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673F-C17E-4C55-9078-838541008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/>
              <a:t>RDBM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8522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593B3-B32C-414D-BE67-4F0A52C8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2F57B-98B3-4E29-9E34-1C26EC42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de gestion de bases de donnés relationnelles,</a:t>
            </a:r>
          </a:p>
          <a:p>
            <a:r>
              <a:rPr lang="fr-FR" dirty="0"/>
              <a:t>Parmi les logiciels les plus utilisés,</a:t>
            </a:r>
          </a:p>
          <a:p>
            <a:r>
              <a:rPr lang="fr-FR" dirty="0"/>
              <a:t>C’est un Open Source,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9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E48C2-AC92-44BA-94B5-E33A3AF0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postgreSQL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C50B7-031B-4ACE-8595-37405B14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Open Source relationnelle objet,</a:t>
            </a:r>
          </a:p>
          <a:p>
            <a:r>
              <a:rPr lang="fr-FR" dirty="0"/>
              <a:t>Data types</a:t>
            </a:r>
          </a:p>
          <a:p>
            <a:r>
              <a:rPr lang="fr-FR" dirty="0"/>
              <a:t>Data </a:t>
            </a:r>
            <a:r>
              <a:rPr lang="fr-FR" dirty="0" err="1"/>
              <a:t>integrity</a:t>
            </a:r>
            <a:endParaRPr lang="fr-FR" dirty="0"/>
          </a:p>
          <a:p>
            <a:r>
              <a:rPr lang="fr-FR" dirty="0" err="1"/>
              <a:t>Concurency</a:t>
            </a:r>
            <a:r>
              <a:rPr lang="fr-FR" dirty="0"/>
              <a:t>, performance,</a:t>
            </a:r>
          </a:p>
          <a:p>
            <a:r>
              <a:rPr lang="fr-FR" dirty="0" err="1"/>
              <a:t>Reliability</a:t>
            </a:r>
            <a:r>
              <a:rPr lang="fr-FR" dirty="0"/>
              <a:t>, </a:t>
            </a:r>
            <a:r>
              <a:rPr lang="fr-FR" dirty="0" err="1"/>
              <a:t>disaster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,</a:t>
            </a:r>
          </a:p>
          <a:p>
            <a:r>
              <a:rPr lang="fr-FR" dirty="0"/>
              <a:t>Security,</a:t>
            </a:r>
          </a:p>
          <a:p>
            <a:r>
              <a:rPr lang="fr-FR" dirty="0" err="1"/>
              <a:t>Extensibility</a:t>
            </a:r>
            <a:r>
              <a:rPr lang="fr-FR" dirty="0"/>
              <a:t>,</a:t>
            </a:r>
          </a:p>
          <a:p>
            <a:r>
              <a:rPr lang="fr-FR" dirty="0"/>
              <a:t>Internationalisation,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CC879-F6EE-41F4-9A57-F310BE1A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CA4CE-177B-46B4-995D-92154DB1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Multi bases, multi schémas</a:t>
            </a:r>
          </a:p>
          <a:p>
            <a:r>
              <a:rPr lang="fr-FR" dirty="0"/>
              <a:t>Gestion des schémas </a:t>
            </a:r>
            <a:r>
              <a:rPr lang="fr-FR" dirty="0" err="1"/>
              <a:t>sql</a:t>
            </a:r>
            <a:r>
              <a:rPr lang="fr-FR" dirty="0"/>
              <a:t>,</a:t>
            </a:r>
          </a:p>
          <a:p>
            <a:r>
              <a:rPr lang="fr-FR" dirty="0"/>
              <a:t>Parallélisme</a:t>
            </a:r>
          </a:p>
          <a:p>
            <a:r>
              <a:rPr lang="fr-FR" dirty="0"/>
              <a:t>Compression</a:t>
            </a:r>
          </a:p>
          <a:p>
            <a:r>
              <a:rPr lang="fr-FR" dirty="0"/>
              <a:t>Sauvegarde à chaud</a:t>
            </a:r>
          </a:p>
          <a:p>
            <a:r>
              <a:rPr lang="fr-FR" dirty="0"/>
              <a:t>Unique </a:t>
            </a:r>
          </a:p>
          <a:p>
            <a:r>
              <a:rPr lang="fr-FR" dirty="0" err="1"/>
              <a:t>Pooling</a:t>
            </a:r>
            <a:r>
              <a:rPr lang="fr-FR" dirty="0"/>
              <a:t> automatique</a:t>
            </a:r>
          </a:p>
          <a:p>
            <a:r>
              <a:rPr lang="fr-FR" dirty="0" err="1"/>
              <a:t>Admnistration</a:t>
            </a:r>
            <a:r>
              <a:rPr lang="fr-FR" dirty="0"/>
              <a:t> centralisé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5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BBBCD-90ED-4006-BD97-2C996B5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2F8C6C-37D2-4E44-A109-EB4BEBB2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61" y="2459652"/>
            <a:ext cx="8888065" cy="2562583"/>
          </a:xfrm>
        </p:spPr>
      </p:pic>
    </p:spTree>
    <p:extLst>
      <p:ext uri="{BB962C8B-B14F-4D97-AF65-F5344CB8AC3E}">
        <p14:creationId xmlns:p14="http://schemas.microsoft.com/office/powerpoint/2010/main" val="351537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48</TotalTime>
  <Words>73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Galerie</vt:lpstr>
      <vt:lpstr>RDBM</vt:lpstr>
      <vt:lpstr>MySQL</vt:lpstr>
      <vt:lpstr>postgreSQL</vt:lpstr>
      <vt:lpstr>SQL server</vt:lpstr>
      <vt:lpstr>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</dc:title>
  <dc:creator>fakhri kahouach</dc:creator>
  <cp:lastModifiedBy>fakhri kahouach</cp:lastModifiedBy>
  <cp:revision>1</cp:revision>
  <dcterms:created xsi:type="dcterms:W3CDTF">2021-09-26T08:16:42Z</dcterms:created>
  <dcterms:modified xsi:type="dcterms:W3CDTF">2021-09-26T09:05:08Z</dcterms:modified>
</cp:coreProperties>
</file>