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–</a:t>
            </a:r>
            <a:r>
              <a:rPr lang="fr-FR" dirty="0" err="1" smtClean="0"/>
              <a:t>relationship</a:t>
            </a:r>
            <a:r>
              <a:rPr lang="fr-FR" dirty="0" smtClean="0"/>
              <a:t> model </a:t>
            </a:r>
            <a:r>
              <a:rPr lang="fr-FR" dirty="0" err="1" smtClean="0"/>
              <a:t>Checkpoint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Gymnasium</a:t>
            </a:r>
            <a:endParaRPr lang="fr-FR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715008" y="2285992"/>
          <a:ext cx="1785950" cy="30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600079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Gymnasium </a:t>
                      </a:r>
                      <a:endParaRPr lang="fr-FR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Gymnasium ID</a:t>
                      </a:r>
                      <a:endParaRPr lang="fr-FR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fr-FR" dirty="0" smtClean="0"/>
                        <a:t>Name</a:t>
                      </a:r>
                      <a:endParaRPr lang="fr-FR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Address</a:t>
                      </a:r>
                      <a:endParaRPr lang="fr-FR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fr-FR" dirty="0" smtClean="0"/>
                        <a:t>Phone </a:t>
                      </a:r>
                      <a:r>
                        <a:rPr lang="fr-FR" dirty="0" err="1" smtClean="0"/>
                        <a:t>Number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928662" y="3000372"/>
            <a:ext cx="364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Gymnasium</a:t>
            </a:r>
            <a:r>
              <a:rPr lang="en-US" sz="2800" dirty="0" smtClean="0"/>
              <a:t>: Identified by gymnasium ID, name, address, and telephone number.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Member</a:t>
            </a:r>
            <a:endParaRPr lang="fr-FR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572132" y="1857364"/>
          <a:ext cx="1928826" cy="328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46945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fr-FR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r>
                        <a:rPr lang="fr-FR" dirty="0" smtClean="0"/>
                        <a:t>Last Name</a:t>
                      </a:r>
                      <a:endParaRPr lang="fr-FR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r>
                        <a:rPr lang="fr-FR" dirty="0" smtClean="0"/>
                        <a:t>First Name</a:t>
                      </a:r>
                      <a:endParaRPr lang="fr-FR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Address</a:t>
                      </a:r>
                      <a:endParaRPr lang="fr-FR" dirty="0" smtClean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r>
                        <a:rPr lang="fr-FR" dirty="0" smtClean="0"/>
                        <a:t>Date of </a:t>
                      </a:r>
                      <a:r>
                        <a:rPr lang="fr-FR" dirty="0" err="1" smtClean="0"/>
                        <a:t>Birth</a:t>
                      </a:r>
                      <a:endParaRPr lang="fr-FR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Gender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85786" y="2071678"/>
            <a:ext cx="357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Member</a:t>
            </a:r>
            <a:r>
              <a:rPr lang="en-US" sz="2800" dirty="0" smtClean="0"/>
              <a:t>: Identified by a unique identifier. Contains attributes such as last name, first name, address, date of birth, and gender.</a:t>
            </a:r>
          </a:p>
          <a:p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fr-FR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572132" y="1928802"/>
          <a:ext cx="1785950" cy="26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528004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fr-FR" dirty="0"/>
                    </a:p>
                  </a:txBody>
                  <a:tcPr/>
                </a:tc>
              </a:tr>
              <a:tr h="528004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  <a:tr h="528004">
                <a:tc>
                  <a:txBody>
                    <a:bodyPr/>
                    <a:lstStyle/>
                    <a:p>
                      <a:r>
                        <a:rPr lang="fr-FR" dirty="0" smtClean="0"/>
                        <a:t>Type of Sport</a:t>
                      </a:r>
                      <a:endParaRPr lang="fr-FR" dirty="0"/>
                    </a:p>
                  </a:txBody>
                  <a:tcPr/>
                </a:tc>
              </a:tr>
              <a:tr h="528004">
                <a:tc>
                  <a:txBody>
                    <a:bodyPr/>
                    <a:lstStyle/>
                    <a:p>
                      <a:r>
                        <a:rPr lang="fr-FR" dirty="0" smtClean="0"/>
                        <a:t>Schedule</a:t>
                      </a:r>
                      <a:endParaRPr lang="fr-FR" dirty="0"/>
                    </a:p>
                  </a:txBody>
                  <a:tcPr/>
                </a:tc>
              </a:tr>
              <a:tr h="528004">
                <a:tc>
                  <a:txBody>
                    <a:bodyPr/>
                    <a:lstStyle/>
                    <a:p>
                      <a:r>
                        <a:rPr lang="fr-FR" dirty="0" smtClean="0"/>
                        <a:t>Max </a:t>
                      </a:r>
                      <a:r>
                        <a:rPr lang="fr-FR" dirty="0" err="1" smtClean="0"/>
                        <a:t>Number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14348" y="1928802"/>
            <a:ext cx="4071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Session</a:t>
            </a:r>
            <a:r>
              <a:rPr lang="en-US" sz="2800" dirty="0" smtClean="0"/>
              <a:t>: Identified by session ID. Contains attributes for the type of sport and schedule. Can accommodate a maximum of 20 members.</a:t>
            </a:r>
          </a:p>
          <a:p>
            <a:endParaRPr lang="fr-F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Coach</a:t>
            </a:r>
            <a:endParaRPr lang="fr-FR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500694" y="1857364"/>
          <a:ext cx="2214578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535785"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fr-FR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US" dirty="0" smtClean="0"/>
                        <a:t>Coach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fr-FR" dirty="0" smtClean="0"/>
                        <a:t>Last Name</a:t>
                      </a:r>
                      <a:endParaRPr lang="fr-FR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fr-FR" dirty="0" smtClean="0"/>
                        <a:t>First Name</a:t>
                      </a:r>
                      <a:endParaRPr lang="fr-FR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Speciality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142976" y="2285992"/>
            <a:ext cx="3643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Coach</a:t>
            </a:r>
            <a:r>
              <a:rPr lang="en-US" sz="2800" dirty="0" smtClean="0"/>
              <a:t>: Identified by a unique identifier. Contains attributes for last name, first name, </a:t>
            </a:r>
            <a:r>
              <a:rPr lang="en-US" sz="2800" dirty="0" smtClean="0"/>
              <a:t>age and specialty.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714744" y="5857892"/>
          <a:ext cx="1071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Coach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571868" y="357166"/>
          <a:ext cx="15716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Gymnasium 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Gymnasium ID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42844" y="3000372"/>
          <a:ext cx="1285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7358082" y="3357562"/>
          <a:ext cx="11430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71802" y="1285860"/>
            <a:ext cx="4000528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Registration</a:t>
            </a:r>
            <a:r>
              <a:rPr lang="en-US" dirty="0" smtClean="0"/>
              <a:t>: </a:t>
            </a:r>
            <a:r>
              <a:rPr lang="en-US" dirty="0" smtClean="0"/>
              <a:t>Relates Member entity to Gymnasium entity. Represents the registration of a member at a specific gymnasium. Includes the gymnasium ID and member unique identifier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00298" y="3429000"/>
            <a:ext cx="321471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Attendance</a:t>
            </a:r>
            <a:r>
              <a:rPr lang="en-US" dirty="0" smtClean="0"/>
              <a:t>: </a:t>
            </a:r>
            <a:r>
              <a:rPr lang="en-US" dirty="0" smtClean="0"/>
              <a:t>Relates Member entity to Session entity. Represents the attendance of a member in a session. Includes the member unique identifier and session ID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5572140"/>
            <a:ext cx="2071702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Leads</a:t>
            </a:r>
            <a:r>
              <a:rPr lang="en-US" dirty="0" smtClean="0"/>
              <a:t>: connects </a:t>
            </a:r>
            <a:r>
              <a:rPr lang="en-US" dirty="0" smtClean="0"/>
              <a:t>the Coach entity to the Session entity</a:t>
            </a:r>
            <a:r>
              <a:rPr lang="en-US" dirty="0" smtClean="0"/>
              <a:t>.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rot="10800000" flipV="1">
            <a:off x="1142976" y="857232"/>
            <a:ext cx="2143140" cy="192882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 flipV="1">
            <a:off x="5000628" y="4572008"/>
            <a:ext cx="2571768" cy="1714512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>
            <a:off x="1500166" y="3357562"/>
            <a:ext cx="5715040" cy="1588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212</Words>
  <PresentationFormat>Affichage à l'écran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Entity–relationship model Checkpoint</vt:lpstr>
      <vt:lpstr>Gymnasium</vt:lpstr>
      <vt:lpstr>Member</vt:lpstr>
      <vt:lpstr>Session</vt:lpstr>
      <vt:lpstr>Coach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ASUS</cp:lastModifiedBy>
  <cp:revision>4</cp:revision>
  <dcterms:created xsi:type="dcterms:W3CDTF">2023-06-12T11:50:50Z</dcterms:created>
  <dcterms:modified xsi:type="dcterms:W3CDTF">2023-06-12T12:25:44Z</dcterms:modified>
</cp:coreProperties>
</file>