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12/06/2023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SQL: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/>
              <a:t>Comparison of </a:t>
            </a:r>
            <a:r>
              <a:rPr lang="en-US" dirty="0" err="1" smtClean="0"/>
              <a:t>NoSQL</a:t>
            </a:r>
            <a:r>
              <a:rPr lang="en-US" dirty="0" smtClean="0"/>
              <a:t> and SQL Databases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MongoDB</a:t>
            </a:r>
            <a:r>
              <a:rPr lang="fr-FR" dirty="0" smtClean="0"/>
              <a:t>: A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Document-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storage</a:t>
            </a:r>
            <a:r>
              <a:rPr lang="fr-FR" dirty="0" smtClean="0"/>
              <a:t>: </a:t>
            </a:r>
            <a:r>
              <a:rPr lang="fr-FR" dirty="0" err="1" smtClean="0"/>
              <a:t>MongoDB</a:t>
            </a:r>
            <a:r>
              <a:rPr lang="fr-FR" dirty="0" smtClean="0"/>
              <a:t> stores data in flexible, JSON-</a:t>
            </a:r>
            <a:r>
              <a:rPr lang="fr-FR" dirty="0" err="1" smtClean="0"/>
              <a:t>like</a:t>
            </a:r>
            <a:r>
              <a:rPr lang="fr-FR" dirty="0" smtClean="0"/>
              <a:t> documents.</a:t>
            </a:r>
          </a:p>
          <a:p>
            <a:r>
              <a:rPr lang="fr-FR" dirty="0" err="1" smtClean="0"/>
              <a:t>Scalability</a:t>
            </a:r>
            <a:r>
              <a:rPr lang="fr-FR" dirty="0" smtClean="0"/>
              <a:t>: </a:t>
            </a:r>
            <a:r>
              <a:rPr lang="fr-FR" dirty="0" err="1" smtClean="0"/>
              <a:t>MongoDB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designed</a:t>
            </a:r>
            <a:r>
              <a:rPr lang="fr-FR" dirty="0" smtClean="0"/>
              <a:t> to </a:t>
            </a:r>
            <a:r>
              <a:rPr lang="fr-FR" dirty="0" err="1" smtClean="0"/>
              <a:t>scale</a:t>
            </a:r>
            <a:r>
              <a:rPr lang="fr-FR" dirty="0" smtClean="0"/>
              <a:t> </a:t>
            </a:r>
            <a:r>
              <a:rPr lang="fr-FR" dirty="0" err="1" smtClean="0"/>
              <a:t>horizontally</a:t>
            </a:r>
            <a:r>
              <a:rPr lang="fr-FR" dirty="0" smtClean="0"/>
              <a:t> </a:t>
            </a:r>
            <a:r>
              <a:rPr lang="fr-FR" dirty="0" err="1" smtClean="0"/>
              <a:t>across</a:t>
            </a:r>
            <a:r>
              <a:rPr lang="fr-FR" dirty="0" smtClean="0"/>
              <a:t> multiple servers.</a:t>
            </a:r>
          </a:p>
          <a:p>
            <a:r>
              <a:rPr lang="fr-FR" dirty="0" smtClean="0"/>
              <a:t>Flexible </a:t>
            </a:r>
            <a:r>
              <a:rPr lang="fr-FR" dirty="0" err="1" smtClean="0"/>
              <a:t>schema</a:t>
            </a:r>
            <a:r>
              <a:rPr lang="fr-FR" dirty="0" smtClean="0"/>
              <a:t>: </a:t>
            </a:r>
            <a:r>
              <a:rPr lang="fr-FR" dirty="0" err="1" smtClean="0"/>
              <a:t>MongoDB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for </a:t>
            </a:r>
            <a:r>
              <a:rPr lang="fr-FR" dirty="0" err="1" smtClean="0"/>
              <a:t>dynamic</a:t>
            </a:r>
            <a:r>
              <a:rPr lang="fr-FR" dirty="0" smtClean="0"/>
              <a:t> and flexible </a:t>
            </a:r>
            <a:r>
              <a:rPr lang="fr-FR" dirty="0" err="1" smtClean="0"/>
              <a:t>schema</a:t>
            </a:r>
            <a:r>
              <a:rPr lang="fr-FR" dirty="0" smtClean="0"/>
              <a:t> design.</a:t>
            </a:r>
          </a:p>
          <a:p>
            <a:r>
              <a:rPr lang="fr-FR" dirty="0" smtClean="0"/>
              <a:t>High performance: </a:t>
            </a:r>
            <a:r>
              <a:rPr lang="fr-FR" dirty="0" err="1" smtClean="0"/>
              <a:t>MongoDB</a:t>
            </a:r>
            <a:r>
              <a:rPr lang="fr-FR" dirty="0" smtClean="0"/>
              <a:t> </a:t>
            </a:r>
            <a:r>
              <a:rPr lang="fr-FR" dirty="0" err="1" smtClean="0"/>
              <a:t>offers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and </a:t>
            </a:r>
            <a:r>
              <a:rPr lang="fr-FR" dirty="0" err="1" smtClean="0"/>
              <a:t>write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Replication</a:t>
            </a:r>
            <a:r>
              <a:rPr lang="fr-FR" dirty="0" smtClean="0"/>
              <a:t> and </a:t>
            </a:r>
            <a:r>
              <a:rPr lang="fr-FR" dirty="0" err="1" smtClean="0"/>
              <a:t>sharding</a:t>
            </a:r>
            <a:r>
              <a:rPr lang="fr-FR" dirty="0" smtClean="0"/>
              <a:t>: </a:t>
            </a:r>
            <a:r>
              <a:rPr lang="fr-FR" dirty="0" err="1" smtClean="0"/>
              <a:t>MongoDB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built</a:t>
            </a:r>
            <a:r>
              <a:rPr lang="fr-FR" dirty="0" smtClean="0"/>
              <a:t>-in </a:t>
            </a:r>
            <a:r>
              <a:rPr lang="fr-FR" dirty="0" err="1" smtClean="0"/>
              <a:t>replication</a:t>
            </a:r>
            <a:r>
              <a:rPr lang="fr-FR" dirty="0" smtClean="0"/>
              <a:t> and </a:t>
            </a:r>
            <a:r>
              <a:rPr lang="fr-FR" dirty="0" err="1" smtClean="0"/>
              <a:t>sharding</a:t>
            </a:r>
            <a:r>
              <a:rPr lang="fr-FR" dirty="0" smtClean="0"/>
              <a:t> </a:t>
            </a:r>
            <a:r>
              <a:rPr lang="fr-FR" dirty="0" err="1" smtClean="0"/>
              <a:t>capabilities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SQL: 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model: SQL databases organize data into tables with predefined schemas.</a:t>
            </a:r>
          </a:p>
          <a:p>
            <a:r>
              <a:rPr lang="en-US" dirty="0" smtClean="0"/>
              <a:t>Structured Query Language (SQL): SQL provides a standard language for managing relational databases.</a:t>
            </a:r>
          </a:p>
          <a:p>
            <a:r>
              <a:rPr lang="en-US" dirty="0" smtClean="0"/>
              <a:t>ACID compliance: SQL databases ensure transactional integrity with Atomicity, Consistency, Isolation, and Durability.</a:t>
            </a:r>
          </a:p>
          <a:p>
            <a:r>
              <a:rPr lang="en-US" dirty="0" smtClean="0"/>
              <a:t>Well-established technology: SQL has been widely adopted and has a mature ecosystem of tools and support.</a:t>
            </a:r>
          </a:p>
          <a:p>
            <a:r>
              <a:rPr lang="en-US" dirty="0" smtClean="0"/>
              <a:t>Joins and complex queries: SQL supports powerful querying capabilities, including joins for data retrieval.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MongoDB</a:t>
            </a:r>
            <a:r>
              <a:rPr lang="en-US" dirty="0" smtClean="0"/>
              <a:t> and SQL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00034" y="2285992"/>
          <a:ext cx="8229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fr-FR" b="1" dirty="0" err="1"/>
                        <a:t>Feature</a:t>
                      </a:r>
                      <a:endParaRPr lang="fr-FR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b="1"/>
                        <a:t>MongoDB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b="1" dirty="0"/>
                        <a:t>SQL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dirty="0"/>
                        <a:t>Data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Document-based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Table-based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Schema Flexibility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Dynamic schema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Fixed schema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Horizontal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Vertical scaling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Query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MongoDB Query Language (MQL)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Structured Query Language (SQL)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Transaction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Limited support for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ACID compliance (full transactions)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/>
                        <a:t>Use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/>
                        <a:t>Flexible, </a:t>
                      </a:r>
                      <a:r>
                        <a:rPr lang="fr-FR" dirty="0" err="1"/>
                        <a:t>unstructured</a:t>
                      </a:r>
                      <a:r>
                        <a:rPr lang="fr-FR" dirty="0"/>
                        <a:t>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 err="1"/>
                        <a:t>Structured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well</a:t>
                      </a:r>
                      <a:r>
                        <a:rPr lang="fr-FR" dirty="0"/>
                        <a:t>-</a:t>
                      </a:r>
                      <a:r>
                        <a:rPr lang="fr-FR" dirty="0" err="1"/>
                        <a:t>defined</a:t>
                      </a:r>
                      <a:r>
                        <a:rPr lang="fr-FR" dirty="0"/>
                        <a:t> data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Choosing</a:t>
            </a:r>
            <a:r>
              <a:rPr lang="fr-FR" dirty="0" smtClean="0"/>
              <a:t> the Right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is suitable for applications with flexible data models and scalability requirements.</a:t>
            </a:r>
          </a:p>
          <a:p>
            <a:r>
              <a:rPr lang="en-US" dirty="0" smtClean="0"/>
              <a:t>SQL databases excel in structured, well-defined data scenarios with complex querying needs.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244</Words>
  <PresentationFormat>Affichage à l'écran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Débit</vt:lpstr>
      <vt:lpstr>MongoDB vs SQL:  A Comparison of NoSQL and SQL Databases</vt:lpstr>
      <vt:lpstr>MongoDB: A NoSQL Database</vt:lpstr>
      <vt:lpstr>SQL: Relational Databases</vt:lpstr>
      <vt:lpstr>Comparison of MongoDB and SQL</vt:lpstr>
      <vt:lpstr>Choosing the Right Database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SQL:  A Comparison of NoSQL and SQL Databases</dc:title>
  <dc:creator>ASUS</dc:creator>
  <cp:lastModifiedBy>ASUS</cp:lastModifiedBy>
  <cp:revision>1</cp:revision>
  <dcterms:created xsi:type="dcterms:W3CDTF">2023-06-12T11:16:05Z</dcterms:created>
  <dcterms:modified xsi:type="dcterms:W3CDTF">2023-06-12T11:21:54Z</dcterms:modified>
</cp:coreProperties>
</file>