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MongoDB</a:t>
            </a:r>
            <a:r>
              <a:rPr lang="fr-FR" b="1" dirty="0" smtClean="0"/>
              <a:t> (CRUD) </a:t>
            </a:r>
            <a:r>
              <a:rPr lang="fr-FR" b="1" dirty="0" err="1" smtClean="0"/>
              <a:t>Checkpoint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922" t="11458" r="20312" b="30208"/>
          <a:stretch>
            <a:fillRect/>
          </a:stretch>
        </p:blipFill>
        <p:spPr bwMode="auto">
          <a:xfrm>
            <a:off x="142844" y="1623454"/>
            <a:ext cx="8883761" cy="487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1-Display </a:t>
            </a:r>
            <a:r>
              <a:rPr lang="en-US" sz="2200" dirty="0" smtClean="0"/>
              <a:t>all the information about only one person using his ID</a:t>
            </a:r>
            <a:r>
              <a:rPr lang="en-US" sz="2200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1680" t="2083" r="17968" b="16666"/>
          <a:stretch>
            <a:fillRect/>
          </a:stretch>
        </p:blipFill>
        <p:spPr bwMode="auto">
          <a:xfrm>
            <a:off x="857224" y="1142984"/>
            <a:ext cx="735811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2-</a:t>
            </a:r>
            <a:r>
              <a:rPr lang="en-US" sz="2200" dirty="0" smtClean="0"/>
              <a:t>Display all the contacts with an age &gt;18</a:t>
            </a:r>
            <a:r>
              <a:rPr lang="en-US" sz="2200" dirty="0" smtClean="0"/>
              <a:t>.</a:t>
            </a:r>
            <a:endParaRPr lang="fr-FR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4648" t="5208" r="19140" b="21875"/>
          <a:stretch>
            <a:fillRect/>
          </a:stretch>
        </p:blipFill>
        <p:spPr bwMode="auto">
          <a:xfrm>
            <a:off x="642910" y="1500150"/>
            <a:ext cx="8072494" cy="500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3-Display </a:t>
            </a:r>
            <a:r>
              <a:rPr lang="en-US" sz="2200" dirty="0" smtClean="0"/>
              <a:t>all the contacts with an age&gt;18 and name containing "ah</a:t>
            </a:r>
            <a:r>
              <a:rPr lang="en-US" sz="2200" dirty="0" smtClean="0"/>
              <a:t>".</a:t>
            </a:r>
            <a:endParaRPr lang="fr-FR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336" t="11458" r="23242" b="18750"/>
          <a:stretch>
            <a:fillRect/>
          </a:stretch>
        </p:blipFill>
        <p:spPr bwMode="auto">
          <a:xfrm>
            <a:off x="928662" y="1428736"/>
            <a:ext cx="700092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4-</a:t>
            </a:r>
            <a:r>
              <a:rPr lang="en-US" sz="2200" dirty="0" smtClean="0"/>
              <a:t>Change the contact's first name </a:t>
            </a:r>
            <a:r>
              <a:rPr lang="en-US" sz="2200" dirty="0" err="1" smtClean="0"/>
              <a:t>from"Kefi</a:t>
            </a:r>
            <a:r>
              <a:rPr lang="en-US" sz="2200" dirty="0" smtClean="0"/>
              <a:t> </a:t>
            </a:r>
            <a:r>
              <a:rPr lang="en-US" sz="2200" dirty="0" err="1" smtClean="0"/>
              <a:t>Seif</a:t>
            </a:r>
            <a:r>
              <a:rPr lang="en-US" sz="2200" dirty="0" smtClean="0"/>
              <a:t>" to "</a:t>
            </a:r>
            <a:r>
              <a:rPr lang="en-US" sz="2200" dirty="0" err="1" smtClean="0"/>
              <a:t>Kefi</a:t>
            </a:r>
            <a:r>
              <a:rPr lang="en-US" sz="2200" dirty="0" smtClean="0"/>
              <a:t> Anis</a:t>
            </a:r>
            <a:r>
              <a:rPr lang="en-US" sz="2200" dirty="0" smtClean="0"/>
              <a:t>".</a:t>
            </a:r>
            <a:endParaRPr lang="fr-FR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578" t="4166" r="13867" b="7291"/>
          <a:stretch>
            <a:fillRect/>
          </a:stretch>
        </p:blipFill>
        <p:spPr bwMode="auto">
          <a:xfrm>
            <a:off x="571472" y="1071570"/>
            <a:ext cx="7866551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5-Delete </a:t>
            </a:r>
            <a:r>
              <a:rPr lang="en-US" sz="2200" dirty="0" smtClean="0"/>
              <a:t>the contacts that are aged under &lt;5</a:t>
            </a:r>
            <a:r>
              <a:rPr lang="en-US" sz="2200" dirty="0" smtClean="0"/>
              <a:t>.</a:t>
            </a:r>
            <a:endParaRPr lang="fr-FR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578" t="4166" r="26172" b="23958"/>
          <a:stretch>
            <a:fillRect/>
          </a:stretch>
        </p:blipFill>
        <p:spPr bwMode="auto">
          <a:xfrm>
            <a:off x="1214414" y="1428736"/>
            <a:ext cx="68580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65</Words>
  <PresentationFormat>Affichage à l'écran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MongoDB (CRUD) Checkpoint</vt:lpstr>
      <vt:lpstr>1-Display all the information about only one person using his ID.</vt:lpstr>
      <vt:lpstr>2-Display all the contacts with an age &gt;18.</vt:lpstr>
      <vt:lpstr>3-Display all the contacts with an age&gt;18 and name containing "ah".</vt:lpstr>
      <vt:lpstr>4-Change the contact's first name from"Kefi Seif" to "Kefi Anis".</vt:lpstr>
      <vt:lpstr>5-Delete the contacts that are aged under &lt;5.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ASUS</cp:lastModifiedBy>
  <cp:revision>13</cp:revision>
  <dcterms:created xsi:type="dcterms:W3CDTF">2023-05-30T09:33:06Z</dcterms:created>
  <dcterms:modified xsi:type="dcterms:W3CDTF">2023-06-01T10:03:58Z</dcterms:modified>
</cp:coreProperties>
</file>