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03/02/2023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03/02/2023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03/02/2023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03/02/2023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03/02/2023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03/02/2023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03/02/2023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03/02/2023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03/02/2023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03/02/2023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03/02/2023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03/02/2023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Git </a:t>
            </a:r>
            <a:r>
              <a:rPr lang="fr-FR" dirty="0" err="1" smtClean="0"/>
              <a:t>checkpoint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PresentationFormat>Affichage à l'écran (4:3)</PresentationFormat>
  <Paragraphs>1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Git checkpoint</vt:lpstr>
      <vt:lpstr>Diapositive 2</vt:lpstr>
      <vt:lpstr>Diapositive 3</vt:lpstr>
      <vt:lpstr>Diapositive 4</vt:lpstr>
      <vt:lpstr>Diapositive 5</vt:lpstr>
      <vt:lpstr>Diapositive 6</vt:lpstr>
      <vt:lpstr>Diapositive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checkpoint</dc:title>
  <dc:creator>ASUS</dc:creator>
  <cp:lastModifiedBy>ASUS</cp:lastModifiedBy>
  <cp:revision>1</cp:revision>
  <dcterms:created xsi:type="dcterms:W3CDTF">2023-02-03T10:00:16Z</dcterms:created>
  <dcterms:modified xsi:type="dcterms:W3CDTF">2023-02-03T10:04:20Z</dcterms:modified>
</cp:coreProperties>
</file>