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539" y="448732"/>
            <a:ext cx="8720328" cy="1735667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Encryption</a:t>
            </a:r>
            <a:r>
              <a:rPr lang="fr-FR" dirty="0" smtClean="0">
                <a:solidFill>
                  <a:srgbClr val="00B050"/>
                </a:solidFill>
              </a:rPr>
              <a:t> program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0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" y="250526"/>
            <a:ext cx="11967147" cy="59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7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286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2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2" y="2206402"/>
            <a:ext cx="11679685" cy="1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7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539" y="448732"/>
            <a:ext cx="8720328" cy="1735667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Decryption</a:t>
            </a:r>
            <a:r>
              <a:rPr lang="fr-FR" dirty="0" smtClean="0">
                <a:solidFill>
                  <a:srgbClr val="00B050"/>
                </a:solidFill>
              </a:rPr>
              <a:t> program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2" y="567097"/>
            <a:ext cx="11344019" cy="53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4" y="3109878"/>
            <a:ext cx="10811101" cy="5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8565"/>
      </p:ext>
    </p:extLst>
  </p:cSld>
  <p:clrMapOvr>
    <a:masterClrMapping/>
  </p:clrMapOvr>
</p:sld>
</file>

<file path=ppt/theme/theme1.xml><?xml version="1.0" encoding="utf-8"?>
<a:theme xmlns:a="http://schemas.openxmlformats.org/drawingml/2006/main" name="Affichag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20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Affichage</vt:lpstr>
      <vt:lpstr>Encryption program</vt:lpstr>
      <vt:lpstr>PowerPoint Presentation</vt:lpstr>
      <vt:lpstr>PowerPoint Presentation</vt:lpstr>
      <vt:lpstr>PowerPoint Presentation</vt:lpstr>
      <vt:lpstr>Decryption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Paul</dc:creator>
  <cp:lastModifiedBy>Microsoft account</cp:lastModifiedBy>
  <cp:revision>9</cp:revision>
  <dcterms:created xsi:type="dcterms:W3CDTF">2021-12-01T13:15:39Z</dcterms:created>
  <dcterms:modified xsi:type="dcterms:W3CDTF">2022-11-29T23:36:14Z</dcterms:modified>
</cp:coreProperties>
</file>