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1677105" y="4562475"/>
            <a:ext cx="12727212" cy="2180234"/>
          </a:xfrm>
          <a:prstGeom prst="rect">
            <a:avLst/>
          </a:prstGeom>
        </p:spPr>
        <p:txBody>
          <a:bodyPr anchor="t" rtlCol="false" tIns="0" lIns="0" bIns="0" rIns="0">
            <a:spAutoFit/>
          </a:bodyPr>
          <a:lstStyle/>
          <a:p>
            <a:pPr algn="l">
              <a:lnSpc>
                <a:spcPts val="4318"/>
              </a:lnSpc>
            </a:pPr>
            <a:r>
              <a:rPr lang="en-US" sz="3598" spc="32">
                <a:solidFill>
                  <a:srgbClr val="000000"/>
                </a:solidFill>
                <a:latin typeface="TT Rounds Condensed"/>
                <a:ea typeface="TT Rounds Condensed"/>
                <a:cs typeface="TT Rounds Condensed"/>
                <a:sym typeface="TT Rounds Condensed"/>
              </a:rPr>
              <a:t>Student name: J. Fakiha sultana</a:t>
            </a:r>
          </a:p>
          <a:p>
            <a:pPr algn="l">
              <a:lnSpc>
                <a:spcPts val="4318"/>
              </a:lnSpc>
            </a:pPr>
            <a:r>
              <a:rPr lang="en-US" sz="3598" spc="32">
                <a:solidFill>
                  <a:srgbClr val="000000"/>
                </a:solidFill>
                <a:latin typeface="TT Rounds Condensed"/>
                <a:ea typeface="TT Rounds Condensed"/>
                <a:cs typeface="TT Rounds Condensed"/>
                <a:sym typeface="TT Rounds Condensed"/>
              </a:rPr>
              <a:t>Register number: </a:t>
            </a:r>
            <a:r>
              <a:rPr lang="en-US" sz="3598" spc="32">
                <a:solidFill>
                  <a:srgbClr val="000000"/>
                </a:solidFill>
                <a:latin typeface="TT Rounds Condensed"/>
                <a:ea typeface="TT Rounds Condensed"/>
                <a:cs typeface="TT Rounds Condensed"/>
                <a:sym typeface="TT Rounds Condensed"/>
              </a:rPr>
              <a:t>122202282</a:t>
            </a:r>
          </a:p>
          <a:p>
            <a:pPr algn="l">
              <a:lnSpc>
                <a:spcPts val="4318"/>
              </a:lnSpc>
            </a:pPr>
            <a:r>
              <a:rPr lang="en-US" sz="3598" spc="32">
                <a:solidFill>
                  <a:srgbClr val="000000"/>
                </a:solidFill>
                <a:latin typeface="TT Rounds Condensed"/>
                <a:ea typeface="TT Rounds Condensed"/>
                <a:cs typeface="TT Rounds Condensed"/>
                <a:sym typeface="TT Rounds Condensed"/>
              </a:rPr>
              <a:t>Department: </a:t>
            </a:r>
            <a:r>
              <a:rPr lang="en-US" sz="3598" spc="32">
                <a:solidFill>
                  <a:srgbClr val="000000"/>
                </a:solidFill>
                <a:latin typeface="TT Rounds Condensed"/>
                <a:ea typeface="TT Rounds Condensed"/>
                <a:cs typeface="TT Rounds Condensed"/>
                <a:sym typeface="TT Rounds Condensed"/>
              </a:rPr>
              <a:t>B. Com (corporate secretaryship) </a:t>
            </a:r>
          </a:p>
          <a:p>
            <a:pPr algn="l">
              <a:lnSpc>
                <a:spcPts val="4318"/>
              </a:lnSpc>
            </a:pPr>
            <a:r>
              <a:rPr lang="en-US" sz="3598" spc="33">
                <a:solidFill>
                  <a:srgbClr val="000000"/>
                </a:solidFill>
                <a:latin typeface="TT Rounds Condensed"/>
                <a:ea typeface="TT Rounds Condensed"/>
                <a:cs typeface="TT Rounds Condensed"/>
                <a:sym typeface="TT Rounds Condensed"/>
              </a:rPr>
              <a:t>College name: </a:t>
            </a:r>
            <a:r>
              <a:rPr lang="en-US" sz="3598" spc="33">
                <a:solidFill>
                  <a:srgbClr val="000000"/>
                </a:solidFill>
                <a:latin typeface="TT Rounds Condensed"/>
                <a:ea typeface="TT Rounds Condensed"/>
                <a:cs typeface="TT Rounds Condensed"/>
                <a:sym typeface="TT Rounds Condensed"/>
              </a:rPr>
              <a:t>Valliammal college for women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1" y="431005"/>
            <a:ext cx="15349538" cy="7820355"/>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a:p>
            <a:pPr algn="l">
              <a:lnSpc>
                <a:spcPts val="8640"/>
              </a:lnSpc>
            </a:pPr>
          </a:p>
          <a:p>
            <a:pPr algn="just">
              <a:lnSpc>
                <a:spcPts val="8640"/>
              </a:lnSpc>
            </a:pPr>
            <a:r>
              <a:rPr lang="en-US" sz="7200" spc="7">
                <a:solidFill>
                  <a:srgbClr val="000000"/>
                </a:solidFill>
                <a:latin typeface="Times New Roman"/>
                <a:ea typeface="Times New Roman"/>
                <a:cs typeface="Times New Roman"/>
                <a:sym typeface="Times New Roman"/>
              </a:rPr>
              <a:t>The model employment performance analysis start by organising your data into a structured spreadsheet with columns for  key variable such as gender, departments and FTE</a:t>
            </a:r>
            <a:r>
              <a:rPr lang="en-US" b="true" sz="7200" spc="7">
                <a:solidFill>
                  <a:srgbClr val="000000"/>
                </a:solidFill>
                <a:latin typeface="Times New Roman Bold"/>
                <a:ea typeface="Times New Roman Bold"/>
                <a:cs typeface="Times New Roman Bold"/>
                <a:sym typeface="Times New Roman Bold"/>
              </a:rPr>
              <a:t>.</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3986363" y="8293893"/>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205723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a:p>
            <a:pPr algn="l">
              <a:lnSpc>
                <a:spcPts val="7200"/>
              </a:lnSpc>
            </a:pPr>
            <a:r>
              <a:rPr lang="en-US" sz="6000" b="true">
                <a:solidFill>
                  <a:srgbClr val="000000"/>
                </a:solidFill>
                <a:latin typeface="Trebuchet MS Bold"/>
                <a:ea typeface="Trebuchet MS Bold"/>
                <a:cs typeface="Trebuchet MS Bold"/>
                <a:sym typeface="Trebuchet MS Bold"/>
              </a:rPr>
              <a:t>1. TABLE</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2550429" y="2793096"/>
            <a:ext cx="10251171" cy="7090211"/>
          </a:xfrm>
          <a:custGeom>
            <a:avLst/>
            <a:gdLst/>
            <a:ahLst/>
            <a:cxnLst/>
            <a:rect r="r" b="b" t="t" l="l"/>
            <a:pathLst>
              <a:path h="7090211" w="10251171">
                <a:moveTo>
                  <a:pt x="0" y="0"/>
                </a:moveTo>
                <a:lnTo>
                  <a:pt x="10251171" y="0"/>
                </a:lnTo>
                <a:lnTo>
                  <a:pt x="10251171" y="7090211"/>
                </a:lnTo>
                <a:lnTo>
                  <a:pt x="0" y="7090211"/>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68641"/>
            <a:ext cx="16022002" cy="932854"/>
          </a:xfrm>
          <a:prstGeom prst="rect">
            <a:avLst/>
          </a:prstGeom>
        </p:spPr>
        <p:txBody>
          <a:bodyPr anchor="t" rtlCol="false" tIns="0" lIns="0" bIns="0" rIns="0">
            <a:spAutoFit/>
          </a:bodyPr>
          <a:lstStyle/>
          <a:p>
            <a:pPr algn="l">
              <a:lnSpc>
                <a:spcPts val="7200"/>
              </a:lnSpc>
            </a:pPr>
            <a:r>
              <a:rPr lang="en-US" sz="6000" b="true">
                <a:solidFill>
                  <a:srgbClr val="000000"/>
                </a:solidFill>
                <a:latin typeface="Trebuchet MS Bold"/>
                <a:ea typeface="Trebuchet MS Bold"/>
                <a:cs typeface="Trebuchet MS Bold"/>
                <a:sym typeface="Trebuchet MS Bold"/>
              </a:rPr>
              <a:t>2. PIE CHART</a:t>
            </a:r>
          </a:p>
        </p:txBody>
      </p:sp>
      <p:sp>
        <p:nvSpPr>
          <p:cNvPr name="Freeform 23" id="23"/>
          <p:cNvSpPr/>
          <p:nvPr/>
        </p:nvSpPr>
        <p:spPr>
          <a:xfrm flipH="false" flipV="false" rot="0">
            <a:off x="2400300" y="2286000"/>
            <a:ext cx="10776861" cy="6286500"/>
          </a:xfrm>
          <a:custGeom>
            <a:avLst/>
            <a:gdLst/>
            <a:ahLst/>
            <a:cxnLst/>
            <a:rect r="r" b="b" t="t" l="l"/>
            <a:pathLst>
              <a:path h="6286500" w="10776861">
                <a:moveTo>
                  <a:pt x="0" y="0"/>
                </a:moveTo>
                <a:lnTo>
                  <a:pt x="10776861" y="0"/>
                </a:lnTo>
                <a:lnTo>
                  <a:pt x="10776861" y="6286500"/>
                </a:lnTo>
                <a:lnTo>
                  <a:pt x="0" y="628650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8452842"/>
          </a:xfrm>
          <a:prstGeom prst="rect">
            <a:avLst/>
          </a:prstGeom>
        </p:spPr>
        <p:txBody>
          <a:bodyPr anchor="t" rtlCol="false" tIns="0" lIns="0" bIns="0" rIns="0">
            <a:spAutoFit/>
          </a:bodyPr>
          <a:lstStyle/>
          <a:p>
            <a:pPr algn="just">
              <a:lnSpc>
                <a:spcPts val="8640"/>
              </a:lnSpc>
            </a:pPr>
            <a:r>
              <a:rPr lang="en-US" sz="7200" b="true">
                <a:solidFill>
                  <a:srgbClr val="000000"/>
                </a:solidFill>
                <a:latin typeface="Times New Roman Bold"/>
                <a:ea typeface="Times New Roman Bold"/>
                <a:cs typeface="Times New Roman Bold"/>
                <a:sym typeface="Times New Roman Bold"/>
              </a:rPr>
              <a:t>Conclusion</a:t>
            </a:r>
          </a:p>
          <a:p>
            <a:pPr algn="just">
              <a:lnSpc>
                <a:spcPts val="8640"/>
              </a:lnSpc>
            </a:pPr>
          </a:p>
          <a:p>
            <a:pPr algn="just">
              <a:lnSpc>
                <a:spcPts val="6480"/>
              </a:lnSpc>
            </a:pPr>
            <a:r>
              <a:rPr lang="en-US" sz="5400" b="true">
                <a:solidFill>
                  <a:srgbClr val="000000"/>
                </a:solidFill>
                <a:latin typeface="Times New Roman Bold"/>
                <a:ea typeface="Times New Roman Bold"/>
                <a:cs typeface="Times New Roman Bold"/>
                <a:sym typeface="Times New Roman Bold"/>
              </a:rPr>
              <a:t>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3227397"/>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based on Gender, Departments and FTE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7797074"/>
          </a:xfrm>
          <a:prstGeom prst="rect">
            <a:avLst/>
          </a:prstGeom>
        </p:spPr>
        <p:txBody>
          <a:bodyPr anchor="t" rtlCol="false" tIns="0" lIns="0" bIns="0" rIns="0">
            <a:spAutoFit/>
          </a:bodyPr>
          <a:lstStyle/>
          <a:p>
            <a:pPr algn="just">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just">
              <a:lnSpc>
                <a:spcPts val="7650"/>
              </a:lnSpc>
            </a:pPr>
          </a:p>
          <a:p>
            <a:pPr algn="just">
              <a:lnSpc>
                <a:spcPts val="5040"/>
              </a:lnSpc>
            </a:pPr>
            <a:r>
              <a:rPr lang="en-US" sz="4200" spc="15">
                <a:solidFill>
                  <a:srgbClr val="000000"/>
                </a:solidFill>
                <a:latin typeface="Times New Roman"/>
                <a:ea typeface="Times New Roman"/>
                <a:cs typeface="Times New Roman"/>
                <a:sym typeface="Times New Roman"/>
              </a:rPr>
              <a:t>The problem is to analyze employee performance across gender, departments and FTE status using Excel. The analysis will focus on comparing performance metrics across these categories to uncover actionable insights that can enhance overall workforce management and productivity.</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11006138" cy="7058411"/>
          </a:xfrm>
          <a:prstGeom prst="rect">
            <a:avLst/>
          </a:prstGeom>
        </p:spPr>
        <p:txBody>
          <a:bodyPr anchor="t" rtlCol="false" tIns="0" lIns="0" bIns="0" rIns="0">
            <a:spAutoFit/>
          </a:bodyPr>
          <a:lstStyle/>
          <a:p>
            <a:pPr algn="just">
              <a:lnSpc>
                <a:spcPts val="7650"/>
              </a:lnSpc>
            </a:pPr>
            <a:r>
              <a:rPr lang="en-US" b="true" sz="6375" spc="-30">
                <a:solidFill>
                  <a:srgbClr val="000000"/>
                </a:solidFill>
                <a:latin typeface="Trebuchet MS Bold"/>
                <a:ea typeface="Trebuchet MS Bold"/>
                <a:cs typeface="Trebuchet MS Bold"/>
                <a:sym typeface="Trebuchet MS Bold"/>
              </a:rPr>
              <a:t>PROJECT	OVERVIEW</a:t>
            </a:r>
          </a:p>
          <a:p>
            <a:pPr algn="just">
              <a:lnSpc>
                <a:spcPts val="7650"/>
              </a:lnSpc>
            </a:pPr>
          </a:p>
          <a:p>
            <a:pPr algn="just">
              <a:lnSpc>
                <a:spcPts val="7920"/>
              </a:lnSpc>
            </a:pPr>
            <a:r>
              <a:rPr lang="en-US" sz="6600" spc="-30">
                <a:solidFill>
                  <a:srgbClr val="000000"/>
                </a:solidFill>
                <a:latin typeface="Times New Roman"/>
                <a:ea typeface="Times New Roman"/>
                <a:cs typeface="Times New Roman"/>
                <a:sym typeface="Times New Roman"/>
              </a:rPr>
              <a:t>The analysis will involve creating pivot tables, charts and summary statistics to  compare performance metrics across different groups.</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11752422" cy="7312327"/>
          </a:xfrm>
          <a:prstGeom prst="rect">
            <a:avLst/>
          </a:prstGeom>
        </p:spPr>
        <p:txBody>
          <a:bodyPr anchor="t" rtlCol="false" tIns="0" lIns="0" bIns="0" rIns="0">
            <a:spAutoFit/>
          </a:bodyPr>
          <a:lstStyle/>
          <a:p>
            <a:pPr algn="just">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just">
              <a:lnSpc>
                <a:spcPts val="5759"/>
              </a:lnSpc>
            </a:pPr>
          </a:p>
          <a:p>
            <a:pPr algn="just">
              <a:lnSpc>
                <a:spcPts val="6480"/>
              </a:lnSpc>
            </a:pPr>
            <a:r>
              <a:rPr lang="en-US" sz="5400" spc="7">
                <a:solidFill>
                  <a:srgbClr val="000000"/>
                </a:solidFill>
                <a:latin typeface="Times New Roman"/>
                <a:ea typeface="Times New Roman"/>
                <a:cs typeface="Times New Roman"/>
                <a:sym typeface="Times New Roman"/>
              </a:rPr>
              <a:t>The end users of this employee performance analysis are HR managers, department heads, senior executives and organizational leadership. They will use the insights to make informed decisions in employee development, resource allocation and overall workforce strategy.</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4572000" y="1290637"/>
            <a:ext cx="10909935" cy="8326355"/>
          </a:xfrm>
          <a:prstGeom prst="rect">
            <a:avLst/>
          </a:prstGeom>
        </p:spPr>
        <p:txBody>
          <a:bodyPr anchor="t" rtlCol="false" tIns="0" lIns="0" bIns="0" rIns="0">
            <a:spAutoFit/>
          </a:bodyPr>
          <a:lstStyle/>
          <a:p>
            <a:pPr algn="just">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a:p>
            <a:pPr algn="just">
              <a:lnSpc>
                <a:spcPts val="6480"/>
              </a:lnSpc>
            </a:pPr>
          </a:p>
          <a:p>
            <a:pPr algn="just">
              <a:lnSpc>
                <a:spcPts val="6480"/>
              </a:lnSpc>
            </a:pPr>
            <a:r>
              <a:rPr lang="en-US" sz="5400" spc="37">
                <a:solidFill>
                  <a:srgbClr val="000000"/>
                </a:solidFill>
                <a:latin typeface="Times New Roman"/>
                <a:ea typeface="Times New Roman"/>
                <a:cs typeface="Times New Roman"/>
                <a:sym typeface="Times New Roman"/>
              </a:rPr>
              <a:t>Our solution offers a robust employment performance analysis by leveraging excel to evaluate data across gender, departments and FTE metrics. This enables organizations to gain critical insights into workforce performance and identify disparities. </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3000" y="559116"/>
            <a:ext cx="13268802" cy="8698348"/>
          </a:xfrm>
          <a:prstGeom prst="rect">
            <a:avLst/>
          </a:prstGeom>
        </p:spPr>
        <p:txBody>
          <a:bodyPr anchor="t" rtlCol="false" tIns="0" lIns="0" bIns="0" rIns="0">
            <a:spAutoFit/>
          </a:bodyPr>
          <a:lstStyle/>
          <a:p>
            <a:pPr algn="ctr">
              <a:lnSpc>
                <a:spcPts val="8640"/>
              </a:lnSpc>
            </a:pPr>
            <a:r>
              <a:rPr lang="en-US" sz="7200" b="true">
                <a:solidFill>
                  <a:srgbClr val="000000"/>
                </a:solidFill>
                <a:latin typeface="Trebuchet MS Bold"/>
                <a:ea typeface="Trebuchet MS Bold"/>
                <a:cs typeface="Trebuchet MS Bold"/>
                <a:sym typeface="Trebuchet MS Bold"/>
              </a:rPr>
              <a:t>Dataset Description</a:t>
            </a:r>
          </a:p>
          <a:p>
            <a:pPr algn="ctr">
              <a:lnSpc>
                <a:spcPts val="8640"/>
              </a:lnSpc>
            </a:pPr>
          </a:p>
          <a:p>
            <a:pPr algn="ctr">
              <a:lnSpc>
                <a:spcPts val="7200"/>
              </a:lnSpc>
            </a:pPr>
            <a:r>
              <a:rPr lang="en-US" sz="6000">
                <a:solidFill>
                  <a:srgbClr val="000000"/>
                </a:solidFill>
                <a:latin typeface="Times New Roman"/>
                <a:ea typeface="Times New Roman"/>
                <a:cs typeface="Times New Roman"/>
                <a:sym typeface="Times New Roman"/>
              </a:rPr>
              <a:t>The dataset for employment performance analysis includes key variables such as gender, department and FTE to enable comprehensive evaluation of workforce performance ratings, KPIs and tenure allowing for in-depth analysis of trends across gender and departmental lines.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4229100" y="989392"/>
            <a:ext cx="11658600" cy="7520075"/>
          </a:xfrm>
          <a:prstGeom prst="rect">
            <a:avLst/>
          </a:prstGeom>
        </p:spPr>
        <p:txBody>
          <a:bodyPr anchor="t" rtlCol="false" tIns="0" lIns="0" bIns="0" rIns="0">
            <a:spAutoFit/>
          </a:bodyPr>
          <a:lstStyle/>
          <a:p>
            <a:pPr algn="just">
              <a:lnSpc>
                <a:spcPts val="7650"/>
              </a:lnSpc>
            </a:pPr>
            <a:r>
              <a:rPr lang="en-US" b="true" sz="6375" spc="30">
                <a:solidFill>
                  <a:srgbClr val="000000"/>
                </a:solidFill>
                <a:latin typeface="Trebuchet MS Bold"/>
                <a:ea typeface="Trebuchet MS Bold"/>
                <a:cs typeface="Trebuchet MS Bold"/>
                <a:sym typeface="Trebuchet MS Bold"/>
              </a:rPr>
              <a:t>THE "WOW" IN OUR SOLUTION</a:t>
            </a:r>
          </a:p>
          <a:p>
            <a:pPr algn="just">
              <a:lnSpc>
                <a:spcPts val="7650"/>
              </a:lnSpc>
            </a:pPr>
          </a:p>
          <a:p>
            <a:pPr algn="just">
              <a:lnSpc>
                <a:spcPts val="7200"/>
              </a:lnSpc>
            </a:pPr>
            <a:r>
              <a:rPr lang="en-US" sz="6000" spc="30">
                <a:solidFill>
                  <a:srgbClr val="000000"/>
                </a:solidFill>
                <a:latin typeface="Times New Roman"/>
                <a:ea typeface="Times New Roman"/>
                <a:cs typeface="Times New Roman"/>
                <a:sym typeface="Times New Roman"/>
              </a:rPr>
              <a:t>The ‘wow’ factor of your employment performance analysis solution is its ability to deliver deep, actionable insights through the familiar and cost-effective platform of excel.</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DAGUdh16OdI</dc:identifier>
  <dcterms:modified xsi:type="dcterms:W3CDTF">2011-08-01T06:04:30Z</dcterms:modified>
  <cp:revision>1</cp:revision>
  <dc:title>J.Fakiha Sultana ppt</dc:title>
</cp:coreProperties>
</file>