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Old Standard TT"/>
      <p:regular r:id="rId10"/>
      <p:bold r:id="rId11"/>
      <p: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ldStandardTT-bold.fntdata"/><Relationship Id="rId10" Type="http://schemas.openxmlformats.org/officeDocument/2006/relationships/font" Target="fonts/OldStandardTT-regular.fntdata"/><Relationship Id="rId12" Type="http://schemas.openxmlformats.org/officeDocument/2006/relationships/font" Target="fonts/OldStandardTT-italic.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9174633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9174633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9174633d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9174633d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174633d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174633d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game Final project multiplayer game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4210161006 M Shidqi Firdaus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Orbit pong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Orbit pong adalah pong yang dimana stage nya berbentuk bulat, player harus memantulkan bola yang dia sentuh keluar layar. Dalam satu sesi game player akan bermain selama tiga menit untuk mengeluarkan bola sebanyak banyaknya.</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2360800" y="2209950"/>
            <a:ext cx="1555500" cy="72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Mockup game</a:t>
            </a:r>
            <a:endParaRPr/>
          </a:p>
        </p:txBody>
      </p:sp>
      <p:pic>
        <p:nvPicPr>
          <p:cNvPr id="72" name="Google Shape;72;p15"/>
          <p:cNvPicPr preferRelativeResize="0"/>
          <p:nvPr/>
        </p:nvPicPr>
        <p:blipFill>
          <a:blip r:embed="rId3">
            <a:alphaModFix/>
          </a:blip>
          <a:stretch>
            <a:fillRect/>
          </a:stretch>
        </p:blipFill>
        <p:spPr>
          <a:xfrm>
            <a:off x="4702300" y="225050"/>
            <a:ext cx="4441699" cy="4441699"/>
          </a:xfrm>
          <a:prstGeom prst="rect">
            <a:avLst/>
          </a:prstGeom>
          <a:noFill/>
          <a:ln>
            <a:noFill/>
          </a:ln>
        </p:spPr>
      </p:pic>
      <p:cxnSp>
        <p:nvCxnSpPr>
          <p:cNvPr id="73" name="Google Shape;73;p15"/>
          <p:cNvCxnSpPr/>
          <p:nvPr/>
        </p:nvCxnSpPr>
        <p:spPr>
          <a:xfrm>
            <a:off x="7824950" y="3399400"/>
            <a:ext cx="367200" cy="237000"/>
          </a:xfrm>
          <a:prstGeom prst="straightConnector1">
            <a:avLst/>
          </a:prstGeom>
          <a:noFill/>
          <a:ln cap="flat" cmpd="sng" w="9525">
            <a:solidFill>
              <a:schemeClr val="dk2"/>
            </a:solidFill>
            <a:prstDash val="solid"/>
            <a:round/>
            <a:headEnd len="med" w="med" type="none"/>
            <a:tailEnd len="med" w="med" type="triangle"/>
          </a:ln>
        </p:spPr>
      </p:cxnSp>
      <p:sp>
        <p:nvSpPr>
          <p:cNvPr id="74" name="Google Shape;74;p15"/>
          <p:cNvSpPr txBox="1"/>
          <p:nvPr/>
        </p:nvSpPr>
        <p:spPr>
          <a:xfrm>
            <a:off x="7374950" y="3043950"/>
            <a:ext cx="8172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player</a:t>
            </a:r>
            <a:endParaRPr>
              <a:latin typeface="Old Standard TT"/>
              <a:ea typeface="Old Standard TT"/>
              <a:cs typeface="Old Standard TT"/>
              <a:sym typeface="Old Standard TT"/>
            </a:endParaRPr>
          </a:p>
        </p:txBody>
      </p:sp>
      <p:cxnSp>
        <p:nvCxnSpPr>
          <p:cNvPr id="75" name="Google Shape;75;p15"/>
          <p:cNvCxnSpPr/>
          <p:nvPr/>
        </p:nvCxnSpPr>
        <p:spPr>
          <a:xfrm>
            <a:off x="6024575" y="2357075"/>
            <a:ext cx="379200" cy="1656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5"/>
          <p:cNvSpPr txBox="1"/>
          <p:nvPr/>
        </p:nvSpPr>
        <p:spPr>
          <a:xfrm>
            <a:off x="5728700" y="2072675"/>
            <a:ext cx="8172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Bola</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a:t>
            </a:r>
            <a:endParaRPr/>
          </a:p>
        </p:txBody>
      </p:sp>
      <p:sp>
        <p:nvSpPr>
          <p:cNvPr id="82" name="Google Shape;82;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Google play service yang akan dipakai adalah achievement yang didapat kan player setelah melakukan pencapaian yang sudah di tentukan.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