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648" r:id="rId1"/>
  </p:sldMasterIdLst>
  <p:notesMasterIdLst>
    <p:notesMasterId r:id="rId15"/>
  </p:notesMasterIdLst>
  <p:sldIdLst>
    <p:sldId id="256" r:id="rId2"/>
    <p:sldId id="257" r:id="rId3"/>
    <p:sldId id="259" r:id="rId4"/>
    <p:sldId id="258" r:id="rId5"/>
    <p:sldId id="263" r:id="rId6"/>
    <p:sldId id="286" r:id="rId7"/>
    <p:sldId id="269" r:id="rId8"/>
    <p:sldId id="277" r:id="rId9"/>
    <p:sldId id="262" r:id="rId10"/>
    <p:sldId id="276" r:id="rId11"/>
    <p:sldId id="283" r:id="rId12"/>
    <p:sldId id="282" r:id="rId13"/>
    <p:sldId id="260"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0FCB"/>
    <a:srgbClr val="523DEF"/>
    <a:srgbClr val="FFABAD"/>
    <a:srgbClr val="F2A4B1"/>
    <a:srgbClr val="9EFF29"/>
    <a:srgbClr val="D8AD8C"/>
    <a:srgbClr val="FF856D"/>
    <a:srgbClr val="FF2549"/>
    <a:srgbClr val="003635"/>
    <a:srgbClr val="0058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00" autoAdjust="0"/>
    <p:restoredTop sz="94674" autoAdjust="0"/>
  </p:normalViewPr>
  <p:slideViewPr>
    <p:cSldViewPr snapToGrid="0">
      <p:cViewPr varScale="1">
        <p:scale>
          <a:sx n="103" d="100"/>
          <a:sy n="103" d="100"/>
        </p:scale>
        <p:origin x="582" y="7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87037B-CABC-42BC-ABA1-CC9CE1F4E145}" type="doc">
      <dgm:prSet loTypeId="urn:microsoft.com/office/officeart/2005/8/layout/hProcess3" loCatId="process" qsTypeId="urn:microsoft.com/office/officeart/2005/8/quickstyle/3d4" qsCatId="3D" csTypeId="urn:microsoft.com/office/officeart/2005/8/colors/accent1_2" csCatId="accent1" phldr="1"/>
      <dgm:spPr/>
    </dgm:pt>
    <dgm:pt modelId="{9FF7D91C-5DEC-4CE4-A412-EB661D23FBDF}">
      <dgm:prSet phldrT="[Texte]"/>
      <dgm:spPr/>
      <dgm:t>
        <a:bodyPr/>
        <a:lstStyle/>
        <a:p>
          <a:r>
            <a:rPr lang="fr-FR" altLang="ko-KR" b="1" dirty="0">
              <a:solidFill>
                <a:schemeClr val="bg1"/>
              </a:solidFill>
              <a:latin typeface="Verdana" panose="020B0604030504040204" pitchFamily="34" charset="0"/>
              <a:ea typeface="Verdana" panose="020B0604030504040204" pitchFamily="34" charset="0"/>
              <a:cs typeface="Arial" pitchFamily="34" charset="0"/>
            </a:rPr>
            <a:t>INTRODUCTION</a:t>
          </a:r>
          <a:endParaRPr lang="fr-FR" dirty="0">
            <a:solidFill>
              <a:schemeClr val="bg1"/>
            </a:solidFill>
          </a:endParaRPr>
        </a:p>
      </dgm:t>
    </dgm:pt>
    <dgm:pt modelId="{412FDFD8-8AA9-4D6D-8FEB-3EAB115A2739}" type="parTrans" cxnId="{EA233817-B0BC-45E8-8296-FA7C03CC38A1}">
      <dgm:prSet/>
      <dgm:spPr/>
      <dgm:t>
        <a:bodyPr/>
        <a:lstStyle/>
        <a:p>
          <a:endParaRPr lang="fr-FR"/>
        </a:p>
      </dgm:t>
    </dgm:pt>
    <dgm:pt modelId="{5C858BAA-27BC-4F8E-93B2-BC0A8403FD68}" type="sibTrans" cxnId="{EA233817-B0BC-45E8-8296-FA7C03CC38A1}">
      <dgm:prSet/>
      <dgm:spPr/>
      <dgm:t>
        <a:bodyPr/>
        <a:lstStyle/>
        <a:p>
          <a:endParaRPr lang="fr-FR"/>
        </a:p>
      </dgm:t>
    </dgm:pt>
    <dgm:pt modelId="{0AFBC5A2-8E0B-4F70-804B-6273D74A7563}" type="pres">
      <dgm:prSet presAssocID="{1F87037B-CABC-42BC-ABA1-CC9CE1F4E145}" presName="Name0" presStyleCnt="0">
        <dgm:presLayoutVars>
          <dgm:dir/>
          <dgm:animLvl val="lvl"/>
          <dgm:resizeHandles val="exact"/>
        </dgm:presLayoutVars>
      </dgm:prSet>
      <dgm:spPr/>
    </dgm:pt>
    <dgm:pt modelId="{5B6A98AD-2655-422E-A8A3-7A4E19690F88}" type="pres">
      <dgm:prSet presAssocID="{1F87037B-CABC-42BC-ABA1-CC9CE1F4E145}" presName="dummy" presStyleCnt="0"/>
      <dgm:spPr/>
    </dgm:pt>
    <dgm:pt modelId="{4C9E173C-B4A9-44E9-B1D8-E7474414F521}" type="pres">
      <dgm:prSet presAssocID="{1F87037B-CABC-42BC-ABA1-CC9CE1F4E145}" presName="linH" presStyleCnt="0"/>
      <dgm:spPr/>
    </dgm:pt>
    <dgm:pt modelId="{E759AA7C-7E52-4952-8429-8263691D3D7B}" type="pres">
      <dgm:prSet presAssocID="{1F87037B-CABC-42BC-ABA1-CC9CE1F4E145}" presName="padding1" presStyleCnt="0"/>
      <dgm:spPr/>
    </dgm:pt>
    <dgm:pt modelId="{DA6F5D05-47F3-4D9A-A559-26BBB4E8F5A7}" type="pres">
      <dgm:prSet presAssocID="{9FF7D91C-5DEC-4CE4-A412-EB661D23FBDF}" presName="linV" presStyleCnt="0"/>
      <dgm:spPr/>
    </dgm:pt>
    <dgm:pt modelId="{493D74D8-B270-4C39-A038-5115CDC5E669}" type="pres">
      <dgm:prSet presAssocID="{9FF7D91C-5DEC-4CE4-A412-EB661D23FBDF}" presName="spVertical1" presStyleCnt="0"/>
      <dgm:spPr/>
    </dgm:pt>
    <dgm:pt modelId="{D4A501D8-73E2-4786-9DB0-D11E1C841D6A}" type="pres">
      <dgm:prSet presAssocID="{9FF7D91C-5DEC-4CE4-A412-EB661D23FBDF}" presName="parTx" presStyleLbl="revTx" presStyleIdx="0" presStyleCnt="1" custScaleX="85962" custLinFactNeighborX="-9701">
        <dgm:presLayoutVars>
          <dgm:chMax val="0"/>
          <dgm:chPref val="0"/>
          <dgm:bulletEnabled val="1"/>
        </dgm:presLayoutVars>
      </dgm:prSet>
      <dgm:spPr/>
    </dgm:pt>
    <dgm:pt modelId="{0DE048CB-D559-46C9-9D0F-F027C4FEDFCB}" type="pres">
      <dgm:prSet presAssocID="{9FF7D91C-5DEC-4CE4-A412-EB661D23FBDF}" presName="spVertical2" presStyleCnt="0"/>
      <dgm:spPr/>
    </dgm:pt>
    <dgm:pt modelId="{AFA49D3C-7A40-48A3-A697-042E93848430}" type="pres">
      <dgm:prSet presAssocID="{9FF7D91C-5DEC-4CE4-A412-EB661D23FBDF}" presName="spVertical3" presStyleCnt="0"/>
      <dgm:spPr/>
    </dgm:pt>
    <dgm:pt modelId="{B9FED061-3EBE-425F-B68A-A42C3F0B6210}" type="pres">
      <dgm:prSet presAssocID="{1F87037B-CABC-42BC-ABA1-CC9CE1F4E145}" presName="padding2" presStyleCnt="0"/>
      <dgm:spPr/>
    </dgm:pt>
    <dgm:pt modelId="{49F677A3-ACD2-48C0-8F87-BF3EDA61D6F1}" type="pres">
      <dgm:prSet presAssocID="{1F87037B-CABC-42BC-ABA1-CC9CE1F4E145}" presName="negArrow" presStyleCnt="0"/>
      <dgm:spPr/>
    </dgm:pt>
    <dgm:pt modelId="{ECF40FDF-0CD2-4F52-9626-8E4787354946}" type="pres">
      <dgm:prSet presAssocID="{1F87037B-CABC-42BC-ABA1-CC9CE1F4E145}" presName="backgroundArrow" presStyleLbl="node1" presStyleIdx="0" presStyleCnt="1" custLinFactNeighborX="3148" custLinFactNeighborY="-319"/>
      <dgm:spPr/>
    </dgm:pt>
  </dgm:ptLst>
  <dgm:cxnLst>
    <dgm:cxn modelId="{39D4CD15-590B-4BCC-8F04-B9E8615984D4}" type="presOf" srcId="{1F87037B-CABC-42BC-ABA1-CC9CE1F4E145}" destId="{0AFBC5A2-8E0B-4F70-804B-6273D74A7563}" srcOrd="0" destOrd="0" presId="urn:microsoft.com/office/officeart/2005/8/layout/hProcess3"/>
    <dgm:cxn modelId="{EA233817-B0BC-45E8-8296-FA7C03CC38A1}" srcId="{1F87037B-CABC-42BC-ABA1-CC9CE1F4E145}" destId="{9FF7D91C-5DEC-4CE4-A412-EB661D23FBDF}" srcOrd="0" destOrd="0" parTransId="{412FDFD8-8AA9-4D6D-8FEB-3EAB115A2739}" sibTransId="{5C858BAA-27BC-4F8E-93B2-BC0A8403FD68}"/>
    <dgm:cxn modelId="{F7B80490-E9BD-4B7C-807B-842A4757FDE2}" type="presOf" srcId="{9FF7D91C-5DEC-4CE4-A412-EB661D23FBDF}" destId="{D4A501D8-73E2-4786-9DB0-D11E1C841D6A}" srcOrd="0" destOrd="0" presId="urn:microsoft.com/office/officeart/2005/8/layout/hProcess3"/>
    <dgm:cxn modelId="{70A5ECAF-14EB-4DE7-B80E-24C0934FB6FE}" type="presParOf" srcId="{0AFBC5A2-8E0B-4F70-804B-6273D74A7563}" destId="{5B6A98AD-2655-422E-A8A3-7A4E19690F88}" srcOrd="0" destOrd="0" presId="urn:microsoft.com/office/officeart/2005/8/layout/hProcess3"/>
    <dgm:cxn modelId="{2A27009A-E6A8-44B7-BC7D-A3D7F7BFEA97}" type="presParOf" srcId="{0AFBC5A2-8E0B-4F70-804B-6273D74A7563}" destId="{4C9E173C-B4A9-44E9-B1D8-E7474414F521}" srcOrd="1" destOrd="0" presId="urn:microsoft.com/office/officeart/2005/8/layout/hProcess3"/>
    <dgm:cxn modelId="{D629B291-EB21-4DE1-BB9B-C80D96F0D15B}" type="presParOf" srcId="{4C9E173C-B4A9-44E9-B1D8-E7474414F521}" destId="{E759AA7C-7E52-4952-8429-8263691D3D7B}" srcOrd="0" destOrd="0" presId="urn:microsoft.com/office/officeart/2005/8/layout/hProcess3"/>
    <dgm:cxn modelId="{59E02D12-E9AC-4020-B2F9-C2400FA41B74}" type="presParOf" srcId="{4C9E173C-B4A9-44E9-B1D8-E7474414F521}" destId="{DA6F5D05-47F3-4D9A-A559-26BBB4E8F5A7}" srcOrd="1" destOrd="0" presId="urn:microsoft.com/office/officeart/2005/8/layout/hProcess3"/>
    <dgm:cxn modelId="{F489DF1B-36AB-4DC2-98D3-6FF7933D85FF}" type="presParOf" srcId="{DA6F5D05-47F3-4D9A-A559-26BBB4E8F5A7}" destId="{493D74D8-B270-4C39-A038-5115CDC5E669}" srcOrd="0" destOrd="0" presId="urn:microsoft.com/office/officeart/2005/8/layout/hProcess3"/>
    <dgm:cxn modelId="{46355A79-8097-4BCC-8EE3-8DAF47319747}" type="presParOf" srcId="{DA6F5D05-47F3-4D9A-A559-26BBB4E8F5A7}" destId="{D4A501D8-73E2-4786-9DB0-D11E1C841D6A}" srcOrd="1" destOrd="0" presId="urn:microsoft.com/office/officeart/2005/8/layout/hProcess3"/>
    <dgm:cxn modelId="{9CDD94F6-593A-414D-B050-B06865AC8119}" type="presParOf" srcId="{DA6F5D05-47F3-4D9A-A559-26BBB4E8F5A7}" destId="{0DE048CB-D559-46C9-9D0F-F027C4FEDFCB}" srcOrd="2" destOrd="0" presId="urn:microsoft.com/office/officeart/2005/8/layout/hProcess3"/>
    <dgm:cxn modelId="{B79A28D0-9114-4E67-A2A8-A302C29D7D45}" type="presParOf" srcId="{DA6F5D05-47F3-4D9A-A559-26BBB4E8F5A7}" destId="{AFA49D3C-7A40-48A3-A697-042E93848430}" srcOrd="3" destOrd="0" presId="urn:microsoft.com/office/officeart/2005/8/layout/hProcess3"/>
    <dgm:cxn modelId="{F5925D08-0993-4576-9E4E-8430218DC79B}" type="presParOf" srcId="{4C9E173C-B4A9-44E9-B1D8-E7474414F521}" destId="{B9FED061-3EBE-425F-B68A-A42C3F0B6210}" srcOrd="2" destOrd="0" presId="urn:microsoft.com/office/officeart/2005/8/layout/hProcess3"/>
    <dgm:cxn modelId="{CF8CAB22-5C90-40C0-B399-0176F1B57CD2}" type="presParOf" srcId="{4C9E173C-B4A9-44E9-B1D8-E7474414F521}" destId="{49F677A3-ACD2-48C0-8F87-BF3EDA61D6F1}" srcOrd="3" destOrd="0" presId="urn:microsoft.com/office/officeart/2005/8/layout/hProcess3"/>
    <dgm:cxn modelId="{CCD90900-AF92-4638-8D16-797956FCE071}" type="presParOf" srcId="{4C9E173C-B4A9-44E9-B1D8-E7474414F521}" destId="{ECF40FDF-0CD2-4F52-9626-8E4787354946}" srcOrd="4" destOrd="0" presId="urn:microsoft.com/office/officeart/2005/8/layout/h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87037B-CABC-42BC-ABA1-CC9CE1F4E145}" type="doc">
      <dgm:prSet loTypeId="urn:microsoft.com/office/officeart/2005/8/layout/hProcess3" loCatId="process" qsTypeId="urn:microsoft.com/office/officeart/2005/8/quickstyle/3d4" qsCatId="3D" csTypeId="urn:microsoft.com/office/officeart/2005/8/colors/accent1_2" csCatId="accent1" phldr="1"/>
      <dgm:spPr/>
    </dgm:pt>
    <dgm:pt modelId="{9FF7D91C-5DEC-4CE4-A412-EB661D23FBDF}">
      <dgm:prSet phldrT="[Texte]"/>
      <dgm:spPr/>
      <dgm:t>
        <a:bodyPr/>
        <a:lstStyle/>
        <a:p>
          <a:r>
            <a:rPr lang="fr-FR" b="1" dirty="0">
              <a:solidFill>
                <a:schemeClr val="bg1"/>
              </a:solidFill>
              <a:latin typeface="Verdana" panose="020B0604030504040204" pitchFamily="34" charset="0"/>
              <a:ea typeface="Verdana" panose="020B0604030504040204" pitchFamily="34" charset="0"/>
            </a:rPr>
            <a:t>CONCEPTION DE DATA WAREHOUSE</a:t>
          </a:r>
        </a:p>
      </dgm:t>
    </dgm:pt>
    <dgm:pt modelId="{412FDFD8-8AA9-4D6D-8FEB-3EAB115A2739}" type="parTrans" cxnId="{EA233817-B0BC-45E8-8296-FA7C03CC38A1}">
      <dgm:prSet/>
      <dgm:spPr/>
      <dgm:t>
        <a:bodyPr/>
        <a:lstStyle/>
        <a:p>
          <a:endParaRPr lang="fr-FR"/>
        </a:p>
      </dgm:t>
    </dgm:pt>
    <dgm:pt modelId="{5C858BAA-27BC-4F8E-93B2-BC0A8403FD68}" type="sibTrans" cxnId="{EA233817-B0BC-45E8-8296-FA7C03CC38A1}">
      <dgm:prSet/>
      <dgm:spPr/>
      <dgm:t>
        <a:bodyPr/>
        <a:lstStyle/>
        <a:p>
          <a:endParaRPr lang="fr-FR"/>
        </a:p>
      </dgm:t>
    </dgm:pt>
    <dgm:pt modelId="{0AFBC5A2-8E0B-4F70-804B-6273D74A7563}" type="pres">
      <dgm:prSet presAssocID="{1F87037B-CABC-42BC-ABA1-CC9CE1F4E145}" presName="Name0" presStyleCnt="0">
        <dgm:presLayoutVars>
          <dgm:dir/>
          <dgm:animLvl val="lvl"/>
          <dgm:resizeHandles val="exact"/>
        </dgm:presLayoutVars>
      </dgm:prSet>
      <dgm:spPr/>
    </dgm:pt>
    <dgm:pt modelId="{5B6A98AD-2655-422E-A8A3-7A4E19690F88}" type="pres">
      <dgm:prSet presAssocID="{1F87037B-CABC-42BC-ABA1-CC9CE1F4E145}" presName="dummy" presStyleCnt="0"/>
      <dgm:spPr/>
    </dgm:pt>
    <dgm:pt modelId="{4C9E173C-B4A9-44E9-B1D8-E7474414F521}" type="pres">
      <dgm:prSet presAssocID="{1F87037B-CABC-42BC-ABA1-CC9CE1F4E145}" presName="linH" presStyleCnt="0"/>
      <dgm:spPr/>
    </dgm:pt>
    <dgm:pt modelId="{E759AA7C-7E52-4952-8429-8263691D3D7B}" type="pres">
      <dgm:prSet presAssocID="{1F87037B-CABC-42BC-ABA1-CC9CE1F4E145}" presName="padding1" presStyleCnt="0"/>
      <dgm:spPr/>
    </dgm:pt>
    <dgm:pt modelId="{DA6F5D05-47F3-4D9A-A559-26BBB4E8F5A7}" type="pres">
      <dgm:prSet presAssocID="{9FF7D91C-5DEC-4CE4-A412-EB661D23FBDF}" presName="linV" presStyleCnt="0"/>
      <dgm:spPr/>
    </dgm:pt>
    <dgm:pt modelId="{493D74D8-B270-4C39-A038-5115CDC5E669}" type="pres">
      <dgm:prSet presAssocID="{9FF7D91C-5DEC-4CE4-A412-EB661D23FBDF}" presName="spVertical1" presStyleCnt="0"/>
      <dgm:spPr/>
    </dgm:pt>
    <dgm:pt modelId="{D4A501D8-73E2-4786-9DB0-D11E1C841D6A}" type="pres">
      <dgm:prSet presAssocID="{9FF7D91C-5DEC-4CE4-A412-EB661D23FBDF}" presName="parTx" presStyleLbl="revTx" presStyleIdx="0" presStyleCnt="1" custScaleX="93640" custLinFactNeighborX="-9701">
        <dgm:presLayoutVars>
          <dgm:chMax val="0"/>
          <dgm:chPref val="0"/>
          <dgm:bulletEnabled val="1"/>
        </dgm:presLayoutVars>
      </dgm:prSet>
      <dgm:spPr/>
    </dgm:pt>
    <dgm:pt modelId="{0DE048CB-D559-46C9-9D0F-F027C4FEDFCB}" type="pres">
      <dgm:prSet presAssocID="{9FF7D91C-5DEC-4CE4-A412-EB661D23FBDF}" presName="spVertical2" presStyleCnt="0"/>
      <dgm:spPr/>
    </dgm:pt>
    <dgm:pt modelId="{AFA49D3C-7A40-48A3-A697-042E93848430}" type="pres">
      <dgm:prSet presAssocID="{9FF7D91C-5DEC-4CE4-A412-EB661D23FBDF}" presName="spVertical3" presStyleCnt="0"/>
      <dgm:spPr/>
    </dgm:pt>
    <dgm:pt modelId="{B9FED061-3EBE-425F-B68A-A42C3F0B6210}" type="pres">
      <dgm:prSet presAssocID="{1F87037B-CABC-42BC-ABA1-CC9CE1F4E145}" presName="padding2" presStyleCnt="0"/>
      <dgm:spPr/>
    </dgm:pt>
    <dgm:pt modelId="{49F677A3-ACD2-48C0-8F87-BF3EDA61D6F1}" type="pres">
      <dgm:prSet presAssocID="{1F87037B-CABC-42BC-ABA1-CC9CE1F4E145}" presName="negArrow" presStyleCnt="0"/>
      <dgm:spPr/>
    </dgm:pt>
    <dgm:pt modelId="{ECF40FDF-0CD2-4F52-9626-8E4787354946}" type="pres">
      <dgm:prSet presAssocID="{1F87037B-CABC-42BC-ABA1-CC9CE1F4E145}" presName="backgroundArrow" presStyleLbl="node1" presStyleIdx="0" presStyleCnt="1" custLinFactNeighborX="3148" custLinFactNeighborY="-319"/>
      <dgm:spPr/>
    </dgm:pt>
  </dgm:ptLst>
  <dgm:cxnLst>
    <dgm:cxn modelId="{ACA3BB0A-0FFD-4F40-9007-3947E5DF0EE5}" type="presOf" srcId="{1F87037B-CABC-42BC-ABA1-CC9CE1F4E145}" destId="{0AFBC5A2-8E0B-4F70-804B-6273D74A7563}" srcOrd="0" destOrd="0" presId="urn:microsoft.com/office/officeart/2005/8/layout/hProcess3"/>
    <dgm:cxn modelId="{EA233817-B0BC-45E8-8296-FA7C03CC38A1}" srcId="{1F87037B-CABC-42BC-ABA1-CC9CE1F4E145}" destId="{9FF7D91C-5DEC-4CE4-A412-EB661D23FBDF}" srcOrd="0" destOrd="0" parTransId="{412FDFD8-8AA9-4D6D-8FEB-3EAB115A2739}" sibTransId="{5C858BAA-27BC-4F8E-93B2-BC0A8403FD68}"/>
    <dgm:cxn modelId="{B31705EA-60EC-419E-BBC9-62C6A6624042}" type="presOf" srcId="{9FF7D91C-5DEC-4CE4-A412-EB661D23FBDF}" destId="{D4A501D8-73E2-4786-9DB0-D11E1C841D6A}" srcOrd="0" destOrd="0" presId="urn:microsoft.com/office/officeart/2005/8/layout/hProcess3"/>
    <dgm:cxn modelId="{189F9595-877A-458D-B7BE-2D198268A9CC}" type="presParOf" srcId="{0AFBC5A2-8E0B-4F70-804B-6273D74A7563}" destId="{5B6A98AD-2655-422E-A8A3-7A4E19690F88}" srcOrd="0" destOrd="0" presId="urn:microsoft.com/office/officeart/2005/8/layout/hProcess3"/>
    <dgm:cxn modelId="{C99F2171-C7C7-4FA0-A54D-1FE2A18B7DEF}" type="presParOf" srcId="{0AFBC5A2-8E0B-4F70-804B-6273D74A7563}" destId="{4C9E173C-B4A9-44E9-B1D8-E7474414F521}" srcOrd="1" destOrd="0" presId="urn:microsoft.com/office/officeart/2005/8/layout/hProcess3"/>
    <dgm:cxn modelId="{1C984D9C-A80F-4685-84D8-833FAA63F7D9}" type="presParOf" srcId="{4C9E173C-B4A9-44E9-B1D8-E7474414F521}" destId="{E759AA7C-7E52-4952-8429-8263691D3D7B}" srcOrd="0" destOrd="0" presId="urn:microsoft.com/office/officeart/2005/8/layout/hProcess3"/>
    <dgm:cxn modelId="{F21B091F-E9CC-447E-8757-41610E39E274}" type="presParOf" srcId="{4C9E173C-B4A9-44E9-B1D8-E7474414F521}" destId="{DA6F5D05-47F3-4D9A-A559-26BBB4E8F5A7}" srcOrd="1" destOrd="0" presId="urn:microsoft.com/office/officeart/2005/8/layout/hProcess3"/>
    <dgm:cxn modelId="{BF49F874-63EA-41C4-8EA2-98077F5B77AE}" type="presParOf" srcId="{DA6F5D05-47F3-4D9A-A559-26BBB4E8F5A7}" destId="{493D74D8-B270-4C39-A038-5115CDC5E669}" srcOrd="0" destOrd="0" presId="urn:microsoft.com/office/officeart/2005/8/layout/hProcess3"/>
    <dgm:cxn modelId="{A4A9393D-4898-4C97-9517-3708F745184A}" type="presParOf" srcId="{DA6F5D05-47F3-4D9A-A559-26BBB4E8F5A7}" destId="{D4A501D8-73E2-4786-9DB0-D11E1C841D6A}" srcOrd="1" destOrd="0" presId="urn:microsoft.com/office/officeart/2005/8/layout/hProcess3"/>
    <dgm:cxn modelId="{C1A2F88D-3A9C-4461-B4CD-B62B8EFE4868}" type="presParOf" srcId="{DA6F5D05-47F3-4D9A-A559-26BBB4E8F5A7}" destId="{0DE048CB-D559-46C9-9D0F-F027C4FEDFCB}" srcOrd="2" destOrd="0" presId="urn:microsoft.com/office/officeart/2005/8/layout/hProcess3"/>
    <dgm:cxn modelId="{92B57E54-EAD1-449B-BA86-5930AF287C6E}" type="presParOf" srcId="{DA6F5D05-47F3-4D9A-A559-26BBB4E8F5A7}" destId="{AFA49D3C-7A40-48A3-A697-042E93848430}" srcOrd="3" destOrd="0" presId="urn:microsoft.com/office/officeart/2005/8/layout/hProcess3"/>
    <dgm:cxn modelId="{E2AF9798-5C53-4EF7-980A-CF354D290A2B}" type="presParOf" srcId="{4C9E173C-B4A9-44E9-B1D8-E7474414F521}" destId="{B9FED061-3EBE-425F-B68A-A42C3F0B6210}" srcOrd="2" destOrd="0" presId="urn:microsoft.com/office/officeart/2005/8/layout/hProcess3"/>
    <dgm:cxn modelId="{4EE3A6B6-8AAC-4759-A485-F31AA781CF25}" type="presParOf" srcId="{4C9E173C-B4A9-44E9-B1D8-E7474414F521}" destId="{49F677A3-ACD2-48C0-8F87-BF3EDA61D6F1}" srcOrd="3" destOrd="0" presId="urn:microsoft.com/office/officeart/2005/8/layout/hProcess3"/>
    <dgm:cxn modelId="{608B5F85-2F56-4572-96A3-100512B34EF5}" type="presParOf" srcId="{4C9E173C-B4A9-44E9-B1D8-E7474414F521}" destId="{ECF40FDF-0CD2-4F52-9626-8E4787354946}" srcOrd="4" destOrd="0" presId="urn:microsoft.com/office/officeart/2005/8/layout/h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87037B-CABC-42BC-ABA1-CC9CE1F4E145}" type="doc">
      <dgm:prSet loTypeId="urn:microsoft.com/office/officeart/2005/8/layout/hProcess3" loCatId="process" qsTypeId="urn:microsoft.com/office/officeart/2005/8/quickstyle/3d4" qsCatId="3D" csTypeId="urn:microsoft.com/office/officeart/2005/8/colors/accent1_2" csCatId="accent1" phldr="1"/>
      <dgm:spPr/>
    </dgm:pt>
    <dgm:pt modelId="{9FF7D91C-5DEC-4CE4-A412-EB661D23FBDF}">
      <dgm:prSet phldrT="[Texte]"/>
      <dgm:spPr/>
      <dgm:t>
        <a:bodyPr/>
        <a:lstStyle/>
        <a:p>
          <a:r>
            <a:rPr lang="fr-FR" b="1" dirty="0">
              <a:solidFill>
                <a:schemeClr val="bg1"/>
              </a:solidFill>
              <a:latin typeface="Verdana" panose="020B0604030504040204" pitchFamily="34" charset="0"/>
              <a:ea typeface="Verdana" panose="020B0604030504040204" pitchFamily="34" charset="0"/>
            </a:rPr>
            <a:t>VISUALISATION SOUS POWER BI</a:t>
          </a:r>
        </a:p>
      </dgm:t>
    </dgm:pt>
    <dgm:pt modelId="{412FDFD8-8AA9-4D6D-8FEB-3EAB115A2739}" type="parTrans" cxnId="{EA233817-B0BC-45E8-8296-FA7C03CC38A1}">
      <dgm:prSet/>
      <dgm:spPr/>
      <dgm:t>
        <a:bodyPr/>
        <a:lstStyle/>
        <a:p>
          <a:endParaRPr lang="fr-FR"/>
        </a:p>
      </dgm:t>
    </dgm:pt>
    <dgm:pt modelId="{5C858BAA-27BC-4F8E-93B2-BC0A8403FD68}" type="sibTrans" cxnId="{EA233817-B0BC-45E8-8296-FA7C03CC38A1}">
      <dgm:prSet/>
      <dgm:spPr/>
      <dgm:t>
        <a:bodyPr/>
        <a:lstStyle/>
        <a:p>
          <a:endParaRPr lang="fr-FR"/>
        </a:p>
      </dgm:t>
    </dgm:pt>
    <dgm:pt modelId="{0AFBC5A2-8E0B-4F70-804B-6273D74A7563}" type="pres">
      <dgm:prSet presAssocID="{1F87037B-CABC-42BC-ABA1-CC9CE1F4E145}" presName="Name0" presStyleCnt="0">
        <dgm:presLayoutVars>
          <dgm:dir/>
          <dgm:animLvl val="lvl"/>
          <dgm:resizeHandles val="exact"/>
        </dgm:presLayoutVars>
      </dgm:prSet>
      <dgm:spPr/>
    </dgm:pt>
    <dgm:pt modelId="{5B6A98AD-2655-422E-A8A3-7A4E19690F88}" type="pres">
      <dgm:prSet presAssocID="{1F87037B-CABC-42BC-ABA1-CC9CE1F4E145}" presName="dummy" presStyleCnt="0"/>
      <dgm:spPr/>
    </dgm:pt>
    <dgm:pt modelId="{4C9E173C-B4A9-44E9-B1D8-E7474414F521}" type="pres">
      <dgm:prSet presAssocID="{1F87037B-CABC-42BC-ABA1-CC9CE1F4E145}" presName="linH" presStyleCnt="0"/>
      <dgm:spPr/>
    </dgm:pt>
    <dgm:pt modelId="{E759AA7C-7E52-4952-8429-8263691D3D7B}" type="pres">
      <dgm:prSet presAssocID="{1F87037B-CABC-42BC-ABA1-CC9CE1F4E145}" presName="padding1" presStyleCnt="0"/>
      <dgm:spPr/>
    </dgm:pt>
    <dgm:pt modelId="{DA6F5D05-47F3-4D9A-A559-26BBB4E8F5A7}" type="pres">
      <dgm:prSet presAssocID="{9FF7D91C-5DEC-4CE4-A412-EB661D23FBDF}" presName="linV" presStyleCnt="0"/>
      <dgm:spPr/>
    </dgm:pt>
    <dgm:pt modelId="{493D74D8-B270-4C39-A038-5115CDC5E669}" type="pres">
      <dgm:prSet presAssocID="{9FF7D91C-5DEC-4CE4-A412-EB661D23FBDF}" presName="spVertical1" presStyleCnt="0"/>
      <dgm:spPr/>
    </dgm:pt>
    <dgm:pt modelId="{D4A501D8-73E2-4786-9DB0-D11E1C841D6A}" type="pres">
      <dgm:prSet presAssocID="{9FF7D91C-5DEC-4CE4-A412-EB661D23FBDF}" presName="parTx" presStyleLbl="revTx" presStyleIdx="0" presStyleCnt="1" custScaleX="90988" custLinFactNeighborX="-9701">
        <dgm:presLayoutVars>
          <dgm:chMax val="0"/>
          <dgm:chPref val="0"/>
          <dgm:bulletEnabled val="1"/>
        </dgm:presLayoutVars>
      </dgm:prSet>
      <dgm:spPr/>
    </dgm:pt>
    <dgm:pt modelId="{0DE048CB-D559-46C9-9D0F-F027C4FEDFCB}" type="pres">
      <dgm:prSet presAssocID="{9FF7D91C-5DEC-4CE4-A412-EB661D23FBDF}" presName="spVertical2" presStyleCnt="0"/>
      <dgm:spPr/>
    </dgm:pt>
    <dgm:pt modelId="{AFA49D3C-7A40-48A3-A697-042E93848430}" type="pres">
      <dgm:prSet presAssocID="{9FF7D91C-5DEC-4CE4-A412-EB661D23FBDF}" presName="spVertical3" presStyleCnt="0"/>
      <dgm:spPr/>
    </dgm:pt>
    <dgm:pt modelId="{B9FED061-3EBE-425F-B68A-A42C3F0B6210}" type="pres">
      <dgm:prSet presAssocID="{1F87037B-CABC-42BC-ABA1-CC9CE1F4E145}" presName="padding2" presStyleCnt="0"/>
      <dgm:spPr/>
    </dgm:pt>
    <dgm:pt modelId="{49F677A3-ACD2-48C0-8F87-BF3EDA61D6F1}" type="pres">
      <dgm:prSet presAssocID="{1F87037B-CABC-42BC-ABA1-CC9CE1F4E145}" presName="negArrow" presStyleCnt="0"/>
      <dgm:spPr/>
    </dgm:pt>
    <dgm:pt modelId="{ECF40FDF-0CD2-4F52-9626-8E4787354946}" type="pres">
      <dgm:prSet presAssocID="{1F87037B-CABC-42BC-ABA1-CC9CE1F4E145}" presName="backgroundArrow" presStyleLbl="node1" presStyleIdx="0" presStyleCnt="1" custLinFactNeighborX="3148" custLinFactNeighborY="-319"/>
      <dgm:spPr/>
    </dgm:pt>
  </dgm:ptLst>
  <dgm:cxnLst>
    <dgm:cxn modelId="{EA233817-B0BC-45E8-8296-FA7C03CC38A1}" srcId="{1F87037B-CABC-42BC-ABA1-CC9CE1F4E145}" destId="{9FF7D91C-5DEC-4CE4-A412-EB661D23FBDF}" srcOrd="0" destOrd="0" parTransId="{412FDFD8-8AA9-4D6D-8FEB-3EAB115A2739}" sibTransId="{5C858BAA-27BC-4F8E-93B2-BC0A8403FD68}"/>
    <dgm:cxn modelId="{BA6D668C-DC32-46FA-AD6B-B2BC47BB9F40}" type="presOf" srcId="{9FF7D91C-5DEC-4CE4-A412-EB661D23FBDF}" destId="{D4A501D8-73E2-4786-9DB0-D11E1C841D6A}" srcOrd="0" destOrd="0" presId="urn:microsoft.com/office/officeart/2005/8/layout/hProcess3"/>
    <dgm:cxn modelId="{277483DE-003E-4937-B601-9B556D875BB5}" type="presOf" srcId="{1F87037B-CABC-42BC-ABA1-CC9CE1F4E145}" destId="{0AFBC5A2-8E0B-4F70-804B-6273D74A7563}" srcOrd="0" destOrd="0" presId="urn:microsoft.com/office/officeart/2005/8/layout/hProcess3"/>
    <dgm:cxn modelId="{C443A92B-75C9-4C18-A88B-3271199CE583}" type="presParOf" srcId="{0AFBC5A2-8E0B-4F70-804B-6273D74A7563}" destId="{5B6A98AD-2655-422E-A8A3-7A4E19690F88}" srcOrd="0" destOrd="0" presId="urn:microsoft.com/office/officeart/2005/8/layout/hProcess3"/>
    <dgm:cxn modelId="{F7E622E8-F433-4A0D-B9C9-A5FD5B4A9A2B}" type="presParOf" srcId="{0AFBC5A2-8E0B-4F70-804B-6273D74A7563}" destId="{4C9E173C-B4A9-44E9-B1D8-E7474414F521}" srcOrd="1" destOrd="0" presId="urn:microsoft.com/office/officeart/2005/8/layout/hProcess3"/>
    <dgm:cxn modelId="{DBBB01B8-E044-41CD-9679-8E9D0F9EFF3F}" type="presParOf" srcId="{4C9E173C-B4A9-44E9-B1D8-E7474414F521}" destId="{E759AA7C-7E52-4952-8429-8263691D3D7B}" srcOrd="0" destOrd="0" presId="urn:microsoft.com/office/officeart/2005/8/layout/hProcess3"/>
    <dgm:cxn modelId="{2980BD3B-67EE-4E77-8CD6-8A81478C254C}" type="presParOf" srcId="{4C9E173C-B4A9-44E9-B1D8-E7474414F521}" destId="{DA6F5D05-47F3-4D9A-A559-26BBB4E8F5A7}" srcOrd="1" destOrd="0" presId="urn:microsoft.com/office/officeart/2005/8/layout/hProcess3"/>
    <dgm:cxn modelId="{C593A6A8-181C-4D60-9105-FDA40226EFD6}" type="presParOf" srcId="{DA6F5D05-47F3-4D9A-A559-26BBB4E8F5A7}" destId="{493D74D8-B270-4C39-A038-5115CDC5E669}" srcOrd="0" destOrd="0" presId="urn:microsoft.com/office/officeart/2005/8/layout/hProcess3"/>
    <dgm:cxn modelId="{6442B289-58FA-4566-8224-1503A28F0A47}" type="presParOf" srcId="{DA6F5D05-47F3-4D9A-A559-26BBB4E8F5A7}" destId="{D4A501D8-73E2-4786-9DB0-D11E1C841D6A}" srcOrd="1" destOrd="0" presId="urn:microsoft.com/office/officeart/2005/8/layout/hProcess3"/>
    <dgm:cxn modelId="{3EB27FA6-9020-461D-947A-C82B1640C951}" type="presParOf" srcId="{DA6F5D05-47F3-4D9A-A559-26BBB4E8F5A7}" destId="{0DE048CB-D559-46C9-9D0F-F027C4FEDFCB}" srcOrd="2" destOrd="0" presId="urn:microsoft.com/office/officeart/2005/8/layout/hProcess3"/>
    <dgm:cxn modelId="{6C53F302-1504-48B0-A036-F9E3C4350416}" type="presParOf" srcId="{DA6F5D05-47F3-4D9A-A559-26BBB4E8F5A7}" destId="{AFA49D3C-7A40-48A3-A697-042E93848430}" srcOrd="3" destOrd="0" presId="urn:microsoft.com/office/officeart/2005/8/layout/hProcess3"/>
    <dgm:cxn modelId="{2CC49B85-155C-4842-B7B9-0CCEB4C25F93}" type="presParOf" srcId="{4C9E173C-B4A9-44E9-B1D8-E7474414F521}" destId="{B9FED061-3EBE-425F-B68A-A42C3F0B6210}" srcOrd="2" destOrd="0" presId="urn:microsoft.com/office/officeart/2005/8/layout/hProcess3"/>
    <dgm:cxn modelId="{A484A7F0-FFA0-4C6B-8A4E-27A1AACD270C}" type="presParOf" srcId="{4C9E173C-B4A9-44E9-B1D8-E7474414F521}" destId="{49F677A3-ACD2-48C0-8F87-BF3EDA61D6F1}" srcOrd="3" destOrd="0" presId="urn:microsoft.com/office/officeart/2005/8/layout/hProcess3"/>
    <dgm:cxn modelId="{52450FA3-EFA5-4132-A941-1F70DF8316FD}" type="presParOf" srcId="{4C9E173C-B4A9-44E9-B1D8-E7474414F521}" destId="{ECF40FDF-0CD2-4F52-9626-8E4787354946}" srcOrd="4"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F87037B-CABC-42BC-ABA1-CC9CE1F4E145}" type="doc">
      <dgm:prSet loTypeId="urn:microsoft.com/office/officeart/2005/8/layout/hProcess3" loCatId="process" qsTypeId="urn:microsoft.com/office/officeart/2005/8/quickstyle/3d4" qsCatId="3D" csTypeId="urn:microsoft.com/office/officeart/2005/8/colors/accent1_2" csCatId="accent1" phldr="1"/>
      <dgm:spPr/>
    </dgm:pt>
    <dgm:pt modelId="{9FF7D91C-5DEC-4CE4-A412-EB661D23FBDF}">
      <dgm:prSet phldrT="[Texte]"/>
      <dgm:spPr/>
      <dgm:t>
        <a:bodyPr/>
        <a:lstStyle/>
        <a:p>
          <a:r>
            <a:rPr lang="fr-FR" b="1" dirty="0">
              <a:solidFill>
                <a:schemeClr val="bg1"/>
              </a:solidFill>
              <a:latin typeface="Verdana" panose="020B0604030504040204" pitchFamily="34" charset="0"/>
              <a:ea typeface="Verdana" panose="020B0604030504040204" pitchFamily="34" charset="0"/>
            </a:rPr>
            <a:t>APPLICATION WEB</a:t>
          </a:r>
        </a:p>
      </dgm:t>
    </dgm:pt>
    <dgm:pt modelId="{412FDFD8-8AA9-4D6D-8FEB-3EAB115A2739}" type="parTrans" cxnId="{EA233817-B0BC-45E8-8296-FA7C03CC38A1}">
      <dgm:prSet/>
      <dgm:spPr/>
      <dgm:t>
        <a:bodyPr/>
        <a:lstStyle/>
        <a:p>
          <a:endParaRPr lang="fr-FR"/>
        </a:p>
      </dgm:t>
    </dgm:pt>
    <dgm:pt modelId="{5C858BAA-27BC-4F8E-93B2-BC0A8403FD68}" type="sibTrans" cxnId="{EA233817-B0BC-45E8-8296-FA7C03CC38A1}">
      <dgm:prSet/>
      <dgm:spPr/>
      <dgm:t>
        <a:bodyPr/>
        <a:lstStyle/>
        <a:p>
          <a:endParaRPr lang="fr-FR"/>
        </a:p>
      </dgm:t>
    </dgm:pt>
    <dgm:pt modelId="{0AFBC5A2-8E0B-4F70-804B-6273D74A7563}" type="pres">
      <dgm:prSet presAssocID="{1F87037B-CABC-42BC-ABA1-CC9CE1F4E145}" presName="Name0" presStyleCnt="0">
        <dgm:presLayoutVars>
          <dgm:dir/>
          <dgm:animLvl val="lvl"/>
          <dgm:resizeHandles val="exact"/>
        </dgm:presLayoutVars>
      </dgm:prSet>
      <dgm:spPr/>
    </dgm:pt>
    <dgm:pt modelId="{5B6A98AD-2655-422E-A8A3-7A4E19690F88}" type="pres">
      <dgm:prSet presAssocID="{1F87037B-CABC-42BC-ABA1-CC9CE1F4E145}" presName="dummy" presStyleCnt="0"/>
      <dgm:spPr/>
    </dgm:pt>
    <dgm:pt modelId="{4C9E173C-B4A9-44E9-B1D8-E7474414F521}" type="pres">
      <dgm:prSet presAssocID="{1F87037B-CABC-42BC-ABA1-CC9CE1F4E145}" presName="linH" presStyleCnt="0"/>
      <dgm:spPr/>
    </dgm:pt>
    <dgm:pt modelId="{E759AA7C-7E52-4952-8429-8263691D3D7B}" type="pres">
      <dgm:prSet presAssocID="{1F87037B-CABC-42BC-ABA1-CC9CE1F4E145}" presName="padding1" presStyleCnt="0"/>
      <dgm:spPr/>
    </dgm:pt>
    <dgm:pt modelId="{DA6F5D05-47F3-4D9A-A559-26BBB4E8F5A7}" type="pres">
      <dgm:prSet presAssocID="{9FF7D91C-5DEC-4CE4-A412-EB661D23FBDF}" presName="linV" presStyleCnt="0"/>
      <dgm:spPr/>
    </dgm:pt>
    <dgm:pt modelId="{493D74D8-B270-4C39-A038-5115CDC5E669}" type="pres">
      <dgm:prSet presAssocID="{9FF7D91C-5DEC-4CE4-A412-EB661D23FBDF}" presName="spVertical1" presStyleCnt="0"/>
      <dgm:spPr/>
    </dgm:pt>
    <dgm:pt modelId="{D4A501D8-73E2-4786-9DB0-D11E1C841D6A}" type="pres">
      <dgm:prSet presAssocID="{9FF7D91C-5DEC-4CE4-A412-EB661D23FBDF}" presName="parTx" presStyleLbl="revTx" presStyleIdx="0" presStyleCnt="1" custScaleX="93640" custLinFactNeighborX="-9701">
        <dgm:presLayoutVars>
          <dgm:chMax val="0"/>
          <dgm:chPref val="0"/>
          <dgm:bulletEnabled val="1"/>
        </dgm:presLayoutVars>
      </dgm:prSet>
      <dgm:spPr/>
    </dgm:pt>
    <dgm:pt modelId="{0DE048CB-D559-46C9-9D0F-F027C4FEDFCB}" type="pres">
      <dgm:prSet presAssocID="{9FF7D91C-5DEC-4CE4-A412-EB661D23FBDF}" presName="spVertical2" presStyleCnt="0"/>
      <dgm:spPr/>
    </dgm:pt>
    <dgm:pt modelId="{AFA49D3C-7A40-48A3-A697-042E93848430}" type="pres">
      <dgm:prSet presAssocID="{9FF7D91C-5DEC-4CE4-A412-EB661D23FBDF}" presName="spVertical3" presStyleCnt="0"/>
      <dgm:spPr/>
    </dgm:pt>
    <dgm:pt modelId="{B9FED061-3EBE-425F-B68A-A42C3F0B6210}" type="pres">
      <dgm:prSet presAssocID="{1F87037B-CABC-42BC-ABA1-CC9CE1F4E145}" presName="padding2" presStyleCnt="0"/>
      <dgm:spPr/>
    </dgm:pt>
    <dgm:pt modelId="{49F677A3-ACD2-48C0-8F87-BF3EDA61D6F1}" type="pres">
      <dgm:prSet presAssocID="{1F87037B-CABC-42BC-ABA1-CC9CE1F4E145}" presName="negArrow" presStyleCnt="0"/>
      <dgm:spPr/>
    </dgm:pt>
    <dgm:pt modelId="{ECF40FDF-0CD2-4F52-9626-8E4787354946}" type="pres">
      <dgm:prSet presAssocID="{1F87037B-CABC-42BC-ABA1-CC9CE1F4E145}" presName="backgroundArrow" presStyleLbl="node1" presStyleIdx="0" presStyleCnt="1" custLinFactNeighborX="3148" custLinFactNeighborY="-319"/>
      <dgm:spPr/>
    </dgm:pt>
  </dgm:ptLst>
  <dgm:cxnLst>
    <dgm:cxn modelId="{EA233817-B0BC-45E8-8296-FA7C03CC38A1}" srcId="{1F87037B-CABC-42BC-ABA1-CC9CE1F4E145}" destId="{9FF7D91C-5DEC-4CE4-A412-EB661D23FBDF}" srcOrd="0" destOrd="0" parTransId="{412FDFD8-8AA9-4D6D-8FEB-3EAB115A2739}" sibTransId="{5C858BAA-27BC-4F8E-93B2-BC0A8403FD68}"/>
    <dgm:cxn modelId="{D080FE39-987F-4F06-A0B5-73E1FF8D527F}" type="presOf" srcId="{1F87037B-CABC-42BC-ABA1-CC9CE1F4E145}" destId="{0AFBC5A2-8E0B-4F70-804B-6273D74A7563}" srcOrd="0" destOrd="0" presId="urn:microsoft.com/office/officeart/2005/8/layout/hProcess3"/>
    <dgm:cxn modelId="{FC0D4A8C-F36F-40E6-8F27-34D7DB4119D3}" type="presOf" srcId="{9FF7D91C-5DEC-4CE4-A412-EB661D23FBDF}" destId="{D4A501D8-73E2-4786-9DB0-D11E1C841D6A}" srcOrd="0" destOrd="0" presId="urn:microsoft.com/office/officeart/2005/8/layout/hProcess3"/>
    <dgm:cxn modelId="{6464F2C0-9650-4183-A06E-3E4442F80374}" type="presParOf" srcId="{0AFBC5A2-8E0B-4F70-804B-6273D74A7563}" destId="{5B6A98AD-2655-422E-A8A3-7A4E19690F88}" srcOrd="0" destOrd="0" presId="urn:microsoft.com/office/officeart/2005/8/layout/hProcess3"/>
    <dgm:cxn modelId="{EA445C0A-6E75-42AE-8BE7-0576D2BBD369}" type="presParOf" srcId="{0AFBC5A2-8E0B-4F70-804B-6273D74A7563}" destId="{4C9E173C-B4A9-44E9-B1D8-E7474414F521}" srcOrd="1" destOrd="0" presId="urn:microsoft.com/office/officeart/2005/8/layout/hProcess3"/>
    <dgm:cxn modelId="{BC909A48-D353-4FA4-8607-00F6C55BC3CE}" type="presParOf" srcId="{4C9E173C-B4A9-44E9-B1D8-E7474414F521}" destId="{E759AA7C-7E52-4952-8429-8263691D3D7B}" srcOrd="0" destOrd="0" presId="urn:microsoft.com/office/officeart/2005/8/layout/hProcess3"/>
    <dgm:cxn modelId="{8E61C2A6-F983-4D25-AD7D-BB9CE171150C}" type="presParOf" srcId="{4C9E173C-B4A9-44E9-B1D8-E7474414F521}" destId="{DA6F5D05-47F3-4D9A-A559-26BBB4E8F5A7}" srcOrd="1" destOrd="0" presId="urn:microsoft.com/office/officeart/2005/8/layout/hProcess3"/>
    <dgm:cxn modelId="{F31E3B2D-7658-4FD9-B385-74109636590D}" type="presParOf" srcId="{DA6F5D05-47F3-4D9A-A559-26BBB4E8F5A7}" destId="{493D74D8-B270-4C39-A038-5115CDC5E669}" srcOrd="0" destOrd="0" presId="urn:microsoft.com/office/officeart/2005/8/layout/hProcess3"/>
    <dgm:cxn modelId="{E9B19417-E750-45D7-BA6D-3CD3C0510BBE}" type="presParOf" srcId="{DA6F5D05-47F3-4D9A-A559-26BBB4E8F5A7}" destId="{D4A501D8-73E2-4786-9DB0-D11E1C841D6A}" srcOrd="1" destOrd="0" presId="urn:microsoft.com/office/officeart/2005/8/layout/hProcess3"/>
    <dgm:cxn modelId="{B46E97A5-A8D6-4C6C-9859-77755B9FF248}" type="presParOf" srcId="{DA6F5D05-47F3-4D9A-A559-26BBB4E8F5A7}" destId="{0DE048CB-D559-46C9-9D0F-F027C4FEDFCB}" srcOrd="2" destOrd="0" presId="urn:microsoft.com/office/officeart/2005/8/layout/hProcess3"/>
    <dgm:cxn modelId="{EA4E4D8D-690F-4A29-B426-C8B3A357C01C}" type="presParOf" srcId="{DA6F5D05-47F3-4D9A-A559-26BBB4E8F5A7}" destId="{AFA49D3C-7A40-48A3-A697-042E93848430}" srcOrd="3" destOrd="0" presId="urn:microsoft.com/office/officeart/2005/8/layout/hProcess3"/>
    <dgm:cxn modelId="{91CA4E6E-D78F-427F-A9F3-C9C8F30A645C}" type="presParOf" srcId="{4C9E173C-B4A9-44E9-B1D8-E7474414F521}" destId="{B9FED061-3EBE-425F-B68A-A42C3F0B6210}" srcOrd="2" destOrd="0" presId="urn:microsoft.com/office/officeart/2005/8/layout/hProcess3"/>
    <dgm:cxn modelId="{0DCCDCF0-0D8E-41B4-9DEE-723021A14C17}" type="presParOf" srcId="{4C9E173C-B4A9-44E9-B1D8-E7474414F521}" destId="{49F677A3-ACD2-48C0-8F87-BF3EDA61D6F1}" srcOrd="3" destOrd="0" presId="urn:microsoft.com/office/officeart/2005/8/layout/hProcess3"/>
    <dgm:cxn modelId="{126595A3-B995-4BBB-831B-72676619FF99}" type="presParOf" srcId="{4C9E173C-B4A9-44E9-B1D8-E7474414F521}" destId="{ECF40FDF-0CD2-4F52-9626-8E4787354946}" srcOrd="4"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F87037B-CABC-42BC-ABA1-CC9CE1F4E145}" type="doc">
      <dgm:prSet loTypeId="urn:microsoft.com/office/officeart/2005/8/layout/hProcess3" loCatId="process" qsTypeId="urn:microsoft.com/office/officeart/2005/8/quickstyle/3d4" qsCatId="3D" csTypeId="urn:microsoft.com/office/officeart/2005/8/colors/accent1_2" csCatId="accent1" phldr="1"/>
      <dgm:spPr/>
    </dgm:pt>
    <dgm:pt modelId="{9FF7D91C-5DEC-4CE4-A412-EB661D23FBDF}">
      <dgm:prSet phldrT="[Texte]"/>
      <dgm:spPr/>
      <dgm:t>
        <a:bodyPr/>
        <a:lstStyle/>
        <a:p>
          <a:r>
            <a:rPr lang="fr-FR" dirty="0">
              <a:solidFill>
                <a:schemeClr val="bg1"/>
              </a:solidFill>
            </a:rPr>
            <a:t>Conclusion</a:t>
          </a:r>
        </a:p>
      </dgm:t>
    </dgm:pt>
    <dgm:pt modelId="{412FDFD8-8AA9-4D6D-8FEB-3EAB115A2739}" type="parTrans" cxnId="{EA233817-B0BC-45E8-8296-FA7C03CC38A1}">
      <dgm:prSet/>
      <dgm:spPr/>
      <dgm:t>
        <a:bodyPr/>
        <a:lstStyle/>
        <a:p>
          <a:endParaRPr lang="fr-FR"/>
        </a:p>
      </dgm:t>
    </dgm:pt>
    <dgm:pt modelId="{5C858BAA-27BC-4F8E-93B2-BC0A8403FD68}" type="sibTrans" cxnId="{EA233817-B0BC-45E8-8296-FA7C03CC38A1}">
      <dgm:prSet/>
      <dgm:spPr/>
      <dgm:t>
        <a:bodyPr/>
        <a:lstStyle/>
        <a:p>
          <a:endParaRPr lang="fr-FR"/>
        </a:p>
      </dgm:t>
    </dgm:pt>
    <dgm:pt modelId="{0AFBC5A2-8E0B-4F70-804B-6273D74A7563}" type="pres">
      <dgm:prSet presAssocID="{1F87037B-CABC-42BC-ABA1-CC9CE1F4E145}" presName="Name0" presStyleCnt="0">
        <dgm:presLayoutVars>
          <dgm:dir/>
          <dgm:animLvl val="lvl"/>
          <dgm:resizeHandles val="exact"/>
        </dgm:presLayoutVars>
      </dgm:prSet>
      <dgm:spPr/>
    </dgm:pt>
    <dgm:pt modelId="{5B6A98AD-2655-422E-A8A3-7A4E19690F88}" type="pres">
      <dgm:prSet presAssocID="{1F87037B-CABC-42BC-ABA1-CC9CE1F4E145}" presName="dummy" presStyleCnt="0"/>
      <dgm:spPr/>
    </dgm:pt>
    <dgm:pt modelId="{4C9E173C-B4A9-44E9-B1D8-E7474414F521}" type="pres">
      <dgm:prSet presAssocID="{1F87037B-CABC-42BC-ABA1-CC9CE1F4E145}" presName="linH" presStyleCnt="0"/>
      <dgm:spPr/>
    </dgm:pt>
    <dgm:pt modelId="{E759AA7C-7E52-4952-8429-8263691D3D7B}" type="pres">
      <dgm:prSet presAssocID="{1F87037B-CABC-42BC-ABA1-CC9CE1F4E145}" presName="padding1" presStyleCnt="0"/>
      <dgm:spPr/>
    </dgm:pt>
    <dgm:pt modelId="{DA6F5D05-47F3-4D9A-A559-26BBB4E8F5A7}" type="pres">
      <dgm:prSet presAssocID="{9FF7D91C-5DEC-4CE4-A412-EB661D23FBDF}" presName="linV" presStyleCnt="0"/>
      <dgm:spPr/>
    </dgm:pt>
    <dgm:pt modelId="{493D74D8-B270-4C39-A038-5115CDC5E669}" type="pres">
      <dgm:prSet presAssocID="{9FF7D91C-5DEC-4CE4-A412-EB661D23FBDF}" presName="spVertical1" presStyleCnt="0"/>
      <dgm:spPr/>
    </dgm:pt>
    <dgm:pt modelId="{D4A501D8-73E2-4786-9DB0-D11E1C841D6A}" type="pres">
      <dgm:prSet presAssocID="{9FF7D91C-5DEC-4CE4-A412-EB661D23FBDF}" presName="parTx" presStyleLbl="revTx" presStyleIdx="0" presStyleCnt="1" custScaleX="93640" custLinFactNeighborX="-9701">
        <dgm:presLayoutVars>
          <dgm:chMax val="0"/>
          <dgm:chPref val="0"/>
          <dgm:bulletEnabled val="1"/>
        </dgm:presLayoutVars>
      </dgm:prSet>
      <dgm:spPr/>
    </dgm:pt>
    <dgm:pt modelId="{0DE048CB-D559-46C9-9D0F-F027C4FEDFCB}" type="pres">
      <dgm:prSet presAssocID="{9FF7D91C-5DEC-4CE4-A412-EB661D23FBDF}" presName="spVertical2" presStyleCnt="0"/>
      <dgm:spPr/>
    </dgm:pt>
    <dgm:pt modelId="{AFA49D3C-7A40-48A3-A697-042E93848430}" type="pres">
      <dgm:prSet presAssocID="{9FF7D91C-5DEC-4CE4-A412-EB661D23FBDF}" presName="spVertical3" presStyleCnt="0"/>
      <dgm:spPr/>
    </dgm:pt>
    <dgm:pt modelId="{B9FED061-3EBE-425F-B68A-A42C3F0B6210}" type="pres">
      <dgm:prSet presAssocID="{1F87037B-CABC-42BC-ABA1-CC9CE1F4E145}" presName="padding2" presStyleCnt="0"/>
      <dgm:spPr/>
    </dgm:pt>
    <dgm:pt modelId="{49F677A3-ACD2-48C0-8F87-BF3EDA61D6F1}" type="pres">
      <dgm:prSet presAssocID="{1F87037B-CABC-42BC-ABA1-CC9CE1F4E145}" presName="negArrow" presStyleCnt="0"/>
      <dgm:spPr/>
    </dgm:pt>
    <dgm:pt modelId="{ECF40FDF-0CD2-4F52-9626-8E4787354946}" type="pres">
      <dgm:prSet presAssocID="{1F87037B-CABC-42BC-ABA1-CC9CE1F4E145}" presName="backgroundArrow" presStyleLbl="node1" presStyleIdx="0" presStyleCnt="1" custLinFactNeighborX="3148" custLinFactNeighborY="-319"/>
      <dgm:spPr/>
    </dgm:pt>
  </dgm:ptLst>
  <dgm:cxnLst>
    <dgm:cxn modelId="{89BDE016-1C79-4DEC-8ABF-FDE7DA45CB17}" type="presOf" srcId="{9FF7D91C-5DEC-4CE4-A412-EB661D23FBDF}" destId="{D4A501D8-73E2-4786-9DB0-D11E1C841D6A}" srcOrd="0" destOrd="0" presId="urn:microsoft.com/office/officeart/2005/8/layout/hProcess3"/>
    <dgm:cxn modelId="{EA233817-B0BC-45E8-8296-FA7C03CC38A1}" srcId="{1F87037B-CABC-42BC-ABA1-CC9CE1F4E145}" destId="{9FF7D91C-5DEC-4CE4-A412-EB661D23FBDF}" srcOrd="0" destOrd="0" parTransId="{412FDFD8-8AA9-4D6D-8FEB-3EAB115A2739}" sibTransId="{5C858BAA-27BC-4F8E-93B2-BC0A8403FD68}"/>
    <dgm:cxn modelId="{D3F69EE0-03F8-44CB-95B1-E267614AF3F5}" type="presOf" srcId="{1F87037B-CABC-42BC-ABA1-CC9CE1F4E145}" destId="{0AFBC5A2-8E0B-4F70-804B-6273D74A7563}" srcOrd="0" destOrd="0" presId="urn:microsoft.com/office/officeart/2005/8/layout/hProcess3"/>
    <dgm:cxn modelId="{78EA75ED-FD59-4BF4-A7EA-4A5DA6F0ED5E}" type="presParOf" srcId="{0AFBC5A2-8E0B-4F70-804B-6273D74A7563}" destId="{5B6A98AD-2655-422E-A8A3-7A4E19690F88}" srcOrd="0" destOrd="0" presId="urn:microsoft.com/office/officeart/2005/8/layout/hProcess3"/>
    <dgm:cxn modelId="{91C806D5-E030-4A99-BD7A-BC195B0AED8D}" type="presParOf" srcId="{0AFBC5A2-8E0B-4F70-804B-6273D74A7563}" destId="{4C9E173C-B4A9-44E9-B1D8-E7474414F521}" srcOrd="1" destOrd="0" presId="urn:microsoft.com/office/officeart/2005/8/layout/hProcess3"/>
    <dgm:cxn modelId="{CAB0A24B-C4CC-45A0-B5F0-CBE9A10D3CA0}" type="presParOf" srcId="{4C9E173C-B4A9-44E9-B1D8-E7474414F521}" destId="{E759AA7C-7E52-4952-8429-8263691D3D7B}" srcOrd="0" destOrd="0" presId="urn:microsoft.com/office/officeart/2005/8/layout/hProcess3"/>
    <dgm:cxn modelId="{B2B15BD3-C39B-4CE8-ADC2-1823C0ADFEEC}" type="presParOf" srcId="{4C9E173C-B4A9-44E9-B1D8-E7474414F521}" destId="{DA6F5D05-47F3-4D9A-A559-26BBB4E8F5A7}" srcOrd="1" destOrd="0" presId="urn:microsoft.com/office/officeart/2005/8/layout/hProcess3"/>
    <dgm:cxn modelId="{D2230402-F82A-4132-967B-CE31C13D0EBF}" type="presParOf" srcId="{DA6F5D05-47F3-4D9A-A559-26BBB4E8F5A7}" destId="{493D74D8-B270-4C39-A038-5115CDC5E669}" srcOrd="0" destOrd="0" presId="urn:microsoft.com/office/officeart/2005/8/layout/hProcess3"/>
    <dgm:cxn modelId="{89E737FD-FF6C-48B5-8571-DA6A3D64F865}" type="presParOf" srcId="{DA6F5D05-47F3-4D9A-A559-26BBB4E8F5A7}" destId="{D4A501D8-73E2-4786-9DB0-D11E1C841D6A}" srcOrd="1" destOrd="0" presId="urn:microsoft.com/office/officeart/2005/8/layout/hProcess3"/>
    <dgm:cxn modelId="{FB982C5E-0361-4420-96A5-3551719E8D82}" type="presParOf" srcId="{DA6F5D05-47F3-4D9A-A559-26BBB4E8F5A7}" destId="{0DE048CB-D559-46C9-9D0F-F027C4FEDFCB}" srcOrd="2" destOrd="0" presId="urn:microsoft.com/office/officeart/2005/8/layout/hProcess3"/>
    <dgm:cxn modelId="{C78B4544-E21F-4169-86C7-F2B3A5106492}" type="presParOf" srcId="{DA6F5D05-47F3-4D9A-A559-26BBB4E8F5A7}" destId="{AFA49D3C-7A40-48A3-A697-042E93848430}" srcOrd="3" destOrd="0" presId="urn:microsoft.com/office/officeart/2005/8/layout/hProcess3"/>
    <dgm:cxn modelId="{4D799B4F-2912-43D5-91E3-FB400CD8EFA3}" type="presParOf" srcId="{4C9E173C-B4A9-44E9-B1D8-E7474414F521}" destId="{B9FED061-3EBE-425F-B68A-A42C3F0B6210}" srcOrd="2" destOrd="0" presId="urn:microsoft.com/office/officeart/2005/8/layout/hProcess3"/>
    <dgm:cxn modelId="{D83401AE-9010-4F0C-A5D5-2B2EB8C39BF1}" type="presParOf" srcId="{4C9E173C-B4A9-44E9-B1D8-E7474414F521}" destId="{49F677A3-ACD2-48C0-8F87-BF3EDA61D6F1}" srcOrd="3" destOrd="0" presId="urn:microsoft.com/office/officeart/2005/8/layout/hProcess3"/>
    <dgm:cxn modelId="{90F2E986-F858-4A82-B045-8FB0A78AEA19}" type="presParOf" srcId="{4C9E173C-B4A9-44E9-B1D8-E7474414F521}" destId="{ECF40FDF-0CD2-4F52-9626-8E4787354946}" srcOrd="4"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F40FDF-0CD2-4F52-9626-8E4787354946}">
      <dsp:nvSpPr>
        <dsp:cNvPr id="0" name=""/>
        <dsp:cNvSpPr/>
      </dsp:nvSpPr>
      <dsp:spPr>
        <a:xfrm>
          <a:off x="0" y="217368"/>
          <a:ext cx="6107290" cy="2664000"/>
        </a:xfrm>
        <a:prstGeom prst="rightArrow">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D4A501D8-73E2-4786-9DB0-D11E1C841D6A}">
      <dsp:nvSpPr>
        <dsp:cNvPr id="0" name=""/>
        <dsp:cNvSpPr/>
      </dsp:nvSpPr>
      <dsp:spPr>
        <a:xfrm>
          <a:off x="358433" y="891866"/>
          <a:ext cx="4301471" cy="133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75920" rIns="0" bIns="375920" numCol="1" spcCol="1270" anchor="ctr" anchorCtr="0">
          <a:noAutofit/>
        </a:bodyPr>
        <a:lstStyle/>
        <a:p>
          <a:pPr marL="0" lvl="0" indent="0" algn="ctr" defTabSz="1644650">
            <a:lnSpc>
              <a:spcPct val="90000"/>
            </a:lnSpc>
            <a:spcBef>
              <a:spcPct val="0"/>
            </a:spcBef>
            <a:spcAft>
              <a:spcPct val="35000"/>
            </a:spcAft>
            <a:buNone/>
          </a:pPr>
          <a:r>
            <a:rPr lang="fr-FR" altLang="ko-KR" sz="3700" b="1" kern="1200" dirty="0">
              <a:solidFill>
                <a:schemeClr val="bg1"/>
              </a:solidFill>
              <a:latin typeface="Verdana" panose="020B0604030504040204" pitchFamily="34" charset="0"/>
              <a:ea typeface="Verdana" panose="020B0604030504040204" pitchFamily="34" charset="0"/>
              <a:cs typeface="Arial" pitchFamily="34" charset="0"/>
            </a:rPr>
            <a:t>INTRODUCTION</a:t>
          </a:r>
          <a:endParaRPr lang="fr-FR" sz="3700" kern="1200" dirty="0">
            <a:solidFill>
              <a:schemeClr val="bg1"/>
            </a:solidFill>
          </a:endParaRPr>
        </a:p>
      </dsp:txBody>
      <dsp:txXfrm>
        <a:off x="358433" y="891866"/>
        <a:ext cx="4301471" cy="1332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F40FDF-0CD2-4F52-9626-8E4787354946}">
      <dsp:nvSpPr>
        <dsp:cNvPr id="0" name=""/>
        <dsp:cNvSpPr/>
      </dsp:nvSpPr>
      <dsp:spPr>
        <a:xfrm>
          <a:off x="0" y="338725"/>
          <a:ext cx="6107290" cy="2422824"/>
        </a:xfrm>
        <a:prstGeom prst="rightArrow">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D4A501D8-73E2-4786-9DB0-D11E1C841D6A}">
      <dsp:nvSpPr>
        <dsp:cNvPr id="0" name=""/>
        <dsp:cNvSpPr/>
      </dsp:nvSpPr>
      <dsp:spPr>
        <a:xfrm>
          <a:off x="166333" y="952160"/>
          <a:ext cx="4685672" cy="1211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54000" rIns="0" bIns="254000" numCol="1" spcCol="1270" anchor="ctr" anchorCtr="0">
          <a:noAutofit/>
        </a:bodyPr>
        <a:lstStyle/>
        <a:p>
          <a:pPr marL="0" lvl="0" indent="0" algn="ctr" defTabSz="1111250">
            <a:lnSpc>
              <a:spcPct val="90000"/>
            </a:lnSpc>
            <a:spcBef>
              <a:spcPct val="0"/>
            </a:spcBef>
            <a:spcAft>
              <a:spcPct val="35000"/>
            </a:spcAft>
            <a:buNone/>
          </a:pPr>
          <a:r>
            <a:rPr lang="fr-FR" sz="2500" b="1" kern="1200" dirty="0">
              <a:solidFill>
                <a:schemeClr val="bg1"/>
              </a:solidFill>
              <a:latin typeface="Verdana" panose="020B0604030504040204" pitchFamily="34" charset="0"/>
              <a:ea typeface="Verdana" panose="020B0604030504040204" pitchFamily="34" charset="0"/>
            </a:rPr>
            <a:t>CONCEPTION DE DATA WAREHOUSE</a:t>
          </a:r>
        </a:p>
      </dsp:txBody>
      <dsp:txXfrm>
        <a:off x="166333" y="952160"/>
        <a:ext cx="4685672" cy="12114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F40FDF-0CD2-4F52-9626-8E4787354946}">
      <dsp:nvSpPr>
        <dsp:cNvPr id="0" name=""/>
        <dsp:cNvSpPr/>
      </dsp:nvSpPr>
      <dsp:spPr>
        <a:xfrm>
          <a:off x="0" y="338725"/>
          <a:ext cx="6107290" cy="2422824"/>
        </a:xfrm>
        <a:prstGeom prst="rightArrow">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D4A501D8-73E2-4786-9DB0-D11E1C841D6A}">
      <dsp:nvSpPr>
        <dsp:cNvPr id="0" name=""/>
        <dsp:cNvSpPr/>
      </dsp:nvSpPr>
      <dsp:spPr>
        <a:xfrm>
          <a:off x="232685" y="952160"/>
          <a:ext cx="4552968" cy="1211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54000" rIns="0" bIns="254000" numCol="1" spcCol="1270" anchor="ctr" anchorCtr="0">
          <a:noAutofit/>
        </a:bodyPr>
        <a:lstStyle/>
        <a:p>
          <a:pPr marL="0" lvl="0" indent="0" algn="ctr" defTabSz="1111250">
            <a:lnSpc>
              <a:spcPct val="90000"/>
            </a:lnSpc>
            <a:spcBef>
              <a:spcPct val="0"/>
            </a:spcBef>
            <a:spcAft>
              <a:spcPct val="35000"/>
            </a:spcAft>
            <a:buNone/>
          </a:pPr>
          <a:r>
            <a:rPr lang="fr-FR" sz="2500" b="1" kern="1200" dirty="0">
              <a:solidFill>
                <a:schemeClr val="bg1"/>
              </a:solidFill>
              <a:latin typeface="Verdana" panose="020B0604030504040204" pitchFamily="34" charset="0"/>
              <a:ea typeface="Verdana" panose="020B0604030504040204" pitchFamily="34" charset="0"/>
            </a:rPr>
            <a:t>VISUALISATION SOUS POWER BI</a:t>
          </a:r>
        </a:p>
      </dsp:txBody>
      <dsp:txXfrm>
        <a:off x="232685" y="952160"/>
        <a:ext cx="4552968" cy="12114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F40FDF-0CD2-4F52-9626-8E4787354946}">
      <dsp:nvSpPr>
        <dsp:cNvPr id="0" name=""/>
        <dsp:cNvSpPr/>
      </dsp:nvSpPr>
      <dsp:spPr>
        <a:xfrm>
          <a:off x="0" y="326057"/>
          <a:ext cx="6107290" cy="2448000"/>
        </a:xfrm>
        <a:prstGeom prst="rightArrow">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D4A501D8-73E2-4786-9DB0-D11E1C841D6A}">
      <dsp:nvSpPr>
        <dsp:cNvPr id="0" name=""/>
        <dsp:cNvSpPr/>
      </dsp:nvSpPr>
      <dsp:spPr>
        <a:xfrm>
          <a:off x="166333" y="945866"/>
          <a:ext cx="4685672" cy="122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45440" rIns="0" bIns="345440" numCol="1" spcCol="1270" anchor="ctr" anchorCtr="0">
          <a:noAutofit/>
        </a:bodyPr>
        <a:lstStyle/>
        <a:p>
          <a:pPr marL="0" lvl="0" indent="0" algn="ctr" defTabSz="1511300">
            <a:lnSpc>
              <a:spcPct val="90000"/>
            </a:lnSpc>
            <a:spcBef>
              <a:spcPct val="0"/>
            </a:spcBef>
            <a:spcAft>
              <a:spcPct val="35000"/>
            </a:spcAft>
            <a:buNone/>
          </a:pPr>
          <a:r>
            <a:rPr lang="fr-FR" sz="3400" b="1" kern="1200" dirty="0">
              <a:solidFill>
                <a:schemeClr val="bg1"/>
              </a:solidFill>
              <a:latin typeface="Verdana" panose="020B0604030504040204" pitchFamily="34" charset="0"/>
              <a:ea typeface="Verdana" panose="020B0604030504040204" pitchFamily="34" charset="0"/>
            </a:rPr>
            <a:t>APPLICATION WEB</a:t>
          </a:r>
        </a:p>
      </dsp:txBody>
      <dsp:txXfrm>
        <a:off x="166333" y="945866"/>
        <a:ext cx="4685672" cy="1224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F40FDF-0CD2-4F52-9626-8E4787354946}">
      <dsp:nvSpPr>
        <dsp:cNvPr id="0" name=""/>
        <dsp:cNvSpPr/>
      </dsp:nvSpPr>
      <dsp:spPr>
        <a:xfrm>
          <a:off x="0" y="0"/>
          <a:ext cx="6107290" cy="3096000"/>
        </a:xfrm>
        <a:prstGeom prst="rightArrow">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D4A501D8-73E2-4786-9DB0-D11E1C841D6A}">
      <dsp:nvSpPr>
        <dsp:cNvPr id="0" name=""/>
        <dsp:cNvSpPr/>
      </dsp:nvSpPr>
      <dsp:spPr>
        <a:xfrm>
          <a:off x="166333" y="783866"/>
          <a:ext cx="4685672" cy="15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6880" rIns="0" bIns="436880" numCol="1" spcCol="1270" anchor="ctr" anchorCtr="0">
          <a:noAutofit/>
        </a:bodyPr>
        <a:lstStyle/>
        <a:p>
          <a:pPr marL="0" lvl="0" indent="0" algn="ctr" defTabSz="1911350">
            <a:lnSpc>
              <a:spcPct val="90000"/>
            </a:lnSpc>
            <a:spcBef>
              <a:spcPct val="0"/>
            </a:spcBef>
            <a:spcAft>
              <a:spcPct val="35000"/>
            </a:spcAft>
            <a:buNone/>
          </a:pPr>
          <a:r>
            <a:rPr lang="fr-FR" sz="4300" kern="1200" dirty="0">
              <a:solidFill>
                <a:schemeClr val="bg1"/>
              </a:solidFill>
            </a:rPr>
            <a:t>Conclusion</a:t>
          </a:r>
        </a:p>
      </dsp:txBody>
      <dsp:txXfrm>
        <a:off x="166333" y="783866"/>
        <a:ext cx="4685672" cy="15480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pPr/>
              <a:t>10-Jun-20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pPr/>
              <a:t>‹N°›</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F533E96-F078-4B3D-A8F4-F1AF21EBC357}"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baseline="0" dirty="0"/>
          </a:p>
        </p:txBody>
      </p:sp>
      <p:sp>
        <p:nvSpPr>
          <p:cNvPr id="4" name="Espace réservé du numéro de diapositive 3"/>
          <p:cNvSpPr>
            <a:spLocks noGrp="1"/>
          </p:cNvSpPr>
          <p:nvPr>
            <p:ph type="sldNum" sz="quarter" idx="10"/>
          </p:nvPr>
        </p:nvSpPr>
        <p:spPr/>
        <p:txBody>
          <a:bodyPr/>
          <a:lstStyle/>
          <a:p>
            <a:fld id="{AF533E96-F078-4B3D-A8F4-F1AF21EBC357}"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F533E96-F078-4B3D-A8F4-F1AF21EBC357}" type="slidenum">
              <a:rPr lang="en-US" smtClean="0"/>
              <a:pPr/>
              <a:t>11</a:t>
            </a:fld>
            <a:endParaRPr lang="en-US"/>
          </a:p>
        </p:txBody>
      </p:sp>
    </p:spTree>
    <p:extLst>
      <p:ext uri="{BB962C8B-B14F-4D97-AF65-F5344CB8AC3E}">
        <p14:creationId xmlns:p14="http://schemas.microsoft.com/office/powerpoint/2010/main" val="3421800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F533E96-F078-4B3D-A8F4-F1AF21EBC357}"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pPr/>
              <a:t>13</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AF533E96-F078-4B3D-A8F4-F1AF21EBC357}"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AF533E96-F078-4B3D-A8F4-F1AF21EBC357}"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AF533E96-F078-4B3D-A8F4-F1AF21EBC357}"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F533E96-F078-4B3D-A8F4-F1AF21EBC357}" type="slidenum">
              <a:rPr lang="en-US" smtClean="0"/>
              <a:pPr/>
              <a:t>5</a:t>
            </a:fld>
            <a:endParaRPr lang="en-US"/>
          </a:p>
        </p:txBody>
      </p:sp>
    </p:spTree>
    <p:extLst>
      <p:ext uri="{BB962C8B-B14F-4D97-AF65-F5344CB8AC3E}">
        <p14:creationId xmlns:p14="http://schemas.microsoft.com/office/powerpoint/2010/main" val="3889274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AF533E96-F078-4B3D-A8F4-F1AF21EBC357}" type="slidenum">
              <a:rPr lang="en-US" smtClean="0"/>
              <a:pPr/>
              <a:t>6</a:t>
            </a:fld>
            <a:endParaRPr lang="en-US"/>
          </a:p>
        </p:txBody>
      </p:sp>
    </p:spTree>
    <p:extLst>
      <p:ext uri="{BB962C8B-B14F-4D97-AF65-F5344CB8AC3E}">
        <p14:creationId xmlns:p14="http://schemas.microsoft.com/office/powerpoint/2010/main" val="2627492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F533E96-F078-4B3D-A8F4-F1AF21EBC357}" type="slidenum">
              <a:rPr lang="en-US" smtClean="0"/>
              <a:pPr/>
              <a:t>7</a:t>
            </a:fld>
            <a:endParaRPr lang="en-US"/>
          </a:p>
        </p:txBody>
      </p:sp>
    </p:spTree>
    <p:extLst>
      <p:ext uri="{BB962C8B-B14F-4D97-AF65-F5344CB8AC3E}">
        <p14:creationId xmlns:p14="http://schemas.microsoft.com/office/powerpoint/2010/main" val="3596159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F533E96-F078-4B3D-A8F4-F1AF21EBC357}" type="slidenum">
              <a:rPr lang="en-US" smtClean="0"/>
              <a:pPr/>
              <a:t>8</a:t>
            </a:fld>
            <a:endParaRPr lang="en-US"/>
          </a:p>
        </p:txBody>
      </p:sp>
    </p:spTree>
    <p:extLst>
      <p:ext uri="{BB962C8B-B14F-4D97-AF65-F5344CB8AC3E}">
        <p14:creationId xmlns:p14="http://schemas.microsoft.com/office/powerpoint/2010/main" val="3524844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F533E96-F078-4B3D-A8F4-F1AF21EBC357}"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08819" y="1526458"/>
            <a:ext cx="8207477" cy="1386344"/>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38707" y="2898062"/>
            <a:ext cx="8192849" cy="685791"/>
          </a:xfrm>
        </p:spPr>
        <p:txBody>
          <a:bodyPr>
            <a:normAutofit/>
          </a:bodyPr>
          <a:lstStyle>
            <a:lvl1pPr marL="0" indent="0" algn="r">
              <a:buNone/>
              <a:defRPr sz="2800" b="0" i="0">
                <a:solidFill>
                  <a:srgbClr val="FFABA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10-Jun-20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25387517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7760784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42866572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6339" y="209586"/>
            <a:ext cx="8246070" cy="763526"/>
          </a:xfrm>
        </p:spPr>
        <p:txBody>
          <a:bodyPr>
            <a:normAutofit/>
          </a:bodyPr>
          <a:lstStyle>
            <a:lvl1pPr algn="r">
              <a:defRPr sz="3600" baseline="0">
                <a:solidFill>
                  <a:srgbClr val="FFABAD"/>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26843" y="1305232"/>
            <a:ext cx="8246070" cy="3628103"/>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166447136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0135" y="465530"/>
            <a:ext cx="6533536" cy="725349"/>
          </a:xfrm>
        </p:spPr>
        <p:txBody>
          <a:bodyPr>
            <a:normAutofit/>
          </a:bodyPr>
          <a:lstStyle>
            <a:lvl1pPr algn="l">
              <a:defRPr sz="3600">
                <a:solidFill>
                  <a:srgbClr val="FFABAD"/>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190135" y="1229055"/>
            <a:ext cx="6533536"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10-Jun-20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162939139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86344157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55679183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56896"/>
            <a:ext cx="8093365" cy="763525"/>
          </a:xfrm>
        </p:spPr>
        <p:txBody>
          <a:bodyPr>
            <a:normAutofit/>
          </a:bodyPr>
          <a:lstStyle>
            <a:lvl1pPr algn="r">
              <a:defRPr sz="3600" baseline="0">
                <a:solidFill>
                  <a:srgbClr val="FFABAD"/>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44918"/>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017315"/>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44918"/>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017315"/>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10-Jun-20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12291198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10-Jun-20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02977311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10-Jun-20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25186407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17445264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10-Jun-20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‹N°›</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3.xml"/><Relationship Id="rId7" Type="http://schemas.openxmlformats.org/officeDocument/2006/relationships/diagramColors" Target="../diagrams/colors1.xml"/><Relationship Id="rId2" Type="http://schemas.openxmlformats.org/officeDocument/2006/relationships/slideLayout" Target="../slideLayouts/slideLayout3.xml"/><Relationship Id="rId1" Type="http://schemas.openxmlformats.org/officeDocument/2006/relationships/tags" Target="../tags/tag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5.xml"/><Relationship Id="rId7" Type="http://schemas.openxmlformats.org/officeDocument/2006/relationships/diagramColors" Target="../diagrams/colors2.xml"/><Relationship Id="rId2" Type="http://schemas.openxmlformats.org/officeDocument/2006/relationships/slideLayout" Target="../slideLayouts/slideLayout3.xml"/><Relationship Id="rId1" Type="http://schemas.openxmlformats.org/officeDocument/2006/relationships/tags" Target="../tags/tag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5.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6.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5017335" y="1784350"/>
            <a:ext cx="3993315" cy="1546768"/>
          </a:xfrm>
          <a:prstGeom prst="rect">
            <a:avLst/>
          </a:prstGeom>
        </p:spPr>
        <p:txBody>
          <a:bodyPr vert="horz" lIns="91440" tIns="45720" rIns="91440" bIns="45720" rtlCol="0" anchor="ctr"/>
          <a:lstStyle/>
          <a:p>
            <a:pPr algn="ctr"/>
            <a:r>
              <a:rPr lang="fr-FR" sz="2000" b="1" dirty="0">
                <a:solidFill>
                  <a:schemeClr val="bg1">
                    <a:lumMod val="85000"/>
                  </a:schemeClr>
                </a:solidFill>
                <a:latin typeface="Arial Black" pitchFamily="34" charset="0"/>
              </a:rPr>
              <a:t>Projet BI : L’analyse de dépenses d’assurance maladie</a:t>
            </a:r>
            <a:endParaRPr lang="fr-FR" sz="2000" dirty="0">
              <a:solidFill>
                <a:schemeClr val="bg1">
                  <a:lumMod val="85000"/>
                </a:schemeClr>
              </a:solidFill>
              <a:latin typeface="Arial Black" pitchFamily="34" charset="0"/>
            </a:endParaRPr>
          </a:p>
        </p:txBody>
      </p:sp>
      <p:sp>
        <p:nvSpPr>
          <p:cNvPr id="10" name="ZoneTexte 9"/>
          <p:cNvSpPr txBox="1"/>
          <p:nvPr/>
        </p:nvSpPr>
        <p:spPr>
          <a:xfrm>
            <a:off x="3354700" y="4785438"/>
            <a:ext cx="1662635" cy="307777"/>
          </a:xfrm>
          <a:prstGeom prst="rect">
            <a:avLst/>
          </a:prstGeom>
          <a:noFill/>
          <a:ln>
            <a:noFill/>
          </a:ln>
          <a:effectLst/>
        </p:spPr>
        <p:style>
          <a:lnRef idx="0">
            <a:scrgbClr r="0" g="0" b="0"/>
          </a:lnRef>
          <a:fillRef idx="1001">
            <a:schemeClr val="dk2"/>
          </a:fillRef>
          <a:effectRef idx="0">
            <a:scrgbClr r="0" g="0" b="0"/>
          </a:effectRef>
          <a:fontRef idx="major"/>
        </p:style>
        <p:txBody>
          <a:bodyPr wrap="none" rtlCol="0">
            <a:spAutoFit/>
          </a:bodyPr>
          <a:lstStyle/>
          <a:p>
            <a:r>
              <a:rPr lang="fr-FR" sz="1400" dirty="0">
                <a:latin typeface="Arial Black" pitchFamily="34" charset="0"/>
              </a:rPr>
              <a:t>A.U</a:t>
            </a:r>
            <a:r>
              <a:rPr lang="fr-FR" sz="1400">
                <a:latin typeface="Arial Black" pitchFamily="34" charset="0"/>
              </a:rPr>
              <a:t>: 2019/2020</a:t>
            </a:r>
            <a:endParaRPr lang="fr-FR" sz="1400" dirty="0">
              <a:latin typeface="Arial Black" pitchFamily="34" charset="0"/>
            </a:endParaRPr>
          </a:p>
        </p:txBody>
      </p:sp>
      <p:sp>
        <p:nvSpPr>
          <p:cNvPr id="11" name="Sous-titre 2"/>
          <p:cNvSpPr txBox="1">
            <a:spLocks/>
          </p:cNvSpPr>
          <p:nvPr/>
        </p:nvSpPr>
        <p:spPr>
          <a:xfrm>
            <a:off x="0" y="3986397"/>
            <a:ext cx="2438400" cy="683215"/>
          </a:xfrm>
          <a:prstGeom prst="rect">
            <a:avLst/>
          </a:prstGeom>
          <a:noFill/>
          <a:ln>
            <a:noFill/>
          </a:ln>
          <a:effectLst/>
        </p:spPr>
        <p:style>
          <a:lnRef idx="0">
            <a:scrgbClr r="0" g="0" b="0"/>
          </a:lnRef>
          <a:fillRef idx="1001">
            <a:schemeClr val="dk2"/>
          </a:fillRef>
          <a:effectRef idx="0">
            <a:scrgbClr r="0" g="0" b="0"/>
          </a:effectRef>
          <a:fontRef idx="major"/>
        </p:style>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fr-FR" sz="1400" dirty="0">
                <a:solidFill>
                  <a:srgbClr val="2A0FCB"/>
                </a:solidFill>
                <a:latin typeface="Arial Black" pitchFamily="34" charset="0"/>
              </a:rPr>
              <a:t>DEMANDÉ PAR:</a:t>
            </a:r>
          </a:p>
          <a:p>
            <a:pPr marL="0" indent="0" algn="ctr">
              <a:buNone/>
            </a:pPr>
            <a:r>
              <a:rPr lang="fr-FR" sz="1400" dirty="0">
                <a:solidFill>
                  <a:schemeClr val="bg1">
                    <a:lumMod val="85000"/>
                  </a:schemeClr>
                </a:solidFill>
                <a:latin typeface="Arial Black" pitchFamily="34" charset="0"/>
              </a:rPr>
              <a:t>Mr. HRIMECH HAMID</a:t>
            </a:r>
          </a:p>
        </p:txBody>
      </p:sp>
      <p:sp>
        <p:nvSpPr>
          <p:cNvPr id="12" name="Sous-titre 2"/>
          <p:cNvSpPr txBox="1">
            <a:spLocks/>
          </p:cNvSpPr>
          <p:nvPr/>
        </p:nvSpPr>
        <p:spPr>
          <a:xfrm>
            <a:off x="6716888" y="3880136"/>
            <a:ext cx="2250777" cy="895738"/>
          </a:xfrm>
          <a:prstGeom prst="rect">
            <a:avLst/>
          </a:prstGeom>
          <a:noFill/>
          <a:ln>
            <a:noFill/>
          </a:ln>
          <a:effectLst/>
        </p:spPr>
        <p:style>
          <a:lnRef idx="0">
            <a:scrgbClr r="0" g="0" b="0"/>
          </a:lnRef>
          <a:fillRef idx="1001">
            <a:schemeClr val="dk2"/>
          </a:fillRef>
          <a:effectRef idx="0">
            <a:scrgbClr r="0" g="0" b="0"/>
          </a:effectRef>
          <a:fontRef idx="major"/>
        </p:style>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fr-FR" sz="1400" dirty="0">
                <a:solidFill>
                  <a:srgbClr val="2A0FCB"/>
                </a:solidFill>
                <a:latin typeface="Arial Black" pitchFamily="34" charset="0"/>
              </a:rPr>
              <a:t>PRÉSENTÉ PAR:</a:t>
            </a:r>
          </a:p>
          <a:p>
            <a:pPr marL="0" indent="0" algn="ctr">
              <a:buNone/>
            </a:pPr>
            <a:r>
              <a:rPr lang="fr-FR" sz="1400" dirty="0">
                <a:solidFill>
                  <a:schemeClr val="bg1">
                    <a:lumMod val="85000"/>
                  </a:schemeClr>
                </a:solidFill>
                <a:latin typeface="Arial Black" pitchFamily="34" charset="0"/>
              </a:rPr>
              <a:t>FAKIRI ISMAIL</a:t>
            </a:r>
          </a:p>
          <a:p>
            <a:pPr marL="0" indent="0" algn="ctr">
              <a:buNone/>
            </a:pPr>
            <a:r>
              <a:rPr lang="fr-FR" sz="1400" dirty="0">
                <a:solidFill>
                  <a:schemeClr val="bg1">
                    <a:lumMod val="85000"/>
                  </a:schemeClr>
                </a:solidFill>
                <a:latin typeface="Arial Black" pitchFamily="34" charset="0"/>
              </a:rPr>
              <a:t>M’GHARI TARIQ</a:t>
            </a:r>
          </a:p>
        </p:txBody>
      </p:sp>
      <p:pic>
        <p:nvPicPr>
          <p:cNvPr id="15" name="Image 14" descr="logoensab.png"/>
          <p:cNvPicPr/>
          <p:nvPr/>
        </p:nvPicPr>
        <p:blipFill>
          <a:blip r:embed="rId3" cstate="print"/>
          <a:stretch>
            <a:fillRect/>
          </a:stretch>
        </p:blipFill>
        <p:spPr>
          <a:xfrm>
            <a:off x="0" y="0"/>
            <a:ext cx="2438400" cy="869244"/>
          </a:xfrm>
          <a:prstGeom prst="rect">
            <a:avLst/>
          </a:prstGeom>
          <a:ln>
            <a:noFill/>
          </a:ln>
          <a:effectLst>
            <a:softEdge rad="112500"/>
          </a:effectLst>
        </p:spPr>
      </p:pic>
      <p:sp>
        <p:nvSpPr>
          <p:cNvPr id="17" name="Espace réservé du texte 4"/>
          <p:cNvSpPr txBox="1">
            <a:spLocks/>
          </p:cNvSpPr>
          <p:nvPr/>
        </p:nvSpPr>
        <p:spPr>
          <a:xfrm>
            <a:off x="2806918" y="135467"/>
            <a:ext cx="4032448" cy="1098694"/>
          </a:xfrm>
          <a:prstGeom prst="rect">
            <a:avLst/>
          </a:prstGeom>
          <a:noFill/>
          <a:ln>
            <a:noFill/>
          </a:ln>
          <a:effectLst/>
        </p:spPr>
        <p:style>
          <a:lnRef idx="0">
            <a:scrgbClr r="0" g="0" b="0"/>
          </a:lnRef>
          <a:fillRef idx="1001">
            <a:schemeClr val="dk2"/>
          </a:fillRef>
          <a:effectRef idx="0">
            <a:scrgbClr r="0" g="0" b="0"/>
          </a:effectRef>
          <a:fontRef idx="major"/>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chemeClr val="bg1"/>
                </a:solidFill>
                <a:effectLst/>
                <a:uLnTx/>
                <a:uFillTx/>
                <a:latin typeface="Arial Black" pitchFamily="34" charset="0"/>
              </a:rPr>
              <a:t>Université Hassan I de Settat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chemeClr val="bg1"/>
                </a:solidFill>
                <a:effectLst/>
                <a:uLnTx/>
                <a:uFillTx/>
                <a:latin typeface="Arial Black" pitchFamily="34" charset="0"/>
              </a:rPr>
              <a:t>Ecole Nationale des Sciences Appliquées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chemeClr val="bg1"/>
                </a:solidFill>
                <a:effectLst/>
                <a:uLnTx/>
                <a:uFillTx/>
                <a:latin typeface="Arial Black" pitchFamily="34" charset="0"/>
              </a:rPr>
              <a:t>Berrechid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chemeClr val="bg1"/>
                </a:solidFill>
                <a:effectLst/>
                <a:uLnTx/>
                <a:uFillTx/>
                <a:latin typeface="Arial Black" pitchFamily="34" charset="0"/>
              </a:rPr>
              <a:t>Département Informatique et Mathématique</a:t>
            </a:r>
          </a:p>
        </p:txBody>
      </p:sp>
      <p:pic>
        <p:nvPicPr>
          <p:cNvPr id="1027" name="Picture 3"/>
          <p:cNvPicPr>
            <a:picLocks noChangeAspect="1" noChangeArrowheads="1"/>
          </p:cNvPicPr>
          <p:nvPr/>
        </p:nvPicPr>
        <p:blipFill>
          <a:blip r:embed="rId4" cstate="print"/>
          <a:srcRect/>
          <a:stretch>
            <a:fillRect/>
          </a:stretch>
        </p:blipFill>
        <p:spPr bwMode="auto">
          <a:xfrm>
            <a:off x="7732588" y="123825"/>
            <a:ext cx="1278062" cy="1152525"/>
          </a:xfrm>
          <a:prstGeom prst="rect">
            <a:avLst/>
          </a:prstGeom>
          <a:noFill/>
          <a:ln w="9525">
            <a:noFill/>
            <a:miter lim="800000"/>
            <a:headEnd/>
            <a:tailEnd/>
          </a:ln>
          <a:effectLst/>
        </p:spPr>
      </p:pic>
    </p:spTree>
    <p:extLst>
      <p:ext uri="{BB962C8B-B14F-4D97-AF65-F5344CB8AC3E}">
        <p14:creationId xmlns:p14="http://schemas.microsoft.com/office/powerpoint/2010/main" val="36392037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3"/>
          <p:cNvSpPr/>
          <p:nvPr/>
        </p:nvSpPr>
        <p:spPr>
          <a:xfrm>
            <a:off x="3872089" y="256247"/>
            <a:ext cx="5271911"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2"/>
          <p:cNvSpPr txBox="1">
            <a:spLocks/>
          </p:cNvSpPr>
          <p:nvPr/>
        </p:nvSpPr>
        <p:spPr>
          <a:xfrm>
            <a:off x="4199467" y="353123"/>
            <a:ext cx="4944534" cy="425810"/>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fr-FR" altLang="ko-KR" sz="2400" b="1" dirty="0">
                <a:solidFill>
                  <a:schemeClr val="bg1"/>
                </a:solidFill>
                <a:latin typeface="Times New Roman" pitchFamily="18" charset="0"/>
                <a:cs typeface="Times New Roman" pitchFamily="18" charset="0"/>
              </a:rPr>
              <a:t>Langages/Outils utilisés</a:t>
            </a:r>
          </a:p>
        </p:txBody>
      </p:sp>
      <p:sp>
        <p:nvSpPr>
          <p:cNvPr id="5" name="Rectangle 4"/>
          <p:cNvSpPr/>
          <p:nvPr/>
        </p:nvSpPr>
        <p:spPr>
          <a:xfrm>
            <a:off x="0" y="0"/>
            <a:ext cx="251520" cy="1059582"/>
          </a:xfrm>
          <a:prstGeom prst="rect">
            <a:avLst/>
          </a:prstGeom>
          <a:solidFill>
            <a:srgbClr val="61B9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Image 2">
            <a:extLst>
              <a:ext uri="{FF2B5EF4-FFF2-40B4-BE49-F238E27FC236}">
                <a16:creationId xmlns:a16="http://schemas.microsoft.com/office/drawing/2014/main" id="{C220B47B-84AD-4C9E-8B5C-228475DB61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496" y="2336479"/>
            <a:ext cx="1247775" cy="1247775"/>
          </a:xfrm>
          <a:prstGeom prst="rect">
            <a:avLst/>
          </a:prstGeom>
        </p:spPr>
      </p:pic>
      <p:pic>
        <p:nvPicPr>
          <p:cNvPr id="6" name="Image 5">
            <a:extLst>
              <a:ext uri="{FF2B5EF4-FFF2-40B4-BE49-F238E27FC236}">
                <a16:creationId xmlns:a16="http://schemas.microsoft.com/office/drawing/2014/main" id="{9A9AFA74-A15F-4FAD-871E-C8392C9EDC7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74670" y="1951195"/>
            <a:ext cx="2606040" cy="2018347"/>
          </a:xfrm>
          <a:prstGeom prst="rect">
            <a:avLst/>
          </a:prstGeom>
        </p:spPr>
      </p:pic>
      <p:pic>
        <p:nvPicPr>
          <p:cNvPr id="8" name="Image 7">
            <a:extLst>
              <a:ext uri="{FF2B5EF4-FFF2-40B4-BE49-F238E27FC236}">
                <a16:creationId xmlns:a16="http://schemas.microsoft.com/office/drawing/2014/main" id="{C20E2D9C-C886-4C21-8F6B-B62C59E8FE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0109" y="2163016"/>
            <a:ext cx="1630707" cy="1440418"/>
          </a:xfrm>
          <a:prstGeom prst="rect">
            <a:avLst/>
          </a:prstGeom>
        </p:spPr>
      </p:pic>
    </p:spTree>
    <p:extLst>
      <p:ext uri="{BB962C8B-B14F-4D97-AF65-F5344CB8AC3E}">
        <p14:creationId xmlns:p14="http://schemas.microsoft.com/office/powerpoint/2010/main" val="41707837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 y="1162755"/>
            <a:ext cx="9143999" cy="3980743"/>
          </a:xfrm>
          <a:prstGeom prst="rect">
            <a:avLst/>
          </a:prstGeom>
          <a:noFill/>
        </p:spPr>
        <p:txBody>
          <a:bodyPr vert="horz" lIns="91440" tIns="45720" rIns="91440" bIns="45720" rtlCol="0" anchor="ctr">
            <a:noAutofit/>
          </a:bodyPr>
          <a:lstStyle/>
          <a:p>
            <a:pPr algn="ctr">
              <a:spcBef>
                <a:spcPct val="0"/>
              </a:spcBef>
              <a:defRPr/>
            </a:pPr>
            <a:r>
              <a:rPr lang="fr-FR" sz="6000" b="1" dirty="0">
                <a:solidFill>
                  <a:schemeClr val="bg1">
                    <a:lumMod val="50000"/>
                  </a:schemeClr>
                </a:solidFill>
                <a:effectLst>
                  <a:reflection blurRad="6350" stA="50000" endA="300" endPos="50000" dist="29997" dir="5400000" sy="-100000" algn="bl" rotWithShape="0"/>
                </a:effectLst>
                <a:latin typeface="Century Gothic" pitchFamily="34" charset="0"/>
                <a:ea typeface="+mj-ea"/>
                <a:cs typeface="+mj-cs"/>
              </a:rPr>
              <a:t>Démonstration</a:t>
            </a:r>
            <a:endParaRPr lang="fr-FR" sz="2000" b="1" dirty="0">
              <a:solidFill>
                <a:schemeClr val="bg1">
                  <a:lumMod val="50000"/>
                </a:schemeClr>
              </a:solidFill>
              <a:effectLst>
                <a:reflection blurRad="6350" stA="50000" endA="300" endPos="50000" dist="29997" dir="5400000" sy="-100000" algn="bl" rotWithShape="0"/>
              </a:effectLst>
              <a:latin typeface="Century Gothic" pitchFamily="34" charset="0"/>
              <a:ea typeface="+mj-ea"/>
              <a:cs typeface="+mj-cs"/>
            </a:endParaRPr>
          </a:p>
        </p:txBody>
      </p:sp>
    </p:spTree>
    <p:extLst>
      <p:ext uri="{BB962C8B-B14F-4D97-AF65-F5344CB8AC3E}">
        <p14:creationId xmlns:p14="http://schemas.microsoft.com/office/powerpoint/2010/main" val="41707837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me 9"/>
          <p:cNvGraphicFramePr/>
          <p:nvPr/>
        </p:nvGraphicFramePr>
        <p:xfrm>
          <a:off x="2460977" y="936978"/>
          <a:ext cx="6107290" cy="31157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16338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1">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162756"/>
            <a:ext cx="9143999" cy="3980743"/>
          </a:xfrm>
          <a:prstGeom prst="rect">
            <a:avLst/>
          </a:prstGeom>
          <a:noFill/>
        </p:spPr>
        <p:txBody>
          <a:bodyPr vert="horz" lIns="91440" tIns="45720" rIns="91440" bIns="45720" rtlCol="0" anchor="ctr">
            <a:noAutofit/>
          </a:bodyPr>
          <a:lstStyle/>
          <a:p>
            <a:pPr algn="ctr">
              <a:spcBef>
                <a:spcPct val="0"/>
              </a:spcBef>
              <a:defRPr/>
            </a:pPr>
            <a:r>
              <a:rPr lang="fr-FR" sz="6000" b="1" dirty="0">
                <a:effectLst>
                  <a:reflection blurRad="6350" stA="50000" endA="300" endPos="50000" dist="29997" dir="5400000" sy="-100000" algn="bl" rotWithShape="0"/>
                </a:effectLst>
                <a:latin typeface="Century Gothic" pitchFamily="34" charset="0"/>
                <a:ea typeface="+mj-ea"/>
                <a:cs typeface="+mj-cs"/>
              </a:rPr>
              <a:t>M</a:t>
            </a:r>
            <a:r>
              <a:rPr lang="fr-FR" sz="3200" b="1" dirty="0">
                <a:effectLst>
                  <a:reflection blurRad="6350" stA="50000" endA="300" endPos="50000" dist="29997" dir="5400000" sy="-100000" algn="bl" rotWithShape="0"/>
                </a:effectLst>
                <a:latin typeface="Century Gothic" pitchFamily="34" charset="0"/>
                <a:ea typeface="+mj-ea"/>
                <a:cs typeface="+mj-cs"/>
              </a:rPr>
              <a:t>erci de votre attention</a:t>
            </a:r>
            <a:r>
              <a:rPr lang="fr-FR" sz="2000" b="1" dirty="0">
                <a:effectLst>
                  <a:reflection blurRad="6350" stA="50000" endA="300" endPos="50000" dist="29997" dir="5400000" sy="-100000" algn="bl" rotWithShape="0"/>
                </a:effectLst>
                <a:latin typeface="Century Gothic" pitchFamily="34" charset="0"/>
                <a:ea typeface="+mj-ea"/>
                <a:cs typeface="+mj-cs"/>
              </a:rPr>
              <a:t> </a:t>
            </a:r>
          </a:p>
        </p:txBody>
      </p:sp>
    </p:spTree>
    <p:extLst>
      <p:ext uri="{BB962C8B-B14F-4D97-AF65-F5344CB8AC3E}">
        <p14:creationId xmlns:p14="http://schemas.microsoft.com/office/powerpoint/2010/main" val="1091006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8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3"/>
          <p:cNvSpPr/>
          <p:nvPr/>
        </p:nvSpPr>
        <p:spPr>
          <a:xfrm>
            <a:off x="3872089" y="211091"/>
            <a:ext cx="5271911"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2"/>
          <p:cNvSpPr txBox="1">
            <a:spLocks/>
          </p:cNvSpPr>
          <p:nvPr/>
        </p:nvSpPr>
        <p:spPr>
          <a:xfrm>
            <a:off x="4357511" y="353123"/>
            <a:ext cx="4786490" cy="425810"/>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200" dirty="0">
                <a:solidFill>
                  <a:schemeClr val="bg1"/>
                </a:solidFill>
                <a:latin typeface="Times New Roman" pitchFamily="18" charset="0"/>
                <a:cs typeface="Times New Roman" pitchFamily="18" charset="0"/>
              </a:rPr>
              <a:t>Plan</a:t>
            </a:r>
          </a:p>
        </p:txBody>
      </p:sp>
      <p:sp>
        <p:nvSpPr>
          <p:cNvPr id="8" name="Oval 4"/>
          <p:cNvSpPr/>
          <p:nvPr/>
        </p:nvSpPr>
        <p:spPr>
          <a:xfrm>
            <a:off x="3264567" y="1187913"/>
            <a:ext cx="720080" cy="720080"/>
          </a:xfrm>
          <a:prstGeom prst="ellipse">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grpSp>
        <p:nvGrpSpPr>
          <p:cNvPr id="9" name="Group 9"/>
          <p:cNvGrpSpPr/>
          <p:nvPr/>
        </p:nvGrpSpPr>
        <p:grpSpPr>
          <a:xfrm>
            <a:off x="4151241" y="1194516"/>
            <a:ext cx="4608512" cy="606876"/>
            <a:chOff x="803640" y="3371445"/>
            <a:chExt cx="2059657" cy="569135"/>
          </a:xfrm>
        </p:grpSpPr>
        <p:sp>
          <p:nvSpPr>
            <p:cNvPr id="10" name="TextBox 10"/>
            <p:cNvSpPr txBox="1"/>
            <p:nvPr/>
          </p:nvSpPr>
          <p:spPr>
            <a:xfrm>
              <a:off x="803640" y="3680807"/>
              <a:ext cx="2059657" cy="259773"/>
            </a:xfrm>
            <a:prstGeom prst="rect">
              <a:avLst/>
            </a:prstGeom>
            <a:noFill/>
          </p:spPr>
          <p:txBody>
            <a:bodyPr wrap="square" rtlCol="0" anchor="ctr">
              <a:spAutoFit/>
            </a:bodyPr>
            <a:lstStyle/>
            <a:p>
              <a:r>
                <a:rPr lang="en-US" altLang="ko-KR" sz="1200" dirty="0">
                  <a:solidFill>
                    <a:schemeClr val="tx1">
                      <a:lumMod val="75000"/>
                      <a:lumOff val="25000"/>
                    </a:schemeClr>
                  </a:solidFill>
                  <a:latin typeface="Franklin Gothic Book" panose="020B0503020102020204" pitchFamily="34" charset="0"/>
                  <a:cs typeface="Arial" pitchFamily="34" charset="0"/>
                </a:rPr>
                <a:t>Context general</a:t>
              </a:r>
              <a:endParaRPr lang="ko-KR" altLang="en-US" sz="1200" dirty="0">
                <a:solidFill>
                  <a:schemeClr val="tx1">
                    <a:lumMod val="75000"/>
                    <a:lumOff val="25000"/>
                  </a:schemeClr>
                </a:solidFill>
                <a:latin typeface="Franklin Gothic Book" panose="020B0503020102020204" pitchFamily="34" charset="0"/>
                <a:cs typeface="Arial" pitchFamily="34" charset="0"/>
              </a:endParaRPr>
            </a:p>
          </p:txBody>
        </p:sp>
        <p:sp>
          <p:nvSpPr>
            <p:cNvPr id="11" name="TextBox 11"/>
            <p:cNvSpPr txBox="1"/>
            <p:nvPr/>
          </p:nvSpPr>
          <p:spPr>
            <a:xfrm>
              <a:off x="803640" y="3371445"/>
              <a:ext cx="2059657" cy="259773"/>
            </a:xfrm>
            <a:prstGeom prst="rect">
              <a:avLst/>
            </a:prstGeom>
            <a:noFill/>
          </p:spPr>
          <p:txBody>
            <a:bodyPr wrap="square" rtlCol="0" anchor="ctr">
              <a:spAutoFit/>
            </a:bodyPr>
            <a:lstStyle/>
            <a:p>
              <a:r>
                <a:rPr lang="fr-FR" altLang="ko-KR" sz="1200" b="1"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INTRODUCTION</a:t>
              </a:r>
            </a:p>
          </p:txBody>
        </p:sp>
      </p:grpSp>
      <p:grpSp>
        <p:nvGrpSpPr>
          <p:cNvPr id="12" name="Group 12"/>
          <p:cNvGrpSpPr/>
          <p:nvPr/>
        </p:nvGrpSpPr>
        <p:grpSpPr>
          <a:xfrm>
            <a:off x="3473624" y="2071191"/>
            <a:ext cx="4608512" cy="586359"/>
            <a:chOff x="803640" y="3362835"/>
            <a:chExt cx="2059657" cy="586359"/>
          </a:xfrm>
        </p:grpSpPr>
        <p:sp>
          <p:nvSpPr>
            <p:cNvPr id="13" name="TextBox 13"/>
            <p:cNvSpPr txBox="1"/>
            <p:nvPr/>
          </p:nvSpPr>
          <p:spPr>
            <a:xfrm>
              <a:off x="803640" y="3672195"/>
              <a:ext cx="2059657" cy="276999"/>
            </a:xfrm>
            <a:prstGeom prst="rect">
              <a:avLst/>
            </a:prstGeom>
            <a:noFill/>
          </p:spPr>
          <p:txBody>
            <a:bodyPr wrap="square" rtlCol="0" anchor="ctr">
              <a:spAutoFit/>
            </a:bodyPr>
            <a:lstStyle/>
            <a:p>
              <a:r>
                <a:rPr lang="fr-FR" altLang="ko-KR" sz="1200" dirty="0">
                  <a:solidFill>
                    <a:schemeClr val="tx1">
                      <a:lumMod val="75000"/>
                      <a:lumOff val="25000"/>
                    </a:schemeClr>
                  </a:solidFill>
                  <a:latin typeface="Franklin Gothic Book" panose="020B0503020102020204" pitchFamily="34" charset="0"/>
                  <a:cs typeface="Segoe UI" panose="020B0502040204020203" pitchFamily="34" charset="0"/>
                </a:rPr>
                <a:t>ETL avec SQL Server Intégration service</a:t>
              </a:r>
            </a:p>
          </p:txBody>
        </p:sp>
        <p:sp>
          <p:nvSpPr>
            <p:cNvPr id="14" name="TextBox 14"/>
            <p:cNvSpPr txBox="1"/>
            <p:nvPr/>
          </p:nvSpPr>
          <p:spPr>
            <a:xfrm>
              <a:off x="803640" y="3362835"/>
              <a:ext cx="2059657" cy="276999"/>
            </a:xfrm>
            <a:prstGeom prst="rect">
              <a:avLst/>
            </a:prstGeom>
            <a:noFill/>
          </p:spPr>
          <p:txBody>
            <a:bodyPr wrap="square" rtlCol="0" anchor="ctr">
              <a:spAutoFit/>
            </a:bodyPr>
            <a:lstStyle/>
            <a:p>
              <a:r>
                <a:rPr lang="fr-FR" altLang="ko-KR" sz="1200" b="1"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CONCEPTION DE DATA WAREHOUSE </a:t>
              </a:r>
            </a:p>
          </p:txBody>
        </p:sp>
      </p:grpSp>
      <p:grpSp>
        <p:nvGrpSpPr>
          <p:cNvPr id="15" name="Group 15"/>
          <p:cNvGrpSpPr/>
          <p:nvPr/>
        </p:nvGrpSpPr>
        <p:grpSpPr>
          <a:xfrm>
            <a:off x="2976332" y="2889500"/>
            <a:ext cx="4632681" cy="584805"/>
            <a:chOff x="797884" y="3328968"/>
            <a:chExt cx="2070459" cy="584805"/>
          </a:xfrm>
        </p:grpSpPr>
        <p:sp>
          <p:nvSpPr>
            <p:cNvPr id="16" name="TextBox 16"/>
            <p:cNvSpPr txBox="1"/>
            <p:nvPr/>
          </p:nvSpPr>
          <p:spPr>
            <a:xfrm>
              <a:off x="797884" y="3636774"/>
              <a:ext cx="2059657" cy="276999"/>
            </a:xfrm>
            <a:prstGeom prst="rect">
              <a:avLst/>
            </a:prstGeom>
            <a:noFill/>
          </p:spPr>
          <p:txBody>
            <a:bodyPr wrap="square" rtlCol="0" anchor="ctr">
              <a:spAutoFit/>
            </a:bodyPr>
            <a:lstStyle/>
            <a:p>
              <a:r>
                <a:rPr lang="fr-FR" altLang="ko-KR" sz="1200" dirty="0">
                  <a:solidFill>
                    <a:schemeClr val="tx1">
                      <a:lumMod val="75000"/>
                      <a:lumOff val="25000"/>
                    </a:schemeClr>
                  </a:solidFill>
                  <a:latin typeface="Franklin Gothic Book" panose="020B0503020102020204" pitchFamily="34" charset="0"/>
                  <a:cs typeface="Segoe UI" panose="020B0502040204020203" pitchFamily="34" charset="0"/>
                </a:rPr>
                <a:t>Dashboard interactive</a:t>
              </a:r>
            </a:p>
          </p:txBody>
        </p:sp>
        <p:sp>
          <p:nvSpPr>
            <p:cNvPr id="17" name="TextBox 17"/>
            <p:cNvSpPr txBox="1"/>
            <p:nvPr/>
          </p:nvSpPr>
          <p:spPr>
            <a:xfrm>
              <a:off x="808686" y="3328968"/>
              <a:ext cx="2059657" cy="276999"/>
            </a:xfrm>
            <a:prstGeom prst="rect">
              <a:avLst/>
            </a:prstGeom>
            <a:noFill/>
          </p:spPr>
          <p:txBody>
            <a:bodyPr wrap="square" rtlCol="0" anchor="ctr">
              <a:spAutoFit/>
            </a:bodyPr>
            <a:lstStyle/>
            <a:p>
              <a:r>
                <a:rPr lang="en-US" altLang="ko-KR" sz="1200" b="1"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VISUALISATION SOUS POWER BI</a:t>
              </a:r>
              <a:endParaRPr lang="ko-KR" altLang="en-US" sz="1200" b="1" dirty="0">
                <a:solidFill>
                  <a:schemeClr val="tx1">
                    <a:lumMod val="75000"/>
                    <a:lumOff val="25000"/>
                  </a:schemeClr>
                </a:solidFill>
                <a:latin typeface="Verdana" panose="020B0604030504040204" pitchFamily="34" charset="0"/>
                <a:ea typeface="Verdana" panose="020B0604030504040204" pitchFamily="34" charset="0"/>
                <a:cs typeface="Arial" pitchFamily="34" charset="0"/>
              </a:endParaRPr>
            </a:p>
          </p:txBody>
        </p:sp>
      </p:grpSp>
      <p:grpSp>
        <p:nvGrpSpPr>
          <p:cNvPr id="18" name="Group 18"/>
          <p:cNvGrpSpPr/>
          <p:nvPr/>
        </p:nvGrpSpPr>
        <p:grpSpPr>
          <a:xfrm>
            <a:off x="2441673" y="3652724"/>
            <a:ext cx="4608512" cy="586359"/>
            <a:chOff x="803640" y="3362835"/>
            <a:chExt cx="2059657" cy="586359"/>
          </a:xfrm>
        </p:grpSpPr>
        <p:sp>
          <p:nvSpPr>
            <p:cNvPr id="19" name="TextBox 19"/>
            <p:cNvSpPr txBox="1"/>
            <p:nvPr/>
          </p:nvSpPr>
          <p:spPr>
            <a:xfrm>
              <a:off x="803640" y="3672195"/>
              <a:ext cx="2059657" cy="276999"/>
            </a:xfrm>
            <a:prstGeom prst="rect">
              <a:avLst/>
            </a:prstGeom>
            <a:noFill/>
          </p:spPr>
          <p:txBody>
            <a:bodyPr wrap="square" rtlCol="0" anchor="ctr">
              <a:spAutoFit/>
            </a:bodyPr>
            <a:lstStyle/>
            <a:p>
              <a:endParaRPr lang="ko-KR" altLang="en-US" sz="1200" dirty="0">
                <a:solidFill>
                  <a:schemeClr val="tx1">
                    <a:lumMod val="75000"/>
                    <a:lumOff val="25000"/>
                  </a:schemeClr>
                </a:solidFill>
                <a:cs typeface="Arial" pitchFamily="34" charset="0"/>
              </a:endParaRPr>
            </a:p>
          </p:txBody>
        </p:sp>
        <p:sp>
          <p:nvSpPr>
            <p:cNvPr id="20" name="TextBox 20"/>
            <p:cNvSpPr txBox="1"/>
            <p:nvPr/>
          </p:nvSpPr>
          <p:spPr>
            <a:xfrm>
              <a:off x="803640" y="3362835"/>
              <a:ext cx="2059657" cy="276999"/>
            </a:xfrm>
            <a:prstGeom prst="rect">
              <a:avLst/>
            </a:prstGeom>
            <a:noFill/>
          </p:spPr>
          <p:txBody>
            <a:bodyPr wrap="square" rtlCol="0" anchor="ctr">
              <a:spAutoFit/>
            </a:bodyPr>
            <a:lstStyle/>
            <a:p>
              <a:r>
                <a:rPr lang="fr-FR" altLang="ko-KR" sz="1200" b="1"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APPLICATION WEB</a:t>
              </a:r>
            </a:p>
          </p:txBody>
        </p:sp>
      </p:grpSp>
      <p:sp>
        <p:nvSpPr>
          <p:cNvPr id="21" name="TextBox 21"/>
          <p:cNvSpPr txBox="1"/>
          <p:nvPr/>
        </p:nvSpPr>
        <p:spPr>
          <a:xfrm>
            <a:off x="3264565" y="1294735"/>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1</a:t>
            </a:r>
            <a:endParaRPr lang="ko-KR" altLang="en-US" sz="2400" b="1" dirty="0">
              <a:solidFill>
                <a:schemeClr val="bg1"/>
              </a:solidFill>
              <a:cs typeface="Arial" pitchFamily="34" charset="0"/>
            </a:endParaRPr>
          </a:p>
        </p:txBody>
      </p:sp>
      <p:sp>
        <p:nvSpPr>
          <p:cNvPr id="22" name="Oval 4"/>
          <p:cNvSpPr/>
          <p:nvPr/>
        </p:nvSpPr>
        <p:spPr>
          <a:xfrm>
            <a:off x="2723051" y="1953077"/>
            <a:ext cx="720080" cy="720080"/>
          </a:xfrm>
          <a:prstGeom prst="ellipse">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3" name="Oval 4"/>
          <p:cNvSpPr/>
          <p:nvPr/>
        </p:nvSpPr>
        <p:spPr>
          <a:xfrm>
            <a:off x="2177231" y="2738019"/>
            <a:ext cx="720080" cy="720080"/>
          </a:xfrm>
          <a:prstGeom prst="ellipse">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4" name="Oval 4"/>
          <p:cNvSpPr/>
          <p:nvPr/>
        </p:nvSpPr>
        <p:spPr>
          <a:xfrm>
            <a:off x="1699015" y="3508171"/>
            <a:ext cx="720080" cy="720080"/>
          </a:xfrm>
          <a:prstGeom prst="ellipse">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5" name="Oval 4"/>
          <p:cNvSpPr/>
          <p:nvPr/>
        </p:nvSpPr>
        <p:spPr>
          <a:xfrm>
            <a:off x="1187624" y="4270002"/>
            <a:ext cx="720080" cy="720080"/>
          </a:xfrm>
          <a:prstGeom prst="ellipse">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grpSp>
        <p:nvGrpSpPr>
          <p:cNvPr id="26" name="Group 18"/>
          <p:cNvGrpSpPr/>
          <p:nvPr/>
        </p:nvGrpSpPr>
        <p:grpSpPr>
          <a:xfrm>
            <a:off x="1922335" y="4516536"/>
            <a:ext cx="4608512" cy="473546"/>
            <a:chOff x="803640" y="3283340"/>
            <a:chExt cx="2059657" cy="745349"/>
          </a:xfrm>
        </p:grpSpPr>
        <p:sp>
          <p:nvSpPr>
            <p:cNvPr id="27" name="TextBox 19"/>
            <p:cNvSpPr txBox="1"/>
            <p:nvPr/>
          </p:nvSpPr>
          <p:spPr>
            <a:xfrm>
              <a:off x="803640" y="3592700"/>
              <a:ext cx="2059657" cy="435989"/>
            </a:xfrm>
            <a:prstGeom prst="rect">
              <a:avLst/>
            </a:prstGeom>
            <a:noFill/>
          </p:spPr>
          <p:txBody>
            <a:bodyPr wrap="square" rtlCol="0" anchor="ctr">
              <a:spAutoFit/>
            </a:bodyPr>
            <a:lstStyle/>
            <a:p>
              <a:endParaRPr lang="ko-KR" altLang="en-US" sz="1200" dirty="0">
                <a:solidFill>
                  <a:schemeClr val="tx1">
                    <a:lumMod val="75000"/>
                    <a:lumOff val="25000"/>
                  </a:schemeClr>
                </a:solidFill>
                <a:cs typeface="Arial" pitchFamily="34" charset="0"/>
              </a:endParaRPr>
            </a:p>
          </p:txBody>
        </p:sp>
        <p:sp>
          <p:nvSpPr>
            <p:cNvPr id="28" name="TextBox 20"/>
            <p:cNvSpPr txBox="1"/>
            <p:nvPr/>
          </p:nvSpPr>
          <p:spPr>
            <a:xfrm>
              <a:off x="803640" y="3283340"/>
              <a:ext cx="2059657" cy="435989"/>
            </a:xfrm>
            <a:prstGeom prst="rect">
              <a:avLst/>
            </a:prstGeom>
            <a:noFill/>
          </p:spPr>
          <p:txBody>
            <a:bodyPr wrap="square" rtlCol="0" anchor="ctr">
              <a:spAutoFit/>
            </a:bodyPr>
            <a:lstStyle/>
            <a:p>
              <a:r>
                <a:rPr lang="fr-FR" altLang="ko-KR" sz="1200" b="1"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CONCLUSION</a:t>
              </a:r>
            </a:p>
          </p:txBody>
        </p:sp>
      </p:grpSp>
      <p:sp>
        <p:nvSpPr>
          <p:cNvPr id="29" name="TextBox 21"/>
          <p:cNvSpPr txBox="1"/>
          <p:nvPr/>
        </p:nvSpPr>
        <p:spPr>
          <a:xfrm>
            <a:off x="2738296" y="2064125"/>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2</a:t>
            </a:r>
            <a:endParaRPr lang="ko-KR" altLang="en-US" sz="2400" b="1" dirty="0">
              <a:solidFill>
                <a:schemeClr val="bg1"/>
              </a:solidFill>
              <a:cs typeface="Arial" pitchFamily="34" charset="0"/>
            </a:endParaRPr>
          </a:p>
        </p:txBody>
      </p:sp>
      <p:sp>
        <p:nvSpPr>
          <p:cNvPr id="30" name="TextBox 21"/>
          <p:cNvSpPr txBox="1"/>
          <p:nvPr/>
        </p:nvSpPr>
        <p:spPr>
          <a:xfrm>
            <a:off x="2167212" y="2867226"/>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3</a:t>
            </a:r>
            <a:endParaRPr lang="ko-KR" altLang="en-US" sz="2400" b="1" dirty="0">
              <a:solidFill>
                <a:schemeClr val="bg1"/>
              </a:solidFill>
              <a:cs typeface="Arial" pitchFamily="34" charset="0"/>
            </a:endParaRPr>
          </a:p>
        </p:txBody>
      </p:sp>
      <p:sp>
        <p:nvSpPr>
          <p:cNvPr id="31" name="TextBox 21"/>
          <p:cNvSpPr txBox="1"/>
          <p:nvPr/>
        </p:nvSpPr>
        <p:spPr>
          <a:xfrm>
            <a:off x="1699014" y="3620192"/>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4</a:t>
            </a:r>
            <a:endParaRPr lang="ko-KR" altLang="en-US" sz="2400" b="1" dirty="0">
              <a:solidFill>
                <a:schemeClr val="bg1"/>
              </a:solidFill>
              <a:cs typeface="Arial" pitchFamily="34" charset="0"/>
            </a:endParaRPr>
          </a:p>
        </p:txBody>
      </p:sp>
      <p:sp>
        <p:nvSpPr>
          <p:cNvPr id="32" name="TextBox 21"/>
          <p:cNvSpPr txBox="1"/>
          <p:nvPr/>
        </p:nvSpPr>
        <p:spPr>
          <a:xfrm>
            <a:off x="1187622" y="4399210"/>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5</a:t>
            </a:r>
            <a:endParaRPr lang="ko-KR" altLang="en-US" sz="2400" b="1" dirty="0">
              <a:solidFill>
                <a:schemeClr val="bg1"/>
              </a:solidFill>
              <a:cs typeface="Arial" pitchFamily="34" charset="0"/>
            </a:endParaRPr>
          </a:p>
        </p:txBody>
      </p:sp>
      <p:sp>
        <p:nvSpPr>
          <p:cNvPr id="33" name="TextBox 16"/>
          <p:cNvSpPr txBox="1"/>
          <p:nvPr/>
        </p:nvSpPr>
        <p:spPr>
          <a:xfrm>
            <a:off x="2423500" y="3939508"/>
            <a:ext cx="4608512" cy="276999"/>
          </a:xfrm>
          <a:prstGeom prst="rect">
            <a:avLst/>
          </a:prstGeom>
          <a:noFill/>
        </p:spPr>
        <p:txBody>
          <a:bodyPr wrap="square" rtlCol="0" anchor="ctr">
            <a:spAutoFit/>
          </a:bodyPr>
          <a:lstStyle/>
          <a:p>
            <a:r>
              <a:rPr lang="fr-FR" altLang="ko-KR" sz="1200" dirty="0">
                <a:solidFill>
                  <a:schemeClr val="tx1">
                    <a:lumMod val="75000"/>
                    <a:lumOff val="25000"/>
                  </a:schemeClr>
                </a:solidFill>
                <a:latin typeface="Franklin Gothic Book" panose="020B0503020102020204" pitchFamily="34" charset="0"/>
                <a:cs typeface="Segoe UI" panose="020B0502040204020203" pitchFamily="34" charset="0"/>
              </a:rPr>
              <a:t>Langages / Outils utilisés et démonstration</a:t>
            </a:r>
          </a:p>
        </p:txBody>
      </p:sp>
    </p:spTree>
    <p:custDataLst>
      <p:tags r:id="rId1"/>
    </p:custDataLst>
    <p:extLst>
      <p:ext uri="{BB962C8B-B14F-4D97-AF65-F5344CB8AC3E}">
        <p14:creationId xmlns:p14="http://schemas.microsoft.com/office/powerpoint/2010/main" val="41033094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 presetClass="entr" presetSubtype="1" accel="50000" fill="hold" grpId="3"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ppt_x"/>
                                          </p:val>
                                        </p:tav>
                                        <p:tav tm="100000">
                                          <p:val>
                                            <p:strVal val="#ppt_x"/>
                                          </p:val>
                                        </p:tav>
                                      </p:tavLst>
                                    </p:anim>
                                    <p:anim calcmode="lin" valueType="num">
                                      <p:cBhvr additive="base">
                                        <p:cTn id="11"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500"/>
                                        <p:tgtEl>
                                          <p:spTgt spid="30"/>
                                        </p:tgtEl>
                                      </p:cBhvr>
                                    </p:animEffect>
                                  </p:childTnLst>
                                </p:cTn>
                              </p:par>
                              <p:par>
                                <p:cTn id="42" presetID="10" presetClass="entr" presetSubtype="0"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par>
                                <p:cTn id="53" presetID="10"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par>
                                <p:cTn id="56" presetID="10" presetClass="entr" presetSubtype="0" fill="hold" grpId="1"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500"/>
                                        <p:tgtEl>
                                          <p:spTgt spid="3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fade">
                                      <p:cBhvr>
                                        <p:cTn id="66" dur="500"/>
                                        <p:tgtEl>
                                          <p:spTgt spid="32"/>
                                        </p:tgtEl>
                                      </p:cBhvr>
                                    </p:animEffect>
                                  </p:childTnLst>
                                </p:cTn>
                              </p:par>
                              <p:par>
                                <p:cTn id="67" presetID="10"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3"/>
      <p:bldP spid="8" grpId="0" animBg="1"/>
      <p:bldP spid="21" grpId="0"/>
      <p:bldP spid="22" grpId="0" animBg="1"/>
      <p:bldP spid="23" grpId="0" animBg="1"/>
      <p:bldP spid="24" grpId="0" animBg="1"/>
      <p:bldP spid="25" grpId="0" animBg="1"/>
      <p:bldP spid="29" grpId="0"/>
      <p:bldP spid="30" grpId="0"/>
      <p:bldP spid="31" grpId="0"/>
      <p:bldP spid="32" grpId="0"/>
      <p:bldP spid="3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me 9"/>
          <p:cNvGraphicFramePr/>
          <p:nvPr>
            <p:extLst>
              <p:ext uri="{D42A27DB-BD31-4B8C-83A1-F6EECF244321}">
                <p14:modId xmlns:p14="http://schemas.microsoft.com/office/powerpoint/2010/main" val="977014695"/>
              </p:ext>
            </p:extLst>
          </p:nvPr>
        </p:nvGraphicFramePr>
        <p:xfrm>
          <a:off x="2460977" y="936978"/>
          <a:ext cx="6107290" cy="31157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1016338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2"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2">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3"/>
          <p:cNvSpPr/>
          <p:nvPr/>
        </p:nvSpPr>
        <p:spPr>
          <a:xfrm>
            <a:off x="3872089" y="256247"/>
            <a:ext cx="5271911"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2"/>
          <p:cNvSpPr txBox="1">
            <a:spLocks/>
          </p:cNvSpPr>
          <p:nvPr/>
        </p:nvSpPr>
        <p:spPr>
          <a:xfrm>
            <a:off x="4357511" y="353123"/>
            <a:ext cx="4786490" cy="425810"/>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2400" b="1" dirty="0">
                <a:solidFill>
                  <a:schemeClr val="bg1"/>
                </a:solidFill>
                <a:latin typeface="Times New Roman" pitchFamily="18" charset="0"/>
                <a:cs typeface="Times New Roman" pitchFamily="18" charset="0"/>
              </a:rPr>
              <a:t>Context general </a:t>
            </a:r>
          </a:p>
        </p:txBody>
      </p:sp>
      <p:sp>
        <p:nvSpPr>
          <p:cNvPr id="3" name="ZoneTexte 2">
            <a:extLst>
              <a:ext uri="{FF2B5EF4-FFF2-40B4-BE49-F238E27FC236}">
                <a16:creationId xmlns:a16="http://schemas.microsoft.com/office/drawing/2014/main" id="{2251FF1D-7809-422D-BF3F-CA94B5F50E33}"/>
              </a:ext>
            </a:extLst>
          </p:cNvPr>
          <p:cNvSpPr txBox="1"/>
          <p:nvPr/>
        </p:nvSpPr>
        <p:spPr>
          <a:xfrm>
            <a:off x="914400" y="1703070"/>
            <a:ext cx="7486650" cy="2862322"/>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L’objectif à travers ce projet est le développement d’une application Web simple de gestion des Assurances maladies et la mise en place d’un outil de reporting décisionnel afin d’analyser les remboursements mensuels effectués par le régime général de l'Assurance Maladie. </a:t>
            </a:r>
          </a:p>
          <a:p>
            <a:endParaRPr lang="fr-FR" dirty="0"/>
          </a:p>
          <a:p>
            <a:r>
              <a:rPr lang="fr-FR" dirty="0">
                <a:latin typeface="Times New Roman" panose="02020603050405020304" pitchFamily="18" charset="0"/>
                <a:cs typeface="Times New Roman" panose="02020603050405020304" pitchFamily="18" charset="0"/>
              </a:rPr>
              <a:t>L’application est composée de deux volets : </a:t>
            </a:r>
          </a:p>
          <a:p>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Un volet opérationnel </a:t>
            </a:r>
            <a:r>
              <a:rPr lang="fr-FR" dirty="0">
                <a:latin typeface="Times New Roman" panose="02020603050405020304" pitchFamily="18" charset="0"/>
                <a:cs typeface="Times New Roman" panose="02020603050405020304" pitchFamily="18" charset="0"/>
              </a:rPr>
              <a:t>: l’utilisateur peut Ajouter, Modifier, Supprimer et Afficher La Liste des assurances. </a:t>
            </a:r>
          </a:p>
          <a:p>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Un volet décisionnel </a:t>
            </a:r>
            <a:r>
              <a:rPr lang="fr-FR" dirty="0">
                <a:latin typeface="Times New Roman" panose="02020603050405020304" pitchFamily="18" charset="0"/>
                <a:cs typeface="Times New Roman" panose="02020603050405020304" pitchFamily="18" charset="0"/>
              </a:rPr>
              <a:t>: Une visualisation des données sous POWER BI qui permet de faire une analyse selon plusieurs critères.</a:t>
            </a:r>
          </a:p>
        </p:txBody>
      </p:sp>
    </p:spTree>
    <p:custDataLst>
      <p:tags r:id="rId1"/>
    </p:custDataLst>
    <p:extLst>
      <p:ext uri="{BB962C8B-B14F-4D97-AF65-F5344CB8AC3E}">
        <p14:creationId xmlns:p14="http://schemas.microsoft.com/office/powerpoint/2010/main" val="41707837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me 9"/>
          <p:cNvGraphicFramePr/>
          <p:nvPr>
            <p:extLst>
              <p:ext uri="{D42A27DB-BD31-4B8C-83A1-F6EECF244321}">
                <p14:modId xmlns:p14="http://schemas.microsoft.com/office/powerpoint/2010/main" val="1775263435"/>
              </p:ext>
            </p:extLst>
          </p:nvPr>
        </p:nvGraphicFramePr>
        <p:xfrm>
          <a:off x="2460977" y="936978"/>
          <a:ext cx="6107290" cy="31157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1016338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1">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3"/>
          <p:cNvSpPr/>
          <p:nvPr/>
        </p:nvSpPr>
        <p:spPr>
          <a:xfrm>
            <a:off x="3872089" y="256247"/>
            <a:ext cx="5271911"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2"/>
          <p:cNvSpPr txBox="1">
            <a:spLocks/>
          </p:cNvSpPr>
          <p:nvPr/>
        </p:nvSpPr>
        <p:spPr>
          <a:xfrm>
            <a:off x="4357511" y="353123"/>
            <a:ext cx="4786490" cy="425810"/>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2400" b="1" dirty="0">
                <a:solidFill>
                  <a:schemeClr val="bg1"/>
                </a:solidFill>
                <a:latin typeface="Times New Roman" pitchFamily="18" charset="0"/>
                <a:cs typeface="Times New Roman" pitchFamily="18" charset="0"/>
              </a:rPr>
              <a:t>ETL </a:t>
            </a:r>
          </a:p>
        </p:txBody>
      </p:sp>
      <p:pic>
        <p:nvPicPr>
          <p:cNvPr id="5" name="Image 4">
            <a:extLst>
              <a:ext uri="{FF2B5EF4-FFF2-40B4-BE49-F238E27FC236}">
                <a16:creationId xmlns:a16="http://schemas.microsoft.com/office/drawing/2014/main" id="{B3F17D43-44EE-4E1F-9EC4-FAB17843FC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320" y="1422894"/>
            <a:ext cx="3051810" cy="2909075"/>
          </a:xfrm>
          <a:prstGeom prst="rect">
            <a:avLst/>
          </a:prstGeom>
        </p:spPr>
      </p:pic>
      <p:pic>
        <p:nvPicPr>
          <p:cNvPr id="8" name="Image 7">
            <a:extLst>
              <a:ext uri="{FF2B5EF4-FFF2-40B4-BE49-F238E27FC236}">
                <a16:creationId xmlns:a16="http://schemas.microsoft.com/office/drawing/2014/main" id="{03385F31-4D3F-4C65-A3F1-D5D79D9A19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2089" y="1422895"/>
            <a:ext cx="4997591" cy="2909075"/>
          </a:xfrm>
          <a:prstGeom prst="rect">
            <a:avLst/>
          </a:prstGeom>
        </p:spPr>
      </p:pic>
      <p:sp>
        <p:nvSpPr>
          <p:cNvPr id="9" name="ZoneTexte 8">
            <a:extLst>
              <a:ext uri="{FF2B5EF4-FFF2-40B4-BE49-F238E27FC236}">
                <a16:creationId xmlns:a16="http://schemas.microsoft.com/office/drawing/2014/main" id="{F88646A5-35F5-4FA8-A55A-00E6EE7F0C6C}"/>
              </a:ext>
            </a:extLst>
          </p:cNvPr>
          <p:cNvSpPr txBox="1"/>
          <p:nvPr/>
        </p:nvSpPr>
        <p:spPr>
          <a:xfrm>
            <a:off x="3872089" y="4428256"/>
            <a:ext cx="4997591" cy="369332"/>
          </a:xfrm>
          <a:prstGeom prst="rect">
            <a:avLst/>
          </a:prstGeom>
          <a:noFill/>
        </p:spPr>
        <p:txBody>
          <a:bodyPr wrap="square" rtlCol="0">
            <a:spAutoFit/>
          </a:bodyPr>
          <a:lstStyle/>
          <a:p>
            <a:pPr algn="ctr"/>
            <a:r>
              <a:rPr lang="fr-FR" b="1" dirty="0">
                <a:solidFill>
                  <a:schemeClr val="tx2"/>
                </a:solidFill>
              </a:rPr>
              <a:t>Package de construction de table de fait</a:t>
            </a:r>
          </a:p>
        </p:txBody>
      </p:sp>
      <p:sp>
        <p:nvSpPr>
          <p:cNvPr id="10" name="ZoneTexte 9">
            <a:extLst>
              <a:ext uri="{FF2B5EF4-FFF2-40B4-BE49-F238E27FC236}">
                <a16:creationId xmlns:a16="http://schemas.microsoft.com/office/drawing/2014/main" id="{A2FD7D57-BAD5-47AA-AAEC-C94100654086}"/>
              </a:ext>
            </a:extLst>
          </p:cNvPr>
          <p:cNvSpPr txBox="1"/>
          <p:nvPr/>
        </p:nvSpPr>
        <p:spPr>
          <a:xfrm>
            <a:off x="274320" y="4428256"/>
            <a:ext cx="3200400" cy="646331"/>
          </a:xfrm>
          <a:prstGeom prst="rect">
            <a:avLst/>
          </a:prstGeom>
          <a:noFill/>
        </p:spPr>
        <p:txBody>
          <a:bodyPr wrap="square" rtlCol="0">
            <a:spAutoFit/>
          </a:bodyPr>
          <a:lstStyle/>
          <a:p>
            <a:pPr algn="ctr"/>
            <a:r>
              <a:rPr lang="fr-FR" b="1" dirty="0">
                <a:solidFill>
                  <a:schemeClr val="tx2"/>
                </a:solidFill>
              </a:rPr>
              <a:t>Package de construction des tables de dimensions</a:t>
            </a:r>
          </a:p>
        </p:txBody>
      </p:sp>
    </p:spTree>
    <p:custDataLst>
      <p:tags r:id="rId1"/>
    </p:custDataLst>
    <p:extLst>
      <p:ext uri="{BB962C8B-B14F-4D97-AF65-F5344CB8AC3E}">
        <p14:creationId xmlns:p14="http://schemas.microsoft.com/office/powerpoint/2010/main" val="28166215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me 9"/>
          <p:cNvGraphicFramePr/>
          <p:nvPr>
            <p:extLst>
              <p:ext uri="{D42A27DB-BD31-4B8C-83A1-F6EECF244321}">
                <p14:modId xmlns:p14="http://schemas.microsoft.com/office/powerpoint/2010/main" val="1428253316"/>
              </p:ext>
            </p:extLst>
          </p:nvPr>
        </p:nvGraphicFramePr>
        <p:xfrm>
          <a:off x="2289527" y="1013883"/>
          <a:ext cx="6107290" cy="31157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16338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1">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me 9"/>
          <p:cNvGraphicFramePr/>
          <p:nvPr>
            <p:extLst>
              <p:ext uri="{D42A27DB-BD31-4B8C-83A1-F6EECF244321}">
                <p14:modId xmlns:p14="http://schemas.microsoft.com/office/powerpoint/2010/main" val="4194794153"/>
              </p:ext>
            </p:extLst>
          </p:nvPr>
        </p:nvGraphicFramePr>
        <p:xfrm>
          <a:off x="2460977" y="936978"/>
          <a:ext cx="6107290" cy="31157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16338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1">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3"/>
          <p:cNvSpPr/>
          <p:nvPr/>
        </p:nvSpPr>
        <p:spPr>
          <a:xfrm>
            <a:off x="3872089" y="256247"/>
            <a:ext cx="5271911"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2"/>
          <p:cNvSpPr txBox="1">
            <a:spLocks/>
          </p:cNvSpPr>
          <p:nvPr/>
        </p:nvSpPr>
        <p:spPr>
          <a:xfrm>
            <a:off x="4199467" y="353123"/>
            <a:ext cx="4944534" cy="425810"/>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fr-FR" altLang="ko-KR" sz="2400" b="1" dirty="0">
                <a:solidFill>
                  <a:schemeClr val="bg1"/>
                </a:solidFill>
                <a:latin typeface="Times New Roman" pitchFamily="18" charset="0"/>
                <a:cs typeface="Times New Roman" pitchFamily="18" charset="0"/>
              </a:rPr>
              <a:t>Objectif</a:t>
            </a:r>
          </a:p>
        </p:txBody>
      </p:sp>
      <p:sp>
        <p:nvSpPr>
          <p:cNvPr id="4" name="Rectangle 3"/>
          <p:cNvSpPr/>
          <p:nvPr/>
        </p:nvSpPr>
        <p:spPr>
          <a:xfrm>
            <a:off x="417335" y="2634894"/>
            <a:ext cx="5573890" cy="1138773"/>
          </a:xfrm>
          <a:prstGeom prst="rect">
            <a:avLst/>
          </a:prstGeom>
        </p:spPr>
        <p:txBody>
          <a:bodyPr wrap="square">
            <a:spAutoFit/>
          </a:bodyPr>
          <a:lstStyle/>
          <a:p>
            <a:pPr marL="628650" lvl="1" indent="-171450">
              <a:buFont typeface="Arial" panose="020B0604020202020204" pitchFamily="34" charset="0"/>
              <a:buChar char="•"/>
            </a:pPr>
            <a:r>
              <a:rPr lang="fr-FR" sz="1700" dirty="0">
                <a:solidFill>
                  <a:schemeClr val="bg1">
                    <a:lumMod val="50000"/>
                  </a:schemeClr>
                </a:solidFill>
                <a:latin typeface="Times New Roman" panose="02020603050405020304" pitchFamily="18" charset="0"/>
                <a:cs typeface="Times New Roman" panose="02020603050405020304" pitchFamily="18" charset="0"/>
              </a:rPr>
              <a:t>Ajouter une nouvelle assurance.</a:t>
            </a:r>
          </a:p>
          <a:p>
            <a:pPr marL="628650" lvl="1" indent="-171450">
              <a:buFont typeface="Arial" panose="020B0604020202020204" pitchFamily="34" charset="0"/>
              <a:buChar char="•"/>
            </a:pPr>
            <a:r>
              <a:rPr lang="fr-FR" sz="1700" dirty="0">
                <a:solidFill>
                  <a:schemeClr val="bg1">
                    <a:lumMod val="50000"/>
                  </a:schemeClr>
                </a:solidFill>
                <a:latin typeface="Times New Roman" panose="02020603050405020304" pitchFamily="18" charset="0"/>
                <a:cs typeface="Times New Roman" panose="02020603050405020304" pitchFamily="18" charset="0"/>
              </a:rPr>
              <a:t>Modifier une assurance.</a:t>
            </a:r>
          </a:p>
          <a:p>
            <a:pPr marL="628650" lvl="1" indent="-171450">
              <a:buFont typeface="Arial" panose="020B0604020202020204" pitchFamily="34" charset="0"/>
              <a:buChar char="•"/>
            </a:pPr>
            <a:r>
              <a:rPr lang="fr-FR" sz="1700" dirty="0">
                <a:solidFill>
                  <a:schemeClr val="bg1">
                    <a:lumMod val="50000"/>
                  </a:schemeClr>
                </a:solidFill>
                <a:latin typeface="Times New Roman" panose="02020603050405020304" pitchFamily="18" charset="0"/>
                <a:cs typeface="Times New Roman" panose="02020603050405020304" pitchFamily="18" charset="0"/>
              </a:rPr>
              <a:t>Supprimer une assurance.</a:t>
            </a:r>
          </a:p>
          <a:p>
            <a:pPr marL="628650" lvl="1" indent="-171450">
              <a:buFont typeface="Arial" panose="020B0604020202020204" pitchFamily="34" charset="0"/>
              <a:buChar char="•"/>
            </a:pPr>
            <a:r>
              <a:rPr lang="fr-FR" sz="1700" dirty="0">
                <a:solidFill>
                  <a:schemeClr val="bg1">
                    <a:lumMod val="50000"/>
                  </a:schemeClr>
                </a:solidFill>
                <a:latin typeface="Times New Roman" panose="02020603050405020304" pitchFamily="18" charset="0"/>
                <a:cs typeface="Times New Roman" panose="02020603050405020304" pitchFamily="18" charset="0"/>
              </a:rPr>
              <a:t>Afficher la liste des assurance. </a:t>
            </a:r>
          </a:p>
        </p:txBody>
      </p:sp>
      <p:sp>
        <p:nvSpPr>
          <p:cNvPr id="6" name="Title 2"/>
          <p:cNvSpPr txBox="1">
            <a:spLocks/>
          </p:cNvSpPr>
          <p:nvPr/>
        </p:nvSpPr>
        <p:spPr>
          <a:xfrm>
            <a:off x="417335" y="2030740"/>
            <a:ext cx="4926190" cy="425810"/>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buFont typeface="Wingdings" pitchFamily="2" charset="2"/>
              <a:buChar char="Ø"/>
            </a:pPr>
            <a:r>
              <a:rPr lang="fr-FR" altLang="ko-KR" sz="1800" b="1" dirty="0">
                <a:solidFill>
                  <a:schemeClr val="bg1">
                    <a:lumMod val="50000"/>
                  </a:schemeClr>
                </a:solidFill>
                <a:latin typeface="Times New Roman" pitchFamily="18" charset="0"/>
                <a:cs typeface="Times New Roman" pitchFamily="18" charset="0"/>
              </a:rPr>
              <a:t>  </a:t>
            </a:r>
            <a:r>
              <a:rPr lang="fr-FR" sz="1800" b="1" dirty="0">
                <a:solidFill>
                  <a:schemeClr val="bg1">
                    <a:lumMod val="50000"/>
                  </a:schemeClr>
                </a:solidFill>
                <a:latin typeface="Times New Roman" panose="02020603050405020304" pitchFamily="18" charset="0"/>
                <a:cs typeface="Times New Roman" panose="02020603050405020304" pitchFamily="18" charset="0"/>
              </a:rPr>
              <a:t>créer une application web</a:t>
            </a:r>
            <a:endParaRPr lang="fr-FR" altLang="ko-KR" sz="1800" b="1" dirty="0">
              <a:solidFill>
                <a:schemeClr val="bg1">
                  <a:lumMod val="50000"/>
                </a:schemeClr>
              </a:solidFill>
              <a:latin typeface="Times New Roman" pitchFamily="18" charset="0"/>
              <a:cs typeface="Times New Roman" pitchFamily="18" charset="0"/>
            </a:endParaRPr>
          </a:p>
        </p:txBody>
      </p:sp>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38875" y="1628426"/>
            <a:ext cx="2701440" cy="2808312"/>
          </a:xfrm>
          <a:prstGeom prst="rect">
            <a:avLst/>
          </a:prstGeom>
          <a:ln>
            <a:noFill/>
          </a:ln>
          <a:effectLst>
            <a:outerShdw blurRad="190500" algn="tl" rotWithShape="0">
              <a:srgbClr val="000000">
                <a:alpha val="70000"/>
              </a:srgbClr>
            </a:outerShdw>
          </a:effectLst>
        </p:spPr>
      </p:pic>
    </p:spTree>
    <p:custDataLst>
      <p:tags r:id="rId1"/>
    </p:custDataLst>
    <p:extLst>
      <p:ext uri="{BB962C8B-B14F-4D97-AF65-F5344CB8AC3E}">
        <p14:creationId xmlns:p14="http://schemas.microsoft.com/office/powerpoint/2010/main" val="41707837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p:bldP spid="4" grpId="0"/>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5|0.3|0.2|0.1|0.1|0.1"/>
</p:tagLst>
</file>

<file path=ppt/tags/tag2.xml><?xml version="1.0" encoding="utf-8"?>
<p:tagLst xmlns:a="http://schemas.openxmlformats.org/drawingml/2006/main" xmlns:r="http://schemas.openxmlformats.org/officeDocument/2006/relationships" xmlns:p="http://schemas.openxmlformats.org/presentationml/2006/main">
  <p:tag name="TIMING" val="|0"/>
</p:tagLst>
</file>

<file path=ppt/tags/tag3.xml><?xml version="1.0" encoding="utf-8"?>
<p:tagLst xmlns:a="http://schemas.openxmlformats.org/drawingml/2006/main" xmlns:r="http://schemas.openxmlformats.org/officeDocument/2006/relationships" xmlns:p="http://schemas.openxmlformats.org/presentationml/2006/main">
  <p:tag name="TIMING" val="|0|0.1"/>
</p:tagLst>
</file>

<file path=ppt/tags/tag4.xml><?xml version="1.0" encoding="utf-8"?>
<p:tagLst xmlns:a="http://schemas.openxmlformats.org/drawingml/2006/main" xmlns:r="http://schemas.openxmlformats.org/officeDocument/2006/relationships" xmlns:p="http://schemas.openxmlformats.org/presentationml/2006/main">
  <p:tag name="TIMING" val="|0"/>
</p:tagLst>
</file>

<file path=ppt/tags/tag5.xml><?xml version="1.0" encoding="utf-8"?>
<p:tagLst xmlns:a="http://schemas.openxmlformats.org/drawingml/2006/main" xmlns:r="http://schemas.openxmlformats.org/officeDocument/2006/relationships" xmlns:p="http://schemas.openxmlformats.org/presentationml/2006/main">
  <p:tag name="TIMING" val="|0|0.1"/>
</p:tagLst>
</file>

<file path=ppt/tags/tag6.xml><?xml version="1.0" encoding="utf-8"?>
<p:tagLst xmlns:a="http://schemas.openxmlformats.org/drawingml/2006/main" xmlns:r="http://schemas.openxmlformats.org/officeDocument/2006/relationships" xmlns:p="http://schemas.openxmlformats.org/presentationml/2006/main">
  <p:tag name="TIMING"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241</Words>
  <Application>Microsoft Office PowerPoint</Application>
  <PresentationFormat>Affichage à l'écran (16:9)</PresentationFormat>
  <Paragraphs>62</Paragraphs>
  <Slides>13</Slides>
  <Notes>13</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13</vt:i4>
      </vt:variant>
    </vt:vector>
  </HeadingPairs>
  <TitlesOfParts>
    <vt:vector size="22" baseType="lpstr">
      <vt:lpstr>Arial</vt:lpstr>
      <vt:lpstr>Arial Black</vt:lpstr>
      <vt:lpstr>Calibri</vt:lpstr>
      <vt:lpstr>Century Gothic</vt:lpstr>
      <vt:lpstr>Franklin Gothic Book</vt:lpstr>
      <vt:lpstr>Times New Roman</vt:lpstr>
      <vt:lpstr>Verdana</vt:lpstr>
      <vt:lpstr>Wingdings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2020-06-10T08:57:06Z</dcterms:modified>
</cp:coreProperties>
</file>