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85" r:id="rId4"/>
    <p:sldId id="297" r:id="rId5"/>
    <p:sldId id="291" r:id="rId6"/>
    <p:sldId id="298" r:id="rId7"/>
    <p:sldId id="299" r:id="rId8"/>
    <p:sldId id="300" r:id="rId9"/>
    <p:sldId id="301" r:id="rId10"/>
    <p:sldId id="302" r:id="rId11"/>
    <p:sldId id="310" r:id="rId12"/>
    <p:sldId id="311" r:id="rId13"/>
    <p:sldId id="303" r:id="rId14"/>
    <p:sldId id="306" r:id="rId15"/>
    <p:sldId id="304" r:id="rId16"/>
    <p:sldId id="305" r:id="rId17"/>
    <p:sldId id="308" r:id="rId18"/>
    <p:sldId id="312" r:id="rId19"/>
    <p:sldId id="309" r:id="rId20"/>
    <p:sldId id="290" r:id="rId21"/>
  </p:sldIdLst>
  <p:sldSz cx="9144000" cy="5143500" type="screen16x9"/>
  <p:notesSz cx="6858000" cy="9144000"/>
  <p:embeddedFontLst>
    <p:embeddedFont>
      <p:font typeface="Oswald" panose="020B0604020202020204" charset="0"/>
      <p:regular r:id="rId23"/>
      <p:bold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 XPS" initials="DX" lastIdx="1" clrIdx="0">
    <p:extLst>
      <p:ext uri="{19B8F6BF-5375-455C-9EA6-DF929625EA0E}">
        <p15:presenceInfo xmlns:p15="http://schemas.microsoft.com/office/powerpoint/2012/main" userId="DELL X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6BF"/>
    <a:srgbClr val="F68405"/>
    <a:srgbClr val="FF9900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2955" autoAdjust="0"/>
  </p:normalViewPr>
  <p:slideViewPr>
    <p:cSldViewPr snapToGrid="0">
      <p:cViewPr varScale="1">
        <p:scale>
          <a:sx n="103" d="100"/>
          <a:sy n="10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54901-E2C9-2D4C-A23C-48752B65DBF0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34121-D11B-154D-9DB5-3DF8439537D9}">
      <dgm:prSet phldrT="[Text]"/>
      <dgm:spPr>
        <a:ln>
          <a:solidFill>
            <a:srgbClr val="3A81BA"/>
          </a:solidFill>
        </a:ln>
      </dgm:spPr>
      <dgm:t>
        <a:bodyPr/>
        <a:lstStyle/>
        <a:p>
          <a:r>
            <a:rPr lang="en-US" dirty="0"/>
            <a:t>Consultation des listes des exercices</a:t>
          </a:r>
        </a:p>
      </dgm:t>
    </dgm:pt>
    <dgm:pt modelId="{7A19DE09-B73F-E84B-BAFD-9AA8757DFD7D}" type="parTrans" cxnId="{68747061-7231-A143-AFEE-7B9EEA28177B}">
      <dgm:prSet/>
      <dgm:spPr/>
      <dgm:t>
        <a:bodyPr/>
        <a:lstStyle/>
        <a:p>
          <a:endParaRPr lang="en-US"/>
        </a:p>
      </dgm:t>
    </dgm:pt>
    <dgm:pt modelId="{4305B837-4BFA-2643-AB45-059214E28A0C}" type="sibTrans" cxnId="{68747061-7231-A143-AFEE-7B9EEA28177B}">
      <dgm:prSet/>
      <dgm:spPr/>
      <dgm:t>
        <a:bodyPr/>
        <a:lstStyle/>
        <a:p>
          <a:endParaRPr lang="en-US"/>
        </a:p>
      </dgm:t>
    </dgm:pt>
    <dgm:pt modelId="{179442BD-B52B-4146-9108-1A3AB97C6D57}">
      <dgm:prSet phldrT="[Text]"/>
      <dgm:spPr>
        <a:ln>
          <a:solidFill>
            <a:srgbClr val="3A81BA"/>
          </a:solidFill>
        </a:ln>
      </dgm:spPr>
      <dgm:t>
        <a:bodyPr/>
        <a:lstStyle/>
        <a:p>
          <a:r>
            <a:rPr lang="en-US" dirty="0"/>
            <a:t>Suivi du l’historique d’entrainement</a:t>
          </a:r>
        </a:p>
      </dgm:t>
    </dgm:pt>
    <dgm:pt modelId="{38B88146-99D0-FE46-A3D1-1E68153D13C1}" type="parTrans" cxnId="{73BA3CB5-8A72-8D48-8935-7C2235210850}">
      <dgm:prSet/>
      <dgm:spPr/>
      <dgm:t>
        <a:bodyPr/>
        <a:lstStyle/>
        <a:p>
          <a:endParaRPr lang="en-US"/>
        </a:p>
      </dgm:t>
    </dgm:pt>
    <dgm:pt modelId="{A9FA98D9-8FE7-8640-AAAB-0499CD4469F8}" type="sibTrans" cxnId="{73BA3CB5-8A72-8D48-8935-7C2235210850}">
      <dgm:prSet/>
      <dgm:spPr/>
      <dgm:t>
        <a:bodyPr/>
        <a:lstStyle/>
        <a:p>
          <a:endParaRPr lang="en-US"/>
        </a:p>
      </dgm:t>
    </dgm:pt>
    <dgm:pt modelId="{ACF61061-8E57-394E-A2C7-BE8CD0F7F619}">
      <dgm:prSet phldrT="[Text]"/>
      <dgm:spPr>
        <a:ln>
          <a:solidFill>
            <a:srgbClr val="3A81BA"/>
          </a:solidFill>
        </a:ln>
      </dgm:spPr>
      <dgm:t>
        <a:bodyPr/>
        <a:lstStyle/>
        <a:p>
          <a:r>
            <a:rPr lang="en-US" dirty="0"/>
            <a:t>Menu de paramétrage pour chaque </a:t>
          </a:r>
          <a:r>
            <a:rPr lang="en-US" dirty="0" err="1"/>
            <a:t>utilisateur</a:t>
          </a:r>
          <a:endParaRPr lang="en-US" dirty="0"/>
        </a:p>
      </dgm:t>
    </dgm:pt>
    <dgm:pt modelId="{9AB083C6-C64D-C248-A8D6-24F83D4B81B3}" type="parTrans" cxnId="{BCBC65F4-3B5E-574D-BF53-6BD19532981F}">
      <dgm:prSet/>
      <dgm:spPr/>
      <dgm:t>
        <a:bodyPr/>
        <a:lstStyle/>
        <a:p>
          <a:endParaRPr lang="en-US"/>
        </a:p>
      </dgm:t>
    </dgm:pt>
    <dgm:pt modelId="{976A3AA1-747A-8D4D-B606-814B4B1C471B}" type="sibTrans" cxnId="{BCBC65F4-3B5E-574D-BF53-6BD19532981F}">
      <dgm:prSet/>
      <dgm:spPr/>
      <dgm:t>
        <a:bodyPr/>
        <a:lstStyle/>
        <a:p>
          <a:endParaRPr lang="en-US"/>
        </a:p>
      </dgm:t>
    </dgm:pt>
    <dgm:pt modelId="{F2A7A4D9-15A7-9043-A553-0BC1BB4C4EED}">
      <dgm:prSet phldrT="[Text]"/>
      <dgm:spPr>
        <a:ln>
          <a:solidFill>
            <a:srgbClr val="3A81BA"/>
          </a:solidFill>
        </a:ln>
      </dgm:spPr>
      <dgm:t>
        <a:bodyPr/>
        <a:lstStyle/>
        <a:p>
          <a:r>
            <a:rPr lang="fr-FR" noProof="0" dirty="0"/>
            <a:t>La pratique d’un exercice</a:t>
          </a:r>
          <a:endParaRPr lang="en-US" dirty="0"/>
        </a:p>
      </dgm:t>
    </dgm:pt>
    <dgm:pt modelId="{05134C96-451B-494A-A446-17DD906939F6}" type="parTrans" cxnId="{4A14AD71-53AA-7D40-B057-887646445A74}">
      <dgm:prSet/>
      <dgm:spPr/>
      <dgm:t>
        <a:bodyPr/>
        <a:lstStyle/>
        <a:p>
          <a:endParaRPr lang="en-US"/>
        </a:p>
      </dgm:t>
    </dgm:pt>
    <dgm:pt modelId="{FF7127DD-AFFE-E644-92A2-1F34F2AC8613}" type="sibTrans" cxnId="{4A14AD71-53AA-7D40-B057-887646445A74}">
      <dgm:prSet/>
      <dgm:spPr/>
      <dgm:t>
        <a:bodyPr/>
        <a:lstStyle/>
        <a:p>
          <a:endParaRPr lang="en-US"/>
        </a:p>
      </dgm:t>
    </dgm:pt>
    <dgm:pt modelId="{B9840402-19AF-1041-AED3-38041F4203D2}" type="pres">
      <dgm:prSet presAssocID="{1DB54901-E2C9-2D4C-A23C-48752B65DBF0}" presName="cycle" presStyleCnt="0">
        <dgm:presLayoutVars>
          <dgm:dir/>
          <dgm:resizeHandles val="exact"/>
        </dgm:presLayoutVars>
      </dgm:prSet>
      <dgm:spPr/>
    </dgm:pt>
    <dgm:pt modelId="{C5E72A1A-93BA-5D40-B9E7-601C40B7602F}" type="pres">
      <dgm:prSet presAssocID="{5F434121-D11B-154D-9DB5-3DF8439537D9}" presName="node" presStyleLbl="node1" presStyleIdx="0" presStyleCnt="4">
        <dgm:presLayoutVars>
          <dgm:bulletEnabled val="1"/>
        </dgm:presLayoutVars>
      </dgm:prSet>
      <dgm:spPr/>
    </dgm:pt>
    <dgm:pt modelId="{7E1CE81B-1F75-6B4E-8639-C2C669B905B6}" type="pres">
      <dgm:prSet presAssocID="{5F434121-D11B-154D-9DB5-3DF8439537D9}" presName="spNode" presStyleCnt="0"/>
      <dgm:spPr/>
    </dgm:pt>
    <dgm:pt modelId="{4FF7AA60-F4E2-C246-905D-595F72336B29}" type="pres">
      <dgm:prSet presAssocID="{4305B837-4BFA-2643-AB45-059214E28A0C}" presName="sibTrans" presStyleLbl="sibTrans1D1" presStyleIdx="0" presStyleCnt="4"/>
      <dgm:spPr/>
    </dgm:pt>
    <dgm:pt modelId="{9F1BD3CC-1EF1-AE40-84E3-65EEC92E1872}" type="pres">
      <dgm:prSet presAssocID="{179442BD-B52B-4146-9108-1A3AB97C6D57}" presName="node" presStyleLbl="node1" presStyleIdx="1" presStyleCnt="4">
        <dgm:presLayoutVars>
          <dgm:bulletEnabled val="1"/>
        </dgm:presLayoutVars>
      </dgm:prSet>
      <dgm:spPr/>
    </dgm:pt>
    <dgm:pt modelId="{EB89E8D6-DD73-0E4B-A2C1-93333EB5CE6A}" type="pres">
      <dgm:prSet presAssocID="{179442BD-B52B-4146-9108-1A3AB97C6D57}" presName="spNode" presStyleCnt="0"/>
      <dgm:spPr/>
    </dgm:pt>
    <dgm:pt modelId="{EF75D2F7-5649-DC48-94F3-037CE101C2A2}" type="pres">
      <dgm:prSet presAssocID="{A9FA98D9-8FE7-8640-AAAB-0499CD4469F8}" presName="sibTrans" presStyleLbl="sibTrans1D1" presStyleIdx="1" presStyleCnt="4"/>
      <dgm:spPr/>
    </dgm:pt>
    <dgm:pt modelId="{24963870-D5B4-D646-9628-593E74794604}" type="pres">
      <dgm:prSet presAssocID="{ACF61061-8E57-394E-A2C7-BE8CD0F7F619}" presName="node" presStyleLbl="node1" presStyleIdx="2" presStyleCnt="4">
        <dgm:presLayoutVars>
          <dgm:bulletEnabled val="1"/>
        </dgm:presLayoutVars>
      </dgm:prSet>
      <dgm:spPr/>
    </dgm:pt>
    <dgm:pt modelId="{0C44F18F-8A7D-324C-8B36-704274774B3D}" type="pres">
      <dgm:prSet presAssocID="{ACF61061-8E57-394E-A2C7-BE8CD0F7F619}" presName="spNode" presStyleCnt="0"/>
      <dgm:spPr/>
    </dgm:pt>
    <dgm:pt modelId="{97B192AB-40E2-CF4C-BAA4-ED1C099DBCBC}" type="pres">
      <dgm:prSet presAssocID="{976A3AA1-747A-8D4D-B606-814B4B1C471B}" presName="sibTrans" presStyleLbl="sibTrans1D1" presStyleIdx="2" presStyleCnt="4"/>
      <dgm:spPr/>
    </dgm:pt>
    <dgm:pt modelId="{8276F464-DF43-C542-926E-C6D57B4CA82C}" type="pres">
      <dgm:prSet presAssocID="{F2A7A4D9-15A7-9043-A553-0BC1BB4C4EED}" presName="node" presStyleLbl="node1" presStyleIdx="3" presStyleCnt="4">
        <dgm:presLayoutVars>
          <dgm:bulletEnabled val="1"/>
        </dgm:presLayoutVars>
      </dgm:prSet>
      <dgm:spPr/>
    </dgm:pt>
    <dgm:pt modelId="{7602C2C1-A885-0E4A-BDE7-8DE014D84B3B}" type="pres">
      <dgm:prSet presAssocID="{F2A7A4D9-15A7-9043-A553-0BC1BB4C4EED}" presName="spNode" presStyleCnt="0"/>
      <dgm:spPr/>
    </dgm:pt>
    <dgm:pt modelId="{E3DEA1BB-C026-2F40-A0FA-105F0E9F7582}" type="pres">
      <dgm:prSet presAssocID="{FF7127DD-AFFE-E644-92A2-1F34F2AC8613}" presName="sibTrans" presStyleLbl="sibTrans1D1" presStyleIdx="3" presStyleCnt="4"/>
      <dgm:spPr/>
    </dgm:pt>
  </dgm:ptLst>
  <dgm:cxnLst>
    <dgm:cxn modelId="{8B10D622-614A-4B10-BE76-C35A4D6EBFF1}" type="presOf" srcId="{FF7127DD-AFFE-E644-92A2-1F34F2AC8613}" destId="{E3DEA1BB-C026-2F40-A0FA-105F0E9F7582}" srcOrd="0" destOrd="0" presId="urn:microsoft.com/office/officeart/2005/8/layout/cycle6"/>
    <dgm:cxn modelId="{53A81937-178D-4AA8-AFD1-E68C4A481983}" type="presOf" srcId="{A9FA98D9-8FE7-8640-AAAB-0499CD4469F8}" destId="{EF75D2F7-5649-DC48-94F3-037CE101C2A2}" srcOrd="0" destOrd="0" presId="urn:microsoft.com/office/officeart/2005/8/layout/cycle6"/>
    <dgm:cxn modelId="{5DADB738-6619-44A5-A5A8-16E83E87974D}" type="presOf" srcId="{F2A7A4D9-15A7-9043-A553-0BC1BB4C4EED}" destId="{8276F464-DF43-C542-926E-C6D57B4CA82C}" srcOrd="0" destOrd="0" presId="urn:microsoft.com/office/officeart/2005/8/layout/cycle6"/>
    <dgm:cxn modelId="{68747061-7231-A143-AFEE-7B9EEA28177B}" srcId="{1DB54901-E2C9-2D4C-A23C-48752B65DBF0}" destId="{5F434121-D11B-154D-9DB5-3DF8439537D9}" srcOrd="0" destOrd="0" parTransId="{7A19DE09-B73F-E84B-BAFD-9AA8757DFD7D}" sibTransId="{4305B837-4BFA-2643-AB45-059214E28A0C}"/>
    <dgm:cxn modelId="{4A14AD71-53AA-7D40-B057-887646445A74}" srcId="{1DB54901-E2C9-2D4C-A23C-48752B65DBF0}" destId="{F2A7A4D9-15A7-9043-A553-0BC1BB4C4EED}" srcOrd="3" destOrd="0" parTransId="{05134C96-451B-494A-A446-17DD906939F6}" sibTransId="{FF7127DD-AFFE-E644-92A2-1F34F2AC8613}"/>
    <dgm:cxn modelId="{A8FB5B78-C62D-436B-A425-8BBF7AFCC68D}" type="presOf" srcId="{1DB54901-E2C9-2D4C-A23C-48752B65DBF0}" destId="{B9840402-19AF-1041-AED3-38041F4203D2}" srcOrd="0" destOrd="0" presId="urn:microsoft.com/office/officeart/2005/8/layout/cycle6"/>
    <dgm:cxn modelId="{2DDD1CB2-F2AC-4FFA-AA2B-0ED01299E241}" type="presOf" srcId="{5F434121-D11B-154D-9DB5-3DF8439537D9}" destId="{C5E72A1A-93BA-5D40-B9E7-601C40B7602F}" srcOrd="0" destOrd="0" presId="urn:microsoft.com/office/officeart/2005/8/layout/cycle6"/>
    <dgm:cxn modelId="{73BA3CB5-8A72-8D48-8935-7C2235210850}" srcId="{1DB54901-E2C9-2D4C-A23C-48752B65DBF0}" destId="{179442BD-B52B-4146-9108-1A3AB97C6D57}" srcOrd="1" destOrd="0" parTransId="{38B88146-99D0-FE46-A3D1-1E68153D13C1}" sibTransId="{A9FA98D9-8FE7-8640-AAAB-0499CD4469F8}"/>
    <dgm:cxn modelId="{89B276CA-23B1-4C16-95AD-B522F6F78045}" type="presOf" srcId="{976A3AA1-747A-8D4D-B606-814B4B1C471B}" destId="{97B192AB-40E2-CF4C-BAA4-ED1C099DBCBC}" srcOrd="0" destOrd="0" presId="urn:microsoft.com/office/officeart/2005/8/layout/cycle6"/>
    <dgm:cxn modelId="{10B2F2D0-49A7-4DC8-AF97-066299A4269E}" type="presOf" srcId="{ACF61061-8E57-394E-A2C7-BE8CD0F7F619}" destId="{24963870-D5B4-D646-9628-593E74794604}" srcOrd="0" destOrd="0" presId="urn:microsoft.com/office/officeart/2005/8/layout/cycle6"/>
    <dgm:cxn modelId="{BFA685EE-3C13-4839-991C-D52349786A2C}" type="presOf" srcId="{179442BD-B52B-4146-9108-1A3AB97C6D57}" destId="{9F1BD3CC-1EF1-AE40-84E3-65EEC92E1872}" srcOrd="0" destOrd="0" presId="urn:microsoft.com/office/officeart/2005/8/layout/cycle6"/>
    <dgm:cxn modelId="{BCBC65F4-3B5E-574D-BF53-6BD19532981F}" srcId="{1DB54901-E2C9-2D4C-A23C-48752B65DBF0}" destId="{ACF61061-8E57-394E-A2C7-BE8CD0F7F619}" srcOrd="2" destOrd="0" parTransId="{9AB083C6-C64D-C248-A8D6-24F83D4B81B3}" sibTransId="{976A3AA1-747A-8D4D-B606-814B4B1C471B}"/>
    <dgm:cxn modelId="{EEB988F7-7099-413D-B919-88C56A65F81F}" type="presOf" srcId="{4305B837-4BFA-2643-AB45-059214E28A0C}" destId="{4FF7AA60-F4E2-C246-905D-595F72336B29}" srcOrd="0" destOrd="0" presId="urn:microsoft.com/office/officeart/2005/8/layout/cycle6"/>
    <dgm:cxn modelId="{B9981AF9-14C4-4A85-A0D0-A7AC0AEEF415}" type="presParOf" srcId="{B9840402-19AF-1041-AED3-38041F4203D2}" destId="{C5E72A1A-93BA-5D40-B9E7-601C40B7602F}" srcOrd="0" destOrd="0" presId="urn:microsoft.com/office/officeart/2005/8/layout/cycle6"/>
    <dgm:cxn modelId="{1D39FF9A-7689-4205-9A21-82F5CE7F95EA}" type="presParOf" srcId="{B9840402-19AF-1041-AED3-38041F4203D2}" destId="{7E1CE81B-1F75-6B4E-8639-C2C669B905B6}" srcOrd="1" destOrd="0" presId="urn:microsoft.com/office/officeart/2005/8/layout/cycle6"/>
    <dgm:cxn modelId="{0C69F407-CC7F-4930-BA5E-110CA0D3F8EE}" type="presParOf" srcId="{B9840402-19AF-1041-AED3-38041F4203D2}" destId="{4FF7AA60-F4E2-C246-905D-595F72336B29}" srcOrd="2" destOrd="0" presId="urn:microsoft.com/office/officeart/2005/8/layout/cycle6"/>
    <dgm:cxn modelId="{72021395-8BE9-424F-930F-FA043BA2FDB4}" type="presParOf" srcId="{B9840402-19AF-1041-AED3-38041F4203D2}" destId="{9F1BD3CC-1EF1-AE40-84E3-65EEC92E1872}" srcOrd="3" destOrd="0" presId="urn:microsoft.com/office/officeart/2005/8/layout/cycle6"/>
    <dgm:cxn modelId="{3A8124AA-2583-4026-B611-DF452118A358}" type="presParOf" srcId="{B9840402-19AF-1041-AED3-38041F4203D2}" destId="{EB89E8D6-DD73-0E4B-A2C1-93333EB5CE6A}" srcOrd="4" destOrd="0" presId="urn:microsoft.com/office/officeart/2005/8/layout/cycle6"/>
    <dgm:cxn modelId="{C98009DD-1D94-41C3-A4C0-267B4AB160E3}" type="presParOf" srcId="{B9840402-19AF-1041-AED3-38041F4203D2}" destId="{EF75D2F7-5649-DC48-94F3-037CE101C2A2}" srcOrd="5" destOrd="0" presId="urn:microsoft.com/office/officeart/2005/8/layout/cycle6"/>
    <dgm:cxn modelId="{90220201-E173-421D-AFD9-769C4ADA198C}" type="presParOf" srcId="{B9840402-19AF-1041-AED3-38041F4203D2}" destId="{24963870-D5B4-D646-9628-593E74794604}" srcOrd="6" destOrd="0" presId="urn:microsoft.com/office/officeart/2005/8/layout/cycle6"/>
    <dgm:cxn modelId="{A0442715-02FE-45DE-80D0-5BA8F1B120B9}" type="presParOf" srcId="{B9840402-19AF-1041-AED3-38041F4203D2}" destId="{0C44F18F-8A7D-324C-8B36-704274774B3D}" srcOrd="7" destOrd="0" presId="urn:microsoft.com/office/officeart/2005/8/layout/cycle6"/>
    <dgm:cxn modelId="{E6ADFCCC-8166-4DE0-9C9D-10DB5916074F}" type="presParOf" srcId="{B9840402-19AF-1041-AED3-38041F4203D2}" destId="{97B192AB-40E2-CF4C-BAA4-ED1C099DBCBC}" srcOrd="8" destOrd="0" presId="urn:microsoft.com/office/officeart/2005/8/layout/cycle6"/>
    <dgm:cxn modelId="{3B0A9E97-02F1-4D75-8C10-9E3014B0A648}" type="presParOf" srcId="{B9840402-19AF-1041-AED3-38041F4203D2}" destId="{8276F464-DF43-C542-926E-C6D57B4CA82C}" srcOrd="9" destOrd="0" presId="urn:microsoft.com/office/officeart/2005/8/layout/cycle6"/>
    <dgm:cxn modelId="{95A4E567-B9B0-455A-AF64-961881D784A6}" type="presParOf" srcId="{B9840402-19AF-1041-AED3-38041F4203D2}" destId="{7602C2C1-A885-0E4A-BDE7-8DE014D84B3B}" srcOrd="10" destOrd="0" presId="urn:microsoft.com/office/officeart/2005/8/layout/cycle6"/>
    <dgm:cxn modelId="{23118E2C-BF6B-44CB-9FEA-7FAE5084E71F}" type="presParOf" srcId="{B9840402-19AF-1041-AED3-38041F4203D2}" destId="{E3DEA1BB-C026-2F40-A0FA-105F0E9F758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A2514-7546-4A01-85FF-86CF1F19CC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3022A08-F2AD-4EB5-9572-0474918F063E}">
      <dgm:prSet phldrT="[Texte]" custT="1"/>
      <dgm:spPr/>
      <dgm:t>
        <a:bodyPr/>
        <a:lstStyle/>
        <a:p>
          <a:r>
            <a:rPr lang="fr-FR" sz="2000" dirty="0"/>
            <a:t>Sécurité</a:t>
          </a:r>
        </a:p>
      </dgm:t>
    </dgm:pt>
    <dgm:pt modelId="{EC96F870-0591-4501-A00B-D0AA6097982D}" type="parTrans" cxnId="{ED8E61C8-5ED6-46A7-A881-6A03FF261497}">
      <dgm:prSet/>
      <dgm:spPr/>
      <dgm:t>
        <a:bodyPr/>
        <a:lstStyle/>
        <a:p>
          <a:endParaRPr lang="fr-FR"/>
        </a:p>
      </dgm:t>
    </dgm:pt>
    <dgm:pt modelId="{C376EEAE-7F4D-46DB-958E-E283EEE1A235}" type="sibTrans" cxnId="{ED8E61C8-5ED6-46A7-A881-6A03FF261497}">
      <dgm:prSet/>
      <dgm:spPr/>
      <dgm:t>
        <a:bodyPr/>
        <a:lstStyle/>
        <a:p>
          <a:endParaRPr lang="fr-FR"/>
        </a:p>
      </dgm:t>
    </dgm:pt>
    <dgm:pt modelId="{938C107C-3B50-4F57-B4F5-FB2F5F152073}">
      <dgm:prSet phldrT="[Texte]" custT="1"/>
      <dgm:spPr/>
      <dgm:t>
        <a:bodyPr/>
        <a:lstStyle/>
        <a:p>
          <a:r>
            <a:rPr lang="fr-FR" sz="1800" dirty="0"/>
            <a:t>Validation email </a:t>
          </a:r>
        </a:p>
      </dgm:t>
    </dgm:pt>
    <dgm:pt modelId="{C2C37627-31DC-4849-B66A-BE65A2AFE933}" type="parTrans" cxnId="{ED63D7E9-AABF-4FB8-B5C0-B480023F36E0}">
      <dgm:prSet/>
      <dgm:spPr/>
      <dgm:t>
        <a:bodyPr/>
        <a:lstStyle/>
        <a:p>
          <a:endParaRPr lang="fr-FR"/>
        </a:p>
      </dgm:t>
    </dgm:pt>
    <dgm:pt modelId="{02F8AC44-8F2E-49BA-A7E3-AA99CB44468D}" type="sibTrans" cxnId="{ED63D7E9-AABF-4FB8-B5C0-B480023F36E0}">
      <dgm:prSet/>
      <dgm:spPr/>
      <dgm:t>
        <a:bodyPr/>
        <a:lstStyle/>
        <a:p>
          <a:endParaRPr lang="fr-FR"/>
        </a:p>
      </dgm:t>
    </dgm:pt>
    <dgm:pt modelId="{B8B3BC9C-5650-42BD-9A99-73288B2CB032}">
      <dgm:prSet phldrT="[Texte]" custT="1"/>
      <dgm:spPr/>
      <dgm:t>
        <a:bodyPr/>
        <a:lstStyle/>
        <a:p>
          <a:r>
            <a:rPr lang="fr-FR" sz="1800" dirty="0"/>
            <a:t>Déconnexion après le temps d’inactivité</a:t>
          </a:r>
        </a:p>
      </dgm:t>
    </dgm:pt>
    <dgm:pt modelId="{0FE6E690-42C9-449D-94C3-B99B7F530605}" type="parTrans" cxnId="{1D5E4DD2-8143-4E23-9929-A4EBD05FB110}">
      <dgm:prSet/>
      <dgm:spPr/>
      <dgm:t>
        <a:bodyPr/>
        <a:lstStyle/>
        <a:p>
          <a:endParaRPr lang="fr-FR"/>
        </a:p>
      </dgm:t>
    </dgm:pt>
    <dgm:pt modelId="{13CA65A2-0C25-466C-BA0A-0F04D4F8437B}" type="sibTrans" cxnId="{1D5E4DD2-8143-4E23-9929-A4EBD05FB110}">
      <dgm:prSet/>
      <dgm:spPr/>
      <dgm:t>
        <a:bodyPr/>
        <a:lstStyle/>
        <a:p>
          <a:endParaRPr lang="fr-FR"/>
        </a:p>
      </dgm:t>
    </dgm:pt>
    <dgm:pt modelId="{719E1D63-7F7D-445C-AD84-0F704DF80614}">
      <dgm:prSet phldrT="[Texte]"/>
      <dgm:spPr/>
      <dgm:t>
        <a:bodyPr/>
        <a:lstStyle/>
        <a:p>
          <a:r>
            <a:rPr lang="fr-FR" dirty="0"/>
            <a:t>Performance</a:t>
          </a:r>
        </a:p>
      </dgm:t>
    </dgm:pt>
    <dgm:pt modelId="{A4722907-1249-4000-BC95-5A34B0A5841E}" type="parTrans" cxnId="{9B7E36DD-1587-45CE-B494-E5D231267EF8}">
      <dgm:prSet/>
      <dgm:spPr/>
      <dgm:t>
        <a:bodyPr/>
        <a:lstStyle/>
        <a:p>
          <a:endParaRPr lang="fr-FR"/>
        </a:p>
      </dgm:t>
    </dgm:pt>
    <dgm:pt modelId="{C01F94A6-79DD-43F2-8C0C-CCD21334B949}" type="sibTrans" cxnId="{9B7E36DD-1587-45CE-B494-E5D231267EF8}">
      <dgm:prSet/>
      <dgm:spPr/>
      <dgm:t>
        <a:bodyPr/>
        <a:lstStyle/>
        <a:p>
          <a:endParaRPr lang="fr-FR"/>
        </a:p>
      </dgm:t>
    </dgm:pt>
    <dgm:pt modelId="{232CFFD8-5C49-452F-A5B3-488263BB23F2}">
      <dgm:prSet phldrT="[Texte]" custT="1"/>
      <dgm:spPr/>
      <dgm:t>
        <a:bodyPr/>
        <a:lstStyle/>
        <a:p>
          <a:r>
            <a:rPr lang="fr-FR" sz="1800" dirty="0"/>
            <a:t>Consommation minimal de CPU et RAM</a:t>
          </a:r>
        </a:p>
      </dgm:t>
    </dgm:pt>
    <dgm:pt modelId="{0B2C3257-0D2B-4360-90B1-174DC9BA9B14}" type="parTrans" cxnId="{F5969567-6A80-4FC3-AF8A-EAFD0077EE95}">
      <dgm:prSet/>
      <dgm:spPr/>
      <dgm:t>
        <a:bodyPr/>
        <a:lstStyle/>
        <a:p>
          <a:endParaRPr lang="fr-FR"/>
        </a:p>
      </dgm:t>
    </dgm:pt>
    <dgm:pt modelId="{717B4632-8A9A-47AC-8C7E-ECE4DEC23AE6}" type="sibTrans" cxnId="{F5969567-6A80-4FC3-AF8A-EAFD0077EE95}">
      <dgm:prSet/>
      <dgm:spPr/>
      <dgm:t>
        <a:bodyPr/>
        <a:lstStyle/>
        <a:p>
          <a:endParaRPr lang="fr-FR"/>
        </a:p>
      </dgm:t>
    </dgm:pt>
    <dgm:pt modelId="{152C3A4D-0906-449B-801A-FFB587B8B88C}">
      <dgm:prSet phldrT="[Texte]" custT="1"/>
      <dgm:spPr/>
      <dgm:t>
        <a:bodyPr/>
        <a:lstStyle/>
        <a:p>
          <a:r>
            <a:rPr lang="fr-FR" sz="1800" dirty="0"/>
            <a:t>Compatibilité avec les version d’Android &gt; 4.1</a:t>
          </a:r>
        </a:p>
      </dgm:t>
    </dgm:pt>
    <dgm:pt modelId="{36CCF73D-0C74-4626-95DF-571FC62DB6AF}" type="parTrans" cxnId="{4F3F03CE-55AF-4E59-A9A3-249FA9CFF70E}">
      <dgm:prSet/>
      <dgm:spPr/>
      <dgm:t>
        <a:bodyPr/>
        <a:lstStyle/>
        <a:p>
          <a:endParaRPr lang="fr-FR"/>
        </a:p>
      </dgm:t>
    </dgm:pt>
    <dgm:pt modelId="{784DFBC5-59B6-4E0A-A2FB-967487348D0C}" type="sibTrans" cxnId="{4F3F03CE-55AF-4E59-A9A3-249FA9CFF70E}">
      <dgm:prSet/>
      <dgm:spPr/>
      <dgm:t>
        <a:bodyPr/>
        <a:lstStyle/>
        <a:p>
          <a:endParaRPr lang="fr-FR"/>
        </a:p>
      </dgm:t>
    </dgm:pt>
    <dgm:pt modelId="{66DD5A62-2AED-4DA4-BAC0-DA2A4AF307DF}">
      <dgm:prSet phldrT="[Texte]" custT="1"/>
      <dgm:spPr/>
      <dgm:t>
        <a:bodyPr/>
        <a:lstStyle/>
        <a:p>
          <a:r>
            <a:rPr lang="fr-FR" sz="2000" dirty="0"/>
            <a:t>Compatibilité</a:t>
          </a:r>
        </a:p>
      </dgm:t>
    </dgm:pt>
    <dgm:pt modelId="{EBF20A3E-2BFE-4E44-BA78-604605AA6F87}" type="parTrans" cxnId="{A611594D-8CDF-407D-8151-6CAA41956581}">
      <dgm:prSet/>
      <dgm:spPr/>
      <dgm:t>
        <a:bodyPr/>
        <a:lstStyle/>
        <a:p>
          <a:endParaRPr lang="fr-FR"/>
        </a:p>
      </dgm:t>
    </dgm:pt>
    <dgm:pt modelId="{87930A52-1D6A-4515-80C9-E48724CE27F2}" type="sibTrans" cxnId="{A611594D-8CDF-407D-8151-6CAA41956581}">
      <dgm:prSet/>
      <dgm:spPr/>
      <dgm:t>
        <a:bodyPr/>
        <a:lstStyle/>
        <a:p>
          <a:endParaRPr lang="fr-FR"/>
        </a:p>
      </dgm:t>
    </dgm:pt>
    <dgm:pt modelId="{AAA9F5EB-BE8E-4DE4-9338-EE97D2EC3333}">
      <dgm:prSet phldrT="[Texte]" custT="1"/>
      <dgm:spPr/>
      <dgm:t>
        <a:bodyPr/>
        <a:lstStyle/>
        <a:p>
          <a:endParaRPr lang="fr-FR" sz="1800" dirty="0"/>
        </a:p>
      </dgm:t>
    </dgm:pt>
    <dgm:pt modelId="{493569C5-40CA-4F0E-B6EE-EE71BA6E877A}" type="parTrans" cxnId="{DB984B11-4D9D-434C-9451-88647E3C9B33}">
      <dgm:prSet/>
      <dgm:spPr/>
      <dgm:t>
        <a:bodyPr/>
        <a:lstStyle/>
        <a:p>
          <a:endParaRPr lang="fr-FR"/>
        </a:p>
      </dgm:t>
    </dgm:pt>
    <dgm:pt modelId="{918727C3-5519-4DCF-BED9-6FCCEEB1DB44}" type="sibTrans" cxnId="{DB984B11-4D9D-434C-9451-88647E3C9B33}">
      <dgm:prSet/>
      <dgm:spPr/>
      <dgm:t>
        <a:bodyPr/>
        <a:lstStyle/>
        <a:p>
          <a:endParaRPr lang="fr-FR"/>
        </a:p>
      </dgm:t>
    </dgm:pt>
    <dgm:pt modelId="{D277457D-CBCB-44A4-873E-699435ECBB80}" type="pres">
      <dgm:prSet presAssocID="{9BAA2514-7546-4A01-85FF-86CF1F19CCAD}" presName="Name0" presStyleCnt="0">
        <dgm:presLayoutVars>
          <dgm:dir/>
          <dgm:animLvl val="lvl"/>
          <dgm:resizeHandles val="exact"/>
        </dgm:presLayoutVars>
      </dgm:prSet>
      <dgm:spPr/>
    </dgm:pt>
    <dgm:pt modelId="{1CE3B65D-BCA0-47CE-915D-D3E8044751C5}" type="pres">
      <dgm:prSet presAssocID="{A3022A08-F2AD-4EB5-9572-0474918F063E}" presName="composite" presStyleCnt="0"/>
      <dgm:spPr/>
    </dgm:pt>
    <dgm:pt modelId="{42191433-B0C2-4E1B-92B6-85FE1C595711}" type="pres">
      <dgm:prSet presAssocID="{A3022A08-F2AD-4EB5-9572-0474918F063E}" presName="parTx" presStyleLbl="alignNode1" presStyleIdx="0" presStyleCnt="3" custLinFactY="-85764" custLinFactNeighborX="-103" custLinFactNeighborY="-100000">
        <dgm:presLayoutVars>
          <dgm:chMax val="0"/>
          <dgm:chPref val="0"/>
          <dgm:bulletEnabled val="1"/>
        </dgm:presLayoutVars>
      </dgm:prSet>
      <dgm:spPr/>
    </dgm:pt>
    <dgm:pt modelId="{BE1EF650-2D1B-4776-98CA-A18D69F1DDA0}" type="pres">
      <dgm:prSet presAssocID="{A3022A08-F2AD-4EB5-9572-0474918F063E}" presName="desTx" presStyleLbl="alignAccFollowNode1" presStyleIdx="0" presStyleCnt="3" custLinFactNeighborX="-87" custLinFactNeighborY="-7617">
        <dgm:presLayoutVars>
          <dgm:bulletEnabled val="1"/>
        </dgm:presLayoutVars>
      </dgm:prSet>
      <dgm:spPr/>
    </dgm:pt>
    <dgm:pt modelId="{50B894D6-C9C9-4144-9B27-52C73CDF3A0D}" type="pres">
      <dgm:prSet presAssocID="{C376EEAE-7F4D-46DB-958E-E283EEE1A235}" presName="space" presStyleCnt="0"/>
      <dgm:spPr/>
    </dgm:pt>
    <dgm:pt modelId="{073F16DD-3108-4A49-94EF-A1AC0A184AA7}" type="pres">
      <dgm:prSet presAssocID="{719E1D63-7F7D-445C-AD84-0F704DF80614}" presName="composite" presStyleCnt="0"/>
      <dgm:spPr/>
    </dgm:pt>
    <dgm:pt modelId="{9363C366-F357-44DA-A89C-A6E3935D4EAE}" type="pres">
      <dgm:prSet presAssocID="{719E1D63-7F7D-445C-AD84-0F704DF80614}" presName="parTx" presStyleLbl="alignNode1" presStyleIdx="1" presStyleCnt="3" custScaleX="106213" custLinFactY="-83059" custLinFactNeighborX="-6061" custLinFactNeighborY="-100000">
        <dgm:presLayoutVars>
          <dgm:chMax val="0"/>
          <dgm:chPref val="0"/>
          <dgm:bulletEnabled val="1"/>
        </dgm:presLayoutVars>
      </dgm:prSet>
      <dgm:spPr/>
    </dgm:pt>
    <dgm:pt modelId="{A4098147-E717-4D57-8C28-3098ABF39D37}" type="pres">
      <dgm:prSet presAssocID="{719E1D63-7F7D-445C-AD84-0F704DF80614}" presName="desTx" presStyleLbl="alignAccFollowNode1" presStyleIdx="1" presStyleCnt="3" custScaleX="107015" custLinFactNeighborX="-6061" custLinFactNeighborY="-7839">
        <dgm:presLayoutVars>
          <dgm:bulletEnabled val="1"/>
        </dgm:presLayoutVars>
      </dgm:prSet>
      <dgm:spPr/>
    </dgm:pt>
    <dgm:pt modelId="{0412109A-96A9-404E-8BFA-DEA387C5CA06}" type="pres">
      <dgm:prSet presAssocID="{C01F94A6-79DD-43F2-8C0C-CCD21334B949}" presName="space" presStyleCnt="0"/>
      <dgm:spPr/>
    </dgm:pt>
    <dgm:pt modelId="{B0C972F9-36DF-425B-AA67-5E6CFDA7B48F}" type="pres">
      <dgm:prSet presAssocID="{66DD5A62-2AED-4DA4-BAC0-DA2A4AF307DF}" presName="composite" presStyleCnt="0"/>
      <dgm:spPr/>
    </dgm:pt>
    <dgm:pt modelId="{4C017F8B-2996-43C2-8E23-DB34722BEB5B}" type="pres">
      <dgm:prSet presAssocID="{66DD5A62-2AED-4DA4-BAC0-DA2A4AF307DF}" presName="parTx" presStyleLbl="alignNode1" presStyleIdx="2" presStyleCnt="3" custLinFactY="-81177" custLinFactNeighborX="-10527" custLinFactNeighborY="-100000">
        <dgm:presLayoutVars>
          <dgm:chMax val="0"/>
          <dgm:chPref val="0"/>
          <dgm:bulletEnabled val="1"/>
        </dgm:presLayoutVars>
      </dgm:prSet>
      <dgm:spPr/>
    </dgm:pt>
    <dgm:pt modelId="{7322AC7D-0292-4CBE-ADA8-EA179E1A6449}" type="pres">
      <dgm:prSet presAssocID="{66DD5A62-2AED-4DA4-BAC0-DA2A4AF307DF}" presName="desTx" presStyleLbl="alignAccFollowNode1" presStyleIdx="2" presStyleCnt="3" custLinFactNeighborX="-10011" custLinFactNeighborY="-7915">
        <dgm:presLayoutVars>
          <dgm:bulletEnabled val="1"/>
        </dgm:presLayoutVars>
      </dgm:prSet>
      <dgm:spPr/>
    </dgm:pt>
  </dgm:ptLst>
  <dgm:cxnLst>
    <dgm:cxn modelId="{54191B02-0FE6-4A44-8839-170861578982}" type="presOf" srcId="{B8B3BC9C-5650-42BD-9A99-73288B2CB032}" destId="{BE1EF650-2D1B-4776-98CA-A18D69F1DDA0}" srcOrd="0" destOrd="1" presId="urn:microsoft.com/office/officeart/2005/8/layout/hList1"/>
    <dgm:cxn modelId="{DB984B11-4D9D-434C-9451-88647E3C9B33}" srcId="{66DD5A62-2AED-4DA4-BAC0-DA2A4AF307DF}" destId="{AAA9F5EB-BE8E-4DE4-9338-EE97D2EC3333}" srcOrd="1" destOrd="0" parTransId="{493569C5-40CA-4F0E-B6EE-EE71BA6E877A}" sibTransId="{918727C3-5519-4DCF-BED9-6FCCEEB1DB44}"/>
    <dgm:cxn modelId="{5FC4F52C-24D6-4402-B469-7CB1B05D6070}" type="presOf" srcId="{9BAA2514-7546-4A01-85FF-86CF1F19CCAD}" destId="{D277457D-CBCB-44A4-873E-699435ECBB80}" srcOrd="0" destOrd="0" presId="urn:microsoft.com/office/officeart/2005/8/layout/hList1"/>
    <dgm:cxn modelId="{8D306235-80D0-48AB-AD4A-29A562E52194}" type="presOf" srcId="{152C3A4D-0906-449B-801A-FFB587B8B88C}" destId="{7322AC7D-0292-4CBE-ADA8-EA179E1A6449}" srcOrd="0" destOrd="0" presId="urn:microsoft.com/office/officeart/2005/8/layout/hList1"/>
    <dgm:cxn modelId="{F5969567-6A80-4FC3-AF8A-EAFD0077EE95}" srcId="{719E1D63-7F7D-445C-AD84-0F704DF80614}" destId="{232CFFD8-5C49-452F-A5B3-488263BB23F2}" srcOrd="0" destOrd="0" parTransId="{0B2C3257-0D2B-4360-90B1-174DC9BA9B14}" sibTransId="{717B4632-8A9A-47AC-8C7E-ECE4DEC23AE6}"/>
    <dgm:cxn modelId="{A611594D-8CDF-407D-8151-6CAA41956581}" srcId="{9BAA2514-7546-4A01-85FF-86CF1F19CCAD}" destId="{66DD5A62-2AED-4DA4-BAC0-DA2A4AF307DF}" srcOrd="2" destOrd="0" parTransId="{EBF20A3E-2BFE-4E44-BA78-604605AA6F87}" sibTransId="{87930A52-1D6A-4515-80C9-E48724CE27F2}"/>
    <dgm:cxn modelId="{57345BAE-FE45-400D-B7AB-113F556BCA0F}" type="presOf" srcId="{232CFFD8-5C49-452F-A5B3-488263BB23F2}" destId="{A4098147-E717-4D57-8C28-3098ABF39D37}" srcOrd="0" destOrd="0" presId="urn:microsoft.com/office/officeart/2005/8/layout/hList1"/>
    <dgm:cxn modelId="{2F78B7B5-34D0-473C-9C6A-9183E28F79F7}" type="presOf" srcId="{66DD5A62-2AED-4DA4-BAC0-DA2A4AF307DF}" destId="{4C017F8B-2996-43C2-8E23-DB34722BEB5B}" srcOrd="0" destOrd="0" presId="urn:microsoft.com/office/officeart/2005/8/layout/hList1"/>
    <dgm:cxn modelId="{E9A56EB7-D811-4974-B9E7-C60BBFCE1750}" type="presOf" srcId="{A3022A08-F2AD-4EB5-9572-0474918F063E}" destId="{42191433-B0C2-4E1B-92B6-85FE1C595711}" srcOrd="0" destOrd="0" presId="urn:microsoft.com/office/officeart/2005/8/layout/hList1"/>
    <dgm:cxn modelId="{4168B5BC-3884-46B2-B4FC-DD8DFD319590}" type="presOf" srcId="{719E1D63-7F7D-445C-AD84-0F704DF80614}" destId="{9363C366-F357-44DA-A89C-A6E3935D4EAE}" srcOrd="0" destOrd="0" presId="urn:microsoft.com/office/officeart/2005/8/layout/hList1"/>
    <dgm:cxn modelId="{DFBAB4BD-FCA2-4F3F-A605-2C329CEB9DDE}" type="presOf" srcId="{938C107C-3B50-4F57-B4F5-FB2F5F152073}" destId="{BE1EF650-2D1B-4776-98CA-A18D69F1DDA0}" srcOrd="0" destOrd="0" presId="urn:microsoft.com/office/officeart/2005/8/layout/hList1"/>
    <dgm:cxn modelId="{ED8E61C8-5ED6-46A7-A881-6A03FF261497}" srcId="{9BAA2514-7546-4A01-85FF-86CF1F19CCAD}" destId="{A3022A08-F2AD-4EB5-9572-0474918F063E}" srcOrd="0" destOrd="0" parTransId="{EC96F870-0591-4501-A00B-D0AA6097982D}" sibTransId="{C376EEAE-7F4D-46DB-958E-E283EEE1A235}"/>
    <dgm:cxn modelId="{4F3F03CE-55AF-4E59-A9A3-249FA9CFF70E}" srcId="{66DD5A62-2AED-4DA4-BAC0-DA2A4AF307DF}" destId="{152C3A4D-0906-449B-801A-FFB587B8B88C}" srcOrd="0" destOrd="0" parTransId="{36CCF73D-0C74-4626-95DF-571FC62DB6AF}" sibTransId="{784DFBC5-59B6-4E0A-A2FB-967487348D0C}"/>
    <dgm:cxn modelId="{1D5E4DD2-8143-4E23-9929-A4EBD05FB110}" srcId="{A3022A08-F2AD-4EB5-9572-0474918F063E}" destId="{B8B3BC9C-5650-42BD-9A99-73288B2CB032}" srcOrd="1" destOrd="0" parTransId="{0FE6E690-42C9-449D-94C3-B99B7F530605}" sibTransId="{13CA65A2-0C25-466C-BA0A-0F04D4F8437B}"/>
    <dgm:cxn modelId="{9B7E36DD-1587-45CE-B494-E5D231267EF8}" srcId="{9BAA2514-7546-4A01-85FF-86CF1F19CCAD}" destId="{719E1D63-7F7D-445C-AD84-0F704DF80614}" srcOrd="1" destOrd="0" parTransId="{A4722907-1249-4000-BC95-5A34B0A5841E}" sibTransId="{C01F94A6-79DD-43F2-8C0C-CCD21334B949}"/>
    <dgm:cxn modelId="{ED63D7E9-AABF-4FB8-B5C0-B480023F36E0}" srcId="{A3022A08-F2AD-4EB5-9572-0474918F063E}" destId="{938C107C-3B50-4F57-B4F5-FB2F5F152073}" srcOrd="0" destOrd="0" parTransId="{C2C37627-31DC-4849-B66A-BE65A2AFE933}" sibTransId="{02F8AC44-8F2E-49BA-A7E3-AA99CB44468D}"/>
    <dgm:cxn modelId="{D93B60FD-53A8-4A54-8B95-034DF9300BE8}" type="presOf" srcId="{AAA9F5EB-BE8E-4DE4-9338-EE97D2EC3333}" destId="{7322AC7D-0292-4CBE-ADA8-EA179E1A6449}" srcOrd="0" destOrd="1" presId="urn:microsoft.com/office/officeart/2005/8/layout/hList1"/>
    <dgm:cxn modelId="{E2C5187C-3CA8-4927-ADFD-C35F89A0825B}" type="presParOf" srcId="{D277457D-CBCB-44A4-873E-699435ECBB80}" destId="{1CE3B65D-BCA0-47CE-915D-D3E8044751C5}" srcOrd="0" destOrd="0" presId="urn:microsoft.com/office/officeart/2005/8/layout/hList1"/>
    <dgm:cxn modelId="{45D00233-4167-4B17-8F90-FE4EE6614600}" type="presParOf" srcId="{1CE3B65D-BCA0-47CE-915D-D3E8044751C5}" destId="{42191433-B0C2-4E1B-92B6-85FE1C595711}" srcOrd="0" destOrd="0" presId="urn:microsoft.com/office/officeart/2005/8/layout/hList1"/>
    <dgm:cxn modelId="{AF12FCE4-2EA0-4F68-AEC2-D10EA1074554}" type="presParOf" srcId="{1CE3B65D-BCA0-47CE-915D-D3E8044751C5}" destId="{BE1EF650-2D1B-4776-98CA-A18D69F1DDA0}" srcOrd="1" destOrd="0" presId="urn:microsoft.com/office/officeart/2005/8/layout/hList1"/>
    <dgm:cxn modelId="{A3640FFD-2F4A-4938-84F1-48239645BF16}" type="presParOf" srcId="{D277457D-CBCB-44A4-873E-699435ECBB80}" destId="{50B894D6-C9C9-4144-9B27-52C73CDF3A0D}" srcOrd="1" destOrd="0" presId="urn:microsoft.com/office/officeart/2005/8/layout/hList1"/>
    <dgm:cxn modelId="{A186F458-8666-48B5-B848-5FCF7920C694}" type="presParOf" srcId="{D277457D-CBCB-44A4-873E-699435ECBB80}" destId="{073F16DD-3108-4A49-94EF-A1AC0A184AA7}" srcOrd="2" destOrd="0" presId="urn:microsoft.com/office/officeart/2005/8/layout/hList1"/>
    <dgm:cxn modelId="{F45D7045-46B1-416B-A879-9D102557D146}" type="presParOf" srcId="{073F16DD-3108-4A49-94EF-A1AC0A184AA7}" destId="{9363C366-F357-44DA-A89C-A6E3935D4EAE}" srcOrd="0" destOrd="0" presId="urn:microsoft.com/office/officeart/2005/8/layout/hList1"/>
    <dgm:cxn modelId="{0BA90167-F9B6-4229-965E-038B729BB58B}" type="presParOf" srcId="{073F16DD-3108-4A49-94EF-A1AC0A184AA7}" destId="{A4098147-E717-4D57-8C28-3098ABF39D37}" srcOrd="1" destOrd="0" presId="urn:microsoft.com/office/officeart/2005/8/layout/hList1"/>
    <dgm:cxn modelId="{60B61179-4447-48C7-9412-A3985D2F1D2D}" type="presParOf" srcId="{D277457D-CBCB-44A4-873E-699435ECBB80}" destId="{0412109A-96A9-404E-8BFA-DEA387C5CA06}" srcOrd="3" destOrd="0" presId="urn:microsoft.com/office/officeart/2005/8/layout/hList1"/>
    <dgm:cxn modelId="{705B293E-F984-4AB3-BE56-73346256AE83}" type="presParOf" srcId="{D277457D-CBCB-44A4-873E-699435ECBB80}" destId="{B0C972F9-36DF-425B-AA67-5E6CFDA7B48F}" srcOrd="4" destOrd="0" presId="urn:microsoft.com/office/officeart/2005/8/layout/hList1"/>
    <dgm:cxn modelId="{54BEB555-8371-46F3-BECC-19CE6F9FC478}" type="presParOf" srcId="{B0C972F9-36DF-425B-AA67-5E6CFDA7B48F}" destId="{4C017F8B-2996-43C2-8E23-DB34722BEB5B}" srcOrd="0" destOrd="0" presId="urn:microsoft.com/office/officeart/2005/8/layout/hList1"/>
    <dgm:cxn modelId="{D1A8A376-CEFC-4A99-B27E-F43236D5A87B}" type="presParOf" srcId="{B0C972F9-36DF-425B-AA67-5E6CFDA7B48F}" destId="{7322AC7D-0292-4CBE-ADA8-EA179E1A64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2A1A-93BA-5D40-B9E7-601C40B7602F}">
      <dsp:nvSpPr>
        <dsp:cNvPr id="0" name=""/>
        <dsp:cNvSpPr/>
      </dsp:nvSpPr>
      <dsp:spPr>
        <a:xfrm>
          <a:off x="1303249" y="661"/>
          <a:ext cx="1211891" cy="787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A81B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Consultation des listes des exercices</a:t>
          </a:r>
        </a:p>
      </dsp:txBody>
      <dsp:txXfrm>
        <a:off x="1341703" y="39115"/>
        <a:ext cx="1134983" cy="710821"/>
      </dsp:txXfrm>
    </dsp:sp>
    <dsp:sp modelId="{4FF7AA60-F4E2-C246-905D-595F72336B29}">
      <dsp:nvSpPr>
        <dsp:cNvPr id="0" name=""/>
        <dsp:cNvSpPr/>
      </dsp:nvSpPr>
      <dsp:spPr>
        <a:xfrm>
          <a:off x="609019" y="394526"/>
          <a:ext cx="2600352" cy="2600352"/>
        </a:xfrm>
        <a:custGeom>
          <a:avLst/>
          <a:gdLst/>
          <a:ahLst/>
          <a:cxnLst/>
          <a:rect l="0" t="0" r="0" b="0"/>
          <a:pathLst>
            <a:path>
              <a:moveTo>
                <a:pt x="1914832" y="154464"/>
              </a:moveTo>
              <a:arcTo wR="1300176" hR="1300176" stAng="17892771" swAng="26231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BD3CC-1EF1-AE40-84E3-65EEC92E1872}">
      <dsp:nvSpPr>
        <dsp:cNvPr id="0" name=""/>
        <dsp:cNvSpPr/>
      </dsp:nvSpPr>
      <dsp:spPr>
        <a:xfrm>
          <a:off x="2603425" y="1300837"/>
          <a:ext cx="1211891" cy="787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A81B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Suivi du l’historique d’entrainement</a:t>
          </a:r>
        </a:p>
      </dsp:txBody>
      <dsp:txXfrm>
        <a:off x="2641879" y="1339291"/>
        <a:ext cx="1134983" cy="710821"/>
      </dsp:txXfrm>
    </dsp:sp>
    <dsp:sp modelId="{EF75D2F7-5649-DC48-94F3-037CE101C2A2}">
      <dsp:nvSpPr>
        <dsp:cNvPr id="0" name=""/>
        <dsp:cNvSpPr/>
      </dsp:nvSpPr>
      <dsp:spPr>
        <a:xfrm>
          <a:off x="609019" y="394526"/>
          <a:ext cx="2600352" cy="2600352"/>
        </a:xfrm>
        <a:custGeom>
          <a:avLst/>
          <a:gdLst/>
          <a:ahLst/>
          <a:cxnLst/>
          <a:rect l="0" t="0" r="0" b="0"/>
          <a:pathLst>
            <a:path>
              <a:moveTo>
                <a:pt x="2536235" y="1703430"/>
              </a:moveTo>
              <a:arcTo wR="1300176" hR="1300176" stAng="1084110" swAng="26231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63870-D5B4-D646-9628-593E74794604}">
      <dsp:nvSpPr>
        <dsp:cNvPr id="0" name=""/>
        <dsp:cNvSpPr/>
      </dsp:nvSpPr>
      <dsp:spPr>
        <a:xfrm>
          <a:off x="1303249" y="2601013"/>
          <a:ext cx="1211891" cy="787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A81B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Menu de paramétrage pour chaque </a:t>
          </a:r>
          <a:r>
            <a:rPr lang="en-US" sz="1100" kern="1200" dirty="0" err="1"/>
            <a:t>utilisateur</a:t>
          </a:r>
          <a:endParaRPr lang="en-US" sz="1100" kern="1200" dirty="0"/>
        </a:p>
      </dsp:txBody>
      <dsp:txXfrm>
        <a:off x="1341703" y="2639467"/>
        <a:ext cx="1134983" cy="710821"/>
      </dsp:txXfrm>
    </dsp:sp>
    <dsp:sp modelId="{97B192AB-40E2-CF4C-BAA4-ED1C099DBCBC}">
      <dsp:nvSpPr>
        <dsp:cNvPr id="0" name=""/>
        <dsp:cNvSpPr/>
      </dsp:nvSpPr>
      <dsp:spPr>
        <a:xfrm>
          <a:off x="609019" y="394526"/>
          <a:ext cx="2600352" cy="2600352"/>
        </a:xfrm>
        <a:custGeom>
          <a:avLst/>
          <a:gdLst/>
          <a:ahLst/>
          <a:cxnLst/>
          <a:rect l="0" t="0" r="0" b="0"/>
          <a:pathLst>
            <a:path>
              <a:moveTo>
                <a:pt x="685519" y="2445888"/>
              </a:moveTo>
              <a:arcTo wR="1300176" hR="1300176" stAng="7092771" swAng="26231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F464-DF43-C542-926E-C6D57B4CA82C}">
      <dsp:nvSpPr>
        <dsp:cNvPr id="0" name=""/>
        <dsp:cNvSpPr/>
      </dsp:nvSpPr>
      <dsp:spPr>
        <a:xfrm>
          <a:off x="3073" y="1300837"/>
          <a:ext cx="1211891" cy="787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A81B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La pratique d’un exercice</a:t>
          </a:r>
          <a:endParaRPr lang="en-US" sz="1100" kern="1200" dirty="0"/>
        </a:p>
      </dsp:txBody>
      <dsp:txXfrm>
        <a:off x="41527" y="1339291"/>
        <a:ext cx="1134983" cy="710821"/>
      </dsp:txXfrm>
    </dsp:sp>
    <dsp:sp modelId="{E3DEA1BB-C026-2F40-A0FA-105F0E9F7582}">
      <dsp:nvSpPr>
        <dsp:cNvPr id="0" name=""/>
        <dsp:cNvSpPr/>
      </dsp:nvSpPr>
      <dsp:spPr>
        <a:xfrm>
          <a:off x="609019" y="394526"/>
          <a:ext cx="2600352" cy="2600352"/>
        </a:xfrm>
        <a:custGeom>
          <a:avLst/>
          <a:gdLst/>
          <a:ahLst/>
          <a:cxnLst/>
          <a:rect l="0" t="0" r="0" b="0"/>
          <a:pathLst>
            <a:path>
              <a:moveTo>
                <a:pt x="64116" y="896921"/>
              </a:moveTo>
              <a:arcTo wR="1300176" hR="1300176" stAng="11884110" swAng="26231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91433-B0C2-4E1B-92B6-85FE1C595711}">
      <dsp:nvSpPr>
        <dsp:cNvPr id="0" name=""/>
        <dsp:cNvSpPr/>
      </dsp:nvSpPr>
      <dsp:spPr>
        <a:xfrm>
          <a:off x="0" y="0"/>
          <a:ext cx="201793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Sécurité</a:t>
          </a:r>
        </a:p>
      </dsp:txBody>
      <dsp:txXfrm>
        <a:off x="0" y="0"/>
        <a:ext cx="2017930" cy="662400"/>
      </dsp:txXfrm>
    </dsp:sp>
    <dsp:sp modelId="{BE1EF650-2D1B-4776-98CA-A18D69F1DDA0}">
      <dsp:nvSpPr>
        <dsp:cNvPr id="0" name=""/>
        <dsp:cNvSpPr/>
      </dsp:nvSpPr>
      <dsp:spPr>
        <a:xfrm>
          <a:off x="0" y="742418"/>
          <a:ext cx="2017930" cy="15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Validation email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Déconnexion après le temps d’inactivité</a:t>
          </a:r>
        </a:p>
      </dsp:txBody>
      <dsp:txXfrm>
        <a:off x="0" y="742418"/>
        <a:ext cx="2017930" cy="1500442"/>
      </dsp:txXfrm>
    </dsp:sp>
    <dsp:sp modelId="{9363C366-F357-44DA-A89C-A6E3935D4EAE}">
      <dsp:nvSpPr>
        <dsp:cNvPr id="0" name=""/>
        <dsp:cNvSpPr/>
      </dsp:nvSpPr>
      <dsp:spPr>
        <a:xfrm>
          <a:off x="2187973" y="0"/>
          <a:ext cx="214330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Performance</a:t>
          </a:r>
        </a:p>
      </dsp:txBody>
      <dsp:txXfrm>
        <a:off x="2187973" y="0"/>
        <a:ext cx="2143304" cy="662400"/>
      </dsp:txXfrm>
    </dsp:sp>
    <dsp:sp modelId="{A4098147-E717-4D57-8C28-3098ABF39D37}">
      <dsp:nvSpPr>
        <dsp:cNvPr id="0" name=""/>
        <dsp:cNvSpPr/>
      </dsp:nvSpPr>
      <dsp:spPr>
        <a:xfrm>
          <a:off x="2179881" y="739087"/>
          <a:ext cx="2159488" cy="15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Consommation minimal de CPU et RAM</a:t>
          </a:r>
        </a:p>
      </dsp:txBody>
      <dsp:txXfrm>
        <a:off x="2179881" y="739087"/>
        <a:ext cx="2159488" cy="1500442"/>
      </dsp:txXfrm>
    </dsp:sp>
    <dsp:sp modelId="{4C017F8B-2996-43C2-8E23-DB34722BEB5B}">
      <dsp:nvSpPr>
        <dsp:cNvPr id="0" name=""/>
        <dsp:cNvSpPr/>
      </dsp:nvSpPr>
      <dsp:spPr>
        <a:xfrm>
          <a:off x="4531760" y="0"/>
          <a:ext cx="201793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Compatibilité</a:t>
          </a:r>
        </a:p>
      </dsp:txBody>
      <dsp:txXfrm>
        <a:off x="4531760" y="0"/>
        <a:ext cx="2017930" cy="662400"/>
      </dsp:txXfrm>
    </dsp:sp>
    <dsp:sp modelId="{7322AC7D-0292-4CBE-ADA8-EA179E1A6449}">
      <dsp:nvSpPr>
        <dsp:cNvPr id="0" name=""/>
        <dsp:cNvSpPr/>
      </dsp:nvSpPr>
      <dsp:spPr>
        <a:xfrm>
          <a:off x="4542172" y="737947"/>
          <a:ext cx="2017930" cy="15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Compatibilité avec les version d’Android &gt; 4.1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4542172" y="737947"/>
        <a:ext cx="2017930" cy="1500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8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0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26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56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7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: https://fr.statista.com/statistiques/574542/utilisateurs-de-smartphone-dans-le-monde--2019/</a:t>
            </a:r>
          </a:p>
        </p:txBody>
      </p:sp>
    </p:spTree>
    <p:extLst>
      <p:ext uri="{BB962C8B-B14F-4D97-AF65-F5344CB8AC3E}">
        <p14:creationId xmlns:p14="http://schemas.microsoft.com/office/powerpoint/2010/main" val="232163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28238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4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1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0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97970" y="1961448"/>
            <a:ext cx="75997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M</a:t>
            </a:r>
            <a:r>
              <a:rPr lang="en" sz="6600" dirty="0"/>
              <a:t>obile App : FITNESS</a:t>
            </a:r>
            <a:endParaRPr sz="6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855D4-C4E4-4C94-833F-92BC9362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016" y="-288682"/>
            <a:ext cx="1992923" cy="19929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79D83A-F7C2-4EEC-9439-23C715BE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216" y="0"/>
            <a:ext cx="2379784" cy="1019908"/>
          </a:xfrm>
          <a:prstGeom prst="rect">
            <a:avLst/>
          </a:prstGeom>
        </p:spPr>
      </p:pic>
      <p:sp>
        <p:nvSpPr>
          <p:cNvPr id="5" name="Google Shape;388;p39">
            <a:extLst>
              <a:ext uri="{FF2B5EF4-FFF2-40B4-BE49-F238E27FC236}">
                <a16:creationId xmlns:a16="http://schemas.microsoft.com/office/drawing/2014/main" id="{4B4CFA52-2A04-47C6-B407-86BAFDBF73A0}"/>
              </a:ext>
            </a:extLst>
          </p:cNvPr>
          <p:cNvSpPr txBox="1">
            <a:spLocks/>
          </p:cNvSpPr>
          <p:nvPr/>
        </p:nvSpPr>
        <p:spPr>
          <a:xfrm>
            <a:off x="714615" y="3078747"/>
            <a:ext cx="4924200" cy="196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Réalisé</a:t>
            </a:r>
            <a:r>
              <a:rPr lang="en-US" sz="1800" b="1" dirty="0">
                <a:solidFill>
                  <a:schemeClr val="bg1"/>
                </a:solidFill>
              </a:rPr>
              <a:t> par :</a:t>
            </a:r>
          </a:p>
          <a:p>
            <a:pPr marL="0" indent="0">
              <a:buFont typeface="Roboto Condensed"/>
              <a:buNone/>
            </a:pPr>
            <a:r>
              <a:rPr lang="en-US" sz="1800" b="1" dirty="0">
                <a:solidFill>
                  <a:schemeClr val="bg1"/>
                </a:solidFill>
              </a:rPr>
              <a:t>	- FAKIRI Ismail</a:t>
            </a:r>
          </a:p>
          <a:p>
            <a:pPr marL="0" indent="0">
              <a:buFont typeface="Roboto Condensed"/>
              <a:buNone/>
            </a:pPr>
            <a:r>
              <a:rPr lang="en-US" sz="1800" b="1" dirty="0">
                <a:solidFill>
                  <a:schemeClr val="bg1"/>
                </a:solidFill>
              </a:rPr>
              <a:t>	- M’GHARI Tariq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Encadré</a:t>
            </a:r>
            <a:r>
              <a:rPr lang="en-US" sz="1800" b="1" dirty="0">
                <a:solidFill>
                  <a:schemeClr val="bg1"/>
                </a:solidFill>
              </a:rPr>
              <a:t> par 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	- Prof. FAKHAR Khalid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352C74-19FB-44DD-8941-839F86198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900" y="-162317"/>
            <a:ext cx="2490915" cy="2490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CONCEPTION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Les outils utilisés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A92AED-B9F0-4AC6-A2F9-52BFF65BD1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87" y="1884386"/>
            <a:ext cx="2650867" cy="20507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532912-FBB7-4D26-AA55-AC6CF56C80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7" y="1722724"/>
            <a:ext cx="1903932" cy="20507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A67A3E4-DCDB-4072-81EF-303AFD1503E9}"/>
              </a:ext>
            </a:extLst>
          </p:cNvPr>
          <p:cNvSpPr txBox="1"/>
          <p:nvPr/>
        </p:nvSpPr>
        <p:spPr>
          <a:xfrm>
            <a:off x="6823614" y="2678952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68405"/>
                </a:solidFill>
                <a:latin typeface="Oswald" panose="020B0604020202020204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258452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Authentification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229F84-0190-4749-AE6F-3C7C567D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2" y="1468276"/>
            <a:ext cx="7907482" cy="28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9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Storage et base de donnees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DF7EE0-DAF6-4CDC-A379-4399272B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3" y="1569027"/>
            <a:ext cx="4987636" cy="28263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A39537-416E-4194-9EB0-7B6B54A56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312" y="1569027"/>
            <a:ext cx="3813186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4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868857" y="101213"/>
            <a:ext cx="491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INTERFACES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0E4690-564C-47D0-AEE8-CAA06AD0EF10}"/>
              </a:ext>
            </a:extLst>
          </p:cNvPr>
          <p:cNvSpPr txBox="1"/>
          <p:nvPr/>
        </p:nvSpPr>
        <p:spPr>
          <a:xfrm>
            <a:off x="1772814" y="877077"/>
            <a:ext cx="355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Inscription et l’authentification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D831FC-F824-413C-9522-0C268EB2BDD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71" y="1399591"/>
            <a:ext cx="1952542" cy="3290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9D2096-42CD-42BE-8A5D-9226618BC3F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09" y="1399590"/>
            <a:ext cx="2019935" cy="32907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A473F7-38F0-4BB4-ACC4-502D042BE75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40" y="1399590"/>
            <a:ext cx="2019935" cy="32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868857" y="101213"/>
            <a:ext cx="491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INTERFACES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0E4690-564C-47D0-AEE8-CAA06AD0EF10}"/>
              </a:ext>
            </a:extLst>
          </p:cNvPr>
          <p:cNvSpPr txBox="1"/>
          <p:nvPr/>
        </p:nvSpPr>
        <p:spPr>
          <a:xfrm>
            <a:off x="1772814" y="877077"/>
            <a:ext cx="355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Categories  et exercices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B4E81E-5277-48A1-AAEE-AF9AB53568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6" y="1358466"/>
            <a:ext cx="2007869" cy="33076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33B993-E301-4638-83DA-7AE2C83CF9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4" y="1358465"/>
            <a:ext cx="2004060" cy="33076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00F78C-42D1-4B89-84E1-7672859341C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44" y="1358465"/>
            <a:ext cx="2007870" cy="33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868857" y="101213"/>
            <a:ext cx="491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INTERFACES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0E4690-564C-47D0-AEE8-CAA06AD0EF10}"/>
              </a:ext>
            </a:extLst>
          </p:cNvPr>
          <p:cNvSpPr txBox="1"/>
          <p:nvPr/>
        </p:nvSpPr>
        <p:spPr>
          <a:xfrm>
            <a:off x="1772813" y="877077"/>
            <a:ext cx="506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Pratiquer un exercice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AB6C50F-AD55-4E5B-86F3-78BEBE44EBC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19" y="1335501"/>
            <a:ext cx="2267469" cy="34884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1472F6F-DE12-4BB6-84F0-AC6B65DC03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12" y="1335501"/>
            <a:ext cx="2267469" cy="34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868857" y="101213"/>
            <a:ext cx="491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INTERFACES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0E4690-564C-47D0-AEE8-CAA06AD0EF10}"/>
              </a:ext>
            </a:extLst>
          </p:cNvPr>
          <p:cNvSpPr txBox="1"/>
          <p:nvPr/>
        </p:nvSpPr>
        <p:spPr>
          <a:xfrm>
            <a:off x="1772814" y="877077"/>
            <a:ext cx="355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Progres d’entrainement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C61E1D-38F5-4045-A507-71579EC545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18" y="1399106"/>
            <a:ext cx="2233984" cy="3312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2CE5C14-DCF8-4363-BC3F-A68830FB726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7" y="1399106"/>
            <a:ext cx="2233984" cy="33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868857" y="101213"/>
            <a:ext cx="491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INTERFACES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0E4690-564C-47D0-AEE8-CAA06AD0EF10}"/>
              </a:ext>
            </a:extLst>
          </p:cNvPr>
          <p:cNvSpPr txBox="1"/>
          <p:nvPr/>
        </p:nvSpPr>
        <p:spPr>
          <a:xfrm>
            <a:off x="1772814" y="877077"/>
            <a:ext cx="355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Parametrage et Profile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0CF2F1-8A64-4665-A766-5CE67D0241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399106"/>
            <a:ext cx="2309047" cy="34808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5641E81-00D0-4823-BE43-92D98C42AB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399105"/>
            <a:ext cx="2309047" cy="34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DDF88-571A-4F12-9501-DD39BB9A3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F27C5-98BD-425E-8A66-A7DB284192E3}"/>
              </a:ext>
            </a:extLst>
          </p:cNvPr>
          <p:cNvSpPr txBox="1"/>
          <p:nvPr/>
        </p:nvSpPr>
        <p:spPr>
          <a:xfrm>
            <a:off x="2062065" y="1971585"/>
            <a:ext cx="501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bg1"/>
                </a:solidFill>
                <a:latin typeface="Oswald" panose="020B060402020202020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313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DDF88-571A-4F12-9501-DD39BB9A3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F27C5-98BD-425E-8A66-A7DB284192E3}"/>
              </a:ext>
            </a:extLst>
          </p:cNvPr>
          <p:cNvSpPr txBox="1"/>
          <p:nvPr/>
        </p:nvSpPr>
        <p:spPr>
          <a:xfrm>
            <a:off x="2062065" y="1971585"/>
            <a:ext cx="501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Oswald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04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956A97-2EB3-468A-9287-6652B7E8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0890" y="196801"/>
            <a:ext cx="5579705" cy="4692440"/>
          </a:xfrm>
          <a:prstGeom prst="rect">
            <a:avLst/>
          </a:prstGeom>
        </p:spPr>
      </p:pic>
      <p:sp>
        <p:nvSpPr>
          <p:cNvPr id="172" name="Google Shape;172;p13"/>
          <p:cNvSpPr txBox="1">
            <a:spLocks noGrp="1"/>
          </p:cNvSpPr>
          <p:nvPr>
            <p:ph type="ctrTitle" idx="4294967295"/>
          </p:nvPr>
        </p:nvSpPr>
        <p:spPr>
          <a:xfrm>
            <a:off x="1943878" y="9864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PLAN :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8E32F5-0F39-4805-A107-F0ACB2A911CF}"/>
              </a:ext>
            </a:extLst>
          </p:cNvPr>
          <p:cNvSpPr txBox="1"/>
          <p:nvPr/>
        </p:nvSpPr>
        <p:spPr>
          <a:xfrm>
            <a:off x="2382416" y="1656969"/>
            <a:ext cx="4245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fr-FR" sz="2400" b="1" noProof="0" dirty="0">
                <a:solidFill>
                  <a:schemeClr val="bg1"/>
                </a:solidFill>
                <a:latin typeface="Oswald" panose="020B0604020202020204" charset="0"/>
              </a:rPr>
              <a:t>Contexte du projet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Cahier de charge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Architecture de </a:t>
            </a:r>
            <a:r>
              <a:rPr lang="fr-FR" sz="2400" b="1" noProof="0" dirty="0">
                <a:solidFill>
                  <a:schemeClr val="bg1"/>
                </a:solidFill>
                <a:latin typeface="Oswald" panose="020B0604020202020204" charset="0"/>
              </a:rPr>
              <a:t>l'application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Conception</a:t>
            </a:r>
            <a:endParaRPr lang="fr-FR" sz="2400" b="1" dirty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Interfaces de </a:t>
            </a:r>
            <a:r>
              <a:rPr lang="en-US" sz="2400" b="1" dirty="0" err="1">
                <a:solidFill>
                  <a:schemeClr val="bg1"/>
                </a:solidFill>
                <a:latin typeface="Oswald" panose="020B0604020202020204" charset="0"/>
              </a:rPr>
              <a:t>l’application</a:t>
            </a:r>
            <a:endParaRPr lang="en-US" sz="2400" b="1" dirty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Demo</a:t>
            </a:r>
            <a:endParaRPr lang="fr-FR" sz="2400" b="1" dirty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Oswald" panose="020B060402020202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97970" y="1961448"/>
            <a:ext cx="75997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M</a:t>
            </a:r>
            <a:r>
              <a:rPr lang="en" sz="6600" dirty="0"/>
              <a:t>obile App : FITNESS</a:t>
            </a:r>
            <a:endParaRPr sz="6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855D4-C4E4-4C94-833F-92BC9362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016" y="-288682"/>
            <a:ext cx="1992923" cy="19929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79D83A-F7C2-4EEC-9439-23C715BE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216" y="0"/>
            <a:ext cx="2379784" cy="1019908"/>
          </a:xfrm>
          <a:prstGeom prst="rect">
            <a:avLst/>
          </a:prstGeom>
        </p:spPr>
      </p:pic>
      <p:sp>
        <p:nvSpPr>
          <p:cNvPr id="5" name="Google Shape;388;p39">
            <a:extLst>
              <a:ext uri="{FF2B5EF4-FFF2-40B4-BE49-F238E27FC236}">
                <a16:creationId xmlns:a16="http://schemas.microsoft.com/office/drawing/2014/main" id="{4B4CFA52-2A04-47C6-B407-86BAFDBF73A0}"/>
              </a:ext>
            </a:extLst>
          </p:cNvPr>
          <p:cNvSpPr txBox="1">
            <a:spLocks/>
          </p:cNvSpPr>
          <p:nvPr/>
        </p:nvSpPr>
        <p:spPr>
          <a:xfrm>
            <a:off x="714615" y="3078747"/>
            <a:ext cx="4924200" cy="196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Réalisé</a:t>
            </a:r>
            <a:r>
              <a:rPr lang="en-US" sz="1800" b="1" dirty="0">
                <a:solidFill>
                  <a:schemeClr val="bg1"/>
                </a:solidFill>
              </a:rPr>
              <a:t> par :</a:t>
            </a:r>
          </a:p>
          <a:p>
            <a:pPr marL="0" indent="0">
              <a:buFont typeface="Roboto Condensed"/>
              <a:buNone/>
            </a:pPr>
            <a:r>
              <a:rPr lang="en-US" sz="1800" b="1" dirty="0">
                <a:solidFill>
                  <a:schemeClr val="bg1"/>
                </a:solidFill>
              </a:rPr>
              <a:t>	- FAKIRI Ismail</a:t>
            </a:r>
          </a:p>
          <a:p>
            <a:pPr marL="0" indent="0">
              <a:buFont typeface="Roboto Condensed"/>
              <a:buNone/>
            </a:pPr>
            <a:r>
              <a:rPr lang="en-US" sz="1800" b="1" dirty="0">
                <a:solidFill>
                  <a:schemeClr val="bg1"/>
                </a:solidFill>
              </a:rPr>
              <a:t>	- M’GHARI Tariq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Encadré</a:t>
            </a:r>
            <a:r>
              <a:rPr lang="en-US" sz="1800" b="1" dirty="0">
                <a:solidFill>
                  <a:schemeClr val="bg1"/>
                </a:solidFill>
              </a:rPr>
              <a:t> par 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	-Prof. FAKHAR Khalid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352C74-19FB-44DD-8941-839F86198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900" y="-162317"/>
            <a:ext cx="2490915" cy="24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638938" y="101213"/>
            <a:ext cx="186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CONTEXTE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57060"/>
            <a:ext cx="3339377" cy="2502936"/>
          </a:xfrm>
          <a:prstGeom prst="rect">
            <a:avLst/>
          </a:prstGeom>
        </p:spPr>
      </p:pic>
      <p:grpSp>
        <p:nvGrpSpPr>
          <p:cNvPr id="6" name="Group 163">
            <a:extLst>
              <a:ext uri="{FF2B5EF4-FFF2-40B4-BE49-F238E27FC236}">
                <a16:creationId xmlns:a16="http://schemas.microsoft.com/office/drawing/2014/main" id="{0D167667-6B72-4CEC-9647-0D7E23172127}"/>
              </a:ext>
            </a:extLst>
          </p:cNvPr>
          <p:cNvGrpSpPr/>
          <p:nvPr/>
        </p:nvGrpSpPr>
        <p:grpSpPr>
          <a:xfrm>
            <a:off x="1679387" y="1361798"/>
            <a:ext cx="1275682" cy="1275682"/>
            <a:chOff x="3063120" y="1755914"/>
            <a:chExt cx="1275682" cy="1275682"/>
          </a:xfrm>
        </p:grpSpPr>
        <p:sp>
          <p:nvSpPr>
            <p:cNvPr id="7" name="Teardrop 164">
              <a:extLst>
                <a:ext uri="{FF2B5EF4-FFF2-40B4-BE49-F238E27FC236}">
                  <a16:creationId xmlns:a16="http://schemas.microsoft.com/office/drawing/2014/main" id="{9D083D6F-3C29-4A97-8DE7-CD68DCB222C2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65">
              <a:extLst>
                <a:ext uri="{FF2B5EF4-FFF2-40B4-BE49-F238E27FC236}">
                  <a16:creationId xmlns:a16="http://schemas.microsoft.com/office/drawing/2014/main" id="{68013BB4-595E-45D9-93B2-1732741D9359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166">
              <a:extLst>
                <a:ext uri="{FF2B5EF4-FFF2-40B4-BE49-F238E27FC236}">
                  <a16:creationId xmlns:a16="http://schemas.microsoft.com/office/drawing/2014/main" id="{45EA42D8-671A-4CC7-9F79-111F6195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697" y="2066644"/>
              <a:ext cx="627390" cy="627390"/>
            </a:xfrm>
            <a:prstGeom prst="rect">
              <a:avLst/>
            </a:prstGeom>
          </p:spPr>
        </p:pic>
      </p:grpSp>
      <p:grpSp>
        <p:nvGrpSpPr>
          <p:cNvPr id="10" name="Group 167">
            <a:extLst>
              <a:ext uri="{FF2B5EF4-FFF2-40B4-BE49-F238E27FC236}">
                <a16:creationId xmlns:a16="http://schemas.microsoft.com/office/drawing/2014/main" id="{77D2C079-7A36-49CF-9F10-04AD18B51918}"/>
              </a:ext>
            </a:extLst>
          </p:cNvPr>
          <p:cNvGrpSpPr/>
          <p:nvPr/>
        </p:nvGrpSpPr>
        <p:grpSpPr>
          <a:xfrm>
            <a:off x="3858707" y="1361798"/>
            <a:ext cx="1275682" cy="1275682"/>
            <a:chOff x="5242440" y="1755914"/>
            <a:chExt cx="1275682" cy="1275682"/>
          </a:xfrm>
        </p:grpSpPr>
        <p:sp>
          <p:nvSpPr>
            <p:cNvPr id="11" name="Teardrop 168">
              <a:extLst>
                <a:ext uri="{FF2B5EF4-FFF2-40B4-BE49-F238E27FC236}">
                  <a16:creationId xmlns:a16="http://schemas.microsoft.com/office/drawing/2014/main" id="{4E618419-300B-4AD0-BBDC-F99E83CA3AEE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69">
              <a:extLst>
                <a:ext uri="{FF2B5EF4-FFF2-40B4-BE49-F238E27FC236}">
                  <a16:creationId xmlns:a16="http://schemas.microsoft.com/office/drawing/2014/main" id="{CCA12AB9-80D8-43BD-A7E9-34C2CDFE0213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70">
              <a:extLst>
                <a:ext uri="{FF2B5EF4-FFF2-40B4-BE49-F238E27FC236}">
                  <a16:creationId xmlns:a16="http://schemas.microsoft.com/office/drawing/2014/main" id="{EF20AFDE-BCE0-4573-8492-05F9261C6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5682" y="2061164"/>
              <a:ext cx="659144" cy="659144"/>
            </a:xfrm>
            <a:prstGeom prst="rect">
              <a:avLst/>
            </a:prstGeom>
          </p:spPr>
        </p:pic>
      </p:grpSp>
      <p:grpSp>
        <p:nvGrpSpPr>
          <p:cNvPr id="14" name="Group 171">
            <a:extLst>
              <a:ext uri="{FF2B5EF4-FFF2-40B4-BE49-F238E27FC236}">
                <a16:creationId xmlns:a16="http://schemas.microsoft.com/office/drawing/2014/main" id="{9E98F2D5-9E59-4EE0-9F90-49CABA13C80E}"/>
              </a:ext>
            </a:extLst>
          </p:cNvPr>
          <p:cNvGrpSpPr/>
          <p:nvPr/>
        </p:nvGrpSpPr>
        <p:grpSpPr>
          <a:xfrm>
            <a:off x="5969448" y="1361798"/>
            <a:ext cx="1275682" cy="1275682"/>
            <a:chOff x="7353181" y="1755914"/>
            <a:chExt cx="1275682" cy="1275682"/>
          </a:xfrm>
        </p:grpSpPr>
        <p:sp>
          <p:nvSpPr>
            <p:cNvPr id="15" name="Teardrop 172">
              <a:extLst>
                <a:ext uri="{FF2B5EF4-FFF2-40B4-BE49-F238E27FC236}">
                  <a16:creationId xmlns:a16="http://schemas.microsoft.com/office/drawing/2014/main" id="{52190C83-9E8C-4E15-BC00-53783C9007F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73">
              <a:extLst>
                <a:ext uri="{FF2B5EF4-FFF2-40B4-BE49-F238E27FC236}">
                  <a16:creationId xmlns:a16="http://schemas.microsoft.com/office/drawing/2014/main" id="{F5E66E9C-79BF-4697-9EC5-1DDB57597951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74">
              <a:extLst>
                <a:ext uri="{FF2B5EF4-FFF2-40B4-BE49-F238E27FC236}">
                  <a16:creationId xmlns:a16="http://schemas.microsoft.com/office/drawing/2014/main" id="{C7F771EE-4509-4084-B711-93FAB07B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8667" y="2048456"/>
              <a:ext cx="684560" cy="684560"/>
            </a:xfrm>
            <a:prstGeom prst="rect">
              <a:avLst/>
            </a:prstGeom>
          </p:spPr>
        </p:pic>
      </p:grpSp>
      <p:grpSp>
        <p:nvGrpSpPr>
          <p:cNvPr id="18" name="Group 141">
            <a:extLst>
              <a:ext uri="{FF2B5EF4-FFF2-40B4-BE49-F238E27FC236}">
                <a16:creationId xmlns:a16="http://schemas.microsoft.com/office/drawing/2014/main" id="{7EB9ED96-808A-4094-AED1-C5E1D969F064}"/>
              </a:ext>
            </a:extLst>
          </p:cNvPr>
          <p:cNvGrpSpPr/>
          <p:nvPr/>
        </p:nvGrpSpPr>
        <p:grpSpPr>
          <a:xfrm>
            <a:off x="2217089" y="3123590"/>
            <a:ext cx="211094" cy="211094"/>
            <a:chOff x="1677812" y="4248152"/>
            <a:chExt cx="211094" cy="211094"/>
          </a:xfrm>
        </p:grpSpPr>
        <p:sp>
          <p:nvSpPr>
            <p:cNvPr id="19" name="Oval 142">
              <a:extLst>
                <a:ext uri="{FF2B5EF4-FFF2-40B4-BE49-F238E27FC236}">
                  <a16:creationId xmlns:a16="http://schemas.microsoft.com/office/drawing/2014/main" id="{106CD1F3-21FA-43D7-95A7-B0788FE7EB96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3">
              <a:extLst>
                <a:ext uri="{FF2B5EF4-FFF2-40B4-BE49-F238E27FC236}">
                  <a16:creationId xmlns:a16="http://schemas.microsoft.com/office/drawing/2014/main" id="{EE270D5C-9E23-45EA-8EB7-717E5859E550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145">
            <a:extLst>
              <a:ext uri="{FF2B5EF4-FFF2-40B4-BE49-F238E27FC236}">
                <a16:creationId xmlns:a16="http://schemas.microsoft.com/office/drawing/2014/main" id="{63510FCF-9606-4A2F-AE12-CB0EF2D1A308}"/>
              </a:ext>
            </a:extLst>
          </p:cNvPr>
          <p:cNvGrpSpPr/>
          <p:nvPr/>
        </p:nvGrpSpPr>
        <p:grpSpPr>
          <a:xfrm>
            <a:off x="4395096" y="3123590"/>
            <a:ext cx="211094" cy="211094"/>
            <a:chOff x="3855819" y="4248152"/>
            <a:chExt cx="211094" cy="211094"/>
          </a:xfrm>
        </p:grpSpPr>
        <p:sp>
          <p:nvSpPr>
            <p:cNvPr id="22" name="Oval 146">
              <a:extLst>
                <a:ext uri="{FF2B5EF4-FFF2-40B4-BE49-F238E27FC236}">
                  <a16:creationId xmlns:a16="http://schemas.microsoft.com/office/drawing/2014/main" id="{8C22C8F4-3253-4AC3-B327-D5EFC3AC31D8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47">
              <a:extLst>
                <a:ext uri="{FF2B5EF4-FFF2-40B4-BE49-F238E27FC236}">
                  <a16:creationId xmlns:a16="http://schemas.microsoft.com/office/drawing/2014/main" id="{F10F6D1C-2E4A-4F09-98FD-B927EE01F689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148">
            <a:extLst>
              <a:ext uri="{FF2B5EF4-FFF2-40B4-BE49-F238E27FC236}">
                <a16:creationId xmlns:a16="http://schemas.microsoft.com/office/drawing/2014/main" id="{7A26E083-16D1-4EB9-89F5-30819817741E}"/>
              </a:ext>
            </a:extLst>
          </p:cNvPr>
          <p:cNvGrpSpPr/>
          <p:nvPr/>
        </p:nvGrpSpPr>
        <p:grpSpPr>
          <a:xfrm>
            <a:off x="6512527" y="3123590"/>
            <a:ext cx="211094" cy="211094"/>
            <a:chOff x="5973250" y="4248152"/>
            <a:chExt cx="211094" cy="211094"/>
          </a:xfrm>
        </p:grpSpPr>
        <p:sp>
          <p:nvSpPr>
            <p:cNvPr id="25" name="Oval 149">
              <a:extLst>
                <a:ext uri="{FF2B5EF4-FFF2-40B4-BE49-F238E27FC236}">
                  <a16:creationId xmlns:a16="http://schemas.microsoft.com/office/drawing/2014/main" id="{5BC9F981-5C36-4FB6-9235-BE01AA33BAC5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0">
              <a:extLst>
                <a:ext uri="{FF2B5EF4-FFF2-40B4-BE49-F238E27FC236}">
                  <a16:creationId xmlns:a16="http://schemas.microsoft.com/office/drawing/2014/main" id="{D21A6A75-BF1F-4136-8FBD-C8BBFC3406D0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154">
            <a:extLst>
              <a:ext uri="{FF2B5EF4-FFF2-40B4-BE49-F238E27FC236}">
                <a16:creationId xmlns:a16="http://schemas.microsoft.com/office/drawing/2014/main" id="{134BCD41-C75B-46E0-AF59-354D32922D3F}"/>
              </a:ext>
            </a:extLst>
          </p:cNvPr>
          <p:cNvSpPr txBox="1"/>
          <p:nvPr/>
        </p:nvSpPr>
        <p:spPr>
          <a:xfrm>
            <a:off x="1172703" y="331503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sp>
        <p:nvSpPr>
          <p:cNvPr id="28" name="TextBox 158">
            <a:extLst>
              <a:ext uri="{FF2B5EF4-FFF2-40B4-BE49-F238E27FC236}">
                <a16:creationId xmlns:a16="http://schemas.microsoft.com/office/drawing/2014/main" id="{0B563E4F-C5E9-4DA9-BFB0-9CDAC3B7715F}"/>
              </a:ext>
            </a:extLst>
          </p:cNvPr>
          <p:cNvSpPr txBox="1"/>
          <p:nvPr/>
        </p:nvSpPr>
        <p:spPr>
          <a:xfrm>
            <a:off x="3361613" y="331503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29" name="TextBox 162">
            <a:extLst>
              <a:ext uri="{FF2B5EF4-FFF2-40B4-BE49-F238E27FC236}">
                <a16:creationId xmlns:a16="http://schemas.microsoft.com/office/drawing/2014/main" id="{25C0FBB9-A8C3-47B0-9338-885617A8622C}"/>
              </a:ext>
            </a:extLst>
          </p:cNvPr>
          <p:cNvSpPr txBox="1"/>
          <p:nvPr/>
        </p:nvSpPr>
        <p:spPr>
          <a:xfrm>
            <a:off x="5490752" y="331503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30" name="TextBox 152">
            <a:extLst>
              <a:ext uri="{FF2B5EF4-FFF2-40B4-BE49-F238E27FC236}">
                <a16:creationId xmlns:a16="http://schemas.microsoft.com/office/drawing/2014/main" id="{5DBDE1DF-7010-4E7C-AA88-C62E9C4E84F5}"/>
              </a:ext>
            </a:extLst>
          </p:cNvPr>
          <p:cNvSpPr txBox="1"/>
          <p:nvPr/>
        </p:nvSpPr>
        <p:spPr>
          <a:xfrm>
            <a:off x="1172703" y="3748040"/>
            <a:ext cx="228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1.57 Milliards utilisateurs</a:t>
            </a:r>
          </a:p>
        </p:txBody>
      </p:sp>
      <p:sp>
        <p:nvSpPr>
          <p:cNvPr id="31" name="TextBox 156">
            <a:extLst>
              <a:ext uri="{FF2B5EF4-FFF2-40B4-BE49-F238E27FC236}">
                <a16:creationId xmlns:a16="http://schemas.microsoft.com/office/drawing/2014/main" id="{CE6D5E64-3F0A-4E60-8781-89F3704CABE3}"/>
              </a:ext>
            </a:extLst>
          </p:cNvPr>
          <p:cNvSpPr txBox="1"/>
          <p:nvPr/>
        </p:nvSpPr>
        <p:spPr>
          <a:xfrm>
            <a:off x="3083627" y="3748040"/>
            <a:ext cx="278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2.32 Milliards utilisateurs</a:t>
            </a: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id="{A912D303-F212-4C64-A269-F160ADAD9ED0}"/>
              </a:ext>
            </a:extLst>
          </p:cNvPr>
          <p:cNvSpPr txBox="1"/>
          <p:nvPr/>
        </p:nvSpPr>
        <p:spPr>
          <a:xfrm>
            <a:off x="5490752" y="3748040"/>
            <a:ext cx="228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2.87 Milliards utilisateurs</a:t>
            </a:r>
          </a:p>
        </p:txBody>
      </p:sp>
      <p:cxnSp>
        <p:nvCxnSpPr>
          <p:cNvPr id="33" name="Straight Connector 140">
            <a:extLst>
              <a:ext uri="{FF2B5EF4-FFF2-40B4-BE49-F238E27FC236}">
                <a16:creationId xmlns:a16="http://schemas.microsoft.com/office/drawing/2014/main" id="{E48D4941-AEB7-4BBE-886A-3F0C6706F13E}"/>
              </a:ext>
            </a:extLst>
          </p:cNvPr>
          <p:cNvCxnSpPr/>
          <p:nvPr/>
        </p:nvCxnSpPr>
        <p:spPr>
          <a:xfrm>
            <a:off x="2418856" y="321980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4">
            <a:extLst>
              <a:ext uri="{FF2B5EF4-FFF2-40B4-BE49-F238E27FC236}">
                <a16:creationId xmlns:a16="http://schemas.microsoft.com/office/drawing/2014/main" id="{55E1B93B-DD4E-4566-BF15-FADA599096CA}"/>
              </a:ext>
            </a:extLst>
          </p:cNvPr>
          <p:cNvCxnSpPr/>
          <p:nvPr/>
        </p:nvCxnSpPr>
        <p:spPr>
          <a:xfrm>
            <a:off x="4575903" y="322913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757195" y="101213"/>
            <a:ext cx="3629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CAHIER DE CHARGE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31EC3B-CCC6-4BE9-8733-5BBA84DB3249}"/>
              </a:ext>
            </a:extLst>
          </p:cNvPr>
          <p:cNvSpPr txBox="1"/>
          <p:nvPr/>
        </p:nvSpPr>
        <p:spPr>
          <a:xfrm>
            <a:off x="1772815" y="877077"/>
            <a:ext cx="279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Besoins fonctionnels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299B04-8031-4932-AA20-7CA47D9B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14244D3-AE37-4B61-BF12-D60E2D67D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962805"/>
              </p:ext>
            </p:extLst>
          </p:nvPr>
        </p:nvGraphicFramePr>
        <p:xfrm>
          <a:off x="2926794" y="1372187"/>
          <a:ext cx="3818391" cy="33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DCB23EA4-B798-4D41-A4DC-0BACAA6EA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37" y="2593400"/>
            <a:ext cx="1178072" cy="11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5E72A1A-93BA-5D40-B9E7-601C40B76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C5E72A1A-93BA-5D40-B9E7-601C40B76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F7AA60-F4E2-C246-905D-595F72336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4FF7AA60-F4E2-C246-905D-595F72336B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F1BD3CC-1EF1-AE40-84E3-65EEC92E1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9F1BD3CC-1EF1-AE40-84E3-65EEC92E1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75D2F7-5649-DC48-94F3-037CE101C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F75D2F7-5649-DC48-94F3-037CE101C2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963870-D5B4-D646-9628-593E74794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24963870-D5B4-D646-9628-593E74794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B192AB-40E2-CF4C-BAA4-ED1C099DB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>
                                            <p:graphicEl>
                                              <a:dgm id="{97B192AB-40E2-CF4C-BAA4-ED1C099DB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276F464-DF43-C542-926E-C6D57B4CA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>
                                            <p:graphicEl>
                                              <a:dgm id="{8276F464-DF43-C542-926E-C6D57B4CA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3DEA1BB-C026-2F40-A0FA-105F0E9F7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>
                                            <p:graphicEl>
                                              <a:dgm id="{E3DEA1BB-C026-2F40-A0FA-105F0E9F7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2757195" y="101213"/>
            <a:ext cx="3629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9900"/>
                </a:solidFill>
                <a:latin typeface="Oswald" panose="020B0604020202020204" charset="0"/>
              </a:rPr>
              <a:t>CAHIER DE CHARGE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31EC3B-CCC6-4BE9-8733-5BBA84DB3249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Besoins non fonctionnels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607874-FBE7-4D31-956F-EFF06F9A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0F873AD-A51E-4725-A08D-3130BF767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414569"/>
              </p:ext>
            </p:extLst>
          </p:nvPr>
        </p:nvGraphicFramePr>
        <p:xfrm>
          <a:off x="1358018" y="1714965"/>
          <a:ext cx="6763866" cy="2551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8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191433-B0C2-4E1B-92B6-85FE1C595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2191433-B0C2-4E1B-92B6-85FE1C595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1EF650-2D1B-4776-98CA-A18D69F1D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E1EF650-2D1B-4776-98CA-A18D69F1D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63C366-F357-44DA-A89C-A6E3935D4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363C366-F357-44DA-A89C-A6E3935D4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098147-E717-4D57-8C28-3098ABF39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4098147-E717-4D57-8C28-3098ABF39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017F8B-2996-43C2-8E23-DB34722B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4C017F8B-2996-43C2-8E23-DB34722BE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22AC7D-0292-4CBE-ADA8-EA179E1A6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7322AC7D-0292-4CBE-ADA8-EA179E1A64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7AABBE-A014-4753-BFD2-EF625B8512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840AC15-6667-4295-A00C-DA54ED05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grpSp>
        <p:nvGrpSpPr>
          <p:cNvPr id="3" name="Group 65">
            <a:extLst>
              <a:ext uri="{FF2B5EF4-FFF2-40B4-BE49-F238E27FC236}">
                <a16:creationId xmlns:a16="http://schemas.microsoft.com/office/drawing/2014/main" id="{7A7DC514-0005-497B-A6A4-B36A77F4C288}"/>
              </a:ext>
            </a:extLst>
          </p:cNvPr>
          <p:cNvGrpSpPr/>
          <p:nvPr/>
        </p:nvGrpSpPr>
        <p:grpSpPr>
          <a:xfrm>
            <a:off x="1530223" y="802433"/>
            <a:ext cx="6420073" cy="4133758"/>
            <a:chOff x="3154486" y="808999"/>
            <a:chExt cx="5279291" cy="5363091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EB8EFBDD-C5FC-4DF5-8B87-B236C5EF3C92}"/>
                </a:ext>
              </a:extLst>
            </p:cNvPr>
            <p:cNvSpPr/>
            <p:nvPr/>
          </p:nvSpPr>
          <p:spPr>
            <a:xfrm>
              <a:off x="5724359" y="4951872"/>
              <a:ext cx="1872152" cy="417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8860"/>
                  </a:lnTo>
                  <a:lnTo>
                    <a:pt x="1872152" y="248860"/>
                  </a:lnTo>
                  <a:lnTo>
                    <a:pt x="1872152" y="4174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67">
              <a:extLst>
                <a:ext uri="{FF2B5EF4-FFF2-40B4-BE49-F238E27FC236}">
                  <a16:creationId xmlns:a16="http://schemas.microsoft.com/office/drawing/2014/main" id="{81C10401-9BB8-4FFA-808C-1AA6461971E1}"/>
                </a:ext>
              </a:extLst>
            </p:cNvPr>
            <p:cNvSpPr/>
            <p:nvPr/>
          </p:nvSpPr>
          <p:spPr>
            <a:xfrm>
              <a:off x="5678639" y="4951872"/>
              <a:ext cx="91440" cy="417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174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68">
              <a:extLst>
                <a:ext uri="{FF2B5EF4-FFF2-40B4-BE49-F238E27FC236}">
                  <a16:creationId xmlns:a16="http://schemas.microsoft.com/office/drawing/2014/main" id="{E1B5060C-C1F6-4D11-A662-6F76017C6625}"/>
                </a:ext>
              </a:extLst>
            </p:cNvPr>
            <p:cNvSpPr/>
            <p:nvPr/>
          </p:nvSpPr>
          <p:spPr>
            <a:xfrm>
              <a:off x="3852207" y="4951872"/>
              <a:ext cx="1872152" cy="417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72152" y="0"/>
                  </a:moveTo>
                  <a:lnTo>
                    <a:pt x="1872152" y="248860"/>
                  </a:lnTo>
                  <a:lnTo>
                    <a:pt x="0" y="248860"/>
                  </a:lnTo>
                  <a:lnTo>
                    <a:pt x="0" y="4174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9">
              <a:extLst>
                <a:ext uri="{FF2B5EF4-FFF2-40B4-BE49-F238E27FC236}">
                  <a16:creationId xmlns:a16="http://schemas.microsoft.com/office/drawing/2014/main" id="{92496CA7-8F5B-4F9D-962B-5647569265A2}"/>
                </a:ext>
              </a:extLst>
            </p:cNvPr>
            <p:cNvSpPr/>
            <p:nvPr/>
          </p:nvSpPr>
          <p:spPr>
            <a:xfrm>
              <a:off x="5678639" y="3811930"/>
              <a:ext cx="91440" cy="417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174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3">
              <a:extLst>
                <a:ext uri="{FF2B5EF4-FFF2-40B4-BE49-F238E27FC236}">
                  <a16:creationId xmlns:a16="http://schemas.microsoft.com/office/drawing/2014/main" id="{21E8D2CD-1D19-418F-BDA2-6978A4C77627}"/>
                </a:ext>
              </a:extLst>
            </p:cNvPr>
            <p:cNvSpPr/>
            <p:nvPr/>
          </p:nvSpPr>
          <p:spPr>
            <a:xfrm>
              <a:off x="5678639" y="2671989"/>
              <a:ext cx="91440" cy="417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174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126">
              <a:extLst>
                <a:ext uri="{FF2B5EF4-FFF2-40B4-BE49-F238E27FC236}">
                  <a16:creationId xmlns:a16="http://schemas.microsoft.com/office/drawing/2014/main" id="{ADADA627-4844-4966-94C6-7733BC8F6739}"/>
                </a:ext>
              </a:extLst>
            </p:cNvPr>
            <p:cNvSpPr/>
            <p:nvPr/>
          </p:nvSpPr>
          <p:spPr>
            <a:xfrm>
              <a:off x="5678639" y="1532596"/>
              <a:ext cx="91440" cy="4168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1689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0274C041-D5D1-4072-BA2D-8D04B602E0DB}"/>
                </a:ext>
              </a:extLst>
            </p:cNvPr>
            <p:cNvSpPr/>
            <p:nvPr/>
          </p:nvSpPr>
          <p:spPr>
            <a:xfrm>
              <a:off x="4194149" y="808999"/>
              <a:ext cx="3189064" cy="845049"/>
            </a:xfrm>
            <a:custGeom>
              <a:avLst/>
              <a:gdLst>
                <a:gd name="connsiteX0" fmla="*/ 0 w 1395442"/>
                <a:gd name="connsiteY0" fmla="*/ 0 h 723596"/>
                <a:gd name="connsiteX1" fmla="*/ 1395442 w 1395442"/>
                <a:gd name="connsiteY1" fmla="*/ 0 h 723596"/>
                <a:gd name="connsiteX2" fmla="*/ 1395442 w 1395442"/>
                <a:gd name="connsiteY2" fmla="*/ 723596 h 723596"/>
                <a:gd name="connsiteX3" fmla="*/ 0 w 1395442"/>
                <a:gd name="connsiteY3" fmla="*/ 723596 h 723596"/>
                <a:gd name="connsiteX4" fmla="*/ 0 w 1395442"/>
                <a:gd name="connsiteY4" fmla="*/ 0 h 72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3596">
                  <a:moveTo>
                    <a:pt x="0" y="0"/>
                  </a:moveTo>
                  <a:lnTo>
                    <a:pt x="1395442" y="0"/>
                  </a:lnTo>
                  <a:lnTo>
                    <a:pt x="1395442" y="723596"/>
                  </a:lnTo>
                  <a:lnTo>
                    <a:pt x="0" y="7235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Page </a:t>
              </a:r>
              <a:r>
                <a:rPr lang="en-US" sz="1500" kern="1200" dirty="0" err="1"/>
                <a:t>d’inscription</a:t>
              </a:r>
              <a:endParaRPr lang="en-US" sz="1500" kern="1200" dirty="0"/>
            </a:p>
          </p:txBody>
        </p:sp>
        <p:sp>
          <p:nvSpPr>
            <p:cNvPr id="11" name="Freeform 129">
              <a:extLst>
                <a:ext uri="{FF2B5EF4-FFF2-40B4-BE49-F238E27FC236}">
                  <a16:creationId xmlns:a16="http://schemas.microsoft.com/office/drawing/2014/main" id="{FEC32978-CE19-4942-86CC-A7083CC05E0E}"/>
                </a:ext>
              </a:extLst>
            </p:cNvPr>
            <p:cNvSpPr/>
            <p:nvPr/>
          </p:nvSpPr>
          <p:spPr>
            <a:xfrm>
              <a:off x="4556488" y="1371491"/>
              <a:ext cx="2870158" cy="281255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SignUp</a:t>
              </a:r>
              <a:r>
                <a:rPr lang="en-US" sz="1500" kern="1200" dirty="0"/>
                <a:t> Activity</a:t>
              </a:r>
            </a:p>
          </p:txBody>
        </p:sp>
        <p:sp>
          <p:nvSpPr>
            <p:cNvPr id="12" name="Freeform 130">
              <a:extLst>
                <a:ext uri="{FF2B5EF4-FFF2-40B4-BE49-F238E27FC236}">
                  <a16:creationId xmlns:a16="http://schemas.microsoft.com/office/drawing/2014/main" id="{0899DDAD-E38F-46D8-B97A-CF30C7F1D9D0}"/>
                </a:ext>
              </a:extLst>
            </p:cNvPr>
            <p:cNvSpPr/>
            <p:nvPr/>
          </p:nvSpPr>
          <p:spPr>
            <a:xfrm>
              <a:off x="5026638" y="1949491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Page de Login</a:t>
              </a:r>
            </a:p>
          </p:txBody>
        </p:sp>
        <p:sp>
          <p:nvSpPr>
            <p:cNvPr id="13" name="Freeform 131">
              <a:extLst>
                <a:ext uri="{FF2B5EF4-FFF2-40B4-BE49-F238E27FC236}">
                  <a16:creationId xmlns:a16="http://schemas.microsoft.com/office/drawing/2014/main" id="{3288ADBE-4039-4ABF-AF30-7457B4A76B84}"/>
                </a:ext>
              </a:extLst>
            </p:cNvPr>
            <p:cNvSpPr/>
            <p:nvPr/>
          </p:nvSpPr>
          <p:spPr>
            <a:xfrm>
              <a:off x="5305727" y="2511434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Login Activity</a:t>
              </a:r>
            </a:p>
          </p:txBody>
        </p:sp>
        <p:sp>
          <p:nvSpPr>
            <p:cNvPr id="14" name="Freeform 132">
              <a:extLst>
                <a:ext uri="{FF2B5EF4-FFF2-40B4-BE49-F238E27FC236}">
                  <a16:creationId xmlns:a16="http://schemas.microsoft.com/office/drawing/2014/main" id="{6C86CF5E-7385-4BB7-B2BF-C60CD340A94F}"/>
                </a:ext>
              </a:extLst>
            </p:cNvPr>
            <p:cNvSpPr/>
            <p:nvPr/>
          </p:nvSpPr>
          <p:spPr>
            <a:xfrm>
              <a:off x="5026638" y="3089432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Page de </a:t>
              </a:r>
              <a:r>
                <a:rPr lang="fr-FR" sz="1500" kern="1200" noProof="0" dirty="0"/>
                <a:t>catégorie</a:t>
              </a:r>
              <a:r>
                <a:rPr lang="en-US" sz="1500" kern="1200" dirty="0"/>
                <a:t> Principal</a:t>
              </a:r>
            </a:p>
          </p:txBody>
        </p:sp>
        <p:sp>
          <p:nvSpPr>
            <p:cNvPr id="15" name="Freeform 133">
              <a:extLst>
                <a:ext uri="{FF2B5EF4-FFF2-40B4-BE49-F238E27FC236}">
                  <a16:creationId xmlns:a16="http://schemas.microsoft.com/office/drawing/2014/main" id="{A94FD6DA-1AF5-404A-BDE9-451DDBE92C15}"/>
                </a:ext>
              </a:extLst>
            </p:cNvPr>
            <p:cNvSpPr/>
            <p:nvPr/>
          </p:nvSpPr>
          <p:spPr>
            <a:xfrm>
              <a:off x="5305727" y="3651375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Main Activity</a:t>
              </a:r>
            </a:p>
          </p:txBody>
        </p:sp>
        <p:sp>
          <p:nvSpPr>
            <p:cNvPr id="16" name="Freeform 134">
              <a:extLst>
                <a:ext uri="{FF2B5EF4-FFF2-40B4-BE49-F238E27FC236}">
                  <a16:creationId xmlns:a16="http://schemas.microsoft.com/office/drawing/2014/main" id="{E7A1525E-00B1-49BC-80F7-90471F990972}"/>
                </a:ext>
              </a:extLst>
            </p:cNvPr>
            <p:cNvSpPr/>
            <p:nvPr/>
          </p:nvSpPr>
          <p:spPr>
            <a:xfrm>
              <a:off x="5026638" y="4229374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Tableau de </a:t>
              </a:r>
              <a:r>
                <a:rPr lang="en-US" sz="1500" kern="1200" dirty="0" err="1"/>
                <a:t>Bord</a:t>
              </a:r>
              <a:endParaRPr lang="en-US" sz="1500" kern="1200" dirty="0"/>
            </a:p>
          </p:txBody>
        </p:sp>
        <p:sp>
          <p:nvSpPr>
            <p:cNvPr id="17" name="Freeform 135">
              <a:extLst>
                <a:ext uri="{FF2B5EF4-FFF2-40B4-BE49-F238E27FC236}">
                  <a16:creationId xmlns:a16="http://schemas.microsoft.com/office/drawing/2014/main" id="{97268714-A70D-462C-87E1-4E41AEAE29F0}"/>
                </a:ext>
              </a:extLst>
            </p:cNvPr>
            <p:cNvSpPr/>
            <p:nvPr/>
          </p:nvSpPr>
          <p:spPr>
            <a:xfrm>
              <a:off x="5305727" y="4791317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Home Fragment</a:t>
              </a:r>
            </a:p>
          </p:txBody>
        </p:sp>
        <p:sp>
          <p:nvSpPr>
            <p:cNvPr id="18" name="Freeform 136">
              <a:extLst>
                <a:ext uri="{FF2B5EF4-FFF2-40B4-BE49-F238E27FC236}">
                  <a16:creationId xmlns:a16="http://schemas.microsoft.com/office/drawing/2014/main" id="{026DA354-C5A2-4FC9-90CA-CFC0EDA0E832}"/>
                </a:ext>
              </a:extLst>
            </p:cNvPr>
            <p:cNvSpPr/>
            <p:nvPr/>
          </p:nvSpPr>
          <p:spPr>
            <a:xfrm>
              <a:off x="3154486" y="5369315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Exercice</a:t>
              </a:r>
              <a:endParaRPr lang="en-US" sz="1500" kern="1200" dirty="0"/>
            </a:p>
          </p:txBody>
        </p:sp>
        <p:sp>
          <p:nvSpPr>
            <p:cNvPr id="19" name="Freeform 137">
              <a:extLst>
                <a:ext uri="{FF2B5EF4-FFF2-40B4-BE49-F238E27FC236}">
                  <a16:creationId xmlns:a16="http://schemas.microsoft.com/office/drawing/2014/main" id="{090680B0-B11F-4454-9F5B-C327C03C9A79}"/>
                </a:ext>
              </a:extLst>
            </p:cNvPr>
            <p:cNvSpPr/>
            <p:nvPr/>
          </p:nvSpPr>
          <p:spPr>
            <a:xfrm>
              <a:off x="3433574" y="5931258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Exercice</a:t>
              </a:r>
              <a:r>
                <a:rPr lang="en-US" sz="1400" kern="1200" dirty="0"/>
                <a:t> Activity</a:t>
              </a:r>
            </a:p>
          </p:txBody>
        </p:sp>
        <p:sp>
          <p:nvSpPr>
            <p:cNvPr id="20" name="Freeform 138">
              <a:extLst>
                <a:ext uri="{FF2B5EF4-FFF2-40B4-BE49-F238E27FC236}">
                  <a16:creationId xmlns:a16="http://schemas.microsoft.com/office/drawing/2014/main" id="{A4324550-5B71-4F01-A6E1-02980E4EF7A2}"/>
                </a:ext>
              </a:extLst>
            </p:cNvPr>
            <p:cNvSpPr/>
            <p:nvPr/>
          </p:nvSpPr>
          <p:spPr>
            <a:xfrm>
              <a:off x="5026638" y="5369315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Historique</a:t>
              </a:r>
              <a:endParaRPr lang="en-US" sz="1500" kern="1200" dirty="0"/>
            </a:p>
          </p:txBody>
        </p:sp>
        <p:sp>
          <p:nvSpPr>
            <p:cNvPr id="21" name="Freeform 139">
              <a:extLst>
                <a:ext uri="{FF2B5EF4-FFF2-40B4-BE49-F238E27FC236}">
                  <a16:creationId xmlns:a16="http://schemas.microsoft.com/office/drawing/2014/main" id="{456728C0-6F9C-408C-B808-9AD1595D6B94}"/>
                </a:ext>
              </a:extLst>
            </p:cNvPr>
            <p:cNvSpPr/>
            <p:nvPr/>
          </p:nvSpPr>
          <p:spPr>
            <a:xfrm>
              <a:off x="5305727" y="5931258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27940" bIns="6985" numCol="1" spcCol="1270" anchor="ctr" anchorCtr="0">
              <a:noAutofit/>
            </a:bodyPr>
            <a:lstStyle/>
            <a:p>
              <a:pPr marL="0" lvl="0" indent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Dashboard Fragment</a:t>
              </a:r>
            </a:p>
          </p:txBody>
        </p:sp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6F2B579E-A6A1-46A9-9E4A-223D62E0558C}"/>
                </a:ext>
              </a:extLst>
            </p:cNvPr>
            <p:cNvSpPr/>
            <p:nvPr/>
          </p:nvSpPr>
          <p:spPr>
            <a:xfrm>
              <a:off x="6898791" y="5369315"/>
              <a:ext cx="1395442" cy="722498"/>
            </a:xfrm>
            <a:custGeom>
              <a:avLst/>
              <a:gdLst>
                <a:gd name="connsiteX0" fmla="*/ 0 w 1395442"/>
                <a:gd name="connsiteY0" fmla="*/ 0 h 722498"/>
                <a:gd name="connsiteX1" fmla="*/ 1395442 w 1395442"/>
                <a:gd name="connsiteY1" fmla="*/ 0 h 722498"/>
                <a:gd name="connsiteX2" fmla="*/ 1395442 w 1395442"/>
                <a:gd name="connsiteY2" fmla="*/ 722498 h 722498"/>
                <a:gd name="connsiteX3" fmla="*/ 0 w 1395442"/>
                <a:gd name="connsiteY3" fmla="*/ 722498 h 722498"/>
                <a:gd name="connsiteX4" fmla="*/ 0 w 1395442"/>
                <a:gd name="connsiteY4" fmla="*/ 0 h 7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42" h="722498">
                  <a:moveTo>
                    <a:pt x="0" y="0"/>
                  </a:moveTo>
                  <a:lnTo>
                    <a:pt x="1395442" y="0"/>
                  </a:lnTo>
                  <a:lnTo>
                    <a:pt x="1395442" y="722498"/>
                  </a:lnTo>
                  <a:lnTo>
                    <a:pt x="0" y="722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10195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Parametre</a:t>
              </a:r>
              <a:endParaRPr lang="en-US" sz="1500" kern="1200" dirty="0"/>
            </a:p>
          </p:txBody>
        </p:sp>
        <p:sp>
          <p:nvSpPr>
            <p:cNvPr id="23" name="Freeform 141">
              <a:extLst>
                <a:ext uri="{FF2B5EF4-FFF2-40B4-BE49-F238E27FC236}">
                  <a16:creationId xmlns:a16="http://schemas.microsoft.com/office/drawing/2014/main" id="{7A31B76E-BDCA-41B2-A24B-F04C9BD5CC2D}"/>
                </a:ext>
              </a:extLst>
            </p:cNvPr>
            <p:cNvSpPr/>
            <p:nvPr/>
          </p:nvSpPr>
          <p:spPr>
            <a:xfrm>
              <a:off x="7177879" y="5931258"/>
              <a:ext cx="1255898" cy="240832"/>
            </a:xfrm>
            <a:custGeom>
              <a:avLst/>
              <a:gdLst>
                <a:gd name="connsiteX0" fmla="*/ 0 w 1255898"/>
                <a:gd name="connsiteY0" fmla="*/ 0 h 240832"/>
                <a:gd name="connsiteX1" fmla="*/ 1255898 w 1255898"/>
                <a:gd name="connsiteY1" fmla="*/ 0 h 240832"/>
                <a:gd name="connsiteX2" fmla="*/ 1255898 w 1255898"/>
                <a:gd name="connsiteY2" fmla="*/ 240832 h 240832"/>
                <a:gd name="connsiteX3" fmla="*/ 0 w 1255898"/>
                <a:gd name="connsiteY3" fmla="*/ 240832 h 240832"/>
                <a:gd name="connsiteX4" fmla="*/ 0 w 1255898"/>
                <a:gd name="connsiteY4" fmla="*/ 0 h 2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98" h="240832">
                  <a:moveTo>
                    <a:pt x="0" y="0"/>
                  </a:moveTo>
                  <a:lnTo>
                    <a:pt x="1255898" y="0"/>
                  </a:lnTo>
                  <a:lnTo>
                    <a:pt x="1255898" y="240832"/>
                  </a:lnTo>
                  <a:lnTo>
                    <a:pt x="0" y="240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8255" rIns="33020" bIns="8255" numCol="1" spcCol="1270" anchor="ctr" anchorCtr="0">
              <a:noAutofit/>
            </a:bodyPr>
            <a:lstStyle/>
            <a:p>
              <a:pPr marL="0" lvl="0" indent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 err="1"/>
                <a:t>SettingFragment</a:t>
              </a:r>
              <a:endParaRPr lang="en-US" sz="1300" kern="1200" dirty="0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0887CB3E-ECA1-451A-AB49-8CA56FFF1B35}"/>
              </a:ext>
            </a:extLst>
          </p:cNvPr>
          <p:cNvSpPr txBox="1"/>
          <p:nvPr/>
        </p:nvSpPr>
        <p:spPr>
          <a:xfrm>
            <a:off x="2155984" y="44162"/>
            <a:ext cx="552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9900"/>
                </a:solidFill>
                <a:latin typeface="Oswald" panose="020B0604020202020204" charset="0"/>
              </a:rPr>
              <a:t>Architecture de l’app mobile</a:t>
            </a:r>
          </a:p>
        </p:txBody>
      </p:sp>
    </p:spTree>
    <p:extLst>
      <p:ext uri="{BB962C8B-B14F-4D97-AF65-F5344CB8AC3E}">
        <p14:creationId xmlns:p14="http://schemas.microsoft.com/office/powerpoint/2010/main" val="37562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" presetClass="emp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14" dur="5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" presetClass="emp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5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CONCEPTION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4" y="877077"/>
            <a:ext cx="33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Diagramme de cas d’utilisation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78850B-9D6A-4AC3-BB46-7B8D709B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04" y="1277187"/>
            <a:ext cx="562635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CONCEPTION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Diagramme de séquence</a:t>
            </a:r>
          </a:p>
        </p:txBody>
      </p:sp>
      <p:pic>
        <p:nvPicPr>
          <p:cNvPr id="7" name="Image 6" descr="C:\Users\hp\Desktop\Capture.PNG">
            <a:extLst>
              <a:ext uri="{FF2B5EF4-FFF2-40B4-BE49-F238E27FC236}">
                <a16:creationId xmlns:a16="http://schemas.microsoft.com/office/drawing/2014/main" id="{C1983777-16B8-4526-9842-7DF8932D61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5" y="1277187"/>
            <a:ext cx="5678748" cy="364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64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7981-2107-402F-BACE-A74F84105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3CF29B-7714-4C50-9418-DB288AF47A62}"/>
              </a:ext>
            </a:extLst>
          </p:cNvPr>
          <p:cNvSpPr txBox="1"/>
          <p:nvPr/>
        </p:nvSpPr>
        <p:spPr>
          <a:xfrm>
            <a:off x="3396342" y="101213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9900"/>
                </a:solidFill>
                <a:latin typeface="Oswald" panose="020B0604020202020204" charset="0"/>
              </a:rPr>
              <a:t>CONCEPTION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85A705-8F61-412E-9AA8-2D777151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3" y="2649895"/>
            <a:ext cx="3339377" cy="25029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3F761A-F43E-4979-9F13-F4A8D56C8366}"/>
              </a:ext>
            </a:extLst>
          </p:cNvPr>
          <p:cNvSpPr txBox="1"/>
          <p:nvPr/>
        </p:nvSpPr>
        <p:spPr>
          <a:xfrm>
            <a:off x="1772815" y="877077"/>
            <a:ext cx="29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796BF"/>
                </a:solidFill>
                <a:latin typeface="Oswald" panose="020B0604020202020204" charset="0"/>
              </a:rPr>
              <a:t>Diagramme de classes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775AEE-E0EA-4E7F-988C-2E9C4602B8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4973" y="1468276"/>
            <a:ext cx="5936797" cy="31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344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254</Words>
  <Application>Microsoft Office PowerPoint</Application>
  <PresentationFormat>Affichage à l'écran (16:9)</PresentationFormat>
  <Paragraphs>102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Oswald</vt:lpstr>
      <vt:lpstr>Arial</vt:lpstr>
      <vt:lpstr>Roboto Condensed</vt:lpstr>
      <vt:lpstr>Tw Cen MT</vt:lpstr>
      <vt:lpstr>Wolsey template</vt:lpstr>
      <vt:lpstr>Mobile App : FITNESS</vt:lpstr>
      <vt:lpstr>PLAN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Mobile App : FITNESS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youssef achir</dc:creator>
  <cp:lastModifiedBy>FAKIRI</cp:lastModifiedBy>
  <cp:revision>117</cp:revision>
  <dcterms:modified xsi:type="dcterms:W3CDTF">2021-02-08T11:59:10Z</dcterms:modified>
</cp:coreProperties>
</file>