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j4cP4ho96Un1kIWjudnaDf4nRf6Yvbqa/view?usp=sharin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kruddin002/Image-Steganography-Web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44098"/>
            <a:ext cx="9144000" cy="115863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483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FAKRUDDIN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Department Of Computer Science And Application, Reva University, Bengaluru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5625"/>
            <a:ext cx="11029615" cy="320675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Analysis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Detecting steganographic modifications.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Multiple Image Formats Support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Support for BMP, GIF, etc.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Mobile App Version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Extending functionality to Android &amp; iOS.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Cloud Integration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storage &amp; retrieval of encrypted images.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Blockchain 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Using decentralized networks for secure message transfers.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7698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securing confidential information is crucial. Traditional encryption methods can raise suspicion, making them vulnerable to attacks.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provides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covert way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hiding secret messages within images, ensuring secure communication without drawing attention. This project aims to build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web application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allows users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encrypt and decrypt messages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using images.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4" y="1232452"/>
            <a:ext cx="796942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Python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Backend logic and image processing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 Framework: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Flask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Lightweight web framework for handling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 Technologies: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HTML, CSS (Bootstrap)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Responsive web 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OpenCV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for encryption &amp; decryption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Efficient array manipulation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GUI for standalone script execution (optional)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Platforms &amp; Tools: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Git &amp; GitHub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Version control &amp; collaboration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Jinja2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Template engine for Flask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Heroku / Render / Localhost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Deployment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610808" cy="5208841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What makes this 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stand out from other projects?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1. Web-Based &amp; User-Friendly UI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- Unlike many steganography tools that rely on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command-line execution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this project offers an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intuitive web interface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built with Flask, 	  making it easy for anyone to use.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2. Passcode-Protected Encryption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The hidden message is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secured with a passcode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ensuring that only authorized users can decrypt and read the message.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3. Minimal Image Distortion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Many steganography methods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visibly alter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the image, making it easy to detect.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This project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minimizes pixel modifications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ensuring the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hidden message remains undetectable to the human eye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4. Secure Data Transmission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Messages remain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covertly hidden inside images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avoiding suspicion.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No separate encryption files—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only the modified image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shared.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5. Cross-Platform Compatibility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Works seamlessly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Windows, Linux, and macOS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without requiring complex installations.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6. Lightweight &amp; Fast Processing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Unlike traditional steganography tools that require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heavy computational resources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this app ensures: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encryption &amp; decryption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Small file sizes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efficient encoding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2DB3E-E3C4-1837-B17F-69FDE1A23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62170"/>
            <a:ext cx="1066619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send sensitive information.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communication for intelligence purposes.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about cryptographic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 personal messages securely.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BD3F0C-0290-72E9-FAD3-8C085C68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24282"/>
            <a:ext cx="3552378" cy="21251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B5C68-AE9C-2056-4C8B-18B7883B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73" y="1516877"/>
            <a:ext cx="3552378" cy="2132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FC7A2-4252-0028-182B-1F78F4D3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54" y="1516877"/>
            <a:ext cx="3552379" cy="213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6D61E4-D5D9-C96C-4314-F5F97E42EB8B}"/>
              </a:ext>
            </a:extLst>
          </p:cNvPr>
          <p:cNvSpPr txBox="1"/>
          <p:nvPr/>
        </p:nvSpPr>
        <p:spPr>
          <a:xfrm>
            <a:off x="581192" y="4071185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+mj-lt"/>
              </a:rPr>
              <a:t>Demo Link</a:t>
            </a:r>
            <a:endParaRPr lang="en-IN" sz="2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47010-22AF-BAF1-D245-D1E8B5BC8844}"/>
              </a:ext>
            </a:extLst>
          </p:cNvPr>
          <p:cNvSpPr txBox="1"/>
          <p:nvPr/>
        </p:nvSpPr>
        <p:spPr>
          <a:xfrm>
            <a:off x="581192" y="4831509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🔗 </a:t>
            </a:r>
            <a:r>
              <a:rPr lang="en-US" sz="2800" b="1" dirty="0">
                <a:hlinkClick r:id="rId5"/>
              </a:rPr>
              <a:t>View File on Google Drive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successfully addresses the problem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secure message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embedding hidden messages inside images without noticeable changes. Unlike traditional encryption methods, which may attract attention,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allows covert communication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making it ideal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privacy, cybersecurity, and secure digital messaging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the use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Flask, OpenCV, and a passcode-protected mechanism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this project ensures that only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authorized users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access the hidden data. The web-based interface makes 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eliminating the need for complex command-line tools.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provides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lightweight, secure, and efficient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solution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concealed data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offering potential future enhancements such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security, mobile app integration, and cloud-based encryption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ensures a scalable, real-world application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field of cybersecurity and secure communication.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58558"/>
            <a:ext cx="11029615" cy="1140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🔗 </a:t>
            </a:r>
            <a:r>
              <a:rPr lang="en-IN" sz="4000" b="1" dirty="0">
                <a:hlinkClick r:id="rId2"/>
              </a:rPr>
              <a:t>Image Steganography Web App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685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Fakruddin .</cp:lastModifiedBy>
  <cp:revision>28</cp:revision>
  <dcterms:created xsi:type="dcterms:W3CDTF">2021-05-26T16:50:10Z</dcterms:created>
  <dcterms:modified xsi:type="dcterms:W3CDTF">2025-02-26T08:15:54Z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