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rive.google.com/file/d/1j4cP4ho96Un1kIWjudnaDf4nRf6Yvbqa/view?usp=sharing" TargetMode="Externa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kruddin002/Image-Steganography-Web-Ap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1542" y="1944098"/>
            <a:ext cx="9144000" cy="1158632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</a:t>
            </a:r>
            <a:b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94832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FAKRUDDIN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Department Of Computer Science And Application, Reva University, Bengaluru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25625"/>
            <a:ext cx="11029615" cy="3206750"/>
          </a:xfrm>
        </p:spPr>
        <p:txBody>
          <a:bodyPr>
            <a:normAutofit/>
          </a:bodyPr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AI-based Image Analysis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– Detecting steganographic modifications.</a:t>
            </a:r>
          </a:p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Multiple Image Formats Support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– Support for BMP, GIF, etc.</a:t>
            </a:r>
          </a:p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Mobile App Version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– Extending functionality to Android &amp; iOS.</a:t>
            </a:r>
          </a:p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Cloud Integration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– Secure storage &amp; retrieval of encrypted images.</a:t>
            </a:r>
          </a:p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Blockchain Security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– Using decentralized networks for secure message transfers.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  <a:endParaRPr lang="en-US" sz="4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47698"/>
            <a:ext cx="11029615" cy="467332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 today's digital world, securing confidential information is crucial. Traditional encryption methods can raise suspicion, making them vulnerable to attacks.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Image Steganography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provides a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covert way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of hiding secret messages within images, ensuring secure communication without drawing attention. This project aims to build a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user-friendly web application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that allows users to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encrypt and decrypt messages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using images.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294" y="1232452"/>
            <a:ext cx="7969421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Programming Language: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– Backend logic and image processing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Backend Framework: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Flask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– Lightweight web framework for handling requests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Frontend Technologies: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HTML, CSS (Bootstrap)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– Responsive web UI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Libraries Used: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OpenCV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– Image processing for encryption &amp; decryption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– Efficient array manipulation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I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– GUI for standalone script execution (optional)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Platforms &amp; Tools: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Git &amp; GitHub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– Version control &amp; collaboration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Jinja2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– Template engine for Flask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Heroku / Render / Localhost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– Deployment options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5"/>
            <a:ext cx="11610808" cy="5208841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dirty="0">
                <a:latin typeface="Arial" panose="020B0604020202020204" pitchFamily="34" charset="0"/>
                <a:cs typeface="Arial" panose="020B0604020202020204" pitchFamily="34" charset="0"/>
              </a:rPr>
              <a:t>What makes this </a:t>
            </a: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Image Steganography Web App</a:t>
            </a:r>
            <a:r>
              <a:rPr lang="en-US" sz="3100" dirty="0">
                <a:latin typeface="Arial" panose="020B0604020202020204" pitchFamily="34" charset="0"/>
                <a:cs typeface="Arial" panose="020B0604020202020204" pitchFamily="34" charset="0"/>
              </a:rPr>
              <a:t> stand out from other projects?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✅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Web-Based &amp; User-Friendly UI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- Unlike many steganography tools that rely on </a:t>
            </a: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command-line execution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, this project offers an </a:t>
            </a: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intuitive web interface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built with Flask, 	  making it easy for anyone to use.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🔒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Passcode-Protected Encryption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	- The hidden message is </a:t>
            </a: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secured with a passcode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, ensuring that only authorized users can decrypt and read the message.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🖼️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Minimal Image Distortion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	- Many steganography methods </a:t>
            </a: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visibly alter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the image, making it easy to detect.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	- This project </a:t>
            </a: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minimizes pixel modifications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, ensuring the </a:t>
            </a: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hidden message remains undetectable to the human eye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📡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Secure Data Transmission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Messages remain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covertly hidden inside images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avoiding suspicion.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- No separate encryption files—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only the modified image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is shared.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💻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Cross-Platform Compatibility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Works seamlessly on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Windows, Linux, and macOS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without requiring complex installations.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⚡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Lightweight &amp; Fast Processing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Unlike traditional steganography tools that require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heavy computational resources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this app ensures: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Fast encryption &amp; decryption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Small file sizes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with efficient encoding</a:t>
            </a: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DC2DB3E-E3C4-1837-B17F-69FDE1A234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762170"/>
            <a:ext cx="10666190" cy="2239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&amp; Whistleblowers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Securely send sensitive information.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Agencies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Covert communication for intelligence purposes.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Enthusiasts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Learn about cryptographic security.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General Users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Hide personal messages securely.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DBD3F0C-0290-72E9-FAD3-8C085C68B6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524282"/>
            <a:ext cx="3552378" cy="212513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EB5C68-AE9C-2056-4C8B-18B7883BB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173" y="1516877"/>
            <a:ext cx="3552378" cy="21325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6FC7A2-4252-0028-182B-1F78F4D33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1154" y="1516877"/>
            <a:ext cx="3552379" cy="21325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D6D61E4-D5D9-C96C-4314-F5F97E42EB8B}"/>
              </a:ext>
            </a:extLst>
          </p:cNvPr>
          <p:cNvSpPr txBox="1"/>
          <p:nvPr/>
        </p:nvSpPr>
        <p:spPr>
          <a:xfrm>
            <a:off x="581192" y="4071185"/>
            <a:ext cx="60943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chemeClr val="accent1"/>
                </a:solidFill>
                <a:latin typeface="+mj-lt"/>
              </a:rPr>
              <a:t>Demo Link</a:t>
            </a:r>
            <a:endParaRPr lang="en-IN" sz="2800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E47010-22AF-BAF1-D245-D1E8B5BC8844}"/>
              </a:ext>
            </a:extLst>
          </p:cNvPr>
          <p:cNvSpPr txBox="1"/>
          <p:nvPr/>
        </p:nvSpPr>
        <p:spPr>
          <a:xfrm>
            <a:off x="581192" y="4831509"/>
            <a:ext cx="60943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🔗 </a:t>
            </a:r>
            <a:r>
              <a:rPr lang="en-US" sz="2800" b="1" dirty="0">
                <a:hlinkClick r:id="rId5"/>
              </a:rPr>
              <a:t>View File on Google Drive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Image Steganography Web App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successfully addresses the problem of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secure message transmission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by embedding hidden messages inside images without noticeable changes. Unlike traditional encryption methods, which may attract attention,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steganography allows covert communication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making it ideal for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data privacy, cybersecurity, and secure digital messaging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Through the use of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Flask, OpenCV, and a passcode-protected mechanism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this project ensures that only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authorized users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can access the hidden data. The web-based interface makes it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user-friendly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eliminating the need for complex command-line tools.</a:t>
            </a: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conclusion, this project provides a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lightweight, secure, and efficient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solution for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concealed data transmission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offering potential future enhancements such as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AI-based image security, mobile app integration, and cloud-based encryption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This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ensures a scalable, real-world application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in the field of cybersecurity and secure communication.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858558"/>
            <a:ext cx="11029615" cy="1140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000" dirty="0"/>
              <a:t>🔗 </a:t>
            </a:r>
            <a:r>
              <a:rPr lang="en-IN" sz="4000" b="1" dirty="0">
                <a:hlinkClick r:id="rId2"/>
              </a:rPr>
              <a:t>Image Steganography Web App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408</TotalTime>
  <Words>679</Words>
  <Application>Microsoft Office PowerPoint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 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Fakruddin .</cp:lastModifiedBy>
  <cp:revision>31</cp:revision>
  <dcterms:created xsi:type="dcterms:W3CDTF">2021-05-26T16:50:10Z</dcterms:created>
  <dcterms:modified xsi:type="dcterms:W3CDTF">2025-02-26T14:03:34Z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