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18" r:id="rId3"/>
    <p:sldId id="306" r:id="rId4"/>
    <p:sldId id="307" r:id="rId5"/>
    <p:sldId id="308" r:id="rId6"/>
    <p:sldId id="310" r:id="rId7"/>
    <p:sldId id="319" r:id="rId8"/>
    <p:sldId id="259" r:id="rId9"/>
    <p:sldId id="328" r:id="rId10"/>
    <p:sldId id="261" r:id="rId11"/>
    <p:sldId id="311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12" r:id="rId20"/>
    <p:sldId id="313" r:id="rId21"/>
    <p:sldId id="314" r:id="rId22"/>
    <p:sldId id="315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6" autoAdjust="0"/>
    <p:restoredTop sz="94660"/>
  </p:normalViewPr>
  <p:slideViewPr>
    <p:cSldViewPr>
      <p:cViewPr varScale="1">
        <p:scale>
          <a:sx n="76" d="100"/>
          <a:sy n="7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18774-2D1B-4C68-A226-AB1C7A6BF736}" type="doc">
      <dgm:prSet loTypeId="urn:microsoft.com/office/officeart/2005/8/layout/radial3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789D25-67F9-4A8E-84DB-E9574438FCAC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GCCN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trọng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767C7499-A236-4EA4-9DED-055BC91870F1}" type="parTrans" cxnId="{9034564E-FB1D-42B7-9628-8EE9AC181EA7}">
      <dgm:prSet/>
      <dgm:spPr/>
      <dgm:t>
        <a:bodyPr/>
        <a:lstStyle/>
        <a:p>
          <a:endParaRPr lang="en-US"/>
        </a:p>
      </dgm:t>
    </dgm:pt>
    <dgm:pt modelId="{E4A6A0C8-1B7E-4A3D-8DEC-51977A6F2740}" type="sibTrans" cxnId="{9034564E-FB1D-42B7-9628-8EE9AC181EA7}">
      <dgm:prSet/>
      <dgm:spPr/>
      <dgm:t>
        <a:bodyPr/>
        <a:lstStyle/>
        <a:p>
          <a:endParaRPr lang="en-US"/>
        </a:p>
      </dgm:t>
    </dgm:pt>
    <dgm:pt modelId="{927C9E4C-22F6-4F2E-9E54-D486911AF73B}">
      <dgm:prSet phldrT="[Text]" custT="1"/>
      <dgm:spPr/>
      <dgm:t>
        <a:bodyPr/>
        <a:lstStyle/>
        <a:p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giai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cấp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lãnh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CM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qua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đội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ĐCSVN 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09A6D03C-514E-43F0-9D70-91CC9E079E12}" type="parTrans" cxnId="{4F2130D3-DFAB-4327-AC48-EC979946F524}">
      <dgm:prSet/>
      <dgm:spPr/>
      <dgm:t>
        <a:bodyPr/>
        <a:lstStyle/>
        <a:p>
          <a:endParaRPr lang="en-US"/>
        </a:p>
      </dgm:t>
    </dgm:pt>
    <dgm:pt modelId="{61F8ADEA-CA50-4EDE-8C2B-F0A1FCCB9167}" type="sibTrans" cxnId="{4F2130D3-DFAB-4327-AC48-EC979946F524}">
      <dgm:prSet/>
      <dgm:spPr/>
      <dgm:t>
        <a:bodyPr/>
        <a:lstStyle/>
        <a:p>
          <a:endParaRPr lang="en-US"/>
        </a:p>
      </dgm:t>
    </dgm:pt>
    <dgm:pt modelId="{2E7E3A65-640A-4F21-BFA6-F46BE4D49254}">
      <dgm:prSet phldrT="[Text]" custT="1"/>
      <dgm:spPr/>
      <dgm:t>
        <a:bodyPr/>
        <a:lstStyle/>
        <a:p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CNH, HĐH…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EA914771-9895-4039-8711-8E5B0F419EB5}" type="parTrans" cxnId="{E498C073-FFDE-4C58-BEEA-A4ACE0A5B15E}">
      <dgm:prSet/>
      <dgm:spPr/>
      <dgm:t>
        <a:bodyPr/>
        <a:lstStyle/>
        <a:p>
          <a:endParaRPr lang="en-US"/>
        </a:p>
      </dgm:t>
    </dgm:pt>
    <dgm:pt modelId="{37D112A5-5D7A-4BBC-B5C7-2D5178B5BB28}" type="sibTrans" cxnId="{E498C073-FFDE-4C58-BEEA-A4ACE0A5B15E}">
      <dgm:prSet/>
      <dgm:spPr/>
      <dgm:t>
        <a:bodyPr/>
        <a:lstStyle/>
        <a:p>
          <a:endParaRPr lang="en-US"/>
        </a:p>
      </dgm:t>
    </dgm:pt>
    <dgm:pt modelId="{A9EA7912-075B-4F23-A5A4-D7622CB5E18B}">
      <dgm:prSet phldrT="[Text]" custT="1"/>
      <dgm:spPr/>
      <dgm:t>
        <a:bodyPr/>
        <a:lstStyle/>
        <a:p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vị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trí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CNXH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0FB40F20-3E62-439C-9D04-327DC8D4E5B3}" type="parTrans" cxnId="{41487C75-3C8D-43F0-B221-65FE25EAB1E5}">
      <dgm:prSet/>
      <dgm:spPr/>
      <dgm:t>
        <a:bodyPr/>
        <a:lstStyle/>
        <a:p>
          <a:endParaRPr lang="en-US"/>
        </a:p>
      </dgm:t>
    </dgm:pt>
    <dgm:pt modelId="{22584778-14DC-4C46-83B8-729FF43AE6D9}" type="sibTrans" cxnId="{41487C75-3C8D-43F0-B221-65FE25EAB1E5}">
      <dgm:prSet/>
      <dgm:spPr/>
      <dgm:t>
        <a:bodyPr/>
        <a:lstStyle/>
        <a:p>
          <a:endParaRPr lang="en-US"/>
        </a:p>
      </dgm:t>
    </dgm:pt>
    <dgm:pt modelId="{E1DBEDA0-4194-4186-81DD-F8F6816B4683}">
      <dgm:prSet phldrT="[Text]" custT="1"/>
      <dgm:spPr/>
      <dgm:t>
        <a:bodyPr/>
        <a:lstStyle/>
        <a:p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PTSX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tiến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884BFFAD-952F-44B3-8740-4E7234D89306}" type="parTrans" cxnId="{FF0C75B9-9E58-48B6-B1ED-E18FFE09B9E4}">
      <dgm:prSet/>
      <dgm:spPr/>
      <dgm:t>
        <a:bodyPr/>
        <a:lstStyle/>
        <a:p>
          <a:endParaRPr lang="en-US"/>
        </a:p>
      </dgm:t>
    </dgm:pt>
    <dgm:pt modelId="{0C69385A-F236-4510-8D85-34F713F784D8}" type="sibTrans" cxnId="{FF0C75B9-9E58-48B6-B1ED-E18FFE09B9E4}">
      <dgm:prSet/>
      <dgm:spPr/>
      <dgm:t>
        <a:bodyPr/>
        <a:lstStyle/>
        <a:p>
          <a:endParaRPr lang="en-US"/>
        </a:p>
      </dgm:t>
    </dgm:pt>
    <dgm:pt modelId="{219591E9-0068-4DAA-879D-9C2E0E01139F}" type="pres">
      <dgm:prSet presAssocID="{14418774-2D1B-4C68-A226-AB1C7A6BF73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AB276-FE26-4083-B120-80BC59586627}" type="pres">
      <dgm:prSet presAssocID="{14418774-2D1B-4C68-A226-AB1C7A6BF736}" presName="radial" presStyleCnt="0">
        <dgm:presLayoutVars>
          <dgm:animLvl val="ctr"/>
        </dgm:presLayoutVars>
      </dgm:prSet>
      <dgm:spPr/>
    </dgm:pt>
    <dgm:pt modelId="{F9A949CA-A6E3-460F-8E4B-B55D5944E9EF}" type="pres">
      <dgm:prSet presAssocID="{36789D25-67F9-4A8E-84DB-E9574438FCAC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B741DD20-959A-469C-AE91-A2827C8EB13B}" type="pres">
      <dgm:prSet presAssocID="{927C9E4C-22F6-4F2E-9E54-D486911AF73B}" presName="node" presStyleLbl="vennNode1" presStyleIdx="1" presStyleCnt="5" custScaleX="225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A4489-A91E-4BAA-B9CB-E74B447FD911}" type="pres">
      <dgm:prSet presAssocID="{2E7E3A65-640A-4F21-BFA6-F46BE4D49254}" presName="node" presStyleLbl="vennNode1" presStyleIdx="2" presStyleCnt="5" custScaleX="190382" custRadScaleRad="1365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C7AA4-FCBB-44B1-94A0-D4A193ED329D}" type="pres">
      <dgm:prSet presAssocID="{A9EA7912-075B-4F23-A5A4-D7622CB5E18B}" presName="node" presStyleLbl="vennNode1" presStyleIdx="3" presStyleCnt="5" custScaleX="235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DA77-072B-4D2C-BE2E-BE77442E75F6}" type="pres">
      <dgm:prSet presAssocID="{E1DBEDA0-4194-4186-81DD-F8F6816B4683}" presName="node" presStyleLbl="vennNode1" presStyleIdx="4" presStyleCnt="5" custScaleX="190141" custRadScaleRad="130667" custRadScaleInc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4564E-FB1D-42B7-9628-8EE9AC181EA7}" srcId="{14418774-2D1B-4C68-A226-AB1C7A6BF736}" destId="{36789D25-67F9-4A8E-84DB-E9574438FCAC}" srcOrd="0" destOrd="0" parTransId="{767C7499-A236-4EA4-9DED-055BC91870F1}" sibTransId="{E4A6A0C8-1B7E-4A3D-8DEC-51977A6F2740}"/>
    <dgm:cxn modelId="{E498C073-FFDE-4C58-BEEA-A4ACE0A5B15E}" srcId="{36789D25-67F9-4A8E-84DB-E9574438FCAC}" destId="{2E7E3A65-640A-4F21-BFA6-F46BE4D49254}" srcOrd="1" destOrd="0" parTransId="{EA914771-9895-4039-8711-8E5B0F419EB5}" sibTransId="{37D112A5-5D7A-4BBC-B5C7-2D5178B5BB28}"/>
    <dgm:cxn modelId="{0545024D-ACD7-4362-BBF7-415CC7C851F3}" type="presOf" srcId="{36789D25-67F9-4A8E-84DB-E9574438FCAC}" destId="{F9A949CA-A6E3-460F-8E4B-B55D5944E9EF}" srcOrd="0" destOrd="0" presId="urn:microsoft.com/office/officeart/2005/8/layout/radial3"/>
    <dgm:cxn modelId="{FF0C75B9-9E58-48B6-B1ED-E18FFE09B9E4}" srcId="{36789D25-67F9-4A8E-84DB-E9574438FCAC}" destId="{E1DBEDA0-4194-4186-81DD-F8F6816B4683}" srcOrd="3" destOrd="0" parTransId="{884BFFAD-952F-44B3-8740-4E7234D89306}" sibTransId="{0C69385A-F236-4510-8D85-34F713F784D8}"/>
    <dgm:cxn modelId="{E6130C65-2423-43D5-BA21-8811C5945D6B}" type="presOf" srcId="{E1DBEDA0-4194-4186-81DD-F8F6816B4683}" destId="{94A1DA77-072B-4D2C-BE2E-BE77442E75F6}" srcOrd="0" destOrd="0" presId="urn:microsoft.com/office/officeart/2005/8/layout/radial3"/>
    <dgm:cxn modelId="{02BDCEC2-5BBD-4E5D-8C68-336C7E8FBA3C}" type="presOf" srcId="{14418774-2D1B-4C68-A226-AB1C7A6BF736}" destId="{219591E9-0068-4DAA-879D-9C2E0E01139F}" srcOrd="0" destOrd="0" presId="urn:microsoft.com/office/officeart/2005/8/layout/radial3"/>
    <dgm:cxn modelId="{11609FF5-226C-4C33-BACE-4BE340F25A62}" type="presOf" srcId="{2E7E3A65-640A-4F21-BFA6-F46BE4D49254}" destId="{616A4489-A91E-4BAA-B9CB-E74B447FD911}" srcOrd="0" destOrd="0" presId="urn:microsoft.com/office/officeart/2005/8/layout/radial3"/>
    <dgm:cxn modelId="{41487C75-3C8D-43F0-B221-65FE25EAB1E5}" srcId="{36789D25-67F9-4A8E-84DB-E9574438FCAC}" destId="{A9EA7912-075B-4F23-A5A4-D7622CB5E18B}" srcOrd="2" destOrd="0" parTransId="{0FB40F20-3E62-439C-9D04-327DC8D4E5B3}" sibTransId="{22584778-14DC-4C46-83B8-729FF43AE6D9}"/>
    <dgm:cxn modelId="{9970E5D0-8B7F-4523-9493-AE691FD74F21}" type="presOf" srcId="{A9EA7912-075B-4F23-A5A4-D7622CB5E18B}" destId="{D27C7AA4-FCBB-44B1-94A0-D4A193ED329D}" srcOrd="0" destOrd="0" presId="urn:microsoft.com/office/officeart/2005/8/layout/radial3"/>
    <dgm:cxn modelId="{A5432E42-3E66-4A56-B502-F75348607D87}" type="presOf" srcId="{927C9E4C-22F6-4F2E-9E54-D486911AF73B}" destId="{B741DD20-959A-469C-AE91-A2827C8EB13B}" srcOrd="0" destOrd="0" presId="urn:microsoft.com/office/officeart/2005/8/layout/radial3"/>
    <dgm:cxn modelId="{4F2130D3-DFAB-4327-AC48-EC979946F524}" srcId="{36789D25-67F9-4A8E-84DB-E9574438FCAC}" destId="{927C9E4C-22F6-4F2E-9E54-D486911AF73B}" srcOrd="0" destOrd="0" parTransId="{09A6D03C-514E-43F0-9D70-91CC9E079E12}" sibTransId="{61F8ADEA-CA50-4EDE-8C2B-F0A1FCCB9167}"/>
    <dgm:cxn modelId="{C9692904-32AD-43D0-A8E9-74B4BEEC4C4D}" type="presParOf" srcId="{219591E9-0068-4DAA-879D-9C2E0E01139F}" destId="{969AB276-FE26-4083-B120-80BC59586627}" srcOrd="0" destOrd="0" presId="urn:microsoft.com/office/officeart/2005/8/layout/radial3"/>
    <dgm:cxn modelId="{E1D9ADB6-D75E-4688-96A2-864507CD55A3}" type="presParOf" srcId="{969AB276-FE26-4083-B120-80BC59586627}" destId="{F9A949CA-A6E3-460F-8E4B-B55D5944E9EF}" srcOrd="0" destOrd="0" presId="urn:microsoft.com/office/officeart/2005/8/layout/radial3"/>
    <dgm:cxn modelId="{8EAEB4BB-0E55-4450-AC15-367C6F5E4A8A}" type="presParOf" srcId="{969AB276-FE26-4083-B120-80BC59586627}" destId="{B741DD20-959A-469C-AE91-A2827C8EB13B}" srcOrd="1" destOrd="0" presId="urn:microsoft.com/office/officeart/2005/8/layout/radial3"/>
    <dgm:cxn modelId="{9778C762-2449-48FF-9349-7B023A0AA98A}" type="presParOf" srcId="{969AB276-FE26-4083-B120-80BC59586627}" destId="{616A4489-A91E-4BAA-B9CB-E74B447FD911}" srcOrd="2" destOrd="0" presId="urn:microsoft.com/office/officeart/2005/8/layout/radial3"/>
    <dgm:cxn modelId="{F7A1DD59-59E3-49F2-9618-D13845A4C362}" type="presParOf" srcId="{969AB276-FE26-4083-B120-80BC59586627}" destId="{D27C7AA4-FCBB-44B1-94A0-D4A193ED329D}" srcOrd="3" destOrd="0" presId="urn:microsoft.com/office/officeart/2005/8/layout/radial3"/>
    <dgm:cxn modelId="{BC9EE491-77B0-4DFA-BB2E-4128F35B56BB}" type="presParOf" srcId="{969AB276-FE26-4083-B120-80BC59586627}" destId="{94A1DA77-072B-4D2C-BE2E-BE77442E75F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90FD-44FA-447E-BB45-07C7C42936F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E2FF71-DE18-4C51-9CE7-1EB0913705AF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DA2D091-768E-403C-9759-D248C36827F1}" type="parTrans" cxnId="{99BF6C37-CE3A-436C-9693-C484332D181A}">
      <dgm:prSet/>
      <dgm:spPr/>
      <dgm:t>
        <a:bodyPr/>
        <a:lstStyle/>
        <a:p>
          <a:endParaRPr lang="en-US"/>
        </a:p>
      </dgm:t>
    </dgm:pt>
    <dgm:pt modelId="{66EB73B2-23DA-4A2C-8375-839DB1003930}" type="sibTrans" cxnId="{99BF6C37-CE3A-436C-9693-C484332D181A}">
      <dgm:prSet/>
      <dgm:spPr/>
      <dgm:t>
        <a:bodyPr/>
        <a:lstStyle/>
        <a:p>
          <a:endParaRPr lang="en-US"/>
        </a:p>
      </dgm:t>
    </dgm:pt>
    <dgm:pt modelId="{8DCD7752-3DF4-4062-A514-BA0026EC2FA0}">
      <dgm:prSet phldrT="[Text]" custT="1"/>
      <dgm:spPr/>
      <dgm:t>
        <a:bodyPr/>
        <a:lstStyle/>
        <a:p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kinh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xã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hội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bền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vững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A8B1F4DC-9DD6-4CF7-B9FA-5FA357D531C4}" type="parTrans" cxnId="{38975234-5748-481C-A868-63BE3E6EE69A}">
      <dgm:prSet/>
      <dgm:spPr/>
      <dgm:t>
        <a:bodyPr/>
        <a:lstStyle/>
        <a:p>
          <a:endParaRPr lang="en-US"/>
        </a:p>
      </dgm:t>
    </dgm:pt>
    <dgm:pt modelId="{928A1729-0405-4D10-AD9B-F738288A91A7}" type="sibTrans" cxnId="{38975234-5748-481C-A868-63BE3E6EE69A}">
      <dgm:prSet/>
      <dgm:spPr/>
      <dgm:t>
        <a:bodyPr/>
        <a:lstStyle/>
        <a:p>
          <a:endParaRPr lang="en-US"/>
        </a:p>
      </dgm:t>
    </dgm:pt>
    <dgm:pt modelId="{58BF3052-7F3F-462C-8D3E-1CC14E0EAE7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5E9B739-2DA1-4708-872E-BE1A20E1518A}" type="parTrans" cxnId="{CAB926D5-D2AC-4568-8EC1-52DB8CBD50A7}">
      <dgm:prSet/>
      <dgm:spPr/>
      <dgm:t>
        <a:bodyPr/>
        <a:lstStyle/>
        <a:p>
          <a:endParaRPr lang="en-US"/>
        </a:p>
      </dgm:t>
    </dgm:pt>
    <dgm:pt modelId="{E7DB6BA6-8D04-44F0-B293-17FC5CDFDC90}" type="sibTrans" cxnId="{CAB926D5-D2AC-4568-8EC1-52DB8CBD50A7}">
      <dgm:prSet/>
      <dgm:spPr/>
      <dgm:t>
        <a:bodyPr/>
        <a:lstStyle/>
        <a:p>
          <a:endParaRPr lang="en-US"/>
        </a:p>
      </dgm:t>
    </dgm:pt>
    <dgm:pt modelId="{89D25487-70AF-4CB4-A171-4F218BFCFF8C}">
      <dgm:prSet phldrT="[Text]" custT="1"/>
      <dgm:spPr/>
      <dgm:t>
        <a:bodyPr/>
        <a:lstStyle/>
        <a:p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nông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thôn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gắn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phát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100" b="1" dirty="0" smtClean="0">
              <a:latin typeface="Times New Roman" pitchFamily="18" charset="0"/>
              <a:cs typeface="Times New Roman" pitchFamily="18" charset="0"/>
            </a:rPr>
            <a:t> du </a:t>
          </a:r>
          <a:r>
            <a:rPr lang="en-US" sz="2100" b="1" dirty="0" err="1" smtClean="0">
              <a:latin typeface="Times New Roman" pitchFamily="18" charset="0"/>
              <a:cs typeface="Times New Roman" pitchFamily="18" charset="0"/>
            </a:rPr>
            <a:t>lịch</a:t>
          </a:r>
          <a:endParaRPr lang="en-US" sz="2100" b="1" dirty="0">
            <a:latin typeface="Times New Roman" pitchFamily="18" charset="0"/>
            <a:cs typeface="Times New Roman" pitchFamily="18" charset="0"/>
          </a:endParaRPr>
        </a:p>
      </dgm:t>
    </dgm:pt>
    <dgm:pt modelId="{A7C98A91-E436-44F0-9A7A-CB86BB488B2B}" type="parTrans" cxnId="{EF200898-59C1-4B1E-B994-4A19495778C7}">
      <dgm:prSet/>
      <dgm:spPr/>
      <dgm:t>
        <a:bodyPr/>
        <a:lstStyle/>
        <a:p>
          <a:endParaRPr lang="en-US"/>
        </a:p>
      </dgm:t>
    </dgm:pt>
    <dgm:pt modelId="{126F5E64-9B0D-4F65-8C11-79D5D125ABE3}" type="sibTrans" cxnId="{EF200898-59C1-4B1E-B994-4A19495778C7}">
      <dgm:prSet/>
      <dgm:spPr/>
      <dgm:t>
        <a:bodyPr/>
        <a:lstStyle/>
        <a:p>
          <a:endParaRPr lang="en-US"/>
        </a:p>
      </dgm:t>
    </dgm:pt>
    <dgm:pt modelId="{D838125D-75DC-4E10-BD33-F1F549AF12A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CEE1DDF-ED7C-49EF-BB28-5E9572C34FEC}" type="parTrans" cxnId="{9C7BBAFD-6314-47D9-AFBF-436054D5FA58}">
      <dgm:prSet/>
      <dgm:spPr/>
      <dgm:t>
        <a:bodyPr/>
        <a:lstStyle/>
        <a:p>
          <a:endParaRPr lang="en-US"/>
        </a:p>
      </dgm:t>
    </dgm:pt>
    <dgm:pt modelId="{CC606923-9DED-4202-866A-8342BA5F55C2}" type="sibTrans" cxnId="{9C7BBAFD-6314-47D9-AFBF-436054D5FA58}">
      <dgm:prSet/>
      <dgm:spPr/>
      <dgm:t>
        <a:bodyPr/>
        <a:lstStyle/>
        <a:p>
          <a:endParaRPr lang="en-US"/>
        </a:p>
      </dgm:t>
    </dgm:pt>
    <dgm:pt modelId="{A888DE15-D644-48BC-AA4C-1B6386B1D5D9}">
      <dgm:prSet phldrT="[Text]" custT="1"/>
      <dgm:spPr/>
      <dgm:t>
        <a:bodyPr/>
        <a:lstStyle/>
        <a:p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gìn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huy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sắc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tộc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vệ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2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dirty="0" err="1" smtClean="0">
              <a:latin typeface="Times New Roman" pitchFamily="18" charset="0"/>
              <a:cs typeface="Times New Roman" pitchFamily="18" charset="0"/>
            </a:rPr>
            <a:t>thái</a:t>
          </a:r>
          <a:endParaRPr lang="en-US" sz="2200" b="1" dirty="0">
            <a:latin typeface="Times New Roman" pitchFamily="18" charset="0"/>
            <a:cs typeface="Times New Roman" pitchFamily="18" charset="0"/>
          </a:endParaRPr>
        </a:p>
      </dgm:t>
    </dgm:pt>
    <dgm:pt modelId="{07C0BA85-F0CD-4A57-868B-BFD151C6A5B0}" type="parTrans" cxnId="{1BCA455D-E7BA-4174-B54D-F73EC5D284DD}">
      <dgm:prSet/>
      <dgm:spPr/>
      <dgm:t>
        <a:bodyPr/>
        <a:lstStyle/>
        <a:p>
          <a:endParaRPr lang="en-US"/>
        </a:p>
      </dgm:t>
    </dgm:pt>
    <dgm:pt modelId="{C4E762BC-01AA-4D32-B9CE-AD192E39EC5A}" type="sibTrans" cxnId="{1BCA455D-E7BA-4174-B54D-F73EC5D284DD}">
      <dgm:prSet/>
      <dgm:spPr/>
      <dgm:t>
        <a:bodyPr/>
        <a:lstStyle/>
        <a:p>
          <a:endParaRPr lang="en-US"/>
        </a:p>
      </dgm:t>
    </dgm:pt>
    <dgm:pt modelId="{99FEE720-0437-44B9-AB38-F3D989C448F8}" type="pres">
      <dgm:prSet presAssocID="{361490FD-44FA-447E-BB45-07C7C42936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5E5A2-3E78-4805-964C-214AAFC0116B}" type="pres">
      <dgm:prSet presAssocID="{95E2FF71-DE18-4C51-9CE7-1EB0913705AF}" presName="composite" presStyleCnt="0"/>
      <dgm:spPr/>
    </dgm:pt>
    <dgm:pt modelId="{E8DDE952-594D-48E7-B6AD-4B8159B0B320}" type="pres">
      <dgm:prSet presAssocID="{95E2FF71-DE18-4C51-9CE7-1EB0913705A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9E10D-7873-484D-BC9D-7BB5A732EC64}" type="pres">
      <dgm:prSet presAssocID="{95E2FF71-DE18-4C51-9CE7-1EB0913705A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C9662-146A-492B-B8AD-A128B32218FC}" type="pres">
      <dgm:prSet presAssocID="{66EB73B2-23DA-4A2C-8375-839DB1003930}" presName="sp" presStyleCnt="0"/>
      <dgm:spPr/>
    </dgm:pt>
    <dgm:pt modelId="{FB987D29-33F5-4CEB-A47B-E9FD348CECB8}" type="pres">
      <dgm:prSet presAssocID="{58BF3052-7F3F-462C-8D3E-1CC14E0EAE7D}" presName="composite" presStyleCnt="0"/>
      <dgm:spPr/>
    </dgm:pt>
    <dgm:pt modelId="{12C15D66-7125-4AAA-ADC4-6AF30A4F4327}" type="pres">
      <dgm:prSet presAssocID="{58BF3052-7F3F-462C-8D3E-1CC14E0EAE7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A07F9-4600-4C94-A362-00845CAC1F0C}" type="pres">
      <dgm:prSet presAssocID="{58BF3052-7F3F-462C-8D3E-1CC14E0EAE7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79B49-90C8-4337-B819-17FB4F86EBF7}" type="pres">
      <dgm:prSet presAssocID="{E7DB6BA6-8D04-44F0-B293-17FC5CDFDC90}" presName="sp" presStyleCnt="0"/>
      <dgm:spPr/>
    </dgm:pt>
    <dgm:pt modelId="{BCC829F1-DFF7-4901-95AC-AF6F22A6CE69}" type="pres">
      <dgm:prSet presAssocID="{D838125D-75DC-4E10-BD33-F1F549AF12AB}" presName="composite" presStyleCnt="0"/>
      <dgm:spPr/>
    </dgm:pt>
    <dgm:pt modelId="{BE1DD208-6089-4052-916A-70AFC9A0426C}" type="pres">
      <dgm:prSet presAssocID="{D838125D-75DC-4E10-BD33-F1F549AF12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6958E-BCD3-43C4-ABF4-411CD97D0517}" type="pres">
      <dgm:prSet presAssocID="{D838125D-75DC-4E10-BD33-F1F549AF12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00898-59C1-4B1E-B994-4A19495778C7}" srcId="{58BF3052-7F3F-462C-8D3E-1CC14E0EAE7D}" destId="{89D25487-70AF-4CB4-A171-4F218BFCFF8C}" srcOrd="0" destOrd="0" parTransId="{A7C98A91-E436-44F0-9A7A-CB86BB488B2B}" sibTransId="{126F5E64-9B0D-4F65-8C11-79D5D125ABE3}"/>
    <dgm:cxn modelId="{99BF6C37-CE3A-436C-9693-C484332D181A}" srcId="{361490FD-44FA-447E-BB45-07C7C42936FB}" destId="{95E2FF71-DE18-4C51-9CE7-1EB0913705AF}" srcOrd="0" destOrd="0" parTransId="{EDA2D091-768E-403C-9759-D248C36827F1}" sibTransId="{66EB73B2-23DA-4A2C-8375-839DB1003930}"/>
    <dgm:cxn modelId="{2F1E6F59-35E6-4D2F-8CE7-E116D965FFD6}" type="presOf" srcId="{89D25487-70AF-4CB4-A171-4F218BFCFF8C}" destId="{CF4A07F9-4600-4C94-A362-00845CAC1F0C}" srcOrd="0" destOrd="0" presId="urn:microsoft.com/office/officeart/2005/8/layout/chevron2"/>
    <dgm:cxn modelId="{99BE89BF-02FD-43C9-BECC-3299E5B6D78C}" type="presOf" srcId="{D838125D-75DC-4E10-BD33-F1F549AF12AB}" destId="{BE1DD208-6089-4052-916A-70AFC9A0426C}" srcOrd="0" destOrd="0" presId="urn:microsoft.com/office/officeart/2005/8/layout/chevron2"/>
    <dgm:cxn modelId="{A56287D5-9B5B-4124-BD28-081D82BDC98B}" type="presOf" srcId="{361490FD-44FA-447E-BB45-07C7C42936FB}" destId="{99FEE720-0437-44B9-AB38-F3D989C448F8}" srcOrd="0" destOrd="0" presId="urn:microsoft.com/office/officeart/2005/8/layout/chevron2"/>
    <dgm:cxn modelId="{1BCA455D-E7BA-4174-B54D-F73EC5D284DD}" srcId="{D838125D-75DC-4E10-BD33-F1F549AF12AB}" destId="{A888DE15-D644-48BC-AA4C-1B6386B1D5D9}" srcOrd="0" destOrd="0" parTransId="{07C0BA85-F0CD-4A57-868B-BFD151C6A5B0}" sibTransId="{C4E762BC-01AA-4D32-B9CE-AD192E39EC5A}"/>
    <dgm:cxn modelId="{9C7BBAFD-6314-47D9-AFBF-436054D5FA58}" srcId="{361490FD-44FA-447E-BB45-07C7C42936FB}" destId="{D838125D-75DC-4E10-BD33-F1F549AF12AB}" srcOrd="2" destOrd="0" parTransId="{3CEE1DDF-ED7C-49EF-BB28-5E9572C34FEC}" sibTransId="{CC606923-9DED-4202-866A-8342BA5F55C2}"/>
    <dgm:cxn modelId="{B210442F-5947-4F59-9D2B-B7DB7D82F411}" type="presOf" srcId="{A888DE15-D644-48BC-AA4C-1B6386B1D5D9}" destId="{BF46958E-BCD3-43C4-ABF4-411CD97D0517}" srcOrd="0" destOrd="0" presId="urn:microsoft.com/office/officeart/2005/8/layout/chevron2"/>
    <dgm:cxn modelId="{4F7FCEA0-9B95-439E-84D8-DA04F02997FA}" type="presOf" srcId="{8DCD7752-3DF4-4062-A514-BA0026EC2FA0}" destId="{19D9E10D-7873-484D-BC9D-7BB5A732EC64}" srcOrd="0" destOrd="0" presId="urn:microsoft.com/office/officeart/2005/8/layout/chevron2"/>
    <dgm:cxn modelId="{38975234-5748-481C-A868-63BE3E6EE69A}" srcId="{95E2FF71-DE18-4C51-9CE7-1EB0913705AF}" destId="{8DCD7752-3DF4-4062-A514-BA0026EC2FA0}" srcOrd="0" destOrd="0" parTransId="{A8B1F4DC-9DD6-4CF7-B9FA-5FA357D531C4}" sibTransId="{928A1729-0405-4D10-AD9B-F738288A91A7}"/>
    <dgm:cxn modelId="{F1DA870F-52A8-4BCB-A5E6-1244D635FB8B}" type="presOf" srcId="{58BF3052-7F3F-462C-8D3E-1CC14E0EAE7D}" destId="{12C15D66-7125-4AAA-ADC4-6AF30A4F4327}" srcOrd="0" destOrd="0" presId="urn:microsoft.com/office/officeart/2005/8/layout/chevron2"/>
    <dgm:cxn modelId="{CAB926D5-D2AC-4568-8EC1-52DB8CBD50A7}" srcId="{361490FD-44FA-447E-BB45-07C7C42936FB}" destId="{58BF3052-7F3F-462C-8D3E-1CC14E0EAE7D}" srcOrd="1" destOrd="0" parTransId="{55E9B739-2DA1-4708-872E-BE1A20E1518A}" sibTransId="{E7DB6BA6-8D04-44F0-B293-17FC5CDFDC90}"/>
    <dgm:cxn modelId="{535887D2-7FC6-485C-8C91-F7E77F81C5A0}" type="presOf" srcId="{95E2FF71-DE18-4C51-9CE7-1EB0913705AF}" destId="{E8DDE952-594D-48E7-B6AD-4B8159B0B320}" srcOrd="0" destOrd="0" presId="urn:microsoft.com/office/officeart/2005/8/layout/chevron2"/>
    <dgm:cxn modelId="{213003A1-BACA-460A-A6D8-2DD6DB4E9CF1}" type="presParOf" srcId="{99FEE720-0437-44B9-AB38-F3D989C448F8}" destId="{F645E5A2-3E78-4805-964C-214AAFC0116B}" srcOrd="0" destOrd="0" presId="urn:microsoft.com/office/officeart/2005/8/layout/chevron2"/>
    <dgm:cxn modelId="{95E4106D-A929-44EB-9E84-C4BFC5AA225D}" type="presParOf" srcId="{F645E5A2-3E78-4805-964C-214AAFC0116B}" destId="{E8DDE952-594D-48E7-B6AD-4B8159B0B320}" srcOrd="0" destOrd="0" presId="urn:microsoft.com/office/officeart/2005/8/layout/chevron2"/>
    <dgm:cxn modelId="{ADA2BDF5-F858-429A-8C5A-719E215A5A22}" type="presParOf" srcId="{F645E5A2-3E78-4805-964C-214AAFC0116B}" destId="{19D9E10D-7873-484D-BC9D-7BB5A732EC64}" srcOrd="1" destOrd="0" presId="urn:microsoft.com/office/officeart/2005/8/layout/chevron2"/>
    <dgm:cxn modelId="{CB99C456-425F-4841-A885-358CD601A159}" type="presParOf" srcId="{99FEE720-0437-44B9-AB38-F3D989C448F8}" destId="{063C9662-146A-492B-B8AD-A128B32218FC}" srcOrd="1" destOrd="0" presId="urn:microsoft.com/office/officeart/2005/8/layout/chevron2"/>
    <dgm:cxn modelId="{8E9C00B4-F623-4F3A-ADFB-BCDBA7E546D6}" type="presParOf" srcId="{99FEE720-0437-44B9-AB38-F3D989C448F8}" destId="{FB987D29-33F5-4CEB-A47B-E9FD348CECB8}" srcOrd="2" destOrd="0" presId="urn:microsoft.com/office/officeart/2005/8/layout/chevron2"/>
    <dgm:cxn modelId="{C6E6DA6C-43A7-4059-A45D-BAE644620C28}" type="presParOf" srcId="{FB987D29-33F5-4CEB-A47B-E9FD348CECB8}" destId="{12C15D66-7125-4AAA-ADC4-6AF30A4F4327}" srcOrd="0" destOrd="0" presId="urn:microsoft.com/office/officeart/2005/8/layout/chevron2"/>
    <dgm:cxn modelId="{8035E987-755A-4AC5-A0A9-4785283B72D5}" type="presParOf" srcId="{FB987D29-33F5-4CEB-A47B-E9FD348CECB8}" destId="{CF4A07F9-4600-4C94-A362-00845CAC1F0C}" srcOrd="1" destOrd="0" presId="urn:microsoft.com/office/officeart/2005/8/layout/chevron2"/>
    <dgm:cxn modelId="{A91DFC86-7D6D-4E50-86E7-9221A61CE844}" type="presParOf" srcId="{99FEE720-0437-44B9-AB38-F3D989C448F8}" destId="{FA479B49-90C8-4337-B819-17FB4F86EBF7}" srcOrd="3" destOrd="0" presId="urn:microsoft.com/office/officeart/2005/8/layout/chevron2"/>
    <dgm:cxn modelId="{D92A413E-D0F4-4C63-8E13-E0084BCA6D32}" type="presParOf" srcId="{99FEE720-0437-44B9-AB38-F3D989C448F8}" destId="{BCC829F1-DFF7-4901-95AC-AF6F22A6CE69}" srcOrd="4" destOrd="0" presId="urn:microsoft.com/office/officeart/2005/8/layout/chevron2"/>
    <dgm:cxn modelId="{34B6438B-BB53-4483-B40E-A9977F3888BF}" type="presParOf" srcId="{BCC829F1-DFF7-4901-95AC-AF6F22A6CE69}" destId="{BE1DD208-6089-4052-916A-70AFC9A0426C}" srcOrd="0" destOrd="0" presId="urn:microsoft.com/office/officeart/2005/8/layout/chevron2"/>
    <dgm:cxn modelId="{12BF8922-DF8C-4645-BBD1-288B2FF29454}" type="presParOf" srcId="{BCC829F1-DFF7-4901-95AC-AF6F22A6CE69}" destId="{BF46958E-BCD3-43C4-ABF4-411CD97D05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BCBB2-402D-4EBE-8369-5378A898D746}" type="doc">
      <dgm:prSet loTypeId="urn:microsoft.com/office/officeart/2005/8/layout/arrow6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173A571-29DF-414D-BD80-406A1A61D588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lao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sáng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CNH, HĐH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0AC7B2D5-8166-458A-8433-02A0B92A4BF3}" type="parTrans" cxnId="{4D9E0073-8960-4114-AE83-5203616E93CC}">
      <dgm:prSet/>
      <dgm:spPr/>
      <dgm:t>
        <a:bodyPr/>
        <a:lstStyle/>
        <a:p>
          <a:endParaRPr lang="en-US"/>
        </a:p>
      </dgm:t>
    </dgm:pt>
    <dgm:pt modelId="{20CB4504-F8A5-4BBF-A7B2-853545CA97EB}" type="sibTrans" cxnId="{4D9E0073-8960-4114-AE83-5203616E93CC}">
      <dgm:prSet/>
      <dgm:spPr/>
      <dgm:t>
        <a:bodyPr/>
        <a:lstStyle/>
        <a:p>
          <a:endParaRPr lang="en-US"/>
        </a:p>
      </dgm:t>
    </dgm:pt>
    <dgm:pt modelId="{1D278756-9B3B-4E6E-ACBF-1272EA79C7F8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khối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liên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minh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1F6C7202-59E0-47B2-A92B-90B403DED52E}" type="parTrans" cxnId="{9BA87EB2-75CC-4A42-BCAD-F807E40006F5}">
      <dgm:prSet/>
      <dgm:spPr/>
      <dgm:t>
        <a:bodyPr/>
        <a:lstStyle/>
        <a:p>
          <a:endParaRPr lang="en-US"/>
        </a:p>
      </dgm:t>
    </dgm:pt>
    <dgm:pt modelId="{1EA55A6B-EDDB-4F9A-B3D7-2638A4738691}" type="sibTrans" cxnId="{9BA87EB2-75CC-4A42-BCAD-F807E40006F5}">
      <dgm:prSet/>
      <dgm:spPr/>
      <dgm:t>
        <a:bodyPr/>
        <a:lstStyle/>
        <a:p>
          <a:endParaRPr lang="en-US"/>
        </a:p>
      </dgm:t>
    </dgm:pt>
    <dgm:pt modelId="{B0DE3748-D275-44E9-8AF5-E4A2288FD8D6}" type="pres">
      <dgm:prSet presAssocID="{DF1BCBB2-402D-4EBE-8369-5378A898D74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2C932E-F195-4441-989D-53D4FFA9F5DA}" type="pres">
      <dgm:prSet presAssocID="{DF1BCBB2-402D-4EBE-8369-5378A898D746}" presName="ribbon" presStyleLbl="node1" presStyleIdx="0" presStyleCnt="1"/>
      <dgm:spPr/>
    </dgm:pt>
    <dgm:pt modelId="{CD4B7AB9-9213-4A62-92F2-D92A696474A4}" type="pres">
      <dgm:prSet presAssocID="{DF1BCBB2-402D-4EBE-8369-5378A898D746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98BE0-5F44-4B85-92D9-5FFBF7C20B4B}" type="pres">
      <dgm:prSet presAssocID="{DF1BCBB2-402D-4EBE-8369-5378A898D746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9752A3-CFCC-4675-BCA9-D86FF6433CF5}" type="presOf" srcId="{1D278756-9B3B-4E6E-ACBF-1272EA79C7F8}" destId="{9E498BE0-5F44-4B85-92D9-5FFBF7C20B4B}" srcOrd="0" destOrd="0" presId="urn:microsoft.com/office/officeart/2005/8/layout/arrow6"/>
    <dgm:cxn modelId="{AC91FAC7-5C75-45FF-961F-7E4323CF92BB}" type="presOf" srcId="{F173A571-29DF-414D-BD80-406A1A61D588}" destId="{CD4B7AB9-9213-4A62-92F2-D92A696474A4}" srcOrd="0" destOrd="0" presId="urn:microsoft.com/office/officeart/2005/8/layout/arrow6"/>
    <dgm:cxn modelId="{4D9E0073-8960-4114-AE83-5203616E93CC}" srcId="{DF1BCBB2-402D-4EBE-8369-5378A898D746}" destId="{F173A571-29DF-414D-BD80-406A1A61D588}" srcOrd="0" destOrd="0" parTransId="{0AC7B2D5-8166-458A-8433-02A0B92A4BF3}" sibTransId="{20CB4504-F8A5-4BBF-A7B2-853545CA97EB}"/>
    <dgm:cxn modelId="{9BA87EB2-75CC-4A42-BCAD-F807E40006F5}" srcId="{DF1BCBB2-402D-4EBE-8369-5378A898D746}" destId="{1D278756-9B3B-4E6E-ACBF-1272EA79C7F8}" srcOrd="1" destOrd="0" parTransId="{1F6C7202-59E0-47B2-A92B-90B403DED52E}" sibTransId="{1EA55A6B-EDDB-4F9A-B3D7-2638A4738691}"/>
    <dgm:cxn modelId="{49C29051-4BA1-48E4-B04A-6BD1572C62C3}" type="presOf" srcId="{DF1BCBB2-402D-4EBE-8369-5378A898D746}" destId="{B0DE3748-D275-44E9-8AF5-E4A2288FD8D6}" srcOrd="0" destOrd="0" presId="urn:microsoft.com/office/officeart/2005/8/layout/arrow6"/>
    <dgm:cxn modelId="{B8BE0579-737D-4254-9F44-3025DFD6D32C}" type="presParOf" srcId="{B0DE3748-D275-44E9-8AF5-E4A2288FD8D6}" destId="{282C932E-F195-4441-989D-53D4FFA9F5DA}" srcOrd="0" destOrd="0" presId="urn:microsoft.com/office/officeart/2005/8/layout/arrow6"/>
    <dgm:cxn modelId="{64B5449A-B252-4698-9A00-E11BBD0254DA}" type="presParOf" srcId="{B0DE3748-D275-44E9-8AF5-E4A2288FD8D6}" destId="{CD4B7AB9-9213-4A62-92F2-D92A696474A4}" srcOrd="1" destOrd="0" presId="urn:microsoft.com/office/officeart/2005/8/layout/arrow6"/>
    <dgm:cxn modelId="{2A6ACBA7-48BA-47D5-8690-BA97E77BBF25}" type="presParOf" srcId="{B0DE3748-D275-44E9-8AF5-E4A2288FD8D6}" destId="{9E498BE0-5F44-4B85-92D9-5FFBF7C20B4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949CA-A6E3-460F-8E4B-B55D5944E9EF}">
      <dsp:nvSpPr>
        <dsp:cNvPr id="0" name=""/>
        <dsp:cNvSpPr/>
      </dsp:nvSpPr>
      <dsp:spPr>
        <a:xfrm>
          <a:off x="2782764" y="1221581"/>
          <a:ext cx="3043237" cy="304323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GCCN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vai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trò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35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500" b="1" kern="1200" dirty="0" err="1" smtClean="0">
              <a:latin typeface="Times New Roman" pitchFamily="18" charset="0"/>
              <a:cs typeface="Times New Roman" pitchFamily="18" charset="0"/>
            </a:rPr>
            <a:t>trọng</a:t>
          </a:r>
          <a:endParaRPr lang="en-US" sz="3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28436" y="1667253"/>
        <a:ext cx="2151893" cy="2151893"/>
      </dsp:txXfrm>
    </dsp:sp>
    <dsp:sp modelId="{B741DD20-959A-469C-AE91-A2827C8EB13B}">
      <dsp:nvSpPr>
        <dsp:cNvPr id="0" name=""/>
        <dsp:cNvSpPr/>
      </dsp:nvSpPr>
      <dsp:spPr>
        <a:xfrm>
          <a:off x="2588963" y="543"/>
          <a:ext cx="3430839" cy="1521618"/>
        </a:xfrm>
        <a:prstGeom prst="ellipse">
          <a:avLst/>
        </a:prstGeom>
        <a:solidFill>
          <a:schemeClr val="accent5">
            <a:alpha val="50000"/>
            <a:hueOff val="-2483469"/>
            <a:satOff val="9953"/>
            <a:lumOff val="215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giai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cấp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lãnh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đạo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CM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qua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đội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ĐCSVN 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91398" y="223379"/>
        <a:ext cx="2425969" cy="1075946"/>
      </dsp:txXfrm>
    </dsp:sp>
    <dsp:sp modelId="{616A4489-A91E-4BAA-B9CB-E74B447FD911}">
      <dsp:nvSpPr>
        <dsp:cNvPr id="0" name=""/>
        <dsp:cNvSpPr/>
      </dsp:nvSpPr>
      <dsp:spPr>
        <a:xfrm>
          <a:off x="5561953" y="1982390"/>
          <a:ext cx="2896888" cy="1521618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đầu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CNH, HĐH…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86192" y="2205226"/>
        <a:ext cx="2048410" cy="1075946"/>
      </dsp:txXfrm>
    </dsp:sp>
    <dsp:sp modelId="{D27C7AA4-FCBB-44B1-94A0-D4A193ED329D}">
      <dsp:nvSpPr>
        <dsp:cNvPr id="0" name=""/>
        <dsp:cNvSpPr/>
      </dsp:nvSpPr>
      <dsp:spPr>
        <a:xfrm>
          <a:off x="2514601" y="3964238"/>
          <a:ext cx="3579562" cy="1521618"/>
        </a:xfrm>
        <a:prstGeom prst="ellipse">
          <a:avLst/>
        </a:prstGeom>
        <a:solidFill>
          <a:schemeClr val="accent5">
            <a:alpha val="50000"/>
            <a:hueOff val="-7450407"/>
            <a:satOff val="29858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vị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trí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phong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CNXH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38816" y="4187074"/>
        <a:ext cx="2531132" cy="1075946"/>
      </dsp:txXfrm>
    </dsp:sp>
    <dsp:sp modelId="{94A1DA77-072B-4D2C-BE2E-BE77442E75F6}">
      <dsp:nvSpPr>
        <dsp:cNvPr id="0" name=""/>
        <dsp:cNvSpPr/>
      </dsp:nvSpPr>
      <dsp:spPr>
        <a:xfrm>
          <a:off x="268152" y="1981170"/>
          <a:ext cx="2893221" cy="1521618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cho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PTSX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tiên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tiến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91854" y="2204006"/>
        <a:ext cx="2045817" cy="1075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DE952-594D-48E7-B6AD-4B8159B0B32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 rot="-5400000">
        <a:off x="1" y="520688"/>
        <a:ext cx="1039018" cy="445294"/>
      </dsp:txXfrm>
    </dsp:sp>
    <dsp:sp modelId="{19D9E10D-7873-484D-BC9D-7BB5A732EC64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quan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trọng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để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kinh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-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xã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hội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bền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vững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39018" y="48278"/>
        <a:ext cx="5009883" cy="870607"/>
      </dsp:txXfrm>
    </dsp:sp>
    <dsp:sp modelId="{12C15D66-7125-4AAA-ADC4-6AF30A4F4327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 rot="-5400000">
        <a:off x="1" y="1809352"/>
        <a:ext cx="1039018" cy="445294"/>
      </dsp:txXfrm>
    </dsp:sp>
    <dsp:sp modelId="{CF4A07F9-4600-4C94-A362-00845CAC1F0C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nông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thôn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gắn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với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xây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dựng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công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nghiệp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vụ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phát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100" b="1" kern="1200" dirty="0" smtClean="0">
              <a:latin typeface="Times New Roman" pitchFamily="18" charset="0"/>
              <a:cs typeface="Times New Roman" pitchFamily="18" charset="0"/>
            </a:rPr>
            <a:t> du </a:t>
          </a:r>
          <a:r>
            <a:rPr lang="en-US" sz="2100" b="1" kern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endParaRPr lang="en-US" sz="21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39018" y="1336942"/>
        <a:ext cx="5009883" cy="870607"/>
      </dsp:txXfrm>
    </dsp:sp>
    <dsp:sp modelId="{BE1DD208-6089-4052-916A-70AFC9A0426C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 rot="-5400000">
        <a:off x="1" y="3098016"/>
        <a:ext cx="1039018" cy="445294"/>
      </dsp:txXfrm>
    </dsp:sp>
    <dsp:sp modelId="{BF46958E-BCD3-43C4-ABF4-411CD97D0517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Giữ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gìn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huy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sắc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dân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tộc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bảo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vệ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môi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22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b="1" kern="1200" dirty="0" err="1" smtClean="0">
              <a:latin typeface="Times New Roman" pitchFamily="18" charset="0"/>
              <a:cs typeface="Times New Roman" pitchFamily="18" charset="0"/>
            </a:rPr>
            <a:t>thái</a:t>
          </a:r>
          <a:endParaRPr lang="en-US" sz="2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C932E-F195-4441-989D-53D4FFA9F5DA}">
      <dsp:nvSpPr>
        <dsp:cNvPr id="0" name=""/>
        <dsp:cNvSpPr/>
      </dsp:nvSpPr>
      <dsp:spPr>
        <a:xfrm>
          <a:off x="0" y="662940"/>
          <a:ext cx="8305799" cy="3322320"/>
        </a:xfrm>
        <a:prstGeom prst="leftRightRibb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B7AB9-9213-4A62-92F2-D92A696474A4}">
      <dsp:nvSpPr>
        <dsp:cNvPr id="0" name=""/>
        <dsp:cNvSpPr/>
      </dsp:nvSpPr>
      <dsp:spPr>
        <a:xfrm>
          <a:off x="996696" y="1244346"/>
          <a:ext cx="2740913" cy="16279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lao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động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sáng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đặc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biệt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quá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trình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CNH, HĐH</a:t>
          </a:r>
          <a:endParaRPr lang="en-US" sz="2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96696" y="1244346"/>
        <a:ext cx="2740913" cy="1627936"/>
      </dsp:txXfrm>
    </dsp:sp>
    <dsp:sp modelId="{9E498BE0-5F44-4B85-92D9-5FFBF7C20B4B}">
      <dsp:nvSpPr>
        <dsp:cNvPr id="0" name=""/>
        <dsp:cNvSpPr/>
      </dsp:nvSpPr>
      <dsp:spPr>
        <a:xfrm>
          <a:off x="4152900" y="1775917"/>
          <a:ext cx="3239262" cy="162793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Là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lực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lượng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khối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b="1" kern="1200" dirty="0" err="1" smtClean="0">
              <a:latin typeface="Times New Roman" pitchFamily="18" charset="0"/>
              <a:cs typeface="Times New Roman" pitchFamily="18" charset="0"/>
            </a:rPr>
            <a:t>liên</a:t>
          </a: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 minh</a:t>
          </a:r>
          <a:endParaRPr lang="en-US" sz="2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52900" y="1775917"/>
        <a:ext cx="3239262" cy="162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B6F17-C558-4C58-9424-5378C985EA4F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5149-3749-4CAC-BBBE-3BC43E3B8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5149-3749-4CAC-BBBE-3BC43E3B81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C5149-3749-4CAC-BBBE-3BC43E3B81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21F89-9F79-4ABC-9E86-21438D1A18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D1B6-2C06-47D8-8A97-8135E89FD95D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313-480B-4067-A701-025DB630B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" Target="slide20.xm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914400"/>
            <a:ext cx="7924800" cy="1371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ctr"/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644815"/>
            <a:ext cx="2743200" cy="3984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1.Khái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5638800" y="2645780"/>
            <a:ext cx="2895600" cy="39836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3173393" y="1093807"/>
            <a:ext cx="358815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>
          <a:xfrm rot="16200000" flipH="1">
            <a:off x="5725610" y="1284790"/>
            <a:ext cx="35978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28600" y="1371600"/>
            <a:ext cx="1600200" cy="502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GC,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1143000"/>
            <a:ext cx="6477000" cy="2133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20" idx="3"/>
            <a:endCxn id="16" idx="1"/>
          </p:cNvCxnSpPr>
          <p:nvPr/>
        </p:nvCxnSpPr>
        <p:spPr>
          <a:xfrm flipV="1">
            <a:off x="1828800" y="220980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438400" y="4495800"/>
            <a:ext cx="6477000" cy="1828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20" idx="3"/>
            <a:endCxn id="10" idx="1"/>
          </p:cNvCxnSpPr>
          <p:nvPr/>
        </p:nvCxnSpPr>
        <p:spPr>
          <a:xfrm>
            <a:off x="1828800" y="3886200"/>
            <a:ext cx="609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52400" y="1219200"/>
            <a:ext cx="1676400" cy="441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1371600"/>
            <a:ext cx="6477000" cy="1600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thù</a:t>
            </a:r>
            <a:r>
              <a:rPr lang="en-US" sz="20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8400" y="3276600"/>
            <a:ext cx="64008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khẳng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971800" y="5410200"/>
            <a:ext cx="5486400" cy="12192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XH –GC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VN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CNXH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GC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GCCN; GCND;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niên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38800" y="5029200"/>
            <a:ext cx="304800" cy="304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6" idx="3"/>
            <a:endCxn id="8" idx="1"/>
          </p:cNvCxnSpPr>
          <p:nvPr/>
        </p:nvCxnSpPr>
        <p:spPr>
          <a:xfrm flipV="1">
            <a:off x="1828800" y="2171700"/>
            <a:ext cx="4572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9" idx="1"/>
          </p:cNvCxnSpPr>
          <p:nvPr/>
        </p:nvCxnSpPr>
        <p:spPr>
          <a:xfrm>
            <a:off x="1828800" y="3429000"/>
            <a:ext cx="609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28600" y="1143000"/>
          <a:ext cx="8610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0" y="0"/>
            <a:ext cx="22860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CCXH-GC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524000"/>
            <a:ext cx="1600200" cy="4114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GC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76200"/>
            <a:ext cx="6781800" cy="1219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CNH,HĐH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9589891"/>
              </p:ext>
            </p:extLst>
          </p:nvPr>
        </p:nvGraphicFramePr>
        <p:xfrm>
          <a:off x="25146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81000" y="1752600"/>
          <a:ext cx="8305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828800" y="228600"/>
            <a:ext cx="5562600" cy="1600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29718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3200400" y="533400"/>
            <a:ext cx="381000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581400" y="0"/>
            <a:ext cx="5334000" cy="2819400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trương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N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3200400" cy="3276600"/>
          </a:xfrm>
          <a:prstGeom prst="rect">
            <a:avLst/>
          </a:prstGeom>
          <a:noFill/>
        </p:spPr>
      </p:pic>
      <p:sp>
        <p:nvSpPr>
          <p:cNvPr id="12" name="Striped Right Arrow 11"/>
          <p:cNvSpPr/>
          <p:nvPr/>
        </p:nvSpPr>
        <p:spPr>
          <a:xfrm>
            <a:off x="381000" y="3505200"/>
            <a:ext cx="2362200" cy="129540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381000" y="5181600"/>
            <a:ext cx="2362200" cy="1295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6096000" y="3505200"/>
            <a:ext cx="2514600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6172200" y="5105400"/>
            <a:ext cx="2514600" cy="1295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nhung-cau-noi-hay-cua-nguyen-thi-phuong-tha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0"/>
            <a:ext cx="2209800" cy="1752600"/>
          </a:xfrm>
          <a:prstGeom prst="rect">
            <a:avLst/>
          </a:prstGeom>
          <a:noFill/>
        </p:spPr>
      </p:pic>
      <p:pic>
        <p:nvPicPr>
          <p:cNvPr id="2051" name="Picture 3" descr="C:\g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667000" cy="1828800"/>
          </a:xfrm>
          <a:prstGeom prst="rect">
            <a:avLst/>
          </a:prstGeom>
          <a:noFill/>
        </p:spPr>
      </p:pic>
      <p:grpSp>
        <p:nvGrpSpPr>
          <p:cNvPr id="19" name="Group 18"/>
          <p:cNvGrpSpPr/>
          <p:nvPr/>
        </p:nvGrpSpPr>
        <p:grpSpPr>
          <a:xfrm>
            <a:off x="2514600" y="0"/>
            <a:ext cx="4495800" cy="1752600"/>
            <a:chOff x="2438400" y="0"/>
            <a:chExt cx="4495800" cy="1981200"/>
          </a:xfrm>
        </p:grpSpPr>
        <p:pic>
          <p:nvPicPr>
            <p:cNvPr id="2052" name="Picture 4" descr="C:\can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38400" y="0"/>
              <a:ext cx="4495800" cy="1981200"/>
            </a:xfrm>
            <a:prstGeom prst="rect">
              <a:avLst/>
            </a:prstGeom>
            <a:noFill/>
          </p:spPr>
        </p:pic>
        <p:sp>
          <p:nvSpPr>
            <p:cNvPr id="7" name="Rounded Rectangle 6"/>
            <p:cNvSpPr/>
            <p:nvPr/>
          </p:nvSpPr>
          <p:spPr>
            <a:xfrm>
              <a:off x="2850515" y="838199"/>
              <a:ext cx="786765" cy="5976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đình</a:t>
              </a:r>
              <a:endPara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91200" y="838200"/>
              <a:ext cx="609600" cy="609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0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hội</a:t>
              </a:r>
              <a:endPara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0" y="2514600"/>
            <a:ext cx="990600" cy="2057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90600" y="3276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52600" y="2362200"/>
            <a:ext cx="2819400" cy="2438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4" descr="support-groups-collection-1-3-400x336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5105400"/>
            <a:ext cx="3886200" cy="1676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8" name="Cloud Callout 17"/>
          <p:cNvSpPr/>
          <p:nvPr/>
        </p:nvSpPr>
        <p:spPr>
          <a:xfrm>
            <a:off x="4572000" y="2133600"/>
            <a:ext cx="4343400" cy="38862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thanh ni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4038600" cy="223837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0" y="0"/>
            <a:ext cx="4038600" cy="838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niên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4842164" y="228600"/>
            <a:ext cx="4149436" cy="6400800"/>
            <a:chOff x="117765" y="1371600"/>
            <a:chExt cx="2743200" cy="5257800"/>
          </a:xfrm>
        </p:grpSpPr>
        <p:pic>
          <p:nvPicPr>
            <p:cNvPr id="8" name="Picture 24" descr="18225_4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3886200"/>
              <a:ext cx="2209800" cy="2743200"/>
            </a:xfrm>
            <a:prstGeom prst="rect">
              <a:avLst/>
            </a:prstGeom>
            <a:noFill/>
          </p:spPr>
        </p:pic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17765" y="1371600"/>
              <a:ext cx="2743200" cy="2380891"/>
            </a:xfrm>
            <a:prstGeom prst="cloudCallout">
              <a:avLst>
                <a:gd name="adj1" fmla="val 407"/>
                <a:gd name="adj2" fmla="val 90781"/>
              </a:avLst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 lIns="0" tIns="91440" rIns="0" bIns="0"/>
            <a:lstStyle/>
            <a:p>
              <a:pPr algn="ctr">
                <a:spcBef>
                  <a:spcPts val="800"/>
                </a:spcBef>
              </a:pP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Đội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ngũ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thanh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niên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vai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trò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như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thế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nào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sự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nghiệp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vệ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Tổ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Quốc</a:t>
              </a:r>
              <a:r>
                <a:rPr lang="en-US" sz="2400" b="1" dirty="0" smtClean="0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24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52400" y="3200400"/>
            <a:ext cx="4191000" cy="1295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rường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7200" y="4191000"/>
            <a:ext cx="4495800" cy="1295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21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295400" y="5181600"/>
            <a:ext cx="4191000" cy="1295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2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332510" y="304800"/>
            <a:ext cx="8464018" cy="6254028"/>
            <a:chOff x="332510" y="304800"/>
            <a:chExt cx="8464018" cy="6254028"/>
          </a:xfrm>
        </p:grpSpPr>
        <p:pic>
          <p:nvPicPr>
            <p:cNvPr id="18" name="Picture 5" descr="C:\Users\ADMIN.ADMIN-PC.000\Downloads\tải xuống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7459" y="304800"/>
              <a:ext cx="2253341" cy="1752600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19" name="Picture 20" descr="tải xuống (1)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2510" y="4800600"/>
              <a:ext cx="2286000" cy="1758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20" name="Picture 14" descr="support-groups-collection-1-3-400x336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477000" y="304800"/>
              <a:ext cx="2319528" cy="1752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pic>
          <p:nvPicPr>
            <p:cNvPr id="21" name="Picture 2" descr="C:\Users\ADMIN.ADMIN-PC.000\Downloads\4a44538c22ab7d2722fe28af2b949a7f.jp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10000"/>
            </a:blip>
            <a:srcRect/>
            <a:stretch>
              <a:fillRect/>
            </a:stretch>
          </p:blipFill>
          <p:spPr bwMode="auto">
            <a:xfrm>
              <a:off x="6504710" y="4800600"/>
              <a:ext cx="2286000" cy="1752600"/>
            </a:xfrm>
            <a:prstGeom prst="rect">
              <a:avLst/>
            </a:prstGeom>
            <a:noFill/>
            <a:ln w="19050">
              <a:noFill/>
            </a:ln>
          </p:spPr>
        </p:pic>
        <p:sp>
          <p:nvSpPr>
            <p:cNvPr id="25" name="Cloud Callout 24"/>
            <p:cNvSpPr/>
            <p:nvPr/>
          </p:nvSpPr>
          <p:spPr>
            <a:xfrm>
              <a:off x="1524000" y="1717965"/>
              <a:ext cx="6096000" cy="3401290"/>
            </a:xfrm>
            <a:prstGeom prst="cloudCallout">
              <a:avLst>
                <a:gd name="adj1" fmla="val 43177"/>
                <a:gd name="adj2" fmla="val -26011"/>
              </a:avLst>
            </a:prstGeom>
            <a:solidFill>
              <a:srgbClr val="00990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Ins="0" bIns="0" rtlCol="0" anchor="t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rõ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trách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nhiệm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thanh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niên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góp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phần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cũng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cố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khối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liên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minh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khối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đại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đoàn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kết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toàn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dân</a:t>
              </a:r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6200" y="1600200"/>
            <a:ext cx="1905000" cy="441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1295400"/>
            <a:ext cx="6477000" cy="1828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2200" y="4191000"/>
            <a:ext cx="6477000" cy="1828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GC,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 flipV="1">
            <a:off x="1981200" y="22098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9" idx="1"/>
          </p:cNvCxnSpPr>
          <p:nvPr/>
        </p:nvCxnSpPr>
        <p:spPr>
          <a:xfrm>
            <a:off x="1981200" y="3810000"/>
            <a:ext cx="381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76199"/>
            <a:ext cx="7467600" cy="1295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1.Khái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95400" y="1676400"/>
            <a:ext cx="67818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Khái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niệm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2895600"/>
            <a:ext cx="7924800" cy="3276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cấu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XH: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ấy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nên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838200"/>
            <a:ext cx="6477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" y="2286000"/>
            <a:ext cx="26670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76600" y="2286000"/>
            <a:ext cx="26670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48400" y="2286000"/>
            <a:ext cx="25908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00400" y="3886200"/>
            <a:ext cx="28194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4038600"/>
            <a:ext cx="27432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lãnh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ĐCS,cùng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XD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VH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đậm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DT,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VH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200" y="3886200"/>
            <a:ext cx="27432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VC –KT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LM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rot="5400000">
            <a:off x="2724150" y="400050"/>
            <a:ext cx="457200" cy="331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 rot="5400000">
            <a:off x="43815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5" idx="0"/>
          </p:cNvCxnSpPr>
          <p:nvPr/>
        </p:nvCxnSpPr>
        <p:spPr>
          <a:xfrm rot="16200000" flipH="1">
            <a:off x="5848350" y="590550"/>
            <a:ext cx="4572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20" idx="0"/>
          </p:cNvCxnSpPr>
          <p:nvPr/>
        </p:nvCxnSpPr>
        <p:spPr>
          <a:xfrm rot="16200000" flipH="1">
            <a:off x="1276350" y="3714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8" idx="0"/>
          </p:cNvCxnSpPr>
          <p:nvPr/>
        </p:nvCxnSpPr>
        <p:spPr>
          <a:xfrm rot="5400000">
            <a:off x="4419600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9" idx="0"/>
          </p:cNvCxnSpPr>
          <p:nvPr/>
        </p:nvCxnSpPr>
        <p:spPr>
          <a:xfrm rot="16200000" flipH="1">
            <a:off x="7315200" y="37338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838200"/>
            <a:ext cx="6477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76600" y="2057400"/>
            <a:ext cx="26670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" y="3810000"/>
            <a:ext cx="27432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mãn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XH…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76600" y="3886200"/>
            <a:ext cx="27432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8400" y="3962400"/>
            <a:ext cx="27432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tiềm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1" idx="2"/>
            <a:endCxn id="18" idx="0"/>
          </p:cNvCxnSpPr>
          <p:nvPr/>
        </p:nvCxnSpPr>
        <p:spPr>
          <a:xfrm rot="5400000">
            <a:off x="2876550" y="2076450"/>
            <a:ext cx="45720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9" idx="0"/>
          </p:cNvCxnSpPr>
          <p:nvPr/>
        </p:nvCxnSpPr>
        <p:spPr>
          <a:xfrm rot="16200000" flipH="1">
            <a:off x="4362450" y="36004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0"/>
          </p:cNvCxnSpPr>
          <p:nvPr/>
        </p:nvCxnSpPr>
        <p:spPr>
          <a:xfrm rot="16200000" flipH="1">
            <a:off x="5810250" y="2152650"/>
            <a:ext cx="60960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4343400" y="1905000"/>
            <a:ext cx="381000" cy="152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838200"/>
            <a:ext cx="6477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76600" y="2057400"/>
            <a:ext cx="26670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600" y="3810000"/>
            <a:ext cx="27432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CT –TT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GCCN 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LĐ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ĐCSVN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LM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00400" y="3886200"/>
            <a:ext cx="2819400" cy="2743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48400" y="3886200"/>
            <a:ext cx="2743200" cy="2819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NNPQ XHCN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do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dân,vì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1" idx="2"/>
            <a:endCxn id="18" idx="0"/>
          </p:cNvCxnSpPr>
          <p:nvPr/>
        </p:nvCxnSpPr>
        <p:spPr>
          <a:xfrm rot="5400000">
            <a:off x="2876550" y="2076450"/>
            <a:ext cx="45720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9" idx="0"/>
          </p:cNvCxnSpPr>
          <p:nvPr/>
        </p:nvCxnSpPr>
        <p:spPr>
          <a:xfrm rot="5400000">
            <a:off x="4343400" y="3619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0"/>
          </p:cNvCxnSpPr>
          <p:nvPr/>
        </p:nvCxnSpPr>
        <p:spPr>
          <a:xfrm rot="16200000" flipH="1">
            <a:off x="5848350" y="2114550"/>
            <a:ext cx="533400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4343400" y="1905000"/>
            <a:ext cx="381000" cy="152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838200"/>
            <a:ext cx="64770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2.1.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9400" y="2057400"/>
            <a:ext cx="35814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00400" y="3581400"/>
            <a:ext cx="2743200" cy="32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VH,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4800" y="3581400"/>
            <a:ext cx="2743200" cy="3276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đậm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tộc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VN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5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…</a:t>
            </a:r>
            <a:endParaRPr lang="en-US" sz="25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0" y="3505200"/>
            <a:ext cx="2895600" cy="3352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nghèo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CN, ND,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1" idx="2"/>
            <a:endCxn id="18" idx="0"/>
          </p:cNvCxnSpPr>
          <p:nvPr/>
        </p:nvCxnSpPr>
        <p:spPr>
          <a:xfrm rot="5400000">
            <a:off x="4324350" y="32956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9" idx="0"/>
          </p:cNvCxnSpPr>
          <p:nvPr/>
        </p:nvCxnSpPr>
        <p:spPr>
          <a:xfrm rot="5400000">
            <a:off x="2876550" y="1847850"/>
            <a:ext cx="5334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7" idx="0"/>
          </p:cNvCxnSpPr>
          <p:nvPr/>
        </p:nvCxnSpPr>
        <p:spPr>
          <a:xfrm rot="16200000" flipH="1">
            <a:off x="5848350" y="1809750"/>
            <a:ext cx="4572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4343400" y="1905000"/>
            <a:ext cx="381000" cy="152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76200" y="304800"/>
            <a:ext cx="1828800" cy="6324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XD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–GC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GC,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TKQĐ </a:t>
            </a:r>
            <a:r>
              <a:rPr lang="en-US" sz="2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 ở VN</a:t>
            </a:r>
            <a:endParaRPr lang="en-US" sz="2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152400"/>
            <a:ext cx="67818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CNH, HĐH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TTKT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ĐK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 XH –GC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1371600"/>
            <a:ext cx="678180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CSXH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CCXH,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CCXH -GC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2743200"/>
            <a:ext cx="6781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1905000" y="685800"/>
            <a:ext cx="381000" cy="278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 flipV="1">
            <a:off x="1905000" y="1981200"/>
            <a:ext cx="3810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1"/>
          </p:cNvCxnSpPr>
          <p:nvPr/>
        </p:nvCxnSpPr>
        <p:spPr>
          <a:xfrm flipV="1">
            <a:off x="1905000" y="33147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286000" y="4114800"/>
            <a:ext cx="6781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Bốn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KTTT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XHCN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KH –CN,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ĐK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7" idx="3"/>
            <a:endCxn id="21" idx="1"/>
          </p:cNvCxnSpPr>
          <p:nvPr/>
        </p:nvCxnSpPr>
        <p:spPr>
          <a:xfrm>
            <a:off x="1905000" y="3467100"/>
            <a:ext cx="381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86000" y="5486400"/>
            <a:ext cx="6781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NN, MTTQVN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GC,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7" idx="3"/>
            <a:endCxn id="29" idx="1"/>
          </p:cNvCxnSpPr>
          <p:nvPr/>
        </p:nvCxnSpPr>
        <p:spPr>
          <a:xfrm>
            <a:off x="1905000" y="3467100"/>
            <a:ext cx="381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76199"/>
            <a:ext cx="7467600" cy="1295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1.Khái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1371600"/>
            <a:ext cx="8839200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Khái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niệm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2644815"/>
            <a:ext cx="7924800" cy="3984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cấu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GC: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TLSX,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SX,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514600" y="0"/>
            <a:ext cx="3962400" cy="18288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XH - GC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" y="990600"/>
            <a:ext cx="8839200" cy="5867400"/>
            <a:chOff x="76200" y="609600"/>
            <a:chExt cx="8839200" cy="5867400"/>
          </a:xfrm>
        </p:grpSpPr>
        <p:sp>
          <p:nvSpPr>
            <p:cNvPr id="11" name="Rounded Rectangle 10"/>
            <p:cNvSpPr/>
            <p:nvPr/>
          </p:nvSpPr>
          <p:spPr>
            <a:xfrm>
              <a:off x="76200" y="1524000"/>
              <a:ext cx="4038600" cy="48005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cấu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XH – GC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trong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thời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kỳ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quá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độ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lên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CNXH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bao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gồm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algn="just">
                <a:buFontTx/>
                <a:buChar char="-"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cấp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endPara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buFontTx/>
                <a:buChar char="-"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Giai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cấp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nông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dân</a:t>
              </a:r>
              <a:endPara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buFontTx/>
                <a:buChar char="-"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Tầng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lớp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trí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thức</a:t>
              </a:r>
              <a:endPara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buFontTx/>
                <a:buChar char="-"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Tầng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lớp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doanh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nhân</a:t>
              </a:r>
              <a:endPara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buFontTx/>
                <a:buChar char="-"/>
              </a:pP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Tầng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lớp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thanh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niên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phụ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nữ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được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bảo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28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….</a:t>
              </a:r>
            </a:p>
            <a:p>
              <a:pPr algn="just">
                <a:buFontTx/>
                <a:buChar char="-"/>
              </a:pPr>
              <a:endPara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4114800" y="1828800"/>
              <a:ext cx="609600" cy="4267200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00600" y="2590800"/>
              <a:ext cx="1981200" cy="2667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MQH: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hợp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gắn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bó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chặt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chẽ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62800" y="609600"/>
              <a:ext cx="1752600" cy="5867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Yếu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tố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quyết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định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MQH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đó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họ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cùng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chung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sức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cải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tạo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xã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cũ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XH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mới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trên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mọi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lĩnh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vực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đời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sống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XH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781800" y="3733800"/>
              <a:ext cx="381000" cy="3810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76199"/>
            <a:ext cx="7467600" cy="12954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" y="1600200"/>
            <a:ext cx="17526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" y="2667000"/>
            <a:ext cx="8686800" cy="3886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TLSX,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1600200"/>
            <a:ext cx="6400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hlinkClick r:id="" action="ppaction://noaction"/>
          </p:cNvPr>
          <p:cNvSpPr/>
          <p:nvPr/>
        </p:nvSpPr>
        <p:spPr>
          <a:xfrm>
            <a:off x="76200" y="304800"/>
            <a:ext cx="1828800" cy="6324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0" y="152400"/>
            <a:ext cx="67818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gắn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2590800"/>
            <a:ext cx="6781800" cy="1752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4724400"/>
            <a:ext cx="67818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 – GC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MQH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minh,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đẳng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xích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1905000" y="1181100"/>
            <a:ext cx="381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0" idx="1"/>
          </p:cNvCxnSpPr>
          <p:nvPr/>
        </p:nvCxnSpPr>
        <p:spPr>
          <a:xfrm>
            <a:off x="1905000" y="3467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1"/>
          </p:cNvCxnSpPr>
          <p:nvPr/>
        </p:nvCxnSpPr>
        <p:spPr>
          <a:xfrm>
            <a:off x="1905000" y="3467100"/>
            <a:ext cx="3810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y trong G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382000" cy="55626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6200" y="76200"/>
            <a:ext cx="29718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5"/>
          <p:cNvSpPr txBox="1">
            <a:spLocks noChangeArrowheads="1"/>
          </p:cNvSpPr>
          <p:nvPr/>
        </p:nvSpPr>
        <p:spPr bwMode="auto">
          <a:xfrm>
            <a:off x="0" y="1"/>
            <a:ext cx="9144000" cy="838200"/>
          </a:xfrm>
          <a:prstGeom prst="rect">
            <a:avLst/>
          </a:prstGeom>
          <a:solidFill>
            <a:srgbClr val="CE0000"/>
          </a:solidFill>
          <a:ln w="9525">
            <a:noFill/>
            <a:miter lim="800000"/>
            <a:headEnd/>
            <a:tailEnd/>
          </a:ln>
          <a:effectLst/>
        </p:spPr>
        <p:txBody>
          <a:bodyPr tIns="0" bIns="0"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solidFill>
                  <a:srgbClr val="FFFF1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5: CƠ CẤU XÃ HỘI – GIAI CẤP VÀ LIÊN MINH GIAI CẤP, TẦNG LỚP TRONG THỜI KỲ QUÁ ĐỘ LÊN CNXH</a:t>
            </a:r>
            <a:endParaRPr lang="en-US" sz="2400" b="1" dirty="0">
              <a:solidFill>
                <a:srgbClr val="FFFF1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" y="1066800"/>
            <a:ext cx="1524000" cy="5486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2362200"/>
            <a:ext cx="1752600" cy="3200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tắc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19600" y="914400"/>
            <a:ext cx="46482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GC: LM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CMXHCN: LM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gđ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giành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CQ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gđ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XD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76400" y="3733800"/>
            <a:ext cx="3048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4648200" cy="2819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Xét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góc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+ LM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QĐ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thắng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CNXH</a:t>
            </a:r>
          </a:p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XH.</a:t>
            </a:r>
          </a:p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 flipV="1">
            <a:off x="3810000" y="2362200"/>
            <a:ext cx="609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7" idx="1"/>
          </p:cNvCxnSpPr>
          <p:nvPr/>
        </p:nvCxnSpPr>
        <p:spPr>
          <a:xfrm>
            <a:off x="3810000" y="3962400"/>
            <a:ext cx="609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229600" cy="6278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Câu</a:t>
            </a:r>
            <a:r>
              <a:rPr lang="en-US" sz="3200" dirty="0" smtClean="0"/>
              <a:t> 1: </a:t>
            </a:r>
            <a:r>
              <a:rPr lang="en-US" sz="3200" dirty="0" err="1" smtClean="0"/>
              <a:t>Xét</a:t>
            </a:r>
            <a:r>
              <a:rPr lang="en-US" sz="3200" dirty="0" smtClean="0"/>
              <a:t> </a:t>
            </a:r>
            <a:r>
              <a:rPr lang="en-US" sz="3200" dirty="0" err="1" smtClean="0"/>
              <a:t>dưới</a:t>
            </a:r>
            <a:r>
              <a:rPr lang="en-US" sz="3200" dirty="0" smtClean="0"/>
              <a:t> </a:t>
            </a:r>
            <a:r>
              <a:rPr lang="en-US" sz="3200" dirty="0" err="1" smtClean="0"/>
              <a:t>góc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,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xã</a:t>
            </a:r>
            <a:r>
              <a:rPr lang="en-US" sz="3200" dirty="0" smtClean="0"/>
              <a:t> </a:t>
            </a:r>
            <a:r>
              <a:rPr lang="en-US" sz="3200" dirty="0" err="1" smtClean="0"/>
              <a:t>hội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giai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.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minh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luật</a:t>
            </a:r>
            <a:r>
              <a:rPr lang="en-US" sz="3200" dirty="0" smtClean="0"/>
              <a:t> </a:t>
            </a:r>
            <a:r>
              <a:rPr lang="en-US" sz="3200" dirty="0" err="1" smtClean="0"/>
              <a:t>mang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. </a:t>
            </a:r>
            <a:r>
              <a:rPr lang="en-US" sz="3200" dirty="0" err="1" smtClean="0"/>
              <a:t>Lấy</a:t>
            </a:r>
            <a:r>
              <a:rPr lang="en-US" sz="3200" dirty="0" smtClean="0"/>
              <a:t>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Câu</a:t>
            </a:r>
            <a:r>
              <a:rPr lang="en-US" sz="3200" dirty="0" smtClean="0"/>
              <a:t> 2: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dưới</a:t>
            </a:r>
            <a:r>
              <a:rPr lang="en-US" sz="3200" dirty="0"/>
              <a:t> </a:t>
            </a:r>
            <a:r>
              <a:rPr lang="en-US" sz="3200" dirty="0" err="1"/>
              <a:t>góc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,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XHCN,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minh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sức</a:t>
            </a:r>
            <a:r>
              <a:rPr lang="en-US" sz="3200" dirty="0" smtClean="0"/>
              <a:t> </a:t>
            </a:r>
            <a:r>
              <a:rPr lang="en-US" sz="3200" dirty="0" err="1" smtClean="0"/>
              <a:t>mạnh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giành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giữ</a:t>
            </a:r>
            <a:r>
              <a:rPr lang="en-US" sz="3200" dirty="0" smtClean="0"/>
              <a:t> </a:t>
            </a:r>
            <a:r>
              <a:rPr lang="en-US" sz="3200" dirty="0" err="1" smtClean="0"/>
              <a:t>chính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. </a:t>
            </a:r>
            <a:r>
              <a:rPr lang="en-US" sz="3200" dirty="0" err="1" smtClean="0"/>
              <a:t>Lấy</a:t>
            </a:r>
            <a:r>
              <a:rPr lang="en-US" sz="3200" dirty="0" smtClean="0"/>
              <a:t>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Câu</a:t>
            </a:r>
            <a:r>
              <a:rPr lang="en-US" sz="3200" dirty="0" smtClean="0"/>
              <a:t> 3: </a:t>
            </a:r>
            <a:r>
              <a:rPr lang="en-US" sz="3200" dirty="0" err="1" smtClean="0"/>
              <a:t>Xét</a:t>
            </a:r>
            <a:r>
              <a:rPr lang="en-US" sz="3200" dirty="0" smtClean="0"/>
              <a:t> </a:t>
            </a:r>
            <a:r>
              <a:rPr lang="en-US" sz="3200" dirty="0" err="1" smtClean="0"/>
              <a:t>dưới</a:t>
            </a:r>
            <a:r>
              <a:rPr lang="en-US" sz="3200" dirty="0" smtClean="0"/>
              <a:t> </a:t>
            </a:r>
            <a:r>
              <a:rPr lang="en-US" sz="3200" dirty="0" err="1" smtClean="0"/>
              <a:t>góc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,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minh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tố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</a:t>
            </a:r>
            <a:r>
              <a:rPr lang="en-US" sz="3200" dirty="0" err="1" smtClean="0"/>
              <a:t>xã</a:t>
            </a:r>
            <a:r>
              <a:rPr lang="en-US" sz="3200" dirty="0" smtClean="0"/>
              <a:t> </a:t>
            </a:r>
            <a:r>
              <a:rPr lang="en-US" sz="3200" dirty="0" err="1" smtClean="0"/>
              <a:t>hội</a:t>
            </a:r>
            <a:r>
              <a:rPr lang="en-US" sz="3200" dirty="0" smtClean="0"/>
              <a:t>. </a:t>
            </a:r>
            <a:r>
              <a:rPr lang="en-US" sz="3200" dirty="0" err="1" smtClean="0"/>
              <a:t>Lấy</a:t>
            </a:r>
            <a:r>
              <a:rPr lang="en-US" sz="3200" dirty="0" smtClean="0"/>
              <a:t>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80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2103</Words>
  <Application>Microsoft Office PowerPoint</Application>
  <PresentationFormat>On-screen Show (4:3)</PresentationFormat>
  <Paragraphs>124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Câu 1: Xét dưới góc độ chính trị, trong xã hội có giai cấp. Tại sao liên minh là quy luật mang tính phổ biến. Lấy ví dụ.  Câu 2: Xét dưới góc độ chính trị, trong cách mạng XHCN, tại sao liên minh tạo sức mạnh tổng hợp để giành và giữ chính quyền. Lấy ví dụ  Câu 3: Xét dưới góc độ kinh tế, tại sao liên minh là nhân tố quyết định để xây dựng chủ nghĩa xã hội. Lấy ví dụ.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Win_64</dc:creator>
  <cp:lastModifiedBy>ADMIN</cp:lastModifiedBy>
  <cp:revision>309</cp:revision>
  <dcterms:created xsi:type="dcterms:W3CDTF">2019-10-20T13:53:03Z</dcterms:created>
  <dcterms:modified xsi:type="dcterms:W3CDTF">2022-10-22T01:37:20Z</dcterms:modified>
</cp:coreProperties>
</file>