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72" r:id="rId3"/>
    <p:sldId id="273" r:id="rId4"/>
    <p:sldId id="275" r:id="rId5"/>
    <p:sldId id="276" r:id="rId6"/>
    <p:sldId id="274" r:id="rId7"/>
    <p:sldId id="277" r:id="rId8"/>
    <p:sldId id="278" r:id="rId9"/>
    <p:sldId id="279" r:id="rId10"/>
    <p:sldId id="281" r:id="rId11"/>
    <p:sldId id="325" r:id="rId12"/>
    <p:sldId id="285" r:id="rId13"/>
    <p:sldId id="286" r:id="rId14"/>
    <p:sldId id="288" r:id="rId15"/>
    <p:sldId id="289" r:id="rId16"/>
    <p:sldId id="290" r:id="rId17"/>
    <p:sldId id="291" r:id="rId18"/>
    <p:sldId id="292" r:id="rId19"/>
    <p:sldId id="298" r:id="rId20"/>
    <p:sldId id="299" r:id="rId21"/>
    <p:sldId id="300" r:id="rId22"/>
    <p:sldId id="301" r:id="rId23"/>
    <p:sldId id="302" r:id="rId24"/>
    <p:sldId id="320" r:id="rId25"/>
    <p:sldId id="319" r:id="rId26"/>
    <p:sldId id="305" r:id="rId27"/>
    <p:sldId id="306" r:id="rId28"/>
    <p:sldId id="303" r:id="rId29"/>
    <p:sldId id="304" r:id="rId30"/>
    <p:sldId id="313" r:id="rId31"/>
    <p:sldId id="314" r:id="rId32"/>
    <p:sldId id="321" r:id="rId33"/>
    <p:sldId id="316" r:id="rId34"/>
    <p:sldId id="323" r:id="rId35"/>
    <p:sldId id="32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003D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D32592-DAF8-4100-B73C-37711D28BD2A}" type="doc">
      <dgm:prSet loTypeId="urn:microsoft.com/office/officeart/2005/8/layout/hChevron3" loCatId="process" qsTypeId="urn:microsoft.com/office/officeart/2005/8/quickstyle/3d3" qsCatId="3D" csTypeId="urn:microsoft.com/office/officeart/2005/8/colors/colorful5" csCatId="colorful" phldr="1"/>
      <dgm:spPr/>
    </dgm:pt>
    <dgm:pt modelId="{256D8CA4-69AA-461D-A749-B218CA41376C}">
      <dgm:prSet phldrT="[Text]"/>
      <dgm:spPr/>
      <dgm:t>
        <a:bodyPr/>
        <a:lstStyle/>
        <a:p>
          <a:pPr algn="l"/>
          <a:r>
            <a:rPr lang="en-US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    ASEAN </a:t>
          </a:r>
          <a:endParaRPr lang="en-US" b="1" dirty="0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2883AC4-0BD5-4E03-A954-D8DB5E818F3C}" type="parTrans" cxnId="{2BE0F541-0343-498E-B8E6-E187B087ECC6}">
      <dgm:prSet/>
      <dgm:spPr/>
      <dgm:t>
        <a:bodyPr/>
        <a:lstStyle/>
        <a:p>
          <a:pPr algn="ctr"/>
          <a:endParaRPr lang="en-US" b="1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A88873-764A-4F56-A642-B115A7624331}" type="sibTrans" cxnId="{2BE0F541-0343-498E-B8E6-E187B087ECC6}">
      <dgm:prSet/>
      <dgm:spPr/>
      <dgm:t>
        <a:bodyPr/>
        <a:lstStyle/>
        <a:p>
          <a:pPr algn="ctr"/>
          <a:endParaRPr lang="en-US" b="1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2306780-1E44-4E3D-8581-90D7E1F31B27}" type="pres">
      <dgm:prSet presAssocID="{A6D32592-DAF8-4100-B73C-37711D28BD2A}" presName="Name0" presStyleCnt="0">
        <dgm:presLayoutVars>
          <dgm:dir/>
          <dgm:resizeHandles val="exact"/>
        </dgm:presLayoutVars>
      </dgm:prSet>
      <dgm:spPr/>
    </dgm:pt>
    <dgm:pt modelId="{B62F360D-A73C-432C-9506-741D3F40F4D7}" type="pres">
      <dgm:prSet presAssocID="{256D8CA4-69AA-461D-A749-B218CA41376C}" presName="parTxOnly" presStyleLbl="node1" presStyleIdx="0" presStyleCnt="1" custAng="0" custScaleX="100098" custLinFactX="-514" custLinFactY="-95000" custLinFactNeighborX="-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994455-541B-4254-B51B-6EEA575B0316}" type="presOf" srcId="{256D8CA4-69AA-461D-A749-B218CA41376C}" destId="{B62F360D-A73C-432C-9506-741D3F40F4D7}" srcOrd="0" destOrd="0" presId="urn:microsoft.com/office/officeart/2005/8/layout/hChevron3"/>
    <dgm:cxn modelId="{2BE0F541-0343-498E-B8E6-E187B087ECC6}" srcId="{A6D32592-DAF8-4100-B73C-37711D28BD2A}" destId="{256D8CA4-69AA-461D-A749-B218CA41376C}" srcOrd="0" destOrd="0" parTransId="{B2883AC4-0BD5-4E03-A954-D8DB5E818F3C}" sibTransId="{2DA88873-764A-4F56-A642-B115A7624331}"/>
    <dgm:cxn modelId="{8F5FE419-8530-4DD5-9B36-7779AF46DE56}" type="presOf" srcId="{A6D32592-DAF8-4100-B73C-37711D28BD2A}" destId="{62306780-1E44-4E3D-8581-90D7E1F31B27}" srcOrd="0" destOrd="0" presId="urn:microsoft.com/office/officeart/2005/8/layout/hChevron3"/>
    <dgm:cxn modelId="{9AE254C4-A4C0-4ED3-A05A-FC2FBC3B2B25}" type="presParOf" srcId="{62306780-1E44-4E3D-8581-90D7E1F31B27}" destId="{B62F360D-A73C-432C-9506-741D3F40F4D7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D66988-1379-49F6-B448-D639FCBA0E40}" type="doc">
      <dgm:prSet loTypeId="urn:microsoft.com/office/officeart/2005/8/layout/cycle3" loCatId="cycle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1B935640-EF82-4B94-9E12-82FD37DD9448}">
      <dgm:prSet phldrT="[Text]"/>
      <dgm:spPr/>
      <dgm:t>
        <a:bodyPr/>
        <a:lstStyle/>
        <a:p>
          <a:r>
            <a:rPr lang="en-US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Về</a:t>
          </a:r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chính</a:t>
          </a:r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trị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F923896C-8323-462E-A33B-380A433568A5}" type="parTrans" cxnId="{C0C48E55-B15A-4F6A-A0C9-9DC131D54068}">
      <dgm:prSet/>
      <dgm:spPr/>
      <dgm:t>
        <a:bodyPr/>
        <a:lstStyle/>
        <a:p>
          <a:endParaRPr lang="en-US"/>
        </a:p>
      </dgm:t>
    </dgm:pt>
    <dgm:pt modelId="{FCE641A4-E999-49C8-9241-755282DD8B50}" type="sibTrans" cxnId="{C0C48E55-B15A-4F6A-A0C9-9DC131D54068}">
      <dgm:prSet/>
      <dgm:spPr/>
      <dgm:t>
        <a:bodyPr/>
        <a:lstStyle/>
        <a:p>
          <a:endParaRPr lang="en-US"/>
        </a:p>
      </dgm:t>
    </dgm:pt>
    <dgm:pt modelId="{EF66BD35-2994-4315-A42F-9E7EF32D0026}">
      <dgm:prSet phldrT="[Text]"/>
      <dgm:spPr/>
      <dgm:t>
        <a:bodyPr/>
        <a:lstStyle/>
        <a:p>
          <a:r>
            <a:rPr lang="en-US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Về</a:t>
          </a:r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kinh</a:t>
          </a:r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tế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84048B64-E098-4758-A44B-B861A858A6AB}" type="parTrans" cxnId="{51FFE3F4-83F5-4BB6-A374-020F68B5DF0B}">
      <dgm:prSet/>
      <dgm:spPr/>
      <dgm:t>
        <a:bodyPr/>
        <a:lstStyle/>
        <a:p>
          <a:endParaRPr lang="en-US"/>
        </a:p>
      </dgm:t>
    </dgm:pt>
    <dgm:pt modelId="{F96E13E1-3E21-4D19-B21C-029243B94A56}" type="sibTrans" cxnId="{51FFE3F4-83F5-4BB6-A374-020F68B5DF0B}">
      <dgm:prSet/>
      <dgm:spPr/>
      <dgm:t>
        <a:bodyPr/>
        <a:lstStyle/>
        <a:p>
          <a:endParaRPr lang="en-US"/>
        </a:p>
      </dgm:t>
    </dgm:pt>
    <dgm:pt modelId="{DAE60B81-B376-4D07-AD2C-DB099AFF83F7}">
      <dgm:prSet phldrT="[Text]"/>
      <dgm:spPr/>
      <dgm:t>
        <a:bodyPr/>
        <a:lstStyle/>
        <a:p>
          <a:r>
            <a:rPr lang="en-US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Về</a:t>
          </a:r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văn</a:t>
          </a:r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hóa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AA5D381E-AF88-4B0B-8254-9C16776F9687}" type="parTrans" cxnId="{76BA22DA-C2CB-4FA9-B878-1A04231ECF43}">
      <dgm:prSet/>
      <dgm:spPr/>
      <dgm:t>
        <a:bodyPr/>
        <a:lstStyle/>
        <a:p>
          <a:endParaRPr lang="en-US"/>
        </a:p>
      </dgm:t>
    </dgm:pt>
    <dgm:pt modelId="{D9B90F17-3B12-49AF-A02F-4E03F6E0FC94}" type="sibTrans" cxnId="{76BA22DA-C2CB-4FA9-B878-1A04231ECF43}">
      <dgm:prSet/>
      <dgm:spPr/>
      <dgm:t>
        <a:bodyPr/>
        <a:lstStyle/>
        <a:p>
          <a:endParaRPr lang="en-US"/>
        </a:p>
      </dgm:t>
    </dgm:pt>
    <dgm:pt modelId="{428E8539-B54A-4829-9C72-28F7B752CB2E}">
      <dgm:prSet phldrT="[Text]"/>
      <dgm:spPr/>
      <dgm:t>
        <a:bodyPr/>
        <a:lstStyle/>
        <a:p>
          <a:r>
            <a:rPr lang="en-US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Về</a:t>
          </a:r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xã</a:t>
          </a:r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hội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DD0C464E-7EA2-4F4C-B2F9-B5EC2D37C292}" type="parTrans" cxnId="{72B3F41F-4D84-477F-85FB-CCCAAA19ED3E}">
      <dgm:prSet/>
      <dgm:spPr/>
      <dgm:t>
        <a:bodyPr/>
        <a:lstStyle/>
        <a:p>
          <a:endParaRPr lang="en-US"/>
        </a:p>
      </dgm:t>
    </dgm:pt>
    <dgm:pt modelId="{3E6077A3-9D94-4963-A09E-8F8B88F3B142}" type="sibTrans" cxnId="{72B3F41F-4D84-477F-85FB-CCCAAA19ED3E}">
      <dgm:prSet/>
      <dgm:spPr/>
      <dgm:t>
        <a:bodyPr/>
        <a:lstStyle/>
        <a:p>
          <a:endParaRPr lang="en-US"/>
        </a:p>
      </dgm:t>
    </dgm:pt>
    <dgm:pt modelId="{73340845-1162-4FC2-9882-5DDFAA1EF042}">
      <dgm:prSet phldrT="[Text]"/>
      <dgm:spPr/>
      <dgm:t>
        <a:bodyPr/>
        <a:lstStyle/>
        <a:p>
          <a:r>
            <a:rPr lang="en-US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Về</a:t>
          </a:r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 AN - QP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3C2F71E3-3977-4BFC-86E3-BEF5C61EC010}" type="parTrans" cxnId="{0E85474F-4AF6-40EB-9CCA-5D38BE0A10D1}">
      <dgm:prSet/>
      <dgm:spPr/>
      <dgm:t>
        <a:bodyPr/>
        <a:lstStyle/>
        <a:p>
          <a:endParaRPr lang="en-US"/>
        </a:p>
      </dgm:t>
    </dgm:pt>
    <dgm:pt modelId="{C18E5E5B-6ED8-4F31-BD7B-80EBAF041382}" type="sibTrans" cxnId="{0E85474F-4AF6-40EB-9CCA-5D38BE0A10D1}">
      <dgm:prSet/>
      <dgm:spPr/>
      <dgm:t>
        <a:bodyPr/>
        <a:lstStyle/>
        <a:p>
          <a:endParaRPr lang="en-US"/>
        </a:p>
      </dgm:t>
    </dgm:pt>
    <dgm:pt modelId="{C8537987-2D56-4DDD-8F73-01C769F1029E}" type="pres">
      <dgm:prSet presAssocID="{89D66988-1379-49F6-B448-D639FCBA0E4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E3ED4B-C48F-4DE1-9DD8-787CD09E522E}" type="pres">
      <dgm:prSet presAssocID="{89D66988-1379-49F6-B448-D639FCBA0E40}" presName="cycle" presStyleCnt="0"/>
      <dgm:spPr/>
    </dgm:pt>
    <dgm:pt modelId="{3B6D6325-07C0-422D-A52F-13BD39AE1CEF}" type="pres">
      <dgm:prSet presAssocID="{1B935640-EF82-4B94-9E12-82FD37DD9448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D4F4C8-2332-44DD-A902-BD271424C966}" type="pres">
      <dgm:prSet presAssocID="{FCE641A4-E999-49C8-9241-755282DD8B50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A2ED3D51-9389-43B6-9F66-047AA35FB1D3}" type="pres">
      <dgm:prSet presAssocID="{EF66BD35-2994-4315-A42F-9E7EF32D0026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DB756-D415-4A26-8ED7-4CA49EC0A4AE}" type="pres">
      <dgm:prSet presAssocID="{DAE60B81-B376-4D07-AD2C-DB099AFF83F7}" presName="nodeFollowingNodes" presStyleLbl="node1" presStyleIdx="2" presStyleCnt="5" custRadScaleRad="99367" custRadScaleInc="-228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0C09A9-8D60-48AC-ADAA-CC2DB6430ACB}" type="pres">
      <dgm:prSet presAssocID="{428E8539-B54A-4829-9C72-28F7B752CB2E}" presName="nodeFollowingNodes" presStyleLbl="node1" presStyleIdx="3" presStyleCnt="5" custRadScaleRad="93587" custRadScaleInc="176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76E46-76E7-4BF9-AE6B-7C8997DBFA77}" type="pres">
      <dgm:prSet presAssocID="{73340845-1162-4FC2-9882-5DDFAA1EF042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3F73B6-AAFB-4688-A618-7A5BD6062306}" type="presOf" srcId="{428E8539-B54A-4829-9C72-28F7B752CB2E}" destId="{6C0C09A9-8D60-48AC-ADAA-CC2DB6430ACB}" srcOrd="0" destOrd="0" presId="urn:microsoft.com/office/officeart/2005/8/layout/cycle3"/>
    <dgm:cxn modelId="{F16E7FD2-E023-436B-A6F9-DAA922DF3D89}" type="presOf" srcId="{EF66BD35-2994-4315-A42F-9E7EF32D0026}" destId="{A2ED3D51-9389-43B6-9F66-047AA35FB1D3}" srcOrd="0" destOrd="0" presId="urn:microsoft.com/office/officeart/2005/8/layout/cycle3"/>
    <dgm:cxn modelId="{76BA22DA-C2CB-4FA9-B878-1A04231ECF43}" srcId="{89D66988-1379-49F6-B448-D639FCBA0E40}" destId="{DAE60B81-B376-4D07-AD2C-DB099AFF83F7}" srcOrd="2" destOrd="0" parTransId="{AA5D381E-AF88-4B0B-8254-9C16776F9687}" sibTransId="{D9B90F17-3B12-49AF-A02F-4E03F6E0FC94}"/>
    <dgm:cxn modelId="{0B99810B-7F21-41EB-BCB0-0F746DA429DF}" type="presOf" srcId="{89D66988-1379-49F6-B448-D639FCBA0E40}" destId="{C8537987-2D56-4DDD-8F73-01C769F1029E}" srcOrd="0" destOrd="0" presId="urn:microsoft.com/office/officeart/2005/8/layout/cycle3"/>
    <dgm:cxn modelId="{9FF7D56F-0C98-43A3-A599-60CBDC6B8C0D}" type="presOf" srcId="{DAE60B81-B376-4D07-AD2C-DB099AFF83F7}" destId="{D55DB756-D415-4A26-8ED7-4CA49EC0A4AE}" srcOrd="0" destOrd="0" presId="urn:microsoft.com/office/officeart/2005/8/layout/cycle3"/>
    <dgm:cxn modelId="{0C14CE34-ADF5-4CCC-99AA-EBB6680E8AC2}" type="presOf" srcId="{73340845-1162-4FC2-9882-5DDFAA1EF042}" destId="{23776E46-76E7-4BF9-AE6B-7C8997DBFA77}" srcOrd="0" destOrd="0" presId="urn:microsoft.com/office/officeart/2005/8/layout/cycle3"/>
    <dgm:cxn modelId="{0E85474F-4AF6-40EB-9CCA-5D38BE0A10D1}" srcId="{89D66988-1379-49F6-B448-D639FCBA0E40}" destId="{73340845-1162-4FC2-9882-5DDFAA1EF042}" srcOrd="4" destOrd="0" parTransId="{3C2F71E3-3977-4BFC-86E3-BEF5C61EC010}" sibTransId="{C18E5E5B-6ED8-4F31-BD7B-80EBAF041382}"/>
    <dgm:cxn modelId="{C0C48E55-B15A-4F6A-A0C9-9DC131D54068}" srcId="{89D66988-1379-49F6-B448-D639FCBA0E40}" destId="{1B935640-EF82-4B94-9E12-82FD37DD9448}" srcOrd="0" destOrd="0" parTransId="{F923896C-8323-462E-A33B-380A433568A5}" sibTransId="{FCE641A4-E999-49C8-9241-755282DD8B50}"/>
    <dgm:cxn modelId="{0587F251-1B36-46AD-94D1-46A0E5457765}" type="presOf" srcId="{1B935640-EF82-4B94-9E12-82FD37DD9448}" destId="{3B6D6325-07C0-422D-A52F-13BD39AE1CEF}" srcOrd="0" destOrd="0" presId="urn:microsoft.com/office/officeart/2005/8/layout/cycle3"/>
    <dgm:cxn modelId="{4C5E905F-DFE3-4765-AD8A-EEFDD4E4FFE5}" type="presOf" srcId="{FCE641A4-E999-49C8-9241-755282DD8B50}" destId="{A6D4F4C8-2332-44DD-A902-BD271424C966}" srcOrd="0" destOrd="0" presId="urn:microsoft.com/office/officeart/2005/8/layout/cycle3"/>
    <dgm:cxn modelId="{72B3F41F-4D84-477F-85FB-CCCAAA19ED3E}" srcId="{89D66988-1379-49F6-B448-D639FCBA0E40}" destId="{428E8539-B54A-4829-9C72-28F7B752CB2E}" srcOrd="3" destOrd="0" parTransId="{DD0C464E-7EA2-4F4C-B2F9-B5EC2D37C292}" sibTransId="{3E6077A3-9D94-4963-A09E-8F8B88F3B142}"/>
    <dgm:cxn modelId="{51FFE3F4-83F5-4BB6-A374-020F68B5DF0B}" srcId="{89D66988-1379-49F6-B448-D639FCBA0E40}" destId="{EF66BD35-2994-4315-A42F-9E7EF32D0026}" srcOrd="1" destOrd="0" parTransId="{84048B64-E098-4758-A44B-B861A858A6AB}" sibTransId="{F96E13E1-3E21-4D19-B21C-029243B94A56}"/>
    <dgm:cxn modelId="{0B4000C3-C895-463F-9EAB-524D60A34EB2}" type="presParOf" srcId="{C8537987-2D56-4DDD-8F73-01C769F1029E}" destId="{FCE3ED4B-C48F-4DE1-9DD8-787CD09E522E}" srcOrd="0" destOrd="0" presId="urn:microsoft.com/office/officeart/2005/8/layout/cycle3"/>
    <dgm:cxn modelId="{5EFC80A2-D03B-4933-B846-8B229C05A9F5}" type="presParOf" srcId="{FCE3ED4B-C48F-4DE1-9DD8-787CD09E522E}" destId="{3B6D6325-07C0-422D-A52F-13BD39AE1CEF}" srcOrd="0" destOrd="0" presId="urn:microsoft.com/office/officeart/2005/8/layout/cycle3"/>
    <dgm:cxn modelId="{8E749DBD-230C-4AFB-BB55-4CF1493F33FE}" type="presParOf" srcId="{FCE3ED4B-C48F-4DE1-9DD8-787CD09E522E}" destId="{A6D4F4C8-2332-44DD-A902-BD271424C966}" srcOrd="1" destOrd="0" presId="urn:microsoft.com/office/officeart/2005/8/layout/cycle3"/>
    <dgm:cxn modelId="{BC875A92-CFAF-44DA-8AD3-ABD0E331F633}" type="presParOf" srcId="{FCE3ED4B-C48F-4DE1-9DD8-787CD09E522E}" destId="{A2ED3D51-9389-43B6-9F66-047AA35FB1D3}" srcOrd="2" destOrd="0" presId="urn:microsoft.com/office/officeart/2005/8/layout/cycle3"/>
    <dgm:cxn modelId="{FD16AE07-21F8-41A1-B3FD-DBE564180A03}" type="presParOf" srcId="{FCE3ED4B-C48F-4DE1-9DD8-787CD09E522E}" destId="{D55DB756-D415-4A26-8ED7-4CA49EC0A4AE}" srcOrd="3" destOrd="0" presId="urn:microsoft.com/office/officeart/2005/8/layout/cycle3"/>
    <dgm:cxn modelId="{C3C24C5E-4D58-49A6-94A2-35CD7EC51B49}" type="presParOf" srcId="{FCE3ED4B-C48F-4DE1-9DD8-787CD09E522E}" destId="{6C0C09A9-8D60-48AC-ADAA-CC2DB6430ACB}" srcOrd="4" destOrd="0" presId="urn:microsoft.com/office/officeart/2005/8/layout/cycle3"/>
    <dgm:cxn modelId="{AACECA87-77D2-4453-AD76-1B1CFBCF5549}" type="presParOf" srcId="{FCE3ED4B-C48F-4DE1-9DD8-787CD09E522E}" destId="{23776E46-76E7-4BF9-AE6B-7C8997DBFA77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F360D-A73C-432C-9506-741D3F40F4D7}">
      <dsp:nvSpPr>
        <dsp:cNvPr id="0" name=""/>
        <dsp:cNvSpPr/>
      </dsp:nvSpPr>
      <dsp:spPr>
        <a:xfrm>
          <a:off x="0" y="0"/>
          <a:ext cx="2512148" cy="508000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8684" tIns="69342" rIns="34671" bIns="6934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    ASEAN </a:t>
          </a:r>
          <a:endParaRPr lang="en-US" sz="2600" b="1" kern="1200" dirty="0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0"/>
        <a:ext cx="2385148" cy="508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4F4C8-2332-44DD-A902-BD271424C966}">
      <dsp:nvSpPr>
        <dsp:cNvPr id="0" name=""/>
        <dsp:cNvSpPr/>
      </dsp:nvSpPr>
      <dsp:spPr>
        <a:xfrm>
          <a:off x="1657479" y="-32651"/>
          <a:ext cx="5219441" cy="5219441"/>
        </a:xfrm>
        <a:prstGeom prst="circularArrow">
          <a:avLst>
            <a:gd name="adj1" fmla="val 5544"/>
            <a:gd name="adj2" fmla="val 330680"/>
            <a:gd name="adj3" fmla="val 13762091"/>
            <a:gd name="adj4" fmla="val 17394389"/>
            <a:gd name="adj5" fmla="val 5757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3B6D6325-07C0-422D-A52F-13BD39AE1CEF}">
      <dsp:nvSpPr>
        <dsp:cNvPr id="0" name=""/>
        <dsp:cNvSpPr/>
      </dsp:nvSpPr>
      <dsp:spPr>
        <a:xfrm>
          <a:off x="3037879" y="1007"/>
          <a:ext cx="2458640" cy="1229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Về</a:t>
          </a:r>
          <a:r>
            <a:rPr lang="en-US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chính</a:t>
          </a:r>
          <a:r>
            <a:rPr lang="en-US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trị</a:t>
          </a:r>
          <a:endParaRPr lang="en-US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3097889" y="61017"/>
        <a:ext cx="2338620" cy="1109300"/>
      </dsp:txXfrm>
    </dsp:sp>
    <dsp:sp modelId="{A2ED3D51-9389-43B6-9F66-047AA35FB1D3}">
      <dsp:nvSpPr>
        <dsp:cNvPr id="0" name=""/>
        <dsp:cNvSpPr/>
      </dsp:nvSpPr>
      <dsp:spPr>
        <a:xfrm>
          <a:off x="5154717" y="1538980"/>
          <a:ext cx="2458640" cy="12293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Về</a:t>
          </a:r>
          <a:r>
            <a:rPr lang="en-US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kinh</a:t>
          </a:r>
          <a:r>
            <a:rPr lang="en-US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tế</a:t>
          </a:r>
          <a:endParaRPr lang="en-US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5214727" y="1598990"/>
        <a:ext cx="2338620" cy="1109300"/>
      </dsp:txXfrm>
    </dsp:sp>
    <dsp:sp modelId="{D55DB756-D415-4A26-8ED7-4CA49EC0A4AE}">
      <dsp:nvSpPr>
        <dsp:cNvPr id="0" name=""/>
        <dsp:cNvSpPr/>
      </dsp:nvSpPr>
      <dsp:spPr>
        <a:xfrm>
          <a:off x="4724387" y="3657601"/>
          <a:ext cx="2458640" cy="12293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Về</a:t>
          </a:r>
          <a:r>
            <a:rPr lang="en-US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văn</a:t>
          </a:r>
          <a:r>
            <a:rPr lang="en-US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hóa</a:t>
          </a:r>
          <a:endParaRPr lang="en-US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4784397" y="3717611"/>
        <a:ext cx="2338620" cy="1109300"/>
      </dsp:txXfrm>
    </dsp:sp>
    <dsp:sp modelId="{6C0C09A9-8D60-48AC-ADAA-CC2DB6430ACB}">
      <dsp:nvSpPr>
        <dsp:cNvPr id="0" name=""/>
        <dsp:cNvSpPr/>
      </dsp:nvSpPr>
      <dsp:spPr>
        <a:xfrm>
          <a:off x="1524004" y="3657592"/>
          <a:ext cx="2458640" cy="12293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Về</a:t>
          </a:r>
          <a:r>
            <a:rPr lang="en-US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xã</a:t>
          </a:r>
          <a:r>
            <a:rPr lang="en-US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hội</a:t>
          </a:r>
          <a:endParaRPr lang="en-US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1584014" y="3717602"/>
        <a:ext cx="2338620" cy="1109300"/>
      </dsp:txXfrm>
    </dsp:sp>
    <dsp:sp modelId="{23776E46-76E7-4BF9-AE6B-7C8997DBFA77}">
      <dsp:nvSpPr>
        <dsp:cNvPr id="0" name=""/>
        <dsp:cNvSpPr/>
      </dsp:nvSpPr>
      <dsp:spPr>
        <a:xfrm>
          <a:off x="921042" y="1538980"/>
          <a:ext cx="2458640" cy="12293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Về</a:t>
          </a:r>
          <a:r>
            <a:rPr lang="en-US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 AN - QP</a:t>
          </a:r>
          <a:endParaRPr lang="en-US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981052" y="1598990"/>
        <a:ext cx="2338620" cy="1109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F00F1-3617-4DA9-B846-293A768C980A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BA712-BAC0-4C84-A5C5-907559FE6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34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BA712-BAC0-4C84-A5C5-907559FE67D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BA712-BAC0-4C84-A5C5-907559FE67D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BA712-BAC0-4C84-A5C5-907559FE67D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25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21F89-9F79-4ABC-9E86-21438D1A187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21F89-9F79-4ABC-9E86-21438D1A187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21F89-9F79-4ABC-9E86-21438D1A187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21F89-9F79-4ABC-9E86-21438D1A187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21F89-9F79-4ABC-9E86-21438D1A187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21F89-9F79-4ABC-9E86-21438D1A187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9EFA-B20D-4633-BF4B-7A38541C57E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1B06-08AF-4D04-891A-8CBF49351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9EFA-B20D-4633-BF4B-7A38541C57E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1B06-08AF-4D04-891A-8CBF49351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9EFA-B20D-4633-BF4B-7A38541C57E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1B06-08AF-4D04-891A-8CBF49351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9EFA-B20D-4633-BF4B-7A38541C57E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1B06-08AF-4D04-891A-8CBF49351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9EFA-B20D-4633-BF4B-7A38541C57E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1B06-08AF-4D04-891A-8CBF49351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9EFA-B20D-4633-BF4B-7A38541C57E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1B06-08AF-4D04-891A-8CBF49351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9EFA-B20D-4633-BF4B-7A38541C57E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1B06-08AF-4D04-891A-8CBF49351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9EFA-B20D-4633-BF4B-7A38541C57E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1B06-08AF-4D04-891A-8CBF49351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9EFA-B20D-4633-BF4B-7A38541C57E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1B06-08AF-4D04-891A-8CBF49351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9EFA-B20D-4633-BF4B-7A38541C57E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1B06-08AF-4D04-891A-8CBF49351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9EFA-B20D-4633-BF4B-7A38541C57E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1B06-08AF-4D04-891A-8CBF49351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C9EFA-B20D-4633-BF4B-7A38541C57E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01B06-08AF-4D04-891A-8CBF49351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hyperlink" Target="file:///D:\CNXHKH%20-C7-%20C8%20-CHINH%20THUC\Phim%20Phan%203%20-%20M1\Tuyen%20ngon%20doc%20lap.WMV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slide" Target="slide30.xml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slide" Target="slide10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13" Type="http://schemas.openxmlformats.org/officeDocument/2006/relationships/image" Target="../media/image48.jpeg"/><Relationship Id="rId18" Type="http://schemas.openxmlformats.org/officeDocument/2006/relationships/image" Target="../media/image53.jpeg"/><Relationship Id="rId26" Type="http://schemas.openxmlformats.org/officeDocument/2006/relationships/image" Target="../media/image61.jpeg"/><Relationship Id="rId3" Type="http://schemas.openxmlformats.org/officeDocument/2006/relationships/slide" Target="slide10.xml"/><Relationship Id="rId21" Type="http://schemas.openxmlformats.org/officeDocument/2006/relationships/image" Target="../media/image56.jpeg"/><Relationship Id="rId7" Type="http://schemas.openxmlformats.org/officeDocument/2006/relationships/image" Target="../media/image42.jpeg"/><Relationship Id="rId12" Type="http://schemas.openxmlformats.org/officeDocument/2006/relationships/image" Target="../media/image47.jpeg"/><Relationship Id="rId17" Type="http://schemas.openxmlformats.org/officeDocument/2006/relationships/image" Target="../media/image52.jpeg"/><Relationship Id="rId25" Type="http://schemas.openxmlformats.org/officeDocument/2006/relationships/image" Target="../media/image60.jpeg"/><Relationship Id="rId2" Type="http://schemas.openxmlformats.org/officeDocument/2006/relationships/image" Target="../media/image39.png"/><Relationship Id="rId16" Type="http://schemas.openxmlformats.org/officeDocument/2006/relationships/image" Target="../media/image51.jpeg"/><Relationship Id="rId20" Type="http://schemas.openxmlformats.org/officeDocument/2006/relationships/image" Target="../media/image55.jpeg"/><Relationship Id="rId29" Type="http://schemas.openxmlformats.org/officeDocument/2006/relationships/image" Target="../media/image6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11" Type="http://schemas.openxmlformats.org/officeDocument/2006/relationships/image" Target="../media/image46.jpeg"/><Relationship Id="rId24" Type="http://schemas.openxmlformats.org/officeDocument/2006/relationships/image" Target="../media/image59.jpeg"/><Relationship Id="rId5" Type="http://schemas.openxmlformats.org/officeDocument/2006/relationships/image" Target="../media/image40.jpeg"/><Relationship Id="rId15" Type="http://schemas.openxmlformats.org/officeDocument/2006/relationships/image" Target="../media/image50.jpeg"/><Relationship Id="rId23" Type="http://schemas.openxmlformats.org/officeDocument/2006/relationships/image" Target="../media/image58.jpeg"/><Relationship Id="rId28" Type="http://schemas.openxmlformats.org/officeDocument/2006/relationships/image" Target="../media/image63.jpeg"/><Relationship Id="rId10" Type="http://schemas.openxmlformats.org/officeDocument/2006/relationships/image" Target="../media/image45.jpeg"/><Relationship Id="rId19" Type="http://schemas.openxmlformats.org/officeDocument/2006/relationships/image" Target="../media/image54.jpeg"/><Relationship Id="rId31" Type="http://schemas.openxmlformats.org/officeDocument/2006/relationships/image" Target="../media/image66.jpeg"/><Relationship Id="rId4" Type="http://schemas.openxmlformats.org/officeDocument/2006/relationships/image" Target="../media/image10.jpeg"/><Relationship Id="rId9" Type="http://schemas.openxmlformats.org/officeDocument/2006/relationships/image" Target="../media/image44.jpeg"/><Relationship Id="rId14" Type="http://schemas.openxmlformats.org/officeDocument/2006/relationships/image" Target="../media/image49.jpeg"/><Relationship Id="rId22" Type="http://schemas.openxmlformats.org/officeDocument/2006/relationships/image" Target="../media/image57.jpeg"/><Relationship Id="rId27" Type="http://schemas.openxmlformats.org/officeDocument/2006/relationships/image" Target="../media/image62.jpeg"/><Relationship Id="rId30" Type="http://schemas.openxmlformats.org/officeDocument/2006/relationships/image" Target="../media/image65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file:///D:\CNXHKH%20-C7-%20C8%20-CHINH%20THUC\Phim%20Phan%203%20-%20M1\TG%20LA%20MOT%20NGUON%20LUC%20QUAN%20TRONG%20-%20TT%20NX%20PHUC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12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6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stCxn id="17" idx="2"/>
            <a:endCxn id="16" idx="0"/>
          </p:cNvCxnSpPr>
          <p:nvPr/>
        </p:nvCxnSpPr>
        <p:spPr>
          <a:xfrm rot="5400000">
            <a:off x="2533651" y="-133350"/>
            <a:ext cx="1066799" cy="300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7" idx="2"/>
            <a:endCxn id="14" idx="0"/>
          </p:cNvCxnSpPr>
          <p:nvPr/>
        </p:nvCxnSpPr>
        <p:spPr>
          <a:xfrm rot="16200000" flipH="1">
            <a:off x="4057651" y="1352550"/>
            <a:ext cx="1066799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  <a:endCxn id="10" idx="0"/>
          </p:cNvCxnSpPr>
          <p:nvPr/>
        </p:nvCxnSpPr>
        <p:spPr>
          <a:xfrm rot="16200000" flipH="1">
            <a:off x="5467351" y="-57150"/>
            <a:ext cx="1066799" cy="285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55"/>
          <p:cNvSpPr txBox="1">
            <a:spLocks noChangeArrowheads="1"/>
          </p:cNvSpPr>
          <p:nvPr/>
        </p:nvSpPr>
        <p:spPr bwMode="auto">
          <a:xfrm>
            <a:off x="0" y="1"/>
            <a:ext cx="9144000" cy="838200"/>
          </a:xfrm>
          <a:prstGeom prst="rect">
            <a:avLst/>
          </a:prstGeom>
          <a:solidFill>
            <a:srgbClr val="CE0000"/>
          </a:solidFill>
          <a:ln w="9525">
            <a:noFill/>
            <a:miter lim="800000"/>
            <a:headEnd/>
            <a:tailEnd/>
          </a:ln>
          <a:effectLst/>
        </p:spPr>
        <p:txBody>
          <a:bodyPr tIns="0" bIns="0"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b="1" dirty="0" smtClean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6: VẤN ĐỀ DÂN TỘC VÀ TÔN GIÁO TRONG THỜI KỲ QUÁ ĐỘ LÊN CHỦ NGHĨA XÃ HỘI</a:t>
            </a:r>
            <a:endParaRPr lang="en-US" sz="2400" b="1" dirty="0">
              <a:solidFill>
                <a:srgbClr val="FFFF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72200" y="1905000"/>
            <a:ext cx="2514600" cy="4648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defRPr/>
            </a:pPr>
            <a:r>
              <a:rPr 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III. </a:t>
            </a:r>
            <a:r>
              <a:rPr lang="en-US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Quan</a:t>
            </a:r>
            <a:r>
              <a:rPr 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hệ</a:t>
            </a:r>
            <a:r>
              <a:rPr 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dân</a:t>
            </a:r>
            <a:r>
              <a:rPr 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tộc</a:t>
            </a:r>
            <a:r>
              <a:rPr 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và</a:t>
            </a:r>
            <a:r>
              <a:rPr 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tôn</a:t>
            </a:r>
            <a:r>
              <a:rPr 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giáo</a:t>
            </a:r>
            <a:r>
              <a:rPr 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ở </a:t>
            </a:r>
            <a:r>
              <a:rPr lang="en-US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Việt</a:t>
            </a:r>
            <a:r>
              <a:rPr 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Nam</a:t>
            </a:r>
            <a:endParaRPr 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352800" y="1905000"/>
            <a:ext cx="2514600" cy="4648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 dirty="0" smtClean="0">
                <a:solidFill>
                  <a:srgbClr val="003D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II. </a:t>
            </a:r>
            <a:r>
              <a:rPr lang="en-US" sz="3600" b="1" dirty="0" err="1" smtClean="0">
                <a:solidFill>
                  <a:srgbClr val="003D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sz="3600" b="1" dirty="0" smtClean="0">
                <a:solidFill>
                  <a:srgbClr val="003D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3D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3600" b="1" dirty="0" smtClean="0">
                <a:solidFill>
                  <a:srgbClr val="003D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3D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 b="1" dirty="0" smtClean="0">
                <a:solidFill>
                  <a:srgbClr val="003D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3D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3600" b="1" dirty="0" smtClean="0">
                <a:solidFill>
                  <a:srgbClr val="003D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3D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3600" b="1" dirty="0" smtClean="0">
                <a:solidFill>
                  <a:srgbClr val="003D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3D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3600" b="1" dirty="0" smtClean="0">
                <a:solidFill>
                  <a:srgbClr val="003D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3D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3600" b="1" dirty="0" smtClean="0">
                <a:solidFill>
                  <a:srgbClr val="003D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3D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3600" b="1" dirty="0" smtClean="0">
                <a:solidFill>
                  <a:srgbClr val="003D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3D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3600" b="1" dirty="0" smtClean="0">
                <a:solidFill>
                  <a:srgbClr val="003D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3D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3600" b="1" dirty="0" smtClean="0">
                <a:solidFill>
                  <a:srgbClr val="003D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err="1" smtClean="0">
                <a:solidFill>
                  <a:srgbClr val="003D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600" b="1" dirty="0" smtClean="0">
                <a:solidFill>
                  <a:srgbClr val="003D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3D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endParaRPr lang="en-US" sz="3600" b="1" dirty="0">
              <a:solidFill>
                <a:srgbClr val="003DB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04800" y="1905000"/>
            <a:ext cx="2514600" cy="4724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endParaRPr 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76200"/>
            <a:ext cx="9144000" cy="10668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r>
              <a:rPr lang="en-US" sz="30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nay, </a:t>
            </a:r>
            <a:r>
              <a:rPr lang="en-US" sz="3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3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3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3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US" sz="3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phú</a:t>
            </a:r>
            <a:endParaRPr lang="en-US" sz="30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00" y="2362200"/>
            <a:ext cx="1295400" cy="297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447800" y="1752600"/>
            <a:ext cx="7543800" cy="4267200"/>
            <a:chOff x="1385887" y="2209800"/>
            <a:chExt cx="7758113" cy="4267200"/>
          </a:xfrm>
        </p:grpSpPr>
        <p:sp>
          <p:nvSpPr>
            <p:cNvPr id="27" name="Flowchart: Terminator 26"/>
            <p:cNvSpPr/>
            <p:nvPr/>
          </p:nvSpPr>
          <p:spPr>
            <a:xfrm>
              <a:off x="1676400" y="2209800"/>
              <a:ext cx="7467600" cy="1828800"/>
            </a:xfrm>
            <a:prstGeom prst="flowChartTermina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Xu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hướng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1: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Các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tộc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người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nổ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lực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đi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tới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sự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tự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do,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bình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đẳng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phồn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vinh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tộc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mình</a:t>
              </a:r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Flowchart: Terminator 27"/>
            <p:cNvSpPr/>
            <p:nvPr/>
          </p:nvSpPr>
          <p:spPr>
            <a:xfrm>
              <a:off x="1676400" y="4572000"/>
              <a:ext cx="7467600" cy="1905000"/>
            </a:xfrm>
            <a:prstGeom prst="flowChartTermina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Xu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hướng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2: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xuất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hiện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những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động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lực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thúc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đẩy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các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tộc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người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xích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lại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gần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nhau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hoà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hợp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cao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hơn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trên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mọi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lĩnh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vực</a:t>
              </a:r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" name="Straight Arrow Connector 28"/>
            <p:cNvCxnSpPr>
              <a:endCxn id="27" idx="1"/>
            </p:cNvCxnSpPr>
            <p:nvPr/>
          </p:nvCxnSpPr>
          <p:spPr>
            <a:xfrm flipV="1">
              <a:off x="1385887" y="3124200"/>
              <a:ext cx="290513" cy="11811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28" idx="1"/>
            </p:cNvCxnSpPr>
            <p:nvPr/>
          </p:nvCxnSpPr>
          <p:spPr>
            <a:xfrm>
              <a:off x="1385887" y="4305308"/>
              <a:ext cx="290513" cy="1219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76200"/>
            <a:ext cx="9144000" cy="10668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r>
              <a:rPr lang="en-US" sz="30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nay, </a:t>
            </a:r>
            <a:r>
              <a:rPr lang="en-US" sz="3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3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3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3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US" sz="3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phú</a:t>
            </a:r>
            <a:endParaRPr lang="en-US" sz="30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00" y="2209800"/>
            <a:ext cx="1295400" cy="297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447800" y="1461541"/>
            <a:ext cx="7724931" cy="4572000"/>
            <a:chOff x="1199610" y="2209800"/>
            <a:chExt cx="7944390" cy="4267200"/>
          </a:xfrm>
        </p:grpSpPr>
        <p:sp>
          <p:nvSpPr>
            <p:cNvPr id="27" name="Flowchart: Terminator 26"/>
            <p:cNvSpPr/>
            <p:nvPr/>
          </p:nvSpPr>
          <p:spPr>
            <a:xfrm>
              <a:off x="1676400" y="2209800"/>
              <a:ext cx="7467600" cy="1828800"/>
            </a:xfrm>
            <a:prstGeom prst="flowChartTermina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Xu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hướng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1: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thể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hiện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trong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phong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trào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đấu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tranh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GPDT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chống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CNĐQ,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chống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chính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sách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đô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hộ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Flowchart: Terminator 27"/>
            <p:cNvSpPr/>
            <p:nvPr/>
          </p:nvSpPr>
          <p:spPr>
            <a:xfrm>
              <a:off x="1676400" y="4572000"/>
              <a:ext cx="7467600" cy="1905000"/>
            </a:xfrm>
            <a:prstGeom prst="flowChartTermina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Xu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hướng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2: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các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tộc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muốn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xích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lại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gần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nhau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hợp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tác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với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nhau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để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hình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thành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liên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minh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phạm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vi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khu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vực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hoặc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toàn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cầu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" name="Straight Arrow Connector 28"/>
            <p:cNvCxnSpPr>
              <a:endCxn id="27" idx="1"/>
            </p:cNvCxnSpPr>
            <p:nvPr/>
          </p:nvCxnSpPr>
          <p:spPr>
            <a:xfrm flipV="1">
              <a:off x="1199610" y="3124201"/>
              <a:ext cx="476790" cy="11811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28" idx="1"/>
            </p:cNvCxnSpPr>
            <p:nvPr/>
          </p:nvCxnSpPr>
          <p:spPr>
            <a:xfrm>
              <a:off x="1199610" y="4305308"/>
              <a:ext cx="476790" cy="12191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5056831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3276600"/>
            <a:ext cx="2557450" cy="3276600"/>
          </a:xfrm>
          <a:prstGeom prst="roundRect">
            <a:avLst/>
          </a:prstGeom>
          <a:solidFill>
            <a:srgbClr val="0000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indent="-58738" algn="ctr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đẳng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286125" y="3200400"/>
            <a:ext cx="2428883" cy="3443310"/>
          </a:xfrm>
          <a:prstGeom prst="roundRect">
            <a:avLst/>
          </a:prstGeom>
          <a:solidFill>
            <a:srgbClr val="0000CC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en-US" sz="3600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3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3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endParaRPr lang="en-US" sz="36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143625" y="3200400"/>
            <a:ext cx="2695575" cy="3276600"/>
          </a:xfrm>
          <a:prstGeom prst="roundRect">
            <a:avLst/>
          </a:prstGeom>
          <a:solidFill>
            <a:srgbClr val="0000CC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hiệp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tộc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1600200" y="2667000"/>
            <a:ext cx="5715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4267200" y="2438400"/>
            <a:ext cx="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600200" y="2667000"/>
            <a:ext cx="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4267200" y="2667000"/>
            <a:ext cx="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7315200" y="2667000"/>
            <a:ext cx="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7170" name="Picture 2" descr="D:\HINH MANG\hinhMmoi\lenì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0"/>
            <a:ext cx="1981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WordArt 15"/>
          <p:cNvSpPr>
            <a:spLocks noChangeArrowheads="1" noChangeShapeType="1" noTextEdit="1"/>
          </p:cNvSpPr>
          <p:nvPr/>
        </p:nvSpPr>
        <p:spPr bwMode="auto">
          <a:xfrm>
            <a:off x="762000" y="1946275"/>
            <a:ext cx="7696200" cy="5683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4000" b="1" kern="10" dirty="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b</a:t>
            </a:r>
            <a:r>
              <a:rPr lang="en-US" sz="4000" b="1" kern="10" dirty="0" smtClean="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/ C</a:t>
            </a:r>
            <a:r>
              <a:rPr lang="vi-VN" sz="4000" b="1" kern="10" dirty="0" smtClean="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ương </a:t>
            </a:r>
            <a:r>
              <a:rPr lang="vi-VN" sz="4000" b="1" kern="10" dirty="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lĩnh dân tộc của </a:t>
            </a:r>
            <a:r>
              <a:rPr lang="en-US" sz="4000" b="1" kern="10" dirty="0" err="1" smtClean="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chủ</a:t>
            </a:r>
            <a:r>
              <a:rPr lang="en-US" sz="4000" b="1" kern="10" dirty="0" smtClean="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4000" b="1" kern="10" dirty="0" err="1" smtClean="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nghĩa</a:t>
            </a:r>
            <a:r>
              <a:rPr lang="en-US" sz="4000" b="1" kern="10" dirty="0" smtClean="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4000" b="1" kern="10" dirty="0" err="1" smtClean="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Mác</a:t>
            </a:r>
            <a:r>
              <a:rPr lang="en-US" sz="4000" b="1" kern="10" dirty="0" smtClean="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 - </a:t>
            </a:r>
            <a:r>
              <a:rPr lang="en-US" sz="4000" b="1" kern="10" dirty="0" err="1" smtClean="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Lênin</a:t>
            </a:r>
            <a:endParaRPr lang="en-US" sz="4000" b="1" kern="10" dirty="0">
              <a:ln w="12700">
                <a:solidFill>
                  <a:srgbClr val="FFFF00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16" name="Picture 3" descr="D:\HINH SLIDE\lienhie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010400" cy="1676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371600"/>
            <a:ext cx="6477000" cy="523875"/>
          </a:xfrm>
          <a:prstGeom prst="rect">
            <a:avLst/>
          </a:prstGeom>
          <a:solidFill>
            <a:srgbClr val="FF0000"/>
          </a:solidFill>
        </p:spPr>
        <p:txBody>
          <a:bodyPr>
            <a:spAutoFit/>
          </a:bodyPr>
          <a:lstStyle/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+mn-cs"/>
                <a:sym typeface="Wingdings"/>
              </a:rPr>
              <a:t></a:t>
            </a:r>
            <a:r>
              <a:rPr lang="en-US" sz="2800" b="1" dirty="0">
                <a:solidFill>
                  <a:schemeClr val="bg1"/>
                </a:solidFill>
                <a:latin typeface="+mj-lt"/>
                <a:cs typeface="+mn-cs"/>
              </a:rPr>
              <a:t>  </a:t>
            </a:r>
            <a:r>
              <a:rPr lang="en-US" sz="2800" b="1" dirty="0" err="1">
                <a:solidFill>
                  <a:schemeClr val="bg1"/>
                </a:solidFill>
                <a:latin typeface="+mj-lt"/>
                <a:cs typeface="+mn-cs"/>
              </a:rPr>
              <a:t>Các</a:t>
            </a:r>
            <a:r>
              <a:rPr lang="en-US" sz="2800" b="1" dirty="0">
                <a:solidFill>
                  <a:schemeClr val="bg1"/>
                </a:solidFill>
                <a:latin typeface="+mj-lt"/>
                <a:cs typeface="+mn-cs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+mj-lt"/>
                <a:cs typeface="+mn-cs"/>
              </a:rPr>
              <a:t>dân</a:t>
            </a:r>
            <a:r>
              <a:rPr lang="en-US" sz="2800" b="1" dirty="0">
                <a:solidFill>
                  <a:schemeClr val="bg1"/>
                </a:solidFill>
                <a:latin typeface="+mj-lt"/>
                <a:cs typeface="+mn-cs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+mj-lt"/>
                <a:cs typeface="+mn-cs"/>
              </a:rPr>
              <a:t>tộc</a:t>
            </a:r>
            <a:r>
              <a:rPr lang="en-US" sz="2800" b="1" dirty="0">
                <a:solidFill>
                  <a:schemeClr val="bg1"/>
                </a:solidFill>
                <a:latin typeface="+mj-lt"/>
                <a:cs typeface="+mn-cs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+mj-lt"/>
                <a:cs typeface="+mn-cs"/>
              </a:rPr>
              <a:t>hoàn</a:t>
            </a:r>
            <a:r>
              <a:rPr lang="en-US" sz="2800" b="1" dirty="0">
                <a:solidFill>
                  <a:schemeClr val="bg1"/>
                </a:solidFill>
                <a:latin typeface="+mj-lt"/>
                <a:cs typeface="+mn-cs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+mj-lt"/>
                <a:cs typeface="+mn-cs"/>
              </a:rPr>
              <a:t>toàn</a:t>
            </a:r>
            <a:r>
              <a:rPr lang="en-US" sz="2800" b="1" dirty="0">
                <a:solidFill>
                  <a:schemeClr val="bg1"/>
                </a:solidFill>
                <a:latin typeface="+mj-lt"/>
                <a:cs typeface="+mn-cs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+mj-lt"/>
                <a:cs typeface="+mn-cs"/>
              </a:rPr>
              <a:t>bình</a:t>
            </a:r>
            <a:r>
              <a:rPr lang="en-US" sz="2800" b="1" dirty="0">
                <a:solidFill>
                  <a:schemeClr val="bg1"/>
                </a:solidFill>
                <a:latin typeface="+mj-lt"/>
                <a:cs typeface="+mn-cs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+mj-lt"/>
                <a:cs typeface="+mn-cs"/>
              </a:rPr>
              <a:t>đẳng</a:t>
            </a:r>
            <a:endParaRPr lang="en-US" sz="2800" b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pic>
        <p:nvPicPr>
          <p:cNvPr id="9" name="Picture 4" descr="le%20n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0"/>
            <a:ext cx="1981200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" name="Group 15"/>
          <p:cNvGrpSpPr/>
          <p:nvPr/>
        </p:nvGrpSpPr>
        <p:grpSpPr>
          <a:xfrm>
            <a:off x="1295400" y="4724396"/>
            <a:ext cx="7543800" cy="1898129"/>
            <a:chOff x="23738" y="84443"/>
            <a:chExt cx="8192740" cy="1669529"/>
          </a:xfrm>
          <a:solidFill>
            <a:srgbClr val="6699FF"/>
          </a:solidFill>
        </p:grpSpPr>
        <p:sp>
          <p:nvSpPr>
            <p:cNvPr id="19" name="Pentagon 18"/>
            <p:cNvSpPr/>
            <p:nvPr/>
          </p:nvSpPr>
          <p:spPr>
            <a:xfrm rot="10800000">
              <a:off x="23738" y="84443"/>
              <a:ext cx="8192740" cy="1669525"/>
            </a:xfrm>
            <a:prstGeom prst="homePlate">
              <a:avLst/>
            </a:prstGeom>
            <a:solidFill>
              <a:srgbClr val="0000C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entagon 4"/>
            <p:cNvSpPr/>
            <p:nvPr/>
          </p:nvSpPr>
          <p:spPr>
            <a:xfrm>
              <a:off x="768533" y="84447"/>
              <a:ext cx="7355016" cy="166952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34137" tIns="91440" rIns="170688" bIns="91440" spcCol="1270" anchor="ctr"/>
            <a:lstStyle/>
            <a:p>
              <a:pPr algn="just" defTabSz="10668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Trong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một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quốc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gia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nhiều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tộc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sự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bình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đẳng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toàn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diện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về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chính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trị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kinh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tế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văn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hoá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xã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hội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…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giữa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các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tộc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phải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được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pháp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luật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bảo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vệ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phải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được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thể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hiện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sinh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động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trong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thực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tế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sp>
        <p:nvSpPr>
          <p:cNvPr id="18" name="Oval 17"/>
          <p:cNvSpPr/>
          <p:nvPr/>
        </p:nvSpPr>
        <p:spPr>
          <a:xfrm>
            <a:off x="152400" y="4724400"/>
            <a:ext cx="2057400" cy="1981200"/>
          </a:xfrm>
          <a:prstGeom prst="ellipse">
            <a:avLst/>
          </a:prstGeom>
          <a:blipFill rotWithShape="0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28596" y="152400"/>
            <a:ext cx="673420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en-US" sz="3000" b="1" kern="10" dirty="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latin typeface="Arial"/>
                <a:cs typeface="Arial"/>
                <a:sym typeface="Wingdings"/>
              </a:rPr>
              <a:t> </a:t>
            </a:r>
            <a:r>
              <a:rPr lang="en-US" sz="3000" b="1" kern="10" dirty="0" err="1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latin typeface="Arial"/>
                <a:cs typeface="Arial"/>
              </a:rPr>
              <a:t>Nội</a:t>
            </a:r>
            <a:r>
              <a:rPr lang="en-US" sz="3000" b="1" kern="10" dirty="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latin typeface="Arial"/>
                <a:cs typeface="Arial"/>
              </a:rPr>
              <a:t> dung c</a:t>
            </a:r>
            <a:r>
              <a:rPr lang="vi-VN" sz="3000" b="1" kern="10" dirty="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latin typeface="Arial"/>
                <a:cs typeface="Arial"/>
              </a:rPr>
              <a:t>ương lĩnh dân tộc</a:t>
            </a:r>
            <a:r>
              <a:rPr lang="en-US" sz="3000" b="1" kern="10" dirty="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latin typeface="Arial"/>
                <a:cs typeface="Arial"/>
              </a:rPr>
              <a:t> </a:t>
            </a:r>
            <a:r>
              <a:rPr lang="en-US" sz="3000" b="1" kern="10" dirty="0" err="1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latin typeface="Arial"/>
                <a:cs typeface="Arial"/>
              </a:rPr>
              <a:t>của</a:t>
            </a:r>
            <a:r>
              <a:rPr lang="en-US" sz="3000" b="1" kern="10" dirty="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latin typeface="Arial"/>
                <a:cs typeface="Arial"/>
              </a:rPr>
              <a:t> </a:t>
            </a:r>
            <a:r>
              <a:rPr lang="en-US" sz="3000" b="1" kern="10" dirty="0" err="1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latin typeface="Arial"/>
                <a:cs typeface="Arial"/>
              </a:rPr>
              <a:t>Đảng</a:t>
            </a:r>
            <a:r>
              <a:rPr lang="en-US" sz="3000" b="1" kern="10" dirty="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latin typeface="Arial"/>
                <a:cs typeface="Arial"/>
              </a:rPr>
              <a:t> </a:t>
            </a:r>
            <a:r>
              <a:rPr lang="en-US" sz="3000" b="1" kern="10" dirty="0" err="1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latin typeface="Arial"/>
                <a:cs typeface="Arial"/>
              </a:rPr>
              <a:t>Cộng</a:t>
            </a:r>
            <a:r>
              <a:rPr lang="en-US" sz="3000" b="1" kern="10" dirty="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latin typeface="Arial"/>
                <a:cs typeface="Arial"/>
              </a:rPr>
              <a:t> </a:t>
            </a:r>
            <a:r>
              <a:rPr lang="en-US" sz="3000" b="1" kern="10" dirty="0" err="1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latin typeface="Arial"/>
                <a:cs typeface="Arial"/>
              </a:rPr>
              <a:t>Sản</a:t>
            </a:r>
            <a:endParaRPr lang="en-US" sz="3000" b="1" dirty="0">
              <a:cs typeface="+mn-cs"/>
            </a:endParaRP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28600" y="2438400"/>
            <a:ext cx="8686800" cy="2062163"/>
            <a:chOff x="228600" y="2438400"/>
            <a:chExt cx="8686800" cy="2062162"/>
          </a:xfrm>
        </p:grpSpPr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228600" y="2438400"/>
              <a:ext cx="8610598" cy="2062162"/>
              <a:chOff x="228137" y="2438400"/>
              <a:chExt cx="8662791" cy="2062162"/>
            </a:xfrm>
          </p:grpSpPr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381000" y="2514600"/>
                <a:ext cx="8509928" cy="1940253"/>
                <a:chOff x="228600" y="2426649"/>
                <a:chExt cx="8065932" cy="1940253"/>
              </a:xfrm>
            </p:grpSpPr>
            <p:sp>
              <p:nvSpPr>
                <p:cNvPr id="14" name="Pentagon 13"/>
                <p:cNvSpPr/>
                <p:nvPr/>
              </p:nvSpPr>
              <p:spPr>
                <a:xfrm rot="10800000">
                  <a:off x="1100982" y="2426649"/>
                  <a:ext cx="7193552" cy="1852612"/>
                </a:xfrm>
                <a:prstGeom prst="homePlate">
                  <a:avLst/>
                </a:prstGeom>
                <a:solidFill>
                  <a:srgbClr val="0000CC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3" name="Oval 12"/>
                <p:cNvSpPr/>
                <p:nvPr/>
              </p:nvSpPr>
              <p:spPr>
                <a:xfrm>
                  <a:off x="229037" y="2513962"/>
                  <a:ext cx="1713615" cy="1852611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5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5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</p:grpSp>
          <p:pic>
            <p:nvPicPr>
              <p:cNvPr id="21" name="Picture 2" descr="D:\HINH MANG\hinM\lop hoc da chung toc.jp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28137" y="2438400"/>
                <a:ext cx="2146534" cy="2062162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sp>
          <p:nvSpPr>
            <p:cNvPr id="25" name="Pentagon 4"/>
            <p:cNvSpPr/>
            <p:nvPr/>
          </p:nvSpPr>
          <p:spPr>
            <a:xfrm>
              <a:off x="1752600" y="2590800"/>
              <a:ext cx="7162800" cy="185261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816814" tIns="68580" rIns="128016" bIns="68580" spcCol="1270" anchor="ctr"/>
            <a:lstStyle/>
            <a:p>
              <a:pPr marL="285750" indent="-285750" algn="just" eaLnBrk="0" hangingPunct="0">
                <a:spcBef>
                  <a:spcPct val="20000"/>
                </a:spcBef>
                <a:buClr>
                  <a:srgbClr val="FFCC00"/>
                </a:buClr>
                <a:defRPr/>
              </a:pPr>
              <a:r>
                <a:rPr lang="en-US" sz="2800" dirty="0">
                  <a:solidFill>
                    <a:schemeClr val="tx2"/>
                  </a:solidFill>
                </a:rPr>
                <a:t>	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Các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tộc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đều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có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nghĩa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vụ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quyền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lợi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ngang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nhau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trong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quan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hệ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xã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hội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quan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hệ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quốc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tế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Không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tộc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nào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có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đặc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quyền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đặc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lợi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pic>
        <p:nvPicPr>
          <p:cNvPr id="27" name="Picture 2" descr="D:\HINH SLIDE\Picture36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2438400"/>
            <a:ext cx="2057400" cy="20653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7" name="Action Button: Beginning 16">
            <a:hlinkClick r:id="rId6" action="ppaction://hlinkfile" highlightClick="1"/>
          </p:cNvPr>
          <p:cNvSpPr/>
          <p:nvPr/>
        </p:nvSpPr>
        <p:spPr>
          <a:xfrm>
            <a:off x="4429124" y="2000240"/>
            <a:ext cx="1000132" cy="331471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000500" y="3643313"/>
            <a:ext cx="4914900" cy="2428875"/>
          </a:xfrm>
          <a:prstGeom prst="foldedCorner">
            <a:avLst>
              <a:gd name="adj" fmla="val 16667"/>
            </a:avLst>
          </a:prstGeom>
          <a:solidFill>
            <a:srgbClr val="0000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</a:rPr>
              <a:t>   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</a:rPr>
              <a:t>Quyền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</a:rPr>
              <a:t>tự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rgbClr val="FFFF00"/>
                </a:solidFill>
                <a:latin typeface="Times New Roman" pitchFamily="18" charset="0"/>
              </a:rPr>
              <a:t>quyết</a:t>
            </a:r>
            <a:r>
              <a:rPr lang="en-US" sz="2800" b="1" u="sng" dirty="0" smtClean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rgbClr val="FFFF00"/>
                </a:solidFill>
                <a:latin typeface="Times New Roman" pitchFamily="18" charset="0"/>
              </a:rPr>
              <a:t>định</a:t>
            </a:r>
            <a:r>
              <a:rPr lang="en-US" sz="2800" b="1" u="sng" dirty="0" smtClean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</a:rPr>
              <a:t>lấy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</a:rPr>
              <a:t>vận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</a:rPr>
              <a:t>mệnh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</a:rPr>
              <a:t>dân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</a:rPr>
              <a:t>tộc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</a:rPr>
              <a:t>mình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</a:rPr>
              <a:t>quyền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rgbClr val="FFFF00"/>
                </a:solidFill>
                <a:latin typeface="Times New Roman" pitchFamily="18" charset="0"/>
              </a:rPr>
              <a:t>lựa</a:t>
            </a:r>
            <a:r>
              <a:rPr lang="en-US" sz="2800" b="1" u="sng" dirty="0" smtClean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rgbClr val="FFFF00"/>
                </a:solidFill>
                <a:latin typeface="Times New Roman" pitchFamily="18" charset="0"/>
              </a:rPr>
              <a:t>chọn</a:t>
            </a:r>
            <a:r>
              <a:rPr lang="en-US" sz="2800" b="1" u="sng" dirty="0" smtClean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</a:rPr>
              <a:t>chế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</a:rPr>
              <a:t>độ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</a:rPr>
              <a:t>chính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</a:rPr>
              <a:t>trị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b="1" u="sng" dirty="0" smtClean="0">
                <a:solidFill>
                  <a:srgbClr val="FFFF00"/>
                </a:solidFill>
                <a:latin typeface="Times New Roman" pitchFamily="18" charset="0"/>
              </a:rPr>
              <a:t>con </a:t>
            </a:r>
            <a:r>
              <a:rPr lang="en-US" sz="2800" b="1" u="sng" dirty="0" err="1" smtClean="0">
                <a:solidFill>
                  <a:srgbClr val="FFFF00"/>
                </a:solidFill>
                <a:latin typeface="Times New Roman" pitchFamily="18" charset="0"/>
              </a:rPr>
              <a:t>đường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</a:rPr>
              <a:t>phát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</a:rPr>
              <a:t>triển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</a:rPr>
              <a:t>của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</a:rPr>
              <a:t>dân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</a:rPr>
              <a:t>tộc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</a:rPr>
              <a:t>mình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</a:rPr>
              <a:t>.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0" y="228600"/>
            <a:ext cx="6715125" cy="584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200" b="1">
                <a:sym typeface="Wingdings" pitchFamily="2" charset="2"/>
              </a:rPr>
              <a:t> 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Các dân tộc được quyền tự quyết</a:t>
            </a:r>
          </a:p>
        </p:txBody>
      </p:sp>
      <p:pic>
        <p:nvPicPr>
          <p:cNvPr id="10" name="Picture 8" descr="Trịnh Hồng Hà 403A1BKH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13" y="1285875"/>
            <a:ext cx="2117725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D:\HINH SLIDE\Picture8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0"/>
            <a:ext cx="2971800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 descr="Quang%20truong%20h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590800"/>
            <a:ext cx="2843213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4" name="Picture 2" descr="D:\28.5\CAG53S1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4648200"/>
            <a:ext cx="30384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2514600"/>
            <a:ext cx="4267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 eaLnBrk="0" hangingPunct="0">
              <a:spcBef>
                <a:spcPct val="20000"/>
              </a:spcBef>
              <a:buClr>
                <a:srgbClr val="FFCC00"/>
              </a:buClr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	</a:t>
            </a:r>
            <a:r>
              <a:rPr lang="en-US" sz="3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+ 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000500" y="4429125"/>
            <a:ext cx="48577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 algn="just" eaLnBrk="0" hangingPunct="0">
              <a:spcBef>
                <a:spcPct val="20000"/>
              </a:spcBef>
              <a:buClr>
                <a:srgbClr val="FFCC00"/>
              </a:buClr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	</a:t>
            </a:r>
            <a:r>
              <a:rPr lang="en-US" sz="3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err="1">
                <a:latin typeface="Times New Roman" pitchFamily="18" charset="0"/>
                <a:cs typeface="Times New Roman" pitchFamily="18" charset="0"/>
              </a:rPr>
              <a:t>nguyện</a:t>
            </a:r>
            <a:r>
              <a:rPr lang="en-US" sz="3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err="1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3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3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bang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đẳng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hiệp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28600" y="1371600"/>
            <a:ext cx="6400800" cy="700088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eaLnBrk="0" hangingPunct="0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Quyền dân tộc tự quyết bao gồm:</a:t>
            </a:r>
            <a:endParaRPr lang="en-US" sz="3000">
              <a:solidFill>
                <a:schemeClr val="bg1"/>
              </a:solidFill>
            </a:endParaRPr>
          </a:p>
        </p:txBody>
      </p:sp>
      <p:pic>
        <p:nvPicPr>
          <p:cNvPr id="16" name="Picture 7" descr="lenin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676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0" name="TextBox 16"/>
          <p:cNvSpPr txBox="1">
            <a:spLocks noChangeArrowheads="1"/>
          </p:cNvSpPr>
          <p:nvPr/>
        </p:nvSpPr>
        <p:spPr bwMode="auto">
          <a:xfrm>
            <a:off x="285750" y="152400"/>
            <a:ext cx="6877050" cy="584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200" b="1">
                <a:sym typeface="Wingdings" pitchFamily="2" charset="2"/>
              </a:rPr>
              <a:t> 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Các dân tộc được quyền tự quyết</a:t>
            </a:r>
          </a:p>
        </p:txBody>
      </p:sp>
      <p:pic>
        <p:nvPicPr>
          <p:cNvPr id="1026" name="Picture 2" descr="D:\HINH MANG\hinM\ASE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643438"/>
            <a:ext cx="2133600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D:\HINH MANG\KO SO VO\kosovo 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4538" y="2438400"/>
            <a:ext cx="20494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209800" y="4143375"/>
            <a:ext cx="1752600" cy="2105025"/>
            <a:chOff x="2133600" y="4038600"/>
            <a:chExt cx="1854200" cy="1676400"/>
          </a:xfrm>
        </p:grpSpPr>
        <p:pic>
          <p:nvPicPr>
            <p:cNvPr id="52235" name="Picture 3" descr="D:\HINH MANG\hinM\Mot_so_thach_thuc_cua_toan_cau_hoa_doi_voi_Viet_Na-80x0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133600" y="4038600"/>
              <a:ext cx="1854200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36" name="Picture 3" descr="D:\HINH MANG\hinM\Bai_toan_hoi_nhap-80x0.jp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43200" y="4038600"/>
              <a:ext cx="665163" cy="498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" name="Picture 3" descr="D:\28.5\CA3JHBIB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00600" y="2438400"/>
            <a:ext cx="21971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714750" y="1785938"/>
            <a:ext cx="5072063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800" b="1" dirty="0">
                <a:latin typeface="Times New Roman" pitchFamily="18" charset="0"/>
                <a:sym typeface="Wingdings 3" pitchFamily="18" charset="2"/>
              </a:rPr>
              <a:t></a:t>
            </a:r>
            <a:r>
              <a:rPr lang="en-US" sz="2800" b="1" i="1" dirty="0" err="1">
                <a:latin typeface="Times New Roman" pitchFamily="18" charset="0"/>
              </a:rPr>
              <a:t>Triệt</a:t>
            </a:r>
            <a:r>
              <a:rPr lang="en-US" sz="2800" b="1" i="1" dirty="0">
                <a:latin typeface="Times New Roman" pitchFamily="18" charset="0"/>
              </a:rPr>
              <a:t> </a:t>
            </a:r>
            <a:r>
              <a:rPr lang="en-US" sz="2800" b="1" i="1" dirty="0" err="1">
                <a:latin typeface="Times New Roman" pitchFamily="18" charset="0"/>
              </a:rPr>
              <a:t>để</a:t>
            </a:r>
            <a:r>
              <a:rPr lang="en-US" sz="2800" b="1" i="1" dirty="0">
                <a:latin typeface="Times New Roman" pitchFamily="18" charset="0"/>
              </a:rPr>
              <a:t> </a:t>
            </a:r>
            <a:r>
              <a:rPr lang="en-US" sz="2800" b="1" i="1" dirty="0" err="1">
                <a:latin typeface="Times New Roman" pitchFamily="18" charset="0"/>
              </a:rPr>
              <a:t>ủng</a:t>
            </a:r>
            <a:r>
              <a:rPr lang="en-US" sz="2800" b="1" i="1" dirty="0">
                <a:latin typeface="Times New Roman" pitchFamily="18" charset="0"/>
              </a:rPr>
              <a:t> </a:t>
            </a:r>
            <a:r>
              <a:rPr lang="en-US" sz="2800" b="1" i="1" dirty="0" err="1">
                <a:latin typeface="Times New Roman" pitchFamily="18" charset="0"/>
              </a:rPr>
              <a:t>hộ</a:t>
            </a:r>
            <a:r>
              <a:rPr lang="en-US" sz="2800" b="1" i="1" dirty="0">
                <a:latin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</a:rPr>
              <a:t>các</a:t>
            </a:r>
            <a:r>
              <a:rPr lang="en-US" sz="2800" b="1" dirty="0">
                <a:latin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</a:rPr>
              <a:t>phong</a:t>
            </a:r>
            <a:r>
              <a:rPr lang="en-US" sz="2800" b="1" dirty="0">
                <a:latin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</a:rPr>
              <a:t>trào</a:t>
            </a:r>
            <a:r>
              <a:rPr lang="en-US" sz="2800" b="1" dirty="0">
                <a:latin typeface="Times New Roman" pitchFamily="18" charset="0"/>
              </a:rPr>
              <a:t> DT </a:t>
            </a:r>
            <a:r>
              <a:rPr lang="en-US" sz="2800" b="1" dirty="0" err="1">
                <a:latin typeface="Times New Roman" pitchFamily="18" charset="0"/>
              </a:rPr>
              <a:t>tiến</a:t>
            </a:r>
            <a:r>
              <a:rPr lang="en-US" sz="2800" b="1" dirty="0">
                <a:latin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</a:rPr>
              <a:t>bộ</a:t>
            </a:r>
            <a:r>
              <a:rPr lang="en-US" sz="2800" b="1" dirty="0">
                <a:latin typeface="Times New Roman" pitchFamily="18" charset="0"/>
              </a:rPr>
              <a:t>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1071563"/>
            <a:ext cx="4014788" cy="5143500"/>
          </a:xfrm>
          <a:prstGeom prst="verticalScroll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defRPr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2"/>
              </a:rPr>
              <a:t>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đứng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53252" name="TextBox 5"/>
          <p:cNvSpPr txBox="1">
            <a:spLocks noChangeArrowheads="1"/>
          </p:cNvSpPr>
          <p:nvPr/>
        </p:nvSpPr>
        <p:spPr bwMode="auto">
          <a:xfrm>
            <a:off x="1676400" y="228600"/>
            <a:ext cx="7162800" cy="584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2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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quyết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86188" y="2928938"/>
            <a:ext cx="50006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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Kiên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tranh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chống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mưu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chiêu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can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thiệp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đòi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li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, chia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rẽ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DT… 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4" grpId="1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57250" y="1643063"/>
            <a:ext cx="4500563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cương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Mác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Lênin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313" y="152400"/>
            <a:ext cx="6262687" cy="1077913"/>
          </a:xfrm>
          <a:prstGeom prst="rect">
            <a:avLst/>
          </a:prstGeom>
          <a:solidFill>
            <a:srgbClr val="FF0000"/>
          </a:solidFill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3200" b="1" dirty="0">
                <a:latin typeface="+mj-lt"/>
                <a:cs typeface="+mn-cs"/>
                <a:sym typeface="Wingdings"/>
              </a:rPr>
              <a:t> </a:t>
            </a:r>
            <a:r>
              <a:rPr lang="en-US" sz="3200" b="1" dirty="0" err="1">
                <a:latin typeface="+mj-lt"/>
                <a:cs typeface="+mn-cs"/>
              </a:rPr>
              <a:t>Liên</a:t>
            </a:r>
            <a:r>
              <a:rPr lang="en-US" sz="3200" b="1" dirty="0">
                <a:latin typeface="+mj-lt"/>
                <a:cs typeface="+mn-cs"/>
              </a:rPr>
              <a:t> </a:t>
            </a:r>
            <a:r>
              <a:rPr lang="en-US" sz="3200" b="1" dirty="0" err="1">
                <a:latin typeface="+mj-lt"/>
                <a:cs typeface="+mn-cs"/>
              </a:rPr>
              <a:t>hiệp</a:t>
            </a:r>
            <a:r>
              <a:rPr lang="en-US" sz="3200" b="1" dirty="0">
                <a:latin typeface="+mj-lt"/>
                <a:cs typeface="+mn-cs"/>
              </a:rPr>
              <a:t> </a:t>
            </a:r>
            <a:r>
              <a:rPr lang="en-US" sz="3200" b="1" dirty="0" err="1">
                <a:latin typeface="+mj-lt"/>
                <a:cs typeface="+mn-cs"/>
              </a:rPr>
              <a:t>công</a:t>
            </a:r>
            <a:r>
              <a:rPr lang="en-US" sz="3200" b="1" dirty="0">
                <a:latin typeface="+mj-lt"/>
                <a:cs typeface="+mn-cs"/>
              </a:rPr>
              <a:t> </a:t>
            </a:r>
            <a:r>
              <a:rPr lang="en-US" sz="3200" b="1" dirty="0" err="1">
                <a:latin typeface="+mj-lt"/>
                <a:cs typeface="+mn-cs"/>
              </a:rPr>
              <a:t>nhân</a:t>
            </a:r>
            <a:r>
              <a:rPr lang="en-US" sz="3200" b="1" dirty="0">
                <a:latin typeface="+mj-lt"/>
                <a:cs typeface="+mn-cs"/>
              </a:rPr>
              <a:t> </a:t>
            </a:r>
            <a:r>
              <a:rPr lang="en-US" sz="3200" b="1" dirty="0" err="1">
                <a:latin typeface="+mj-lt"/>
                <a:cs typeface="+mn-cs"/>
              </a:rPr>
              <a:t>tất</a:t>
            </a:r>
            <a:r>
              <a:rPr lang="en-US" sz="3200" b="1" dirty="0">
                <a:latin typeface="+mj-lt"/>
                <a:cs typeface="+mn-cs"/>
              </a:rPr>
              <a:t> </a:t>
            </a:r>
            <a:r>
              <a:rPr lang="en-US" sz="3200" b="1" dirty="0" err="1">
                <a:latin typeface="+mj-lt"/>
                <a:cs typeface="+mn-cs"/>
              </a:rPr>
              <a:t>cả</a:t>
            </a:r>
            <a:r>
              <a:rPr lang="en-US" sz="3200" b="1" dirty="0">
                <a:latin typeface="+mj-lt"/>
                <a:cs typeface="+mn-cs"/>
              </a:rPr>
              <a:t> </a:t>
            </a:r>
            <a:r>
              <a:rPr lang="en-US" sz="3200" b="1" dirty="0" err="1">
                <a:latin typeface="+mj-lt"/>
                <a:cs typeface="+mn-cs"/>
              </a:rPr>
              <a:t>các</a:t>
            </a:r>
            <a:r>
              <a:rPr lang="en-US" sz="3200" b="1" dirty="0">
                <a:latin typeface="+mj-lt"/>
                <a:cs typeface="+mn-cs"/>
              </a:rPr>
              <a:t> </a:t>
            </a:r>
            <a:r>
              <a:rPr lang="en-US" sz="3200" b="1" dirty="0" err="1">
                <a:latin typeface="+mj-lt"/>
                <a:cs typeface="+mn-cs"/>
              </a:rPr>
              <a:t>dân</a:t>
            </a:r>
            <a:r>
              <a:rPr lang="en-US" sz="3200" b="1" dirty="0">
                <a:latin typeface="+mj-lt"/>
                <a:cs typeface="+mn-cs"/>
              </a:rPr>
              <a:t> </a:t>
            </a:r>
            <a:r>
              <a:rPr lang="en-US" sz="3200" b="1" dirty="0" err="1">
                <a:latin typeface="+mj-lt"/>
                <a:cs typeface="+mn-cs"/>
              </a:rPr>
              <a:t>tộc</a:t>
            </a:r>
            <a:endParaRPr lang="en-US" sz="3200" dirty="0">
              <a:latin typeface="+mj-lt"/>
              <a:cs typeface="+mn-cs"/>
            </a:endParaRPr>
          </a:p>
        </p:txBody>
      </p:sp>
      <p:pic>
        <p:nvPicPr>
          <p:cNvPr id="5122" name="Picture 2" descr="D:\HINH SLIDE\nagng cao trinh d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0" y="2928938"/>
            <a:ext cx="2928938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 rot="-1406396">
            <a:off x="1727200" y="3714750"/>
            <a:ext cx="3489325" cy="2947988"/>
            <a:chOff x="6587745" y="4198734"/>
            <a:chExt cx="2395656" cy="2298615"/>
          </a:xfrm>
        </p:grpSpPr>
        <p:pic>
          <p:nvPicPr>
            <p:cNvPr id="54279" name="Picture 22" descr="BH doc loi dap tu khi den Matxcova"/>
            <p:cNvPicPr>
              <a:picLocks noChangeAspect="1" noChangeArrowheads="1"/>
            </p:cNvPicPr>
            <p:nvPr/>
          </p:nvPicPr>
          <p:blipFill>
            <a:blip r:embed="rId3">
              <a:lum contrast="18000"/>
            </a:blip>
            <a:srcRect/>
            <a:stretch>
              <a:fillRect/>
            </a:stretch>
          </p:blipFill>
          <p:spPr bwMode="auto">
            <a:xfrm rot="1414469">
              <a:off x="6587745" y="4198734"/>
              <a:ext cx="2395656" cy="229861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  <p:sp>
          <p:nvSpPr>
            <p:cNvPr id="54280" name="WordArt 24"/>
            <p:cNvSpPr>
              <a:spLocks noChangeArrowheads="1" noChangeShapeType="1" noTextEdit="1"/>
            </p:cNvSpPr>
            <p:nvPr/>
          </p:nvSpPr>
          <p:spPr bwMode="auto">
            <a:xfrm rot="1513495">
              <a:off x="7227733" y="4290345"/>
              <a:ext cx="1607686" cy="3068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vi-VN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  <a:latin typeface="Arial Đen"/>
                </a:rPr>
                <a:t>LIÊN HIỆP </a:t>
              </a:r>
            </a:p>
            <a:p>
              <a:pPr algn="ctr"/>
              <a:r>
                <a:rPr lang="vi-VN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  <a:latin typeface="Arial Đen"/>
                </a:rPr>
                <a:t>CÔNG NHÂN QUỐC TẾ</a:t>
              </a:r>
              <a:endParaRPr lang="en-US" sz="36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Đen"/>
              </a:endParaRPr>
            </a:p>
          </p:txBody>
        </p:sp>
      </p:grpSp>
      <p:pic>
        <p:nvPicPr>
          <p:cNvPr id="5123" name="Picture 3" descr="D:\HINH SLIDE\lienhie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-228600"/>
            <a:ext cx="2590800" cy="29432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69888" y="5005387"/>
            <a:ext cx="8559800" cy="11668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0000"/>
              <a:buFont typeface="Wingdings" pitchFamily="2" charset="2"/>
              <a:buNone/>
              <a:defRPr/>
            </a:pPr>
            <a:r>
              <a:rPr lang="en-US" sz="27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	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ĐCS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tộc</a:t>
            </a:r>
            <a:endParaRPr lang="en-US" sz="2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313" y="152400"/>
            <a:ext cx="5643562" cy="10779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  <a:sym typeface="Wingdings"/>
              </a:rPr>
              <a:t>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hiệp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tộc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5303" name="Picture 2" descr="D:\TAI LIEU\HINH TU LIEU\HINH MANG\hinM\Triet_ly_nuoc_va_hoi_nha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50" y="0"/>
            <a:ext cx="29305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57188" y="1643063"/>
            <a:ext cx="8572500" cy="1481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FF9933"/>
              </a:buClr>
              <a:buSzPct val="70000"/>
            </a:pPr>
            <a:r>
              <a:rPr lang="en-US" sz="2700" dirty="0">
                <a:solidFill>
                  <a:schemeClr val="bg1"/>
                </a:solidFill>
                <a:latin typeface="Times New Roman" pitchFamily="18" charset="0"/>
              </a:rPr>
              <a:t>	</a:t>
            </a:r>
            <a:r>
              <a:rPr lang="en-US" sz="2700" b="1" dirty="0" err="1">
                <a:latin typeface="Times New Roman" pitchFamily="18" charset="0"/>
                <a:cs typeface="Times New Roman" pitchFamily="18" charset="0"/>
              </a:rPr>
              <a:t>Phản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latin typeface="Times New Roman" pitchFamily="18" charset="0"/>
                <a:cs typeface="Times New Roman" pitchFamily="18" charset="0"/>
              </a:rPr>
              <a:t>ánh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GPDT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GPGC; </a:t>
            </a:r>
            <a:r>
              <a:rPr lang="en-US" sz="2700" b="1" dirty="0" err="1">
                <a:latin typeface="Times New Roman" pitchFamily="18" charset="0"/>
                <a:cs typeface="Times New Roman" pitchFamily="18" charset="0"/>
              </a:rPr>
              <a:t>Phản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latin typeface="Times New Roman" pitchFamily="18" charset="0"/>
                <a:cs typeface="Times New Roman" pitchFamily="18" charset="0"/>
              </a:rPr>
              <a:t>ánh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latin typeface="Times New Roman" pitchFamily="18" charset="0"/>
                <a:cs typeface="Times New Roman" pitchFamily="18" charset="0"/>
              </a:rPr>
              <a:t>gắn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latin typeface="Times New Roman" pitchFamily="18" charset="0"/>
                <a:cs typeface="Times New Roman" pitchFamily="18" charset="0"/>
              </a:rPr>
              <a:t>bó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latin typeface="Times New Roman" pitchFamily="18" charset="0"/>
                <a:cs typeface="Times New Roman" pitchFamily="18" charset="0"/>
              </a:rPr>
              <a:t>chặt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latin typeface="Times New Roman" pitchFamily="18" charset="0"/>
                <a:cs typeface="Times New Roman" pitchFamily="18" charset="0"/>
              </a:rPr>
              <a:t>chẽ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latin typeface="Times New Roman" pitchFamily="18" charset="0"/>
                <a:cs typeface="Times New Roman" pitchFamily="18" charset="0"/>
              </a:rPr>
              <a:t>tinh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latin typeface="Times New Roman" pitchFamily="18" charset="0"/>
                <a:cs typeface="Times New Roman" pitchFamily="18" charset="0"/>
              </a:rPr>
              <a:t>thần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CN </a:t>
            </a:r>
            <a:r>
              <a:rPr lang="en-US" sz="2700" b="1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CN </a:t>
            </a:r>
            <a:r>
              <a:rPr lang="en-US" sz="2700" b="1" dirty="0" err="1"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latin typeface="Times New Roman" pitchFamily="18" charset="0"/>
                <a:cs typeface="Times New Roman" pitchFamily="18" charset="0"/>
              </a:rPr>
              <a:t>chân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latin typeface="Times New Roman" pitchFamily="18" charset="0"/>
                <a:cs typeface="Times New Roman" pitchFamily="18" charset="0"/>
              </a:rPr>
              <a:t>chính</a:t>
            </a:r>
            <a:endParaRPr lang="en-US" sz="27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FF9933"/>
              </a:buClr>
              <a:buSzPct val="70000"/>
              <a:buFont typeface="Wingdings" pitchFamily="2" charset="2"/>
              <a:buNone/>
            </a:pPr>
            <a:endParaRPr lang="en-US" sz="2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51150" y="3333203"/>
            <a:ext cx="8572500" cy="1481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FF9933"/>
              </a:buClr>
              <a:buSzPct val="70000"/>
            </a:pPr>
            <a:r>
              <a:rPr lang="en-US" sz="2700" dirty="0">
                <a:solidFill>
                  <a:schemeClr val="bg1"/>
                </a:solidFill>
                <a:latin typeface="Times New Roman" pitchFamily="18" charset="0"/>
              </a:rPr>
              <a:t>	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 pitchFamily="18" charset="0"/>
              </a:rPr>
              <a:t>Là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 pitchFamily="18" charset="0"/>
              </a:rPr>
              <a:t>cơ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 pitchFamily="18" charset="0"/>
              </a:rPr>
              <a:t>sở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 pitchFamily="18" charset="0"/>
              </a:rPr>
              <a:t>vững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 pitchFamily="18" charset="0"/>
              </a:rPr>
              <a:t>chắc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 pitchFamily="18" charset="0"/>
              </a:rPr>
              <a:t>để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 pitchFamily="18" charset="0"/>
              </a:rPr>
              <a:t>đoàn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 pitchFamily="18" charset="0"/>
              </a:rPr>
              <a:t>kết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 pitchFamily="18" charset="0"/>
              </a:rPr>
              <a:t>các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 pitchFamily="18" charset="0"/>
              </a:rPr>
              <a:t>tầng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 pitchFamily="18" charset="0"/>
              </a:rPr>
              <a:t>lớp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 pitchFamily="18" charset="0"/>
              </a:rPr>
              <a:t>nhân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 pitchFamily="18" charset="0"/>
              </a:rPr>
              <a:t>dân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 pitchFamily="18" charset="0"/>
              </a:rPr>
              <a:t>lao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 pitchFamily="18" charset="0"/>
              </a:rPr>
              <a:t>động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 pitchFamily="18" charset="0"/>
              </a:rPr>
              <a:t>thuộc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 pitchFamily="18" charset="0"/>
              </a:rPr>
              <a:t>các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 pitchFamily="18" charset="0"/>
              </a:rPr>
              <a:t>dân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 pitchFamily="18" charset="0"/>
              </a:rPr>
              <a:t>tộc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 pitchFamily="18" charset="0"/>
              </a:rPr>
              <a:t>trong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 pitchFamily="18" charset="0"/>
              </a:rPr>
              <a:t>cuộc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 pitchFamily="18" charset="0"/>
              </a:rPr>
              <a:t>đấu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 pitchFamily="18" charset="0"/>
              </a:rPr>
              <a:t>tranh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 pitchFamily="18" charset="0"/>
              </a:rPr>
              <a:t>chống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</a:rPr>
              <a:t> CNĐQ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 pitchFamily="18" charset="0"/>
              </a:rPr>
              <a:t>vì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 pitchFamily="18" charset="0"/>
              </a:rPr>
              <a:t>độc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 pitchFamily="18" charset="0"/>
              </a:rPr>
              <a:t>lập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 pitchFamily="18" charset="0"/>
              </a:rPr>
              <a:t>dân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 pitchFamily="18" charset="0"/>
              </a:rPr>
              <a:t>tộc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 pitchFamily="18" charset="0"/>
              </a:rPr>
              <a:t>và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 pitchFamily="18" charset="0"/>
              </a:rPr>
              <a:t>tiến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 pitchFamily="18" charset="0"/>
              </a:rPr>
              <a:t>bộ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 pitchFamily="18" charset="0"/>
              </a:rPr>
              <a:t>xã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 pitchFamily="18" charset="0"/>
              </a:rPr>
              <a:t>hội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  <a:endParaRPr lang="en-US" sz="27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" y="0"/>
            <a:ext cx="8991600" cy="76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Nam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6200" y="1600200"/>
            <a:ext cx="1143000" cy="4038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90000"/>
              </a:lnSpc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a.Đặc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Nam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2057400" y="838200"/>
            <a:ext cx="7086600" cy="76200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chênh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lệch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1981200" y="1676400"/>
            <a:ext cx="7086600" cy="83820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cư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trú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xen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kẽ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nhau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2057400" y="2667000"/>
            <a:ext cx="7086600" cy="83820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DT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thiểu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ở VN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trọng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2057400" y="3581400"/>
            <a:ext cx="7086600" cy="91440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Nam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đều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2057400" y="4572000"/>
            <a:ext cx="7086600" cy="106680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DTVN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đoàn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gắn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bó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lâu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nhất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1981200" y="5791200"/>
            <a:ext cx="7086600" cy="106680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DT </a:t>
            </a:r>
            <a:r>
              <a:rPr lang="en-US" sz="2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sắc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VH </a:t>
            </a:r>
            <a:r>
              <a:rPr lang="en-US" sz="2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góp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phú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VHVN </a:t>
            </a:r>
            <a:r>
              <a:rPr lang="en-US" sz="2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nhất</a:t>
            </a:r>
            <a:endParaRPr lang="en-US" sz="2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 flipV="1">
            <a:off x="1219200" y="1219200"/>
            <a:ext cx="838200" cy="2400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3"/>
            <a:endCxn id="6" idx="1"/>
          </p:cNvCxnSpPr>
          <p:nvPr/>
        </p:nvCxnSpPr>
        <p:spPr>
          <a:xfrm flipV="1">
            <a:off x="1219200" y="2095500"/>
            <a:ext cx="7620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3"/>
            <a:endCxn id="7" idx="1"/>
          </p:cNvCxnSpPr>
          <p:nvPr/>
        </p:nvCxnSpPr>
        <p:spPr>
          <a:xfrm flipV="1">
            <a:off x="1219200" y="30861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3"/>
            <a:endCxn id="8" idx="1"/>
          </p:cNvCxnSpPr>
          <p:nvPr/>
        </p:nvCxnSpPr>
        <p:spPr>
          <a:xfrm>
            <a:off x="1219200" y="3619500"/>
            <a:ext cx="838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3"/>
            <a:endCxn id="9" idx="1"/>
          </p:cNvCxnSpPr>
          <p:nvPr/>
        </p:nvCxnSpPr>
        <p:spPr>
          <a:xfrm>
            <a:off x="1219200" y="3619500"/>
            <a:ext cx="838200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3"/>
            <a:endCxn id="10" idx="1"/>
          </p:cNvCxnSpPr>
          <p:nvPr/>
        </p:nvCxnSpPr>
        <p:spPr>
          <a:xfrm>
            <a:off x="1219200" y="3619500"/>
            <a:ext cx="762000" cy="270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5"/>
          <p:cNvSpPr txBox="1">
            <a:spLocks noChangeArrowheads="1"/>
          </p:cNvSpPr>
          <p:nvPr/>
        </p:nvSpPr>
        <p:spPr bwMode="auto">
          <a:xfrm>
            <a:off x="0" y="1"/>
            <a:ext cx="9144000" cy="838200"/>
          </a:xfrm>
          <a:prstGeom prst="rect">
            <a:avLst/>
          </a:prstGeom>
          <a:solidFill>
            <a:srgbClr val="CE0000"/>
          </a:solidFill>
          <a:ln w="9525">
            <a:noFill/>
            <a:miter lim="800000"/>
            <a:headEnd/>
            <a:tailEnd/>
          </a:ln>
          <a:effectLst/>
        </p:spPr>
        <p:txBody>
          <a:bodyPr tIns="0" bIns="0"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Chương6: VẤN ĐỀ DÂN TỘC VÀ TÔN GIÁO TRONG THỜI KỲ QUÁ ĐỘ LÊN CHỦ NGHĨA XÃ HỘI</a:t>
            </a:r>
            <a:endParaRPr lang="en-US" sz="2400" b="1" dirty="0">
              <a:solidFill>
                <a:srgbClr val="FFFF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6200" y="1143000"/>
            <a:ext cx="1752600" cy="5562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3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endParaRPr 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048000" y="1524000"/>
            <a:ext cx="5638800" cy="1295400"/>
          </a:xfrm>
          <a:prstGeom prst="round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1.Khái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142989" y="3276600"/>
            <a:ext cx="5638800" cy="1295400"/>
          </a:xfrm>
          <a:prstGeom prst="round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Mác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Lênin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1828800" y="2057400"/>
            <a:ext cx="1143000" cy="3048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1945188" y="3771900"/>
            <a:ext cx="1143000" cy="3048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962405" y="5181600"/>
            <a:ext cx="5809989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Nam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828800" y="5715000"/>
            <a:ext cx="1143000" cy="3048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0" y="914400"/>
            <a:ext cx="1371600" cy="5257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001">
            <a:schemeClr val="dk2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Đảng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Nam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2438400" y="381000"/>
            <a:ext cx="6705600" cy="1066800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Vân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đoàn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bản,lâu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bách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2438400" y="1600200"/>
            <a:ext cx="6705600" cy="10668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DT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Nam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đẳng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đoàn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2514600" y="2819400"/>
            <a:ext cx="6629400" cy="114300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KT, CT, VH, XH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AN –QP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miền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núi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2514600" y="4114800"/>
            <a:ext cx="6629400" cy="1143000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KT –XH 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miền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núi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lowchart: Terminator 10"/>
          <p:cNvSpPr/>
          <p:nvPr/>
        </p:nvSpPr>
        <p:spPr>
          <a:xfrm>
            <a:off x="2514600" y="5410200"/>
            <a:ext cx="6629400" cy="1143000"/>
          </a:xfrm>
          <a:prstGeom prst="flowChartTermina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DT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DT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Đảng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ngành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HTCT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4" idx="3"/>
            <a:endCxn id="6" idx="1"/>
          </p:cNvCxnSpPr>
          <p:nvPr/>
        </p:nvCxnSpPr>
        <p:spPr>
          <a:xfrm flipV="1">
            <a:off x="1371600" y="914400"/>
            <a:ext cx="1066800" cy="2628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8" idx="1"/>
          </p:cNvCxnSpPr>
          <p:nvPr/>
        </p:nvCxnSpPr>
        <p:spPr>
          <a:xfrm flipV="1">
            <a:off x="1371600" y="2133600"/>
            <a:ext cx="1066800" cy="140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9" idx="1"/>
          </p:cNvCxnSpPr>
          <p:nvPr/>
        </p:nvCxnSpPr>
        <p:spPr>
          <a:xfrm flipV="1">
            <a:off x="1371600" y="3390900"/>
            <a:ext cx="1143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0" idx="1"/>
          </p:cNvCxnSpPr>
          <p:nvPr/>
        </p:nvCxnSpPr>
        <p:spPr>
          <a:xfrm>
            <a:off x="1371600" y="3543300"/>
            <a:ext cx="11430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11" idx="1"/>
          </p:cNvCxnSpPr>
          <p:nvPr/>
        </p:nvCxnSpPr>
        <p:spPr>
          <a:xfrm>
            <a:off x="1371600" y="3543300"/>
            <a:ext cx="11430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0"/>
            <a:ext cx="8915400" cy="914400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 w="25400" algn="ctr">
            <a:pattFill prst="lgConfetti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/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Chính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sách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dân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tộc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Đảng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Nhà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nước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Việt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Nam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93693836"/>
              </p:ext>
            </p:extLst>
          </p:nvPr>
        </p:nvGraphicFramePr>
        <p:xfrm>
          <a:off x="381000" y="1219200"/>
          <a:ext cx="8534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0">
                <a:srgbClr val="009900">
                  <a:shade val="30000"/>
                  <a:satMod val="115000"/>
                </a:srgbClr>
              </a:gs>
              <a:gs pos="50000">
                <a:srgbClr val="009900">
                  <a:shade val="67500"/>
                  <a:satMod val="115000"/>
                </a:srgbClr>
              </a:gs>
              <a:gs pos="100000">
                <a:srgbClr val="009900">
                  <a:shade val="100000"/>
                  <a:satMod val="115000"/>
                </a:srgbClr>
              </a:gs>
            </a:gsLst>
            <a:lin ang="0" scaled="1"/>
            <a:tileRect/>
          </a:gradFill>
          <a:ln w="9525">
            <a:solidFill>
              <a:srgbClr val="008080"/>
            </a:solidFill>
          </a:ln>
        </p:spPr>
        <p:txBody>
          <a:bodyPr vert="horz" lIns="0" tIns="0" rIns="0" bIns="0" rtlCol="0" anchor="ctr">
            <a:normAutofit fontScale="92500"/>
          </a:bodyPr>
          <a:lstStyle/>
          <a:p>
            <a:pPr algn="ctr">
              <a:buNone/>
            </a:pP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II.Tôn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giáo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thời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quá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CNXH</a:t>
            </a:r>
          </a:p>
        </p:txBody>
      </p:sp>
      <p:grpSp>
        <p:nvGrpSpPr>
          <p:cNvPr id="3" name="Group 12"/>
          <p:cNvGrpSpPr/>
          <p:nvPr/>
        </p:nvGrpSpPr>
        <p:grpSpPr>
          <a:xfrm>
            <a:off x="3200400" y="2590800"/>
            <a:ext cx="2743200" cy="4038600"/>
            <a:chOff x="117765" y="1371600"/>
            <a:chExt cx="2743200" cy="5257800"/>
          </a:xfrm>
        </p:grpSpPr>
        <p:pic>
          <p:nvPicPr>
            <p:cNvPr id="9" name="Picture 24" descr="18225_4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1000" y="3886200"/>
              <a:ext cx="2209800" cy="2743200"/>
            </a:xfrm>
            <a:prstGeom prst="rect">
              <a:avLst/>
            </a:prstGeom>
            <a:noFill/>
          </p:spPr>
        </p:pic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117765" y="1371600"/>
              <a:ext cx="2743200" cy="2380891"/>
            </a:xfrm>
            <a:prstGeom prst="cloudCallout">
              <a:avLst>
                <a:gd name="adj1" fmla="val 407"/>
                <a:gd name="adj2" fmla="val 90781"/>
              </a:avLst>
            </a:prstGeom>
            <a:solidFill>
              <a:srgbClr val="FFFF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>
              <a:prstShdw prst="shdw17" dist="17961" dir="2700000">
                <a:srgbClr val="0000FF">
                  <a:gamma/>
                  <a:shade val="60000"/>
                  <a:invGamma/>
                </a:srgbClr>
              </a:prstShdw>
            </a:effectLst>
          </p:spPr>
          <p:txBody>
            <a:bodyPr lIns="0" tIns="91440" rIns="0" bIns="0"/>
            <a:lstStyle/>
            <a:p>
              <a:pPr algn="ctr">
                <a:spcBef>
                  <a:spcPts val="800"/>
                </a:spcBef>
              </a:pPr>
              <a:r>
                <a:rPr lang="en-US" sz="2800" b="1" dirty="0" err="1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Bản</a:t>
              </a:r>
              <a:r>
                <a:rPr lang="en-US" sz="2800" b="1" dirty="0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chất</a:t>
              </a:r>
              <a:r>
                <a:rPr lang="en-US" sz="2800" b="1" dirty="0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800" b="1" dirty="0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tôn</a:t>
              </a:r>
              <a:r>
                <a:rPr lang="en-US" sz="2800" b="1" dirty="0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giáo</a:t>
              </a:r>
              <a:r>
                <a:rPr lang="en-US" sz="2800" b="1" dirty="0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1066800"/>
            <a:ext cx="9144000" cy="10668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0" tIns="0" rIns="0" bIns="0" rtlCol="0" anchor="ctr">
            <a:normAutofit lnSpcReduction="10000"/>
          </a:bodyPr>
          <a:lstStyle/>
          <a:p>
            <a:pPr algn="ctr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Chủ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nghĩa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Mác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Lênin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vê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giáo</a:t>
            </a:r>
            <a:endParaRPr lang="en-US" sz="3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3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.Bản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chất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nguồn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TG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357188"/>
            <a:ext cx="8077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2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3200" b="1" dirty="0">
                <a:solidFill>
                  <a:srgbClr val="FFFF1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3200" dirty="0">
              <a:solidFill>
                <a:srgbClr val="FFFF13"/>
              </a:solidFill>
            </a:endParaRPr>
          </a:p>
        </p:txBody>
      </p:sp>
      <p:pic>
        <p:nvPicPr>
          <p:cNvPr id="5" name="Picture 3" descr="Engels Friedri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28010"/>
            <a:ext cx="15240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1524000" y="1295400"/>
            <a:ext cx="7620000" cy="518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chẳng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phản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ánh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hư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ảo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óc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cuộc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hằng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phản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ánh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siêu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0" y="152400"/>
            <a:ext cx="1752600" cy="655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giáo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là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đủ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2438400" y="457200"/>
            <a:ext cx="6705600" cy="106680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Niềm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giáo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2438400" y="2895600"/>
            <a:ext cx="6705600" cy="106680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tự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2514600" y="5181600"/>
            <a:ext cx="6629400" cy="114300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đồ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4" idx="3"/>
            <a:endCxn id="6" idx="1"/>
          </p:cNvCxnSpPr>
          <p:nvPr/>
        </p:nvCxnSpPr>
        <p:spPr>
          <a:xfrm flipV="1">
            <a:off x="1752600" y="990600"/>
            <a:ext cx="6858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8" idx="1"/>
          </p:cNvCxnSpPr>
          <p:nvPr/>
        </p:nvCxnSpPr>
        <p:spPr>
          <a:xfrm>
            <a:off x="1752600" y="34290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9" idx="1"/>
          </p:cNvCxnSpPr>
          <p:nvPr/>
        </p:nvCxnSpPr>
        <p:spPr>
          <a:xfrm>
            <a:off x="1752600" y="3429000"/>
            <a:ext cx="762000" cy="232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Terminator 9"/>
          <p:cNvSpPr/>
          <p:nvPr/>
        </p:nvSpPr>
        <p:spPr>
          <a:xfrm>
            <a:off x="2590800" y="1676400"/>
            <a:ext cx="6705600" cy="106680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thuyết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lowchart: Terminator 10"/>
          <p:cNvSpPr/>
          <p:nvPr/>
        </p:nvSpPr>
        <p:spPr>
          <a:xfrm>
            <a:off x="2590800" y="4038600"/>
            <a:ext cx="6705600" cy="106680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152400" y="0"/>
            <a:ext cx="8991600" cy="106680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Mác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Lênin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1600200"/>
            <a:ext cx="3581400" cy="2590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do con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800" y="1600200"/>
            <a:ext cx="3581400" cy="2590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tâm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loud 4"/>
          <p:cNvSpPr/>
          <p:nvPr/>
        </p:nvSpPr>
        <p:spPr>
          <a:xfrm>
            <a:off x="0" y="4419600"/>
            <a:ext cx="4114800" cy="243840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tuyệt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tùng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urved Right Arrow 5"/>
          <p:cNvSpPr/>
          <p:nvPr/>
        </p:nvSpPr>
        <p:spPr>
          <a:xfrm>
            <a:off x="0" y="1828800"/>
            <a:ext cx="533400" cy="2743200"/>
          </a:xfrm>
          <a:prstGeom prst="curv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Left Arrow 6"/>
          <p:cNvSpPr/>
          <p:nvPr/>
        </p:nvSpPr>
        <p:spPr>
          <a:xfrm>
            <a:off x="8458200" y="1828800"/>
            <a:ext cx="457200" cy="2743200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4495800" y="4267200"/>
            <a:ext cx="4419600" cy="259080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luôn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ngưỡng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332510" y="304800"/>
            <a:ext cx="8464018" cy="6254028"/>
            <a:chOff x="332510" y="304800"/>
            <a:chExt cx="8464018" cy="6254028"/>
          </a:xfrm>
        </p:grpSpPr>
        <p:pic>
          <p:nvPicPr>
            <p:cNvPr id="18" name="Picture 5" descr="C:\Users\ADMIN.ADMIN-PC.000\Downloads\tải xuống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7459" y="304800"/>
              <a:ext cx="2253341" cy="1752600"/>
            </a:xfrm>
            <a:prstGeom prst="rect">
              <a:avLst/>
            </a:prstGeom>
            <a:noFill/>
            <a:ln w="19050">
              <a:noFill/>
            </a:ln>
          </p:spPr>
        </p:pic>
        <p:pic>
          <p:nvPicPr>
            <p:cNvPr id="19" name="Picture 20" descr="tải xuống (1)">
              <a:hlinkClick r:id="rId5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32510" y="4800600"/>
              <a:ext cx="2286000" cy="17582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  <p:pic>
          <p:nvPicPr>
            <p:cNvPr id="20" name="Picture 14" descr="support-groups-collection-1-3-400x336">
              <a:hlinkClick r:id="" action="ppaction://noaction"/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477000" y="304800"/>
              <a:ext cx="2319528" cy="1752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  <p:pic>
          <p:nvPicPr>
            <p:cNvPr id="21" name="Picture 2" descr="C:\Users\ADMIN.ADMIN-PC.000\Downloads\4a44538c22ab7d2722fe28af2b949a7f.jp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lum bright="10000"/>
            </a:blip>
            <a:srcRect/>
            <a:stretch>
              <a:fillRect/>
            </a:stretch>
          </p:blipFill>
          <p:spPr bwMode="auto">
            <a:xfrm>
              <a:off x="6504710" y="4800600"/>
              <a:ext cx="2286000" cy="1752600"/>
            </a:xfrm>
            <a:prstGeom prst="rect">
              <a:avLst/>
            </a:prstGeom>
            <a:noFill/>
            <a:ln w="19050">
              <a:noFill/>
            </a:ln>
          </p:spPr>
        </p:pic>
        <p:sp>
          <p:nvSpPr>
            <p:cNvPr id="25" name="Cloud Callout 24"/>
            <p:cNvSpPr/>
            <p:nvPr/>
          </p:nvSpPr>
          <p:spPr>
            <a:xfrm>
              <a:off x="1524000" y="1717965"/>
              <a:ext cx="6096000" cy="3401290"/>
            </a:xfrm>
            <a:prstGeom prst="cloudCallout">
              <a:avLst>
                <a:gd name="adj1" fmla="val 43177"/>
                <a:gd name="adj2" fmla="val -26011"/>
              </a:avLst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274320" tIns="0" rIns="0" bIns="0" rtlCol="0" anchor="t"/>
            <a:lstStyle/>
            <a:p>
              <a:pPr algn="ctr"/>
              <a:r>
                <a:rPr lang="en-US" sz="3600" b="1" dirty="0" err="1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Phân</a:t>
              </a:r>
              <a:r>
                <a:rPr lang="en-US" sz="3600" b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b="1" dirty="0" err="1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biệt</a:t>
              </a:r>
              <a:r>
                <a:rPr lang="en-US" sz="3600" b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b="1" dirty="0" err="1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tôn</a:t>
              </a:r>
              <a:r>
                <a:rPr lang="en-US" sz="3600" b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b="1" dirty="0" err="1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giáo</a:t>
              </a:r>
              <a:r>
                <a:rPr lang="en-US" sz="3600" b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b="1" dirty="0" err="1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với</a:t>
              </a:r>
              <a:r>
                <a:rPr lang="en-US" sz="3600" b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b="1" dirty="0" err="1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tín</a:t>
              </a:r>
              <a:r>
                <a:rPr lang="en-US" sz="3600" b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b="1" dirty="0" err="1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ngưỡng</a:t>
              </a:r>
              <a:r>
                <a:rPr lang="en-US" sz="3600" b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3600" b="1" dirty="0" err="1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mê</a:t>
              </a:r>
              <a:r>
                <a:rPr lang="en-US" sz="3600" b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b="1" dirty="0" err="1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tín</a:t>
              </a:r>
              <a:r>
                <a:rPr lang="en-US" sz="3600" b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b="1" dirty="0" err="1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dị</a:t>
              </a:r>
              <a:r>
                <a:rPr lang="en-US" sz="3600" b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b="1" dirty="0" err="1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đoan</a:t>
              </a:r>
              <a:r>
                <a:rPr lang="en-US" sz="3600" b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3600" b="1" dirty="0" err="1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3600" b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b="1" dirty="0" err="1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lạ</a:t>
              </a:r>
              <a:r>
                <a:rPr lang="en-US" sz="3600" b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3600" b="1" dirty="0" err="1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tà</a:t>
              </a:r>
              <a:r>
                <a:rPr lang="en-US" sz="3600" b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b="1" dirty="0" err="1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3600" b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 ở </a:t>
              </a:r>
              <a:r>
                <a:rPr lang="en-US" sz="3600" b="1" dirty="0" err="1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Việt</a:t>
              </a:r>
              <a:r>
                <a:rPr lang="en-US" sz="3600" b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 Nam. </a:t>
              </a:r>
            </a:p>
          </p:txBody>
        </p:sp>
      </p:grp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/>
          <p:nvPr/>
        </p:nvGrpSpPr>
        <p:grpSpPr>
          <a:xfrm>
            <a:off x="76200" y="304800"/>
            <a:ext cx="8977745" cy="6248400"/>
            <a:chOff x="76200" y="304800"/>
            <a:chExt cx="8977745" cy="6248400"/>
          </a:xfrm>
        </p:grpSpPr>
        <p:sp>
          <p:nvSpPr>
            <p:cNvPr id="11" name="Rounded Rectangle 10"/>
            <p:cNvSpPr/>
            <p:nvPr/>
          </p:nvSpPr>
          <p:spPr>
            <a:xfrm>
              <a:off x="1724890" y="304800"/>
              <a:ext cx="7329055" cy="14478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just"/>
              <a:endParaRPr lang="en-US" sz="28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724890" y="1905000"/>
              <a:ext cx="7329055" cy="14478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just"/>
              <a:endParaRPr lang="en-US" sz="28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724890" y="3505200"/>
              <a:ext cx="7329055" cy="14478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just"/>
              <a:endParaRPr lang="en-US" sz="28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724890" y="5105400"/>
              <a:ext cx="7329055" cy="14478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just"/>
              <a:endParaRPr lang="en-US" sz="280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Curved Down Arrow 29"/>
            <p:cNvSpPr/>
            <p:nvPr/>
          </p:nvSpPr>
          <p:spPr>
            <a:xfrm rot="19221993">
              <a:off x="447958" y="671197"/>
              <a:ext cx="1223815" cy="761886"/>
            </a:xfrm>
            <a:prstGeom prst="curvedDownArrow">
              <a:avLst/>
            </a:prstGeom>
            <a:gradFill flip="none" rotWithShape="1">
              <a:gsLst>
                <a:gs pos="0">
                  <a:srgbClr val="66FFFF">
                    <a:shade val="30000"/>
                    <a:satMod val="115000"/>
                  </a:srgbClr>
                </a:gs>
                <a:gs pos="50000">
                  <a:srgbClr val="66FFFF">
                    <a:shade val="67500"/>
                    <a:satMod val="115000"/>
                  </a:srgbClr>
                </a:gs>
                <a:gs pos="100000">
                  <a:srgbClr val="66FFFF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8575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urved Right Arrow 30"/>
            <p:cNvSpPr/>
            <p:nvPr/>
          </p:nvSpPr>
          <p:spPr>
            <a:xfrm rot="18692121">
              <a:off x="672064" y="5210974"/>
              <a:ext cx="767556" cy="1243105"/>
            </a:xfrm>
            <a:prstGeom prst="curvedRightArrow">
              <a:avLst/>
            </a:prstGeom>
            <a:gradFill flip="none" rotWithShape="1">
              <a:gsLst>
                <a:gs pos="0">
                  <a:srgbClr val="66FFFF">
                    <a:shade val="30000"/>
                    <a:satMod val="115000"/>
                  </a:srgbClr>
                </a:gs>
                <a:gs pos="50000">
                  <a:srgbClr val="66FFFF">
                    <a:shade val="67500"/>
                    <a:satMod val="115000"/>
                  </a:srgbClr>
                </a:gs>
                <a:gs pos="100000">
                  <a:srgbClr val="66FFFF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8575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6200" y="1752600"/>
              <a:ext cx="1524000" cy="3352800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4864" rIns="0" bIns="0" rtlCol="0" anchor="t"/>
            <a:lstStyle/>
            <a:p>
              <a:pPr algn="ctr"/>
              <a:r>
                <a:rPr lang="en-US" sz="280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Phân biệt tôn giáo với tín ngưỡng, mê tín dị đoan, </a:t>
              </a:r>
              <a:r>
                <a:rPr lang="en-US" sz="2800" spc="-15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80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lạ, tà </a:t>
              </a:r>
              <a:r>
                <a:rPr lang="en-US" sz="2800" spc="-15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đạo</a:t>
              </a:r>
              <a:r>
                <a:rPr lang="en-US" sz="280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738745" y="304800"/>
            <a:ext cx="7329055" cy="1447800"/>
          </a:xfrm>
          <a:prstGeom prst="roundRect">
            <a:avLst/>
          </a:prstGeom>
          <a:gradFill flip="none" rotWithShape="1">
            <a:gsLst>
              <a:gs pos="0">
                <a:srgbClr val="3399FF">
                  <a:shade val="30000"/>
                  <a:satMod val="115000"/>
                </a:srgbClr>
              </a:gs>
              <a:gs pos="50000">
                <a:srgbClr val="3399FF">
                  <a:shade val="67500"/>
                  <a:satMod val="115000"/>
                </a:srgbClr>
              </a:gs>
              <a:gs pos="100000">
                <a:srgbClr val="3399FF">
                  <a:shade val="100000"/>
                  <a:satMod val="115000"/>
                </a:srgbClr>
              </a:gs>
            </a:gsLst>
            <a:lin ang="0" scaled="1"/>
            <a:tileRect/>
          </a:gra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ngưỡng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siêu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spc="-15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Niềm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lễ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TG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738745" y="1905000"/>
            <a:ext cx="7329055" cy="1447800"/>
          </a:xfrm>
          <a:prstGeom prst="roundRect">
            <a:avLst/>
          </a:prstGeom>
          <a:gradFill flip="none" rotWithShape="1">
            <a:gsLst>
              <a:gs pos="0">
                <a:srgbClr val="3399FF">
                  <a:shade val="30000"/>
                  <a:satMod val="115000"/>
                </a:srgbClr>
              </a:gs>
              <a:gs pos="50000">
                <a:srgbClr val="3399FF">
                  <a:shade val="67500"/>
                  <a:satMod val="115000"/>
                </a:srgbClr>
              </a:gs>
              <a:gs pos="100000">
                <a:srgbClr val="3399FF">
                  <a:shade val="100000"/>
                  <a:satMod val="115000"/>
                </a:srgbClr>
              </a:gs>
            </a:gsLst>
            <a:lin ang="0" scaled="1"/>
            <a:tileRect/>
          </a:gra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Mê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dị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đoan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siêu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NN </a:t>
            </a:r>
            <a:r>
              <a:rPr lang="af-ZA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công nhận và cấp đăng ký hoạt động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TG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ounded Rectangle 45">
            <a:hlinkClick r:id="rId3" action="ppaction://hlinksldjump"/>
          </p:cNvPr>
          <p:cNvSpPr/>
          <p:nvPr/>
        </p:nvSpPr>
        <p:spPr>
          <a:xfrm>
            <a:off x="1738745" y="3505200"/>
            <a:ext cx="7329055" cy="1447800"/>
          </a:xfrm>
          <a:prstGeom prst="roundRect">
            <a:avLst/>
          </a:prstGeom>
          <a:gradFill flip="none" rotWithShape="1">
            <a:gsLst>
              <a:gs pos="0">
                <a:srgbClr val="3399FF">
                  <a:shade val="30000"/>
                  <a:satMod val="115000"/>
                </a:srgbClr>
              </a:gs>
              <a:gs pos="50000">
                <a:srgbClr val="3399FF">
                  <a:shade val="67500"/>
                  <a:satMod val="115000"/>
                </a:srgbClr>
              </a:gs>
              <a:gs pos="100000">
                <a:srgbClr val="3399FF">
                  <a:shade val="100000"/>
                  <a:satMod val="115000"/>
                </a:srgbClr>
              </a:gs>
            </a:gsLst>
            <a:lin ang="0" scaled="1"/>
            <a:tileRect/>
          </a:gra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lạ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TG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VN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gần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f-ZA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cấp đăng ký hoạt </a:t>
            </a:r>
            <a:r>
              <a:rPr lang="af-ZA" sz="2800" spc="-15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động. </a:t>
            </a:r>
            <a:r>
              <a:rPr lang="af-ZA" sz="2800" spc="-15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ôn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lâu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738745" y="5105400"/>
            <a:ext cx="7329055" cy="1447800"/>
          </a:xfrm>
          <a:prstGeom prst="roundRect">
            <a:avLst/>
          </a:prstGeom>
          <a:gradFill flip="none" rotWithShape="1">
            <a:gsLst>
              <a:gs pos="0">
                <a:srgbClr val="3399FF">
                  <a:shade val="30000"/>
                  <a:satMod val="115000"/>
                </a:srgbClr>
              </a:gs>
              <a:gs pos="50000">
                <a:srgbClr val="3399FF">
                  <a:shade val="67500"/>
                  <a:satMod val="115000"/>
                </a:srgbClr>
              </a:gs>
              <a:gs pos="100000">
                <a:srgbClr val="3399FF">
                  <a:shade val="100000"/>
                  <a:satMod val="115000"/>
                </a:srgbClr>
              </a:gs>
            </a:gsLst>
            <a:lin ang="0" scaled="1"/>
            <a:tileRect/>
          </a:gra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en-US" sz="2800" spc="-15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Tà</a:t>
            </a:r>
            <a:r>
              <a:rPr lang="en-US" sz="2800" spc="-15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spc="-15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tà</a:t>
            </a:r>
            <a:r>
              <a:rPr lang="en-US" sz="2800" spc="-15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800" spc="-15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spc="-15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800" spc="-15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spc="-15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nghi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lễ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TG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mê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dị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đoan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186396" y="1295400"/>
            <a:ext cx="4724400" cy="2590800"/>
          </a:xfrm>
          <a:prstGeom prst="cloudCallout">
            <a:avLst>
              <a:gd name="adj1" fmla="val 27042"/>
              <a:gd name="adj2" fmla="val -37144"/>
            </a:avLst>
          </a:prstGeom>
          <a:solidFill>
            <a:srgbClr val="009900"/>
          </a:solidFill>
          <a:ln w="12700">
            <a:solidFill>
              <a:srgbClr val="FFFF00"/>
            </a:solidFill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lIns="0" tIns="0" rIns="0" bIns="0"/>
          <a:lstStyle/>
          <a:p>
            <a:pPr algn="ctr">
              <a:spcBef>
                <a:spcPts val="800"/>
              </a:spcBef>
            </a:pPr>
            <a:r>
              <a:rPr lang="en-US" sz="36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Tôn giáo ra đời </a:t>
            </a:r>
            <a:r>
              <a:rPr lang="en-US" sz="3600" b="1" spc="-15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bởi những nguồn </a:t>
            </a:r>
            <a:r>
              <a:rPr lang="en-US" sz="36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gốc cơ bản:</a:t>
            </a:r>
            <a:endParaRPr lang="en-US" sz="36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18"/>
          <p:cNvGrpSpPr/>
          <p:nvPr/>
        </p:nvGrpSpPr>
        <p:grpSpPr>
          <a:xfrm>
            <a:off x="214532" y="4114800"/>
            <a:ext cx="3810000" cy="2590800"/>
            <a:chOff x="214532" y="4114800"/>
            <a:chExt cx="3810000" cy="2590800"/>
          </a:xfrm>
        </p:grpSpPr>
        <p:pic>
          <p:nvPicPr>
            <p:cNvPr id="1029" name="Picture 5" descr="C:\Users\ADMIN.ADMIN-PC.000\Downloads\images (5)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4532" y="4876799"/>
              <a:ext cx="3810000" cy="1828801"/>
            </a:xfrm>
            <a:prstGeom prst="rect">
              <a:avLst/>
            </a:prstGeom>
            <a:noFill/>
            <a:ln w="3175">
              <a:solidFill>
                <a:srgbClr val="009999"/>
              </a:solidFill>
            </a:ln>
          </p:spPr>
        </p:pic>
        <p:sp>
          <p:nvSpPr>
            <p:cNvPr id="23" name="Rectangle 2"/>
            <p:cNvSpPr txBox="1">
              <a:spLocks noChangeArrowheads="1"/>
            </p:cNvSpPr>
            <p:nvPr/>
          </p:nvSpPr>
          <p:spPr>
            <a:xfrm>
              <a:off x="214532" y="4114800"/>
              <a:ext cx="3810000" cy="762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rgbClr val="009999"/>
              </a:solidFill>
            </a:ln>
          </p:spPr>
          <p:txBody>
            <a:bodyPr vert="horz" lIns="0" tIns="0" rIns="0" bIns="0" rtlCol="0" anchor="ctr">
              <a:normAutofit/>
            </a:bodyPr>
            <a:lstStyle/>
            <a:p>
              <a:pPr algn="ctr">
                <a:buNone/>
              </a:pPr>
              <a:r>
                <a:rPr lang="en-US" sz="3600" b="1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Nguồn gốc tâm lý</a:t>
              </a:r>
            </a:p>
          </p:txBody>
        </p:sp>
      </p:grpSp>
      <p:grpSp>
        <p:nvGrpSpPr>
          <p:cNvPr id="4" name="Group 17"/>
          <p:cNvGrpSpPr/>
          <p:nvPr/>
        </p:nvGrpSpPr>
        <p:grpSpPr>
          <a:xfrm>
            <a:off x="5105400" y="4114800"/>
            <a:ext cx="3810000" cy="2590800"/>
            <a:chOff x="5105400" y="4114800"/>
            <a:chExt cx="3810000" cy="2590800"/>
          </a:xfrm>
        </p:grpSpPr>
        <p:sp>
          <p:nvSpPr>
            <p:cNvPr id="24" name="Rectangle 2"/>
            <p:cNvSpPr txBox="1">
              <a:spLocks noChangeArrowheads="1"/>
            </p:cNvSpPr>
            <p:nvPr/>
          </p:nvSpPr>
          <p:spPr>
            <a:xfrm>
              <a:off x="5105400" y="4114800"/>
              <a:ext cx="3810000" cy="762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rgbClr val="009999"/>
              </a:solidFill>
            </a:ln>
          </p:spPr>
          <p:txBody>
            <a:bodyPr vert="horz" lIns="0" tIns="0" rIns="0" bIns="0" rtlCol="0" anchor="ctr">
              <a:normAutofit fontScale="85000" lnSpcReduction="10000"/>
            </a:bodyPr>
            <a:lstStyle/>
            <a:p>
              <a:pPr algn="ctr">
                <a:buNone/>
              </a:pPr>
              <a:r>
                <a:rPr lang="en-US" sz="3600" b="1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Nguồn gốc nhận thức</a:t>
              </a:r>
            </a:p>
          </p:txBody>
        </p:sp>
        <p:pic>
          <p:nvPicPr>
            <p:cNvPr id="2" name="Picture 2" descr="C:\Users\ADMIN.ADMIN-PC.000\Downloads\tải xuống (3)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05400" y="4876800"/>
              <a:ext cx="3810000" cy="1828800"/>
            </a:xfrm>
            <a:prstGeom prst="rect">
              <a:avLst/>
            </a:prstGeom>
            <a:noFill/>
            <a:ln w="3175">
              <a:solidFill>
                <a:srgbClr val="009999"/>
              </a:solidFill>
            </a:ln>
          </p:spPr>
        </p:pic>
      </p:grp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0">
                <a:srgbClr val="009900">
                  <a:shade val="30000"/>
                  <a:satMod val="115000"/>
                </a:srgbClr>
              </a:gs>
              <a:gs pos="50000">
                <a:srgbClr val="009900">
                  <a:shade val="67500"/>
                  <a:satMod val="115000"/>
                </a:srgbClr>
              </a:gs>
              <a:gs pos="100000">
                <a:srgbClr val="009900">
                  <a:shade val="100000"/>
                  <a:satMod val="115000"/>
                </a:srgbClr>
              </a:gs>
            </a:gsLst>
            <a:lin ang="0" scaled="1"/>
            <a:tileRect/>
          </a:gradFill>
          <a:ln w="9525">
            <a:solidFill>
              <a:srgbClr val="008000"/>
            </a:solidFill>
          </a:ln>
        </p:spPr>
        <p:txBody>
          <a:bodyPr vert="horz" lIns="91440" tIns="0" rIns="91440" bIns="91440" rtlCol="0" anchor="ctr">
            <a:normAutofit/>
          </a:bodyPr>
          <a:lstStyle/>
          <a:p>
            <a:pPr algn="ctr">
              <a:buNone/>
            </a:pP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endParaRPr lang="en-US" sz="4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16"/>
          <p:cNvGrpSpPr/>
          <p:nvPr/>
        </p:nvGrpSpPr>
        <p:grpSpPr>
          <a:xfrm>
            <a:off x="5105400" y="1295400"/>
            <a:ext cx="3810000" cy="2583875"/>
            <a:chOff x="5105400" y="1295400"/>
            <a:chExt cx="3810000" cy="2583875"/>
          </a:xfrm>
        </p:grpSpPr>
        <p:sp>
          <p:nvSpPr>
            <p:cNvPr id="21" name="Rectangle 2"/>
            <p:cNvSpPr txBox="1">
              <a:spLocks noChangeArrowheads="1"/>
            </p:cNvSpPr>
            <p:nvPr/>
          </p:nvSpPr>
          <p:spPr>
            <a:xfrm>
              <a:off x="5105400" y="1295400"/>
              <a:ext cx="3810000" cy="762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rgbClr val="009999"/>
              </a:solidFill>
            </a:ln>
          </p:spPr>
          <p:txBody>
            <a:bodyPr vert="horz" lIns="0" tIns="0" rIns="0" bIns="0" rtlCol="0" anchor="ctr">
              <a:normAutofit fontScale="85000" lnSpcReduction="20000"/>
            </a:bodyPr>
            <a:lstStyle/>
            <a:p>
              <a:pPr algn="ctr">
                <a:buNone/>
              </a:pPr>
              <a:r>
                <a:rPr lang="en-US" sz="3600" b="1" dirty="0" err="1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Nguồn</a:t>
              </a:r>
              <a:r>
                <a:rPr lang="en-US" sz="3600" b="1" dirty="0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b="1" dirty="0" err="1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gốc</a:t>
              </a:r>
              <a:r>
                <a:rPr lang="en-US" sz="3600" b="1" dirty="0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3600" b="1" dirty="0" err="1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tự</a:t>
              </a:r>
              <a:r>
                <a:rPr lang="en-US" sz="3600" b="1" dirty="0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b="1" dirty="0" err="1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nhiên</a:t>
              </a:r>
              <a:r>
                <a:rPr lang="en-US" sz="3600" b="1" dirty="0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3200" b="1" dirty="0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KT-XH</a:t>
              </a:r>
            </a:p>
          </p:txBody>
        </p:sp>
        <p:pic>
          <p:nvPicPr>
            <p:cNvPr id="1027" name="Picture 3" descr="C:\Users\ADMIN.ADMIN-PC.000\Downloads\tải xuống (1)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119255" y="2050475"/>
              <a:ext cx="3796145" cy="1828800"/>
            </a:xfrm>
            <a:prstGeom prst="rect">
              <a:avLst/>
            </a:prstGeom>
            <a:noFill/>
            <a:ln w="3175">
              <a:solidFill>
                <a:srgbClr val="009999"/>
              </a:solidFill>
            </a:ln>
          </p:spPr>
        </p:pic>
      </p:grp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191000" y="1981200"/>
            <a:ext cx="4572000" cy="3200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55448" tIns="182880" rIns="146304" bIns="0">
            <a:flatTx/>
          </a:bodyPr>
          <a:lstStyle/>
          <a:p>
            <a:pPr algn="just">
              <a:spcBef>
                <a:spcPct val="20000"/>
              </a:spcBef>
              <a:buClr>
                <a:schemeClr val="bg1"/>
              </a:buClr>
              <a:buFontTx/>
              <a:buChar char="-"/>
            </a:pP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TG</a:t>
            </a:r>
          </a:p>
          <a:p>
            <a:pPr algn="just">
              <a:spcBef>
                <a:spcPct val="20000"/>
              </a:spcBef>
              <a:buClr>
                <a:schemeClr val="bg1"/>
              </a:buClr>
              <a:buFontTx/>
              <a:buChar char="-"/>
            </a:pP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quần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TG</a:t>
            </a:r>
          </a:p>
          <a:p>
            <a:pPr algn="just">
              <a:spcBef>
                <a:spcPct val="20000"/>
              </a:spcBef>
              <a:buClr>
                <a:schemeClr val="bg1"/>
              </a:buClr>
              <a:buFontTx/>
              <a:buChar char="-"/>
            </a:pP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TG</a:t>
            </a:r>
          </a:p>
          <a:p>
            <a:pPr algn="just">
              <a:spcBef>
                <a:spcPct val="20000"/>
              </a:spcBef>
              <a:buClr>
                <a:schemeClr val="bg1"/>
              </a:buClr>
            </a:pPr>
            <a:endParaRPr lang="en-US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rgbClr val="009900">
                  <a:shade val="30000"/>
                  <a:satMod val="115000"/>
                </a:srgbClr>
              </a:gs>
              <a:gs pos="50000">
                <a:srgbClr val="009900">
                  <a:shade val="67500"/>
                  <a:satMod val="115000"/>
                </a:srgbClr>
              </a:gs>
              <a:gs pos="100000">
                <a:srgbClr val="009900">
                  <a:shade val="100000"/>
                  <a:satMod val="115000"/>
                </a:srgbClr>
              </a:gs>
            </a:gsLst>
            <a:lin ang="0" scaled="1"/>
            <a:tileRect/>
          </a:gradFill>
          <a:ln w="9525">
            <a:solidFill>
              <a:srgbClr val="008000"/>
            </a:solidFill>
          </a:ln>
        </p:spPr>
        <p:txBody>
          <a:bodyPr vert="horz" lIns="91440" tIns="0" rIns="91440" bIns="91440" rtlCol="0" anchor="ctr">
            <a:normAutofit/>
          </a:bodyPr>
          <a:lstStyle/>
          <a:p>
            <a:pPr algn="ctr">
              <a:buNone/>
            </a:pP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endParaRPr lang="en-US" sz="4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0" y="1066800"/>
            <a:ext cx="4038600" cy="5562600"/>
            <a:chOff x="0" y="1066800"/>
            <a:chExt cx="4038600" cy="5562600"/>
          </a:xfrm>
        </p:grpSpPr>
        <p:grpSp>
          <p:nvGrpSpPr>
            <p:cNvPr id="4" name="Group 14"/>
            <p:cNvGrpSpPr/>
            <p:nvPr/>
          </p:nvGrpSpPr>
          <p:grpSpPr>
            <a:xfrm>
              <a:off x="0" y="1066800"/>
              <a:ext cx="4038600" cy="4173823"/>
              <a:chOff x="76200" y="1129145"/>
              <a:chExt cx="4038600" cy="4173823"/>
            </a:xfrm>
          </p:grpSpPr>
          <p:pic>
            <p:nvPicPr>
              <p:cNvPr id="2" name="Picture 2" descr="C:\Users\ADMIN.ADMIN-PC.000\Downloads\images (7).jp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09600" y="2708565"/>
                <a:ext cx="2957732" cy="110387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</p:pic>
          <p:pic>
            <p:nvPicPr>
              <p:cNvPr id="1027" name="Picture 3" descr="C:\Users\ADMIN.ADMIN-PC.000\Downloads\images (9).jp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9600" y="3835603"/>
                <a:ext cx="2957732" cy="146736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bg1"/>
                </a:solidFill>
              </a:ln>
            </p:spPr>
          </p:pic>
          <p:sp>
            <p:nvSpPr>
              <p:cNvPr id="9" name="AutoShape 13"/>
              <p:cNvSpPr>
                <a:spLocks noChangeArrowheads="1"/>
              </p:cNvSpPr>
              <p:nvPr/>
            </p:nvSpPr>
            <p:spPr bwMode="auto">
              <a:xfrm>
                <a:off x="76200" y="1129145"/>
                <a:ext cx="4038600" cy="1600200"/>
              </a:xfrm>
              <a:prstGeom prst="cloudCallout">
                <a:avLst>
                  <a:gd name="adj1" fmla="val 44881"/>
                  <a:gd name="adj2" fmla="val -23291"/>
                </a:avLst>
              </a:prstGeom>
              <a:solidFill>
                <a:srgbClr val="009900"/>
              </a:solidFill>
              <a:ln w="28575">
                <a:solidFill>
                  <a:srgbClr val="FFFF00"/>
                </a:solidFill>
                <a:round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lIns="182880" tIns="91440" rIns="0" bIns="0" anchor="ctr"/>
              <a:lstStyle/>
              <a:p>
                <a:pPr algn="ctr"/>
                <a:r>
                  <a:rPr lang="en-US" sz="3200" b="1" spc="-150" dirty="0" err="1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Tính</a:t>
                </a:r>
                <a:r>
                  <a:rPr lang="en-US" sz="3200" b="1" spc="-15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3200" b="1" spc="-150" dirty="0" err="1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chất</a:t>
                </a:r>
                <a:r>
                  <a:rPr lang="en-US" sz="3200" b="1" spc="-15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spc="-150" dirty="0" err="1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3200" b="1" spc="-15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 err="1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tôn</a:t>
                </a:r>
                <a:r>
                  <a:rPr lang="en-US" sz="32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 err="1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giáo</a:t>
                </a:r>
                <a:endParaRPr lang="en-US" sz="32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pic>
          <p:nvPicPr>
            <p:cNvPr id="12" name="Picture 4" descr="http://tamnhin.net/Uploaded/haihientrinh/Images/that%20nghiep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33400" y="5257800"/>
              <a:ext cx="2971800" cy="13716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hlinkClick r:id="rId3" action="ppaction://hlinksldjump"/>
          </p:cNvPr>
          <p:cNvSpPr/>
          <p:nvPr/>
        </p:nvSpPr>
        <p:spPr>
          <a:xfrm>
            <a:off x="2759438" y="4648200"/>
            <a:ext cx="2879361" cy="1600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Theo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hẹp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>
            <a:hlinkClick r:id="rId4" action="ppaction://hlinksldjump"/>
          </p:cNvPr>
          <p:cNvSpPr/>
          <p:nvPr/>
        </p:nvSpPr>
        <p:spPr>
          <a:xfrm>
            <a:off x="2743200" y="1552564"/>
            <a:ext cx="2667000" cy="164783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Theo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rộng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Box 55"/>
          <p:cNvSpPr txBox="1">
            <a:spLocks noChangeArrowheads="1"/>
          </p:cNvSpPr>
          <p:nvPr/>
        </p:nvSpPr>
        <p:spPr bwMode="auto">
          <a:xfrm>
            <a:off x="0" y="1"/>
            <a:ext cx="9144000" cy="838200"/>
          </a:xfrm>
          <a:prstGeom prst="rect">
            <a:avLst/>
          </a:prstGeom>
          <a:solidFill>
            <a:srgbClr val="CE0000"/>
          </a:solidFill>
          <a:ln w="9525">
            <a:noFill/>
            <a:miter lim="800000"/>
            <a:headEnd/>
            <a:tailEnd/>
          </a:ln>
          <a:effectLst/>
        </p:spPr>
        <p:txBody>
          <a:bodyPr tIns="0" bIns="0"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Chương6: VẤN ĐỀ DÂN TỘC VÀ TÔN GIÁO TRONG THỜI KỲ QUÁ ĐỘ LÊN CHỦ NGHĨA XÃ HỘI</a:t>
            </a:r>
            <a:endParaRPr lang="en-US" sz="2400" b="1" dirty="0">
              <a:solidFill>
                <a:srgbClr val="FFFF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0" y="1295400"/>
            <a:ext cx="2438400" cy="5181600"/>
          </a:xfrm>
          <a:prstGeom prst="round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2438400" y="2057400"/>
            <a:ext cx="3048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2438400" y="5269667"/>
            <a:ext cx="3048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hlinkClick r:id="rId4" action="ppaction://hlinksldjump"/>
          </p:cNvPr>
          <p:cNvSpPr/>
          <p:nvPr/>
        </p:nvSpPr>
        <p:spPr>
          <a:xfrm>
            <a:off x="6324600" y="1676400"/>
            <a:ext cx="2214578" cy="141923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trưng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>
            <a:hlinkClick r:id="rId4" action="ppaction://hlinksldjump"/>
          </p:cNvPr>
          <p:cNvSpPr/>
          <p:nvPr/>
        </p:nvSpPr>
        <p:spPr>
          <a:xfrm>
            <a:off x="6548422" y="4752964"/>
            <a:ext cx="2214578" cy="141923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trưng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Straight Arrow Connector 2"/>
          <p:cNvCxnSpPr>
            <a:stCxn id="14" idx="3"/>
            <a:endCxn id="13" idx="1"/>
          </p:cNvCxnSpPr>
          <p:nvPr/>
        </p:nvCxnSpPr>
        <p:spPr>
          <a:xfrm>
            <a:off x="5410200" y="2376482"/>
            <a:ext cx="914400" cy="9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2" idx="3"/>
            <a:endCxn id="15" idx="1"/>
          </p:cNvCxnSpPr>
          <p:nvPr/>
        </p:nvCxnSpPr>
        <p:spPr>
          <a:xfrm>
            <a:off x="5638799" y="5448300"/>
            <a:ext cx="909623" cy="14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2743200" y="1524000"/>
            <a:ext cx="6248400" cy="20574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80" tIns="91440" rIns="182880" bIns="0" rtlCol="0" anchor="t">
            <a:normAutofit/>
          </a:bodyPr>
          <a:lstStyle/>
          <a:p>
            <a:pPr lvl="0" algn="just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vi-VN" sz="3000" b="1" dirty="0" smtClean="0">
                <a:latin typeface="Times New Roman" pitchFamily="18" charset="0"/>
                <a:cs typeface="Times New Roman" pitchFamily="18" charset="0"/>
              </a:rPr>
              <a:t>hắc phục những ảnh hưởng tiêu cực của tôn giáo phải gắn với quá trình cải tạo xã hội cũ, xây dựng xã hội mới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2743200" y="3573192"/>
            <a:ext cx="6248400" cy="153220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80" tIns="45720" rIns="182880" bIns="0" rtlCol="0" anchor="t">
            <a:normAutofit/>
          </a:bodyPr>
          <a:lstStyle/>
          <a:p>
            <a:pPr lvl="0" algn="just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vi-VN" sz="3000" b="1" dirty="0" smtClean="0">
                <a:latin typeface="Times New Roman" pitchFamily="18" charset="0"/>
                <a:cs typeface="Times New Roman" pitchFamily="18" charset="0"/>
              </a:rPr>
              <a:t>hân biệt rõ hai mặt chính trị và tư tưởng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2743200" y="366932"/>
            <a:ext cx="6248400" cy="115706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80" tIns="45720" rIns="182880" bIns="0" rtlCol="0" anchor="t">
            <a:normAutofit/>
          </a:bodyPr>
          <a:lstStyle/>
          <a:p>
            <a:pPr lvl="0" algn="just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vi-VN" sz="3000" b="1" dirty="0" smtClean="0">
                <a:latin typeface="Times New Roman" pitchFamily="18" charset="0"/>
                <a:cs typeface="Times New Roman" pitchFamily="18" charset="0"/>
              </a:rPr>
              <a:t>ôn trọng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3000" b="1" dirty="0" smtClean="0">
                <a:latin typeface="Times New Roman" pitchFamily="18" charset="0"/>
                <a:cs typeface="Times New Roman" pitchFamily="18" charset="0"/>
              </a:rPr>
              <a:t>tự do tín ngưỡng và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3000" b="1" dirty="0" smtClean="0">
                <a:latin typeface="Times New Roman" pitchFamily="18" charset="0"/>
                <a:cs typeface="Times New Roman" pitchFamily="18" charset="0"/>
              </a:rPr>
              <a:t>không tín ngưỡng của nhân dân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2743200" y="5105400"/>
            <a:ext cx="6248400" cy="14478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80" tIns="64008" rIns="182880" bIns="0" rtlCol="0" anchor="t">
            <a:noAutofit/>
          </a:bodyPr>
          <a:lstStyle/>
          <a:p>
            <a:pPr lvl="0" algn="just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vi-VN" sz="3200" b="1" dirty="0" smtClean="0">
                <a:latin typeface="Times New Roman" pitchFamily="18" charset="0"/>
                <a:cs typeface="Times New Roman" pitchFamily="18" charset="0"/>
              </a:rPr>
              <a:t>hải có quan điểm lịch sử - cụ thể khi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3200" b="1" dirty="0" smtClean="0">
                <a:latin typeface="Times New Roman" pitchFamily="18" charset="0"/>
                <a:cs typeface="Times New Roman" pitchFamily="18" charset="0"/>
              </a:rPr>
              <a:t>vấn đề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3200" b="1" dirty="0" smtClean="0">
                <a:latin typeface="Times New Roman" pitchFamily="18" charset="0"/>
                <a:cs typeface="Times New Roman" pitchFamily="18" charset="0"/>
              </a:rPr>
              <a:t>tôn giáo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0" y="65061"/>
            <a:ext cx="2702963" cy="6742814"/>
            <a:chOff x="0" y="65061"/>
            <a:chExt cx="2702963" cy="6742814"/>
          </a:xfrm>
        </p:grpSpPr>
        <p:sp>
          <p:nvSpPr>
            <p:cNvPr id="14" name="Rounded Rectangle 13"/>
            <p:cNvSpPr/>
            <p:nvPr/>
          </p:nvSpPr>
          <p:spPr>
            <a:xfrm>
              <a:off x="0" y="1447800"/>
              <a:ext cx="2209800" cy="4114800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0" rtlCol="0" anchor="t"/>
            <a:lstStyle/>
            <a:p>
              <a:pPr algn="ctr"/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b.Các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nguyên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tắc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cơ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bản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chủ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nghĩa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Mác-Lênin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trong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việc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giải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quyết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vấn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đề</a:t>
              </a:r>
              <a:r>
                <a:rPr lang="en-US" sz="32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TG</a:t>
              </a:r>
              <a:endParaRPr 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Curved Down Arrow 15"/>
            <p:cNvSpPr/>
            <p:nvPr/>
          </p:nvSpPr>
          <p:spPr>
            <a:xfrm rot="20200228">
              <a:off x="1029033" y="65061"/>
              <a:ext cx="1673930" cy="924508"/>
            </a:xfrm>
            <a:prstGeom prst="curvedDownArrow">
              <a:avLst/>
            </a:prstGeom>
            <a:gradFill flip="none" rotWithShape="1">
              <a:gsLst>
                <a:gs pos="0">
                  <a:srgbClr val="66FFFF">
                    <a:shade val="30000"/>
                    <a:satMod val="115000"/>
                  </a:srgbClr>
                </a:gs>
                <a:gs pos="50000">
                  <a:srgbClr val="66FFFF">
                    <a:shade val="67500"/>
                    <a:satMod val="115000"/>
                  </a:srgbClr>
                </a:gs>
                <a:gs pos="100000">
                  <a:srgbClr val="66FFFF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8575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Curved Right Arrow 19"/>
            <p:cNvSpPr/>
            <p:nvPr/>
          </p:nvSpPr>
          <p:spPr>
            <a:xfrm rot="17471899">
              <a:off x="1399516" y="5529454"/>
              <a:ext cx="899961" cy="1656881"/>
            </a:xfrm>
            <a:prstGeom prst="curvedRightArrow">
              <a:avLst/>
            </a:prstGeom>
            <a:gradFill flip="none" rotWithShape="1">
              <a:gsLst>
                <a:gs pos="0">
                  <a:srgbClr val="66FFFF">
                    <a:shade val="30000"/>
                    <a:satMod val="115000"/>
                  </a:srgbClr>
                </a:gs>
                <a:gs pos="50000">
                  <a:srgbClr val="66FFFF">
                    <a:shade val="67500"/>
                    <a:satMod val="115000"/>
                  </a:srgbClr>
                </a:gs>
                <a:gs pos="100000">
                  <a:srgbClr val="66FFFF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8575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5" grpId="0" animBg="1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5"/>
          <p:cNvGrpSpPr/>
          <p:nvPr/>
        </p:nvGrpSpPr>
        <p:grpSpPr>
          <a:xfrm>
            <a:off x="0" y="77332"/>
            <a:ext cx="9144000" cy="6856868"/>
            <a:chOff x="0" y="77332"/>
            <a:chExt cx="9144000" cy="6856868"/>
          </a:xfrm>
        </p:grpSpPr>
        <p:pic>
          <p:nvPicPr>
            <p:cNvPr id="1029" name="Picture 5" descr="C:\Users\ADMIN.ADMIN-PC.000\Downloads\images (1)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77332"/>
              <a:ext cx="9144000" cy="68568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Picture 20" descr="tải xuống (1)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562600" y="4572000"/>
              <a:ext cx="2895600" cy="20108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  <p:sp>
          <p:nvSpPr>
            <p:cNvPr id="16" name="AutoShape 13"/>
            <p:cNvSpPr>
              <a:spLocks noChangeArrowheads="1"/>
            </p:cNvSpPr>
            <p:nvPr/>
          </p:nvSpPr>
          <p:spPr bwMode="auto">
            <a:xfrm>
              <a:off x="4419600" y="228600"/>
              <a:ext cx="4419600" cy="3276600"/>
            </a:xfrm>
            <a:prstGeom prst="cloudCallout">
              <a:avLst>
                <a:gd name="adj1" fmla="val 10012"/>
                <a:gd name="adj2" fmla="val 77584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tIns="0" rIns="0" bIns="0"/>
            <a:lstStyle/>
            <a:p>
              <a:pPr algn="ctr">
                <a:spcBef>
                  <a:spcPts val="800"/>
                </a:spcBef>
              </a:pPr>
              <a:r>
                <a:rPr lang="en-US" sz="3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Em</a:t>
              </a:r>
              <a:r>
                <a:rPr lang="en-US" sz="3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có</a:t>
              </a:r>
              <a:r>
                <a:rPr lang="en-US" sz="3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hiểu</a:t>
              </a:r>
              <a:r>
                <a:rPr lang="en-US" sz="3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biết</a:t>
              </a:r>
              <a:r>
                <a:rPr lang="en-US" sz="3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gì</a:t>
              </a:r>
              <a:r>
                <a:rPr lang="en-US" sz="3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về</a:t>
              </a:r>
              <a:r>
                <a:rPr lang="en-US" sz="3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tình</a:t>
              </a:r>
              <a:r>
                <a:rPr lang="en-US" sz="3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hình</a:t>
              </a:r>
              <a:r>
                <a:rPr lang="en-US" sz="3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tôn</a:t>
              </a:r>
              <a:r>
                <a:rPr lang="en-US" sz="3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giáo</a:t>
              </a:r>
              <a:r>
                <a:rPr lang="en-US" sz="3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ở </a:t>
              </a:r>
              <a:r>
                <a:rPr lang="en-US" sz="36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Việt</a:t>
              </a:r>
              <a:r>
                <a:rPr lang="en-US" sz="3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Nam?</a:t>
              </a:r>
              <a:endParaRPr 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5" name="Picture 2" descr="C:\Users\ADMIN.ADMIN-PC.000\Downloads\TU LIEU\TON GIAO 2\HINH ANH VA VIDEO LAM BAO CAO TOM TAT\New folder (4)\11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13910" y="4495800"/>
              <a:ext cx="990600" cy="813845"/>
            </a:xfrm>
            <a:prstGeom prst="rect">
              <a:avLst/>
            </a:prstGeom>
            <a:noFill/>
          </p:spPr>
        </p:pic>
        <p:pic>
          <p:nvPicPr>
            <p:cNvPr id="6" name="Picture 3" descr="C:\Users\ADMIN.ADMIN-PC.000\Downloads\TU LIEU\TON GIAO 2\HINH ANH VA VIDEO LAM BAO CAO TOM TAT\New folder (4)\14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93820" y="533400"/>
              <a:ext cx="734290" cy="685800"/>
            </a:xfrm>
            <a:prstGeom prst="rect">
              <a:avLst/>
            </a:prstGeom>
            <a:noFill/>
          </p:spPr>
        </p:pic>
        <p:pic>
          <p:nvPicPr>
            <p:cNvPr id="7" name="Picture 11" descr="C:\Users\ADMIN.ADMIN-PC.000\Downloads\images (18)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098966" y="1246387"/>
              <a:ext cx="479346" cy="430013"/>
            </a:xfrm>
            <a:prstGeom prst="rect">
              <a:avLst/>
            </a:prstGeom>
            <a:noFill/>
          </p:spPr>
        </p:pic>
        <p:pic>
          <p:nvPicPr>
            <p:cNvPr id="8" name="Picture 12" descr="C:\Users\ADMIN.ADMIN-PC.000\Downloads\tải xuống (14).jp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 flipH="1">
              <a:off x="713510" y="484910"/>
              <a:ext cx="889493" cy="595744"/>
            </a:xfrm>
            <a:prstGeom prst="rect">
              <a:avLst/>
            </a:prstGeom>
            <a:noFill/>
          </p:spPr>
        </p:pic>
        <p:pic>
          <p:nvPicPr>
            <p:cNvPr id="1026" name="Picture 2" descr="C:\Users\ADMIN.ADMIN-PC.000\Downloads\images (10).jp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627911" y="379119"/>
              <a:ext cx="838199" cy="757373"/>
            </a:xfrm>
            <a:prstGeom prst="rect">
              <a:avLst/>
            </a:prstGeom>
            <a:noFill/>
          </p:spPr>
        </p:pic>
        <p:pic>
          <p:nvPicPr>
            <p:cNvPr id="1027" name="Picture 3" descr="C:\Users\ADMIN.ADMIN-PC.000\Downloads\images (4).jp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962400" y="3609110"/>
              <a:ext cx="809772" cy="852488"/>
            </a:xfrm>
            <a:prstGeom prst="rect">
              <a:avLst/>
            </a:prstGeom>
            <a:noFill/>
          </p:spPr>
        </p:pic>
        <p:pic>
          <p:nvPicPr>
            <p:cNvPr id="1028" name="Picture 4" descr="C:\Users\ADMIN.ADMIN-PC.000\Downloads\images (5)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886200" y="3266222"/>
              <a:ext cx="433493" cy="324702"/>
            </a:xfrm>
            <a:prstGeom prst="rect">
              <a:avLst/>
            </a:prstGeom>
            <a:noFill/>
          </p:spPr>
        </p:pic>
        <p:pic>
          <p:nvPicPr>
            <p:cNvPr id="2" name="Picture 5" descr="C:\Users\ADMIN.ADMIN-PC.000\Downloads\images (3).jpg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944090" y="5217566"/>
              <a:ext cx="942110" cy="497434"/>
            </a:xfrm>
            <a:prstGeom prst="rect">
              <a:avLst/>
            </a:prstGeom>
            <a:noFill/>
          </p:spPr>
        </p:pic>
        <p:pic>
          <p:nvPicPr>
            <p:cNvPr id="1030" name="Picture 6" descr="C:\Users\ADMIN.ADMIN-PC.000\Downloads\images (8).jpg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182090" y="5638800"/>
              <a:ext cx="725357" cy="533400"/>
            </a:xfrm>
            <a:prstGeom prst="rect">
              <a:avLst/>
            </a:prstGeom>
            <a:noFill/>
          </p:spPr>
        </p:pic>
        <p:pic>
          <p:nvPicPr>
            <p:cNvPr id="1031" name="Picture 7" descr="C:\Users\ADMIN.ADMIN-PC.000\Downloads\images (11).jp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918855" y="1690255"/>
              <a:ext cx="588820" cy="381000"/>
            </a:xfrm>
            <a:prstGeom prst="rect">
              <a:avLst/>
            </a:prstGeom>
            <a:noFill/>
          </p:spPr>
        </p:pic>
        <p:pic>
          <p:nvPicPr>
            <p:cNvPr id="1032" name="Picture 8" descr="C:\Users\ADMIN.ADMIN-PC.000\Downloads\images (9).jpg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272145" y="2092035"/>
              <a:ext cx="304800" cy="204683"/>
            </a:xfrm>
            <a:prstGeom prst="rect">
              <a:avLst/>
            </a:prstGeom>
            <a:noFill/>
          </p:spPr>
        </p:pic>
        <p:pic>
          <p:nvPicPr>
            <p:cNvPr id="1033" name="Picture 9" descr="C:\Users\ADMIN.ADMIN-PC.000\Downloads\images (7).jpg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2597730" y="2313710"/>
              <a:ext cx="315584" cy="233363"/>
            </a:xfrm>
            <a:prstGeom prst="rect">
              <a:avLst/>
            </a:prstGeom>
            <a:noFill/>
          </p:spPr>
        </p:pic>
        <p:pic>
          <p:nvPicPr>
            <p:cNvPr id="1034" name="Picture 10" descr="C:\Users\ADMIN.ADMIN-PC.000\Downloads\tải xuống.jpg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 flipH="1">
              <a:off x="2854035" y="2542310"/>
              <a:ext cx="270143" cy="168364"/>
            </a:xfrm>
            <a:prstGeom prst="rect">
              <a:avLst/>
            </a:prstGeom>
            <a:noFill/>
          </p:spPr>
        </p:pic>
        <p:pic>
          <p:nvPicPr>
            <p:cNvPr id="1035" name="Picture 11" descr="C:\Users\ADMIN.ADMIN-PC.000\Downloads\images (18).jpg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3100821" y="2715490"/>
              <a:ext cx="238124" cy="159909"/>
            </a:xfrm>
            <a:prstGeom prst="rect">
              <a:avLst/>
            </a:prstGeom>
            <a:noFill/>
          </p:spPr>
        </p:pic>
        <p:pic>
          <p:nvPicPr>
            <p:cNvPr id="1036" name="Picture 12" descr="C:\Users\ADMIN.ADMIN-PC.000\Downloads\images (16).jpg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3276600" y="2895600"/>
              <a:ext cx="285750" cy="210553"/>
            </a:xfrm>
            <a:prstGeom prst="rect">
              <a:avLst/>
            </a:prstGeom>
            <a:noFill/>
          </p:spPr>
        </p:pic>
        <p:pic>
          <p:nvPicPr>
            <p:cNvPr id="1037" name="Picture 13" descr="C:\Users\ADMIN.ADMIN-PC.000\Downloads\images (14).jpg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 flipH="1">
              <a:off x="3602180" y="3048000"/>
              <a:ext cx="304800" cy="211103"/>
            </a:xfrm>
            <a:prstGeom prst="rect">
              <a:avLst/>
            </a:prstGeom>
            <a:noFill/>
          </p:spPr>
        </p:pic>
        <p:pic>
          <p:nvPicPr>
            <p:cNvPr id="1038" name="Picture 14" descr="C:\Users\ADMIN.ADMIN-PC.000\Downloads\TU LIEU\TON GIAO 2\HINH ANH VA VIDEO LAM BAO CAO TOM TAT\New folder (4)\34.jpg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 flipH="1">
              <a:off x="3581399" y="4959928"/>
              <a:ext cx="313461" cy="235095"/>
            </a:xfrm>
            <a:prstGeom prst="rect">
              <a:avLst/>
            </a:prstGeom>
            <a:noFill/>
          </p:spPr>
        </p:pic>
        <p:pic>
          <p:nvPicPr>
            <p:cNvPr id="1039" name="Picture 15" descr="C:\Users\ADMIN.ADMIN-PC.000\Downloads\TU LIEU\TON GIAO 2\HINH ANH VA VIDEO LAM BAO CAO TOM TAT\New folder (4)\20.jpg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3913910" y="5334000"/>
              <a:ext cx="353290" cy="234606"/>
            </a:xfrm>
            <a:prstGeom prst="rect">
              <a:avLst/>
            </a:prstGeom>
            <a:noFill/>
          </p:spPr>
        </p:pic>
        <p:pic>
          <p:nvPicPr>
            <p:cNvPr id="1040" name="Picture 16" descr="C:\Users\ADMIN.ADMIN-PC.000\Downloads\tải xuống (1).jpg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2944090" y="5742711"/>
              <a:ext cx="332510" cy="235372"/>
            </a:xfrm>
            <a:prstGeom prst="rect">
              <a:avLst/>
            </a:prstGeom>
            <a:noFill/>
          </p:spPr>
        </p:pic>
        <p:pic>
          <p:nvPicPr>
            <p:cNvPr id="1041" name="Picture 17" descr="C:\Users\ADMIN.ADMIN-PC.000\Downloads\tải xuống (2).jpg"/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1967345" y="6199910"/>
              <a:ext cx="337168" cy="304800"/>
            </a:xfrm>
            <a:prstGeom prst="rect">
              <a:avLst/>
            </a:prstGeom>
            <a:noFill/>
          </p:spPr>
        </p:pic>
        <p:pic>
          <p:nvPicPr>
            <p:cNvPr id="1042" name="Picture 18" descr="C:\Users\ADMIN.ADMIN-PC.000\Downloads\images (19).jpg"/>
            <p:cNvPicPr>
              <a:picLocks noChangeAspect="1"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2500744" y="242455"/>
              <a:ext cx="623455" cy="279119"/>
            </a:xfrm>
            <a:prstGeom prst="rect">
              <a:avLst/>
            </a:prstGeom>
            <a:noFill/>
          </p:spPr>
        </p:pic>
        <p:pic>
          <p:nvPicPr>
            <p:cNvPr id="1043" name="Picture 19" descr="C:\Users\ADMIN.ADMIN-PC.000\Downloads\tải xuống (3).jpg"/>
            <p:cNvPicPr>
              <a:picLocks noChangeAspect="1" noChangeArrowheads="1"/>
            </p:cNvPicPr>
            <p:nvPr/>
          </p:nvPicPr>
          <p:blipFill>
            <a:blip r:embed="rId26" cstate="print"/>
            <a:srcRect/>
            <a:stretch>
              <a:fillRect/>
            </a:stretch>
          </p:blipFill>
          <p:spPr bwMode="auto">
            <a:xfrm>
              <a:off x="2071255" y="138545"/>
              <a:ext cx="333327" cy="218484"/>
            </a:xfrm>
            <a:prstGeom prst="rect">
              <a:avLst/>
            </a:prstGeom>
            <a:noFill/>
          </p:spPr>
        </p:pic>
        <p:pic>
          <p:nvPicPr>
            <p:cNvPr id="1044" name="Picture 20" descr="C:\Users\ADMIN.ADMIN-PC.000\Downloads\images (20).jpg"/>
            <p:cNvPicPr>
              <a:picLocks noChangeAspect="1" noChangeArrowheads="1"/>
            </p:cNvPicPr>
            <p:nvPr/>
          </p:nvPicPr>
          <p:blipFill>
            <a:blip r:embed="rId27" cstate="print"/>
            <a:srcRect/>
            <a:stretch>
              <a:fillRect/>
            </a:stretch>
          </p:blipFill>
          <p:spPr bwMode="auto">
            <a:xfrm>
              <a:off x="3248891" y="817420"/>
              <a:ext cx="484910" cy="311728"/>
            </a:xfrm>
            <a:prstGeom prst="rect">
              <a:avLst/>
            </a:prstGeom>
            <a:noFill/>
          </p:spPr>
        </p:pic>
        <p:pic>
          <p:nvPicPr>
            <p:cNvPr id="1045" name="Picture 21" descr="C:\Users\ADMIN.ADMIN-PC.000\Downloads\images (21).jpg"/>
            <p:cNvPicPr>
              <a:picLocks noChangeAspect="1" noChangeArrowheads="1"/>
            </p:cNvPicPr>
            <p:nvPr/>
          </p:nvPicPr>
          <p:blipFill>
            <a:blip r:embed="rId28" cstate="print"/>
            <a:srcRect/>
            <a:stretch>
              <a:fillRect/>
            </a:stretch>
          </p:blipFill>
          <p:spPr bwMode="auto">
            <a:xfrm>
              <a:off x="2590800" y="1246910"/>
              <a:ext cx="319088" cy="239008"/>
            </a:xfrm>
            <a:prstGeom prst="rect">
              <a:avLst/>
            </a:prstGeom>
            <a:noFill/>
          </p:spPr>
        </p:pic>
        <p:pic>
          <p:nvPicPr>
            <p:cNvPr id="1047" name="Picture 23" descr="C:\Users\ADMIN.ADMIN-PC.000\Downloads\images (23).jpg"/>
            <p:cNvPicPr>
              <a:picLocks noChangeAspect="1" noChangeArrowheads="1"/>
            </p:cNvPicPr>
            <p:nvPr/>
          </p:nvPicPr>
          <p:blipFill>
            <a:blip r:embed="rId29" cstate="print"/>
            <a:srcRect/>
            <a:stretch>
              <a:fillRect/>
            </a:stretch>
          </p:blipFill>
          <p:spPr bwMode="auto">
            <a:xfrm flipV="1">
              <a:off x="1572490" y="1715928"/>
              <a:ext cx="323850" cy="214727"/>
            </a:xfrm>
            <a:prstGeom prst="rect">
              <a:avLst/>
            </a:prstGeom>
            <a:noFill/>
          </p:spPr>
        </p:pic>
        <p:pic>
          <p:nvPicPr>
            <p:cNvPr id="1048" name="Picture 24" descr="C:\Users\ADMIN.ADMIN-PC.000\Downloads\images (24).jpg"/>
            <p:cNvPicPr>
              <a:picLocks noChangeAspect="1" noChangeArrowheads="1"/>
            </p:cNvPicPr>
            <p:nvPr/>
          </p:nvPicPr>
          <p:blipFill>
            <a:blip r:embed="rId30" cstate="print"/>
            <a:srcRect/>
            <a:stretch>
              <a:fillRect/>
            </a:stretch>
          </p:blipFill>
          <p:spPr bwMode="auto">
            <a:xfrm>
              <a:off x="381000" y="447103"/>
              <a:ext cx="304800" cy="228017"/>
            </a:xfrm>
            <a:prstGeom prst="rect">
              <a:avLst/>
            </a:prstGeom>
            <a:noFill/>
          </p:spPr>
        </p:pic>
        <p:pic>
          <p:nvPicPr>
            <p:cNvPr id="1049" name="Picture 25" descr="C:\Users\ADMIN.ADMIN-PC.000\Downloads\images (25).jpg"/>
            <p:cNvPicPr>
              <a:picLocks noChangeAspect="1" noChangeArrowheads="1"/>
            </p:cNvPicPr>
            <p:nvPr/>
          </p:nvPicPr>
          <p:blipFill>
            <a:blip r:embed="rId31" cstate="print"/>
            <a:srcRect/>
            <a:stretch>
              <a:fillRect/>
            </a:stretch>
          </p:blipFill>
          <p:spPr bwMode="auto">
            <a:xfrm>
              <a:off x="1863435" y="1143000"/>
              <a:ext cx="247650" cy="26746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0" rIns="91440" bIns="91440" rtlCol="0" anchor="ctr">
            <a:normAutofit fontScale="92500" lnSpcReduction="20000"/>
          </a:bodyPr>
          <a:lstStyle/>
          <a:p>
            <a:pPr algn="ctr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Nam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TG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Đảng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nay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" y="1524000"/>
            <a:ext cx="1371600" cy="4800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25400" algn="ctr">
            <a:pattFill prst="shingle">
              <a:fgClr>
                <a:srgbClr val="385D8A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.Đặc</a:t>
            </a: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3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Nam</a:t>
            </a:r>
            <a:endParaRPr 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33600" y="1066800"/>
            <a:ext cx="7010400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VN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TG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2133600"/>
            <a:ext cx="70104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TG ở VN </a:t>
            </a:r>
            <a:r>
              <a:rPr lang="en-US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đan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xen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hòa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xung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đột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tranh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TG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33600" y="3200400"/>
            <a:ext cx="7010400" cy="990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TGVN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lao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tinh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thần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33600" y="4343400"/>
            <a:ext cx="7010400" cy="1219200"/>
          </a:xfrm>
          <a:prstGeom prst="round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ngũ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sắc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TG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vai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uy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đồ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33600" y="5791200"/>
            <a:ext cx="7010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TG ở VN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TG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ngoài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 flipV="1">
            <a:off x="1447800" y="1485900"/>
            <a:ext cx="6858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1"/>
          </p:cNvCxnSpPr>
          <p:nvPr/>
        </p:nvCxnSpPr>
        <p:spPr>
          <a:xfrm flipV="1">
            <a:off x="1447800" y="2590800"/>
            <a:ext cx="68580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8" idx="1"/>
          </p:cNvCxnSpPr>
          <p:nvPr/>
        </p:nvCxnSpPr>
        <p:spPr>
          <a:xfrm flipV="1">
            <a:off x="1447800" y="36957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9" idx="1"/>
          </p:cNvCxnSpPr>
          <p:nvPr/>
        </p:nvCxnSpPr>
        <p:spPr>
          <a:xfrm>
            <a:off x="1447800" y="3924300"/>
            <a:ext cx="6858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10" idx="1"/>
          </p:cNvCxnSpPr>
          <p:nvPr/>
        </p:nvCxnSpPr>
        <p:spPr>
          <a:xfrm>
            <a:off x="1447800" y="3924300"/>
            <a:ext cx="685800" cy="232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2743200" y="290945"/>
            <a:ext cx="6248400" cy="1690255"/>
          </a:xfrm>
          <a:prstGeom prst="rect">
            <a:avLst/>
          </a:prstGeom>
          <a:solidFill>
            <a:srgbClr val="FFFFFF"/>
          </a:solidFill>
          <a:ln w="76200">
            <a:solidFill>
              <a:srgbClr val="009900"/>
            </a:solidFill>
          </a:ln>
        </p:spPr>
        <p:txBody>
          <a:bodyPr vert="horz" lIns="182880" tIns="54864" rIns="182880" bIns="45720" rtlCol="0" anchor="t">
            <a:noAutofit/>
          </a:bodyPr>
          <a:lstStyle/>
          <a:p>
            <a:pPr lvl="0" algn="just"/>
            <a:r>
              <a:rPr lang="af-ZA" sz="2400" b="1" dirty="0" smtClean="0">
                <a:latin typeface="Times New Roman" pitchFamily="18" charset="0"/>
                <a:cs typeface="Times New Roman" pitchFamily="18" charset="0"/>
              </a:rPr>
              <a:t>Tín ngưỡng, TG là nhu cầu tinh thần của một bộ phận nhân dân, đang và sẽ tồn tại cùng dân tộc trong quá trình XDCNXH ở nước ta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0" y="1676400"/>
            <a:ext cx="2362200" cy="3048000"/>
          </a:xfrm>
          <a:prstGeom prst="roundRect">
            <a:avLst/>
          </a:prstGeom>
          <a:solidFill>
            <a:srgbClr val="FF0000"/>
          </a:solidFill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4008" rIns="0" bIns="0" rtlCol="0" anchor="t"/>
          <a:lstStyle/>
          <a:p>
            <a:pPr algn="ctr"/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b.Chính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Đảng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spc="-3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spc="-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spc="-3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3200" b="1" spc="-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spc="-3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3200" b="1" spc="-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Nam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Curved Down Arrow 15"/>
          <p:cNvSpPr/>
          <p:nvPr/>
        </p:nvSpPr>
        <p:spPr>
          <a:xfrm rot="20200228">
            <a:off x="1105233" y="293661"/>
            <a:ext cx="1673930" cy="924508"/>
          </a:xfrm>
          <a:prstGeom prst="curvedDownArrow">
            <a:avLst/>
          </a:prstGeom>
          <a:gradFill flip="none" rotWithShape="1">
            <a:gsLst>
              <a:gs pos="0">
                <a:srgbClr val="33CC33">
                  <a:shade val="30000"/>
                  <a:satMod val="115000"/>
                </a:srgbClr>
              </a:gs>
              <a:gs pos="50000">
                <a:srgbClr val="33CC33">
                  <a:shade val="67500"/>
                  <a:satMod val="115000"/>
                </a:srgbClr>
              </a:gs>
              <a:gs pos="100000">
                <a:srgbClr val="33CC33">
                  <a:shade val="100000"/>
                  <a:satMod val="115000"/>
                </a:srgbClr>
              </a:gs>
            </a:gsLst>
            <a:lin ang="0" scaled="1"/>
            <a:tileRect/>
          </a:gradFill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Right Arrow 19"/>
          <p:cNvSpPr/>
          <p:nvPr/>
        </p:nvSpPr>
        <p:spPr>
          <a:xfrm rot="17471899">
            <a:off x="1376334" y="4781309"/>
            <a:ext cx="899961" cy="1656881"/>
          </a:xfrm>
          <a:prstGeom prst="curvedRightArrow">
            <a:avLst/>
          </a:prstGeom>
          <a:gradFill flip="none" rotWithShape="1">
            <a:gsLst>
              <a:gs pos="0">
                <a:srgbClr val="33CC33">
                  <a:shade val="30000"/>
                  <a:satMod val="115000"/>
                </a:srgbClr>
              </a:gs>
              <a:gs pos="50000">
                <a:srgbClr val="33CC33">
                  <a:shade val="67500"/>
                  <a:satMod val="115000"/>
                </a:srgbClr>
              </a:gs>
              <a:gs pos="100000">
                <a:srgbClr val="33CC33">
                  <a:shade val="100000"/>
                  <a:satMod val="115000"/>
                </a:srgbClr>
              </a:gs>
            </a:gsLst>
            <a:lin ang="0" scaled="1"/>
            <a:tileRect/>
          </a:gradFill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743200" y="1981200"/>
            <a:ext cx="6248400" cy="13716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9900"/>
            </a:solidFill>
          </a:ln>
        </p:spPr>
        <p:txBody>
          <a:bodyPr vert="horz" lIns="182880" tIns="45720" rIns="182880" bIns="0" rtlCol="0" anchor="t">
            <a:normAutofit lnSpcReduction="10000"/>
          </a:bodyPr>
          <a:lstStyle/>
          <a:p>
            <a:pPr lvl="0" algn="just"/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Đảng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quán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đoàn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tộc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743200" y="3352800"/>
            <a:ext cx="6248400" cy="13716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9900"/>
            </a:solidFill>
          </a:ln>
        </p:spPr>
        <p:txBody>
          <a:bodyPr vert="horz" lIns="182880" tIns="91440" rIns="182880" bIns="0" rtlCol="0" anchor="t">
            <a:normAutofit fontScale="92500" lnSpcReduction="10000"/>
          </a:bodyPr>
          <a:lstStyle/>
          <a:p>
            <a:pPr lvl="0" algn="just"/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cốt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lõi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quần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743200" y="4724400"/>
            <a:ext cx="6248400" cy="1075008"/>
          </a:xfrm>
          <a:prstGeom prst="rect">
            <a:avLst/>
          </a:prstGeom>
          <a:solidFill>
            <a:srgbClr val="FFFFFF"/>
          </a:solidFill>
          <a:ln w="76200">
            <a:solidFill>
              <a:srgbClr val="009900"/>
            </a:solidFill>
          </a:ln>
        </p:spPr>
        <p:txBody>
          <a:bodyPr vert="horz" lIns="182880" tIns="64008" rIns="182880" bIns="0" rtlCol="0" anchor="t">
            <a:noAutofit/>
          </a:bodyPr>
          <a:lstStyle/>
          <a:p>
            <a:pPr lvl="0" algn="just"/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trách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2743200" y="5777345"/>
            <a:ext cx="6248400" cy="1080655"/>
          </a:xfrm>
          <a:prstGeom prst="rect">
            <a:avLst/>
          </a:prstGeom>
          <a:solidFill>
            <a:srgbClr val="FFFFFF"/>
          </a:solidFill>
          <a:ln w="76200">
            <a:solidFill>
              <a:srgbClr val="009900"/>
            </a:solidFill>
          </a:ln>
        </p:spPr>
        <p:txBody>
          <a:bodyPr vert="horz" lIns="182880" tIns="45720" rIns="182880" bIns="0" rtlCol="0" anchor="t">
            <a:noAutofit/>
          </a:bodyPr>
          <a:lstStyle/>
          <a:p>
            <a:pPr lvl="0" algn="just"/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đạo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Action Button: Beginning 18">
            <a:hlinkClick r:id="rId3" action="ppaction://hlinkfile" highlightClick="1"/>
          </p:cNvPr>
          <p:cNvSpPr/>
          <p:nvPr/>
        </p:nvSpPr>
        <p:spPr>
          <a:xfrm>
            <a:off x="381000" y="4876800"/>
            <a:ext cx="685800" cy="60960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6" grpId="0" animBg="1"/>
      <p:bldP spid="20" grpId="0" animBg="1"/>
      <p:bldP spid="10" grpId="0" animBg="1"/>
      <p:bldP spid="11" grpId="0" animBg="1"/>
      <p:bldP spid="13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0" y="2286000"/>
            <a:ext cx="2133600" cy="35052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64008" rIns="0" bIns="0" rtlCol="0" anchor="t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Nam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667000" y="990600"/>
            <a:ext cx="6324600" cy="16002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9900"/>
            </a:solidFill>
          </a:ln>
        </p:spPr>
        <p:txBody>
          <a:bodyPr vert="horz" lIns="182880" tIns="45720" rIns="182880" bIns="0" rtlCol="0" anchor="t">
            <a:normAutofit lnSpcReduction="10000"/>
          </a:bodyPr>
          <a:lstStyle/>
          <a:p>
            <a:pPr lvl="0" algn="just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a.VN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DT,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TG;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DT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TG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– DT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667000" y="3200400"/>
            <a:ext cx="6324600" cy="11430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9900"/>
            </a:solidFill>
          </a:ln>
        </p:spPr>
        <p:txBody>
          <a:bodyPr vert="horz" lIns="182880" tIns="91440" rIns="182880" bIns="0" rtlCol="0" anchor="t">
            <a:normAutofit fontScale="92500"/>
          </a:bodyPr>
          <a:lstStyle/>
          <a:p>
            <a:pPr lvl="0" algn="just"/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b.Quan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DT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TG ở VN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chịu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mẽ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ngưỡng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667000" y="4876800"/>
            <a:ext cx="6324600" cy="16002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9900"/>
            </a:solidFill>
          </a:ln>
        </p:spPr>
        <p:txBody>
          <a:bodyPr vert="horz" lIns="182880" tIns="64008" rIns="182880" bIns="0" rtlCol="0" anchor="t">
            <a:noAutofit/>
          </a:bodyPr>
          <a:lstStyle/>
          <a:p>
            <a:pPr lvl="0" algn="just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c.Các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đoàn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tộc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rgbClr val="009900">
                  <a:shade val="30000"/>
                  <a:satMod val="115000"/>
                </a:srgbClr>
              </a:gs>
              <a:gs pos="50000">
                <a:srgbClr val="009900">
                  <a:shade val="67500"/>
                  <a:satMod val="115000"/>
                </a:srgbClr>
              </a:gs>
              <a:gs pos="100000">
                <a:srgbClr val="009900">
                  <a:shade val="100000"/>
                  <a:satMod val="115000"/>
                </a:srgbClr>
              </a:gs>
            </a:gsLst>
            <a:lin ang="0" scaled="1"/>
            <a:tileRect/>
          </a:gradFill>
          <a:ln w="9525">
            <a:solidFill>
              <a:srgbClr val="008000"/>
            </a:solidFill>
          </a:ln>
        </p:spPr>
        <p:txBody>
          <a:bodyPr vert="horz" lIns="91440" tIns="0" rIns="91440" bIns="91440" rtlCol="0" anchor="ctr">
            <a:normAutofit fontScale="92500"/>
          </a:bodyPr>
          <a:lstStyle/>
          <a:p>
            <a:pPr algn="ctr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Nam</a:t>
            </a:r>
          </a:p>
        </p:txBody>
      </p:sp>
      <p:cxnSp>
        <p:nvCxnSpPr>
          <p:cNvPr id="9" name="Straight Arrow Connector 8"/>
          <p:cNvCxnSpPr>
            <a:stCxn id="14" idx="3"/>
            <a:endCxn id="10" idx="1"/>
          </p:cNvCxnSpPr>
          <p:nvPr/>
        </p:nvCxnSpPr>
        <p:spPr>
          <a:xfrm flipV="1">
            <a:off x="2133600" y="1790700"/>
            <a:ext cx="533400" cy="2247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11" idx="1"/>
          </p:cNvCxnSpPr>
          <p:nvPr/>
        </p:nvCxnSpPr>
        <p:spPr>
          <a:xfrm flipV="1">
            <a:off x="2133600" y="3771900"/>
            <a:ext cx="533400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  <a:endCxn id="13" idx="1"/>
          </p:cNvCxnSpPr>
          <p:nvPr/>
        </p:nvCxnSpPr>
        <p:spPr>
          <a:xfrm>
            <a:off x="2133600" y="4038600"/>
            <a:ext cx="533400" cy="1638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2743200" y="2362200"/>
            <a:ext cx="6248400" cy="21336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80" tIns="91440" rIns="182880" bIns="0" rtlCol="0" anchor="t">
            <a:normAutofit/>
          </a:bodyPr>
          <a:lstStyle/>
          <a:p>
            <a:pPr lvl="0" algn="just"/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MQH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MQH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XHCN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2743200" y="4495800"/>
            <a:ext cx="6248400" cy="22860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80" tIns="45720" rIns="182880" bIns="0" rtlCol="0" anchor="t">
            <a:normAutofit/>
          </a:bodyPr>
          <a:lstStyle/>
          <a:p>
            <a:pPr lvl="0" algn="just"/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MQH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ngưỡng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TG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DT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thiểu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kiên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tranh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chống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DT, TG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2743200" y="290732"/>
            <a:ext cx="6248400" cy="207146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FF"/>
            </a:solidFill>
          </a:ln>
        </p:spPr>
        <p:txBody>
          <a:bodyPr vert="horz" lIns="182880" tIns="45720" rIns="182880" bIns="0" rtlCol="0" anchor="t">
            <a:normAutofit/>
          </a:bodyPr>
          <a:lstStyle/>
          <a:p>
            <a:pPr algn="just"/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cường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MQH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đẹp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DT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TG,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đoàn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đoàn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TG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lâu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bách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VN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0" y="65061"/>
            <a:ext cx="2702963" cy="6742814"/>
            <a:chOff x="0" y="65061"/>
            <a:chExt cx="2702963" cy="6742814"/>
          </a:xfrm>
        </p:grpSpPr>
        <p:sp>
          <p:nvSpPr>
            <p:cNvPr id="14" name="Rounded Rectangle 13"/>
            <p:cNvSpPr/>
            <p:nvPr/>
          </p:nvSpPr>
          <p:spPr>
            <a:xfrm>
              <a:off x="0" y="1447800"/>
              <a:ext cx="2209800" cy="41148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91440" rIns="0" bIns="0" rtlCol="0" anchor="t"/>
            <a:lstStyle/>
            <a:p>
              <a:pPr algn="ctr"/>
              <a:endParaRPr lang="en-US" sz="28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2. </a:t>
              </a:r>
              <a:r>
                <a:rPr lang="en-US" sz="28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Định</a:t>
              </a:r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hướng</a:t>
              </a:r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giải</a:t>
              </a:r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quyết</a:t>
              </a:r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MQH </a:t>
              </a:r>
              <a:r>
                <a:rPr lang="en-US" sz="28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tộc</a:t>
              </a:r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tôn</a:t>
              </a:r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giáo</a:t>
              </a:r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ở </a:t>
              </a:r>
              <a:r>
                <a:rPr lang="en-US" sz="28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Việt</a:t>
              </a:r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Nam </a:t>
              </a:r>
              <a:r>
                <a:rPr lang="en-US" sz="28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hiện</a:t>
              </a:r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nay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Curved Down Arrow 15"/>
            <p:cNvSpPr/>
            <p:nvPr/>
          </p:nvSpPr>
          <p:spPr>
            <a:xfrm rot="20200228">
              <a:off x="1029033" y="65061"/>
              <a:ext cx="1673930" cy="924508"/>
            </a:xfrm>
            <a:prstGeom prst="curvedDownArrow">
              <a:avLst/>
            </a:prstGeom>
            <a:gradFill flip="none" rotWithShape="1">
              <a:gsLst>
                <a:gs pos="0">
                  <a:srgbClr val="66FFFF">
                    <a:shade val="30000"/>
                    <a:satMod val="115000"/>
                  </a:srgbClr>
                </a:gs>
                <a:gs pos="50000">
                  <a:srgbClr val="66FFFF">
                    <a:shade val="67500"/>
                    <a:satMod val="115000"/>
                  </a:srgbClr>
                </a:gs>
                <a:gs pos="100000">
                  <a:srgbClr val="66FFFF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8575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Curved Right Arrow 19"/>
            <p:cNvSpPr/>
            <p:nvPr/>
          </p:nvSpPr>
          <p:spPr>
            <a:xfrm rot="17471899">
              <a:off x="1399516" y="5529454"/>
              <a:ext cx="899961" cy="1656881"/>
            </a:xfrm>
            <a:prstGeom prst="curvedRightArrow">
              <a:avLst/>
            </a:prstGeom>
            <a:gradFill flip="none" rotWithShape="1">
              <a:gsLst>
                <a:gs pos="0">
                  <a:srgbClr val="66FFFF">
                    <a:shade val="30000"/>
                    <a:satMod val="115000"/>
                  </a:srgbClr>
                </a:gs>
                <a:gs pos="50000">
                  <a:srgbClr val="66FFFF">
                    <a:shade val="67500"/>
                    <a:satMod val="115000"/>
                  </a:srgbClr>
                </a:gs>
                <a:gs pos="100000">
                  <a:srgbClr val="66FFFF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8575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Notched Right Arrow 9"/>
          <p:cNvSpPr/>
          <p:nvPr/>
        </p:nvSpPr>
        <p:spPr>
          <a:xfrm>
            <a:off x="2286000" y="3276600"/>
            <a:ext cx="381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0" y="152400"/>
            <a:ext cx="1447800" cy="6553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001">
            <a:schemeClr val="dk2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Theo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2438400" y="381000"/>
            <a:ext cx="6705600" cy="106680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tế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2438400" y="1600200"/>
            <a:ext cx="6705600" cy="106680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lãnh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thổ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ổn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cắt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2514600" y="2819400"/>
            <a:ext cx="6629400" cy="114300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2514600" y="4114800"/>
            <a:ext cx="6629400" cy="114300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lowchart: Terminator 10"/>
          <p:cNvSpPr/>
          <p:nvPr/>
        </p:nvSpPr>
        <p:spPr>
          <a:xfrm>
            <a:off x="2514600" y="5410200"/>
            <a:ext cx="6629400" cy="114300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nét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4" idx="3"/>
            <a:endCxn id="6" idx="1"/>
          </p:cNvCxnSpPr>
          <p:nvPr/>
        </p:nvCxnSpPr>
        <p:spPr>
          <a:xfrm flipV="1">
            <a:off x="1447800" y="914400"/>
            <a:ext cx="990600" cy="251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8" idx="1"/>
          </p:cNvCxnSpPr>
          <p:nvPr/>
        </p:nvCxnSpPr>
        <p:spPr>
          <a:xfrm flipV="1">
            <a:off x="1447800" y="2133600"/>
            <a:ext cx="9906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9" idx="1"/>
          </p:cNvCxnSpPr>
          <p:nvPr/>
        </p:nvCxnSpPr>
        <p:spPr>
          <a:xfrm flipV="1">
            <a:off x="1447800" y="3390900"/>
            <a:ext cx="1066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0" idx="1"/>
          </p:cNvCxnSpPr>
          <p:nvPr/>
        </p:nvCxnSpPr>
        <p:spPr>
          <a:xfrm>
            <a:off x="1447800" y="3429000"/>
            <a:ext cx="10668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11" idx="1"/>
          </p:cNvCxnSpPr>
          <p:nvPr/>
        </p:nvCxnSpPr>
        <p:spPr>
          <a:xfrm>
            <a:off x="1447800" y="3429000"/>
            <a:ext cx="1066800" cy="255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0" y="152400"/>
            <a:ext cx="1752600" cy="655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Theo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hẹp</a:t>
            </a:r>
            <a:endParaRPr lang="en-US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2438400" y="457200"/>
            <a:ext cx="6705600" cy="1066800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ngữ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2438400" y="2895600"/>
            <a:ext cx="6705600" cy="1066800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hóa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2514600" y="5181600"/>
            <a:ext cx="6629400" cy="1143000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giác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người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4" idx="3"/>
            <a:endCxn id="6" idx="1"/>
          </p:cNvCxnSpPr>
          <p:nvPr/>
        </p:nvCxnSpPr>
        <p:spPr>
          <a:xfrm flipV="1">
            <a:off x="1752600" y="990600"/>
            <a:ext cx="6858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8" idx="1"/>
          </p:cNvCxnSpPr>
          <p:nvPr/>
        </p:nvCxnSpPr>
        <p:spPr>
          <a:xfrm>
            <a:off x="1752600" y="34290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9" idx="1"/>
          </p:cNvCxnSpPr>
          <p:nvPr/>
        </p:nvCxnSpPr>
        <p:spPr>
          <a:xfrm>
            <a:off x="1752600" y="3429000"/>
            <a:ext cx="762000" cy="232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28596" y="1857364"/>
            <a:ext cx="8429684" cy="452431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Hai</a:t>
            </a:r>
            <a:r>
              <a:rPr lang="en-US" sz="3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cách</a:t>
            </a:r>
            <a:r>
              <a:rPr lang="en-US" sz="3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hiểu</a:t>
            </a:r>
            <a:r>
              <a:rPr lang="en-US" sz="3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trên</a:t>
            </a:r>
            <a:r>
              <a:rPr lang="en-US" sz="3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tuy</a:t>
            </a:r>
            <a:r>
              <a:rPr lang="en-US" sz="3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không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đồng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nhất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nhưng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gắn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宋体" pitchFamily="2" charset="-122"/>
                <a:cs typeface="Times New Roman" pitchFamily="18" charset="0"/>
              </a:rPr>
              <a:t>ó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mật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thiết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với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nhau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không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宋体" pitchFamily="2" charset="-122"/>
                <a:cs typeface="Times New Roman" pitchFamily="18" charset="0"/>
              </a:rPr>
              <a:t>á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rời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- </a:t>
            </a:r>
            <a:r>
              <a:rPr lang="en-US" altLang="zh-CN" sz="32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ân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tộc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quốc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gia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bao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hàm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dân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tộc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tộc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người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- </a:t>
            </a:r>
            <a:r>
              <a:rPr lang="en-US" altLang="zh-CN" sz="32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ân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tộc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tộc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người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là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bộ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phận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hình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thành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dân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tộc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quốc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gia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- </a:t>
            </a:r>
            <a:r>
              <a:rPr lang="en-US" altLang="zh-CN" sz="32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ân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tộc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tộc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người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ra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đời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trong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những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quốc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gia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nhất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định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và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thông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thường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những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nhân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tố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hình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thành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dân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tộc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tộc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người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không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tách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rời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với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những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nhân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tố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hình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thành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quốc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gia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AutoShape 1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928794" y="142852"/>
            <a:ext cx="5072098" cy="1143008"/>
          </a:xfrm>
          <a:prstGeom prst="cloudCallout">
            <a:avLst>
              <a:gd name="adj1" fmla="val 27042"/>
              <a:gd name="adj2" fmla="val -37144"/>
            </a:avLst>
          </a:prstGeom>
          <a:solidFill>
            <a:srgbClr val="009900"/>
          </a:solidFill>
          <a:ln w="12700">
            <a:solidFill>
              <a:srgbClr val="FFFF00"/>
            </a:solidFill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lIns="0" tIns="0" rIns="0" bIns="0"/>
          <a:lstStyle/>
          <a:p>
            <a:pPr algn="ctr">
              <a:spcBef>
                <a:spcPts val="800"/>
              </a:spcBef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endParaRPr 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5-Point Star 7">
            <a:hlinkClick r:id="rId3" action="ppaction://hlinksldjump"/>
          </p:cNvPr>
          <p:cNvSpPr/>
          <p:nvPr/>
        </p:nvSpPr>
        <p:spPr>
          <a:xfrm>
            <a:off x="7929586" y="6000768"/>
            <a:ext cx="500066" cy="28575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" y="914400"/>
            <a:ext cx="9144000" cy="95408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a.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CNXH. </a:t>
            </a:r>
          </a:p>
        </p:txBody>
      </p:sp>
      <p:pic>
        <p:nvPicPr>
          <p:cNvPr id="19" name="Picture 2" descr="D:\HINH TU LIEU\HINH MANG\hinh DANH NHAN\LEENI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2800"/>
            <a:ext cx="1385887" cy="190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ounded Rectangle 19"/>
          <p:cNvSpPr/>
          <p:nvPr/>
        </p:nvSpPr>
        <p:spPr>
          <a:xfrm>
            <a:off x="214313" y="-1"/>
            <a:ext cx="8701087" cy="914401"/>
          </a:xfrm>
          <a:prstGeom prst="round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Mác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Lênin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385887" y="2209800"/>
            <a:ext cx="7758113" cy="4267200"/>
            <a:chOff x="1385887" y="2209800"/>
            <a:chExt cx="7758113" cy="4267200"/>
          </a:xfrm>
        </p:grpSpPr>
        <p:sp>
          <p:nvSpPr>
            <p:cNvPr id="22" name="Flowchart: Terminator 21"/>
            <p:cNvSpPr/>
            <p:nvPr/>
          </p:nvSpPr>
          <p:spPr>
            <a:xfrm>
              <a:off x="1676400" y="2209800"/>
              <a:ext cx="7467600" cy="1371600"/>
            </a:xfrm>
            <a:prstGeom prst="flowChartTermina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Cộng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đồng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cư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muốn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tách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ra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để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hình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thành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cộng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đồng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tộc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độc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lập</a:t>
              </a:r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Flowchart: Terminator 22"/>
            <p:cNvSpPr/>
            <p:nvPr/>
          </p:nvSpPr>
          <p:spPr>
            <a:xfrm>
              <a:off x="1676400" y="5029200"/>
              <a:ext cx="7467600" cy="1447800"/>
            </a:xfrm>
            <a:prstGeom prst="flowChartTermina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Các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tộc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trong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từng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quốc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gia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thậm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chí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các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tộc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ở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nhiều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quốc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gia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muốn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liên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hiệp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lại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với</a:t>
              </a:r>
              <a:r>
                <a:rPr 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nhau</a:t>
              </a:r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Straight Arrow Connector 8"/>
            <p:cNvCxnSpPr>
              <a:stCxn id="19" idx="3"/>
              <a:endCxn id="22" idx="1"/>
            </p:cNvCxnSpPr>
            <p:nvPr/>
          </p:nvCxnSpPr>
          <p:spPr>
            <a:xfrm flipV="1">
              <a:off x="1385887" y="2895600"/>
              <a:ext cx="290513" cy="14097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9" idx="3"/>
              <a:endCxn id="23" idx="1"/>
            </p:cNvCxnSpPr>
            <p:nvPr/>
          </p:nvCxnSpPr>
          <p:spPr>
            <a:xfrm>
              <a:off x="1385887" y="4305308"/>
              <a:ext cx="290513" cy="14477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/>
        </p:nvGraphicFramePr>
        <p:xfrm>
          <a:off x="228600" y="4114800"/>
          <a:ext cx="2514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6" descr="ASEAN Energy Ministers' Meeting, Singapore"/>
          <p:cNvPicPr>
            <a:picLocks noChangeAspect="1" noChangeArrowheads="1"/>
          </p:cNvPicPr>
          <p:nvPr/>
        </p:nvPicPr>
        <p:blipFill>
          <a:blip r:embed="rId7">
            <a:lum contrast="30000"/>
          </a:blip>
          <a:srcRect/>
          <a:stretch>
            <a:fillRect/>
          </a:stretch>
        </p:blipFill>
        <p:spPr bwMode="auto">
          <a:xfrm>
            <a:off x="228600" y="4648200"/>
            <a:ext cx="2514600" cy="19812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grpSp>
        <p:nvGrpSpPr>
          <p:cNvPr id="2" name="Group 30"/>
          <p:cNvGrpSpPr>
            <a:grpSpLocks/>
          </p:cNvGrpSpPr>
          <p:nvPr/>
        </p:nvGrpSpPr>
        <p:grpSpPr bwMode="auto">
          <a:xfrm rot="321994">
            <a:off x="787400" y="1392238"/>
            <a:ext cx="2178050" cy="2286000"/>
            <a:chOff x="4363789" y="4030284"/>
            <a:chExt cx="2520950" cy="2057400"/>
          </a:xfrm>
        </p:grpSpPr>
        <p:pic>
          <p:nvPicPr>
            <p:cNvPr id="29" name="Picture 22" descr="BH doc loi dap tu khi den Matxcova"/>
            <p:cNvPicPr>
              <a:picLocks noChangeAspect="1" noChangeArrowheads="1"/>
            </p:cNvPicPr>
            <p:nvPr/>
          </p:nvPicPr>
          <p:blipFill>
            <a:blip r:embed="rId8">
              <a:lum contrast="18000"/>
            </a:blip>
            <a:srcRect/>
            <a:stretch>
              <a:fillRect/>
            </a:stretch>
          </p:blipFill>
          <p:spPr bwMode="auto">
            <a:xfrm>
              <a:off x="4363789" y="4030284"/>
              <a:ext cx="2520950" cy="2057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41998" name="WordArt 24"/>
            <p:cNvSpPr>
              <a:spLocks noChangeArrowheads="1" noChangeShapeType="1" noTextEdit="1"/>
            </p:cNvSpPr>
            <p:nvPr/>
          </p:nvSpPr>
          <p:spPr bwMode="auto">
            <a:xfrm rot="-480932">
              <a:off x="4689201" y="4075409"/>
              <a:ext cx="1828800" cy="3048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vi-VN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  <a:latin typeface="Arial Đen"/>
                </a:rPr>
                <a:t>LIÊN HIỆP </a:t>
              </a:r>
            </a:p>
            <a:p>
              <a:pPr algn="ctr"/>
              <a:r>
                <a:rPr lang="vi-VN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  <a:latin typeface="Arial Đen"/>
                </a:rPr>
                <a:t>CÔNG NHÂN QUỐC TẾ</a:t>
              </a:r>
              <a:endParaRPr lang="en-US" sz="36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Đen"/>
              </a:endParaRPr>
            </a:p>
          </p:txBody>
        </p:sp>
      </p:grpSp>
      <p:pic>
        <p:nvPicPr>
          <p:cNvPr id="17" name="Picture 16" descr="123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3600" y="4038600"/>
            <a:ext cx="719666" cy="762000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</p:pic>
      <p:pic>
        <p:nvPicPr>
          <p:cNvPr id="1026" name="Picture 2" descr="D:\HINH SLIDE\Picture32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867400" y="228600"/>
            <a:ext cx="3048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38.jpg"/>
          <p:cNvPicPr>
            <a:picLocks noChangeAspect="1"/>
          </p:cNvPicPr>
          <p:nvPr/>
        </p:nvPicPr>
        <p:blipFill>
          <a:blip r:embed="rId11"/>
          <a:srcRect l="1852" t="2534" r="3704" b="19493"/>
          <a:stretch>
            <a:fillRect/>
          </a:stretch>
        </p:blipFill>
        <p:spPr>
          <a:xfrm>
            <a:off x="3352800" y="685800"/>
            <a:ext cx="232410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019800" y="3203575"/>
            <a:ext cx="2971800" cy="3124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isometricOffAxis2Left"/>
            <a:lightRig rig="threePt" dir="t"/>
          </a:scene3d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rgbClr val="FFCC00"/>
              </a:buClr>
              <a:buSzPct val="60000"/>
              <a:buFont typeface="Wingdings" pitchFamily="2" charset="2"/>
              <a:buNone/>
              <a:defRPr/>
            </a:pPr>
            <a:r>
              <a:rPr 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	</a:t>
            </a:r>
            <a:r>
              <a:rPr lang="en-US" sz="3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sz="3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3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xích</a:t>
            </a:r>
            <a:r>
              <a:rPr lang="en-US" sz="3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3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gần</a:t>
            </a:r>
            <a:r>
              <a:rPr lang="en-US" sz="3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3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3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3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3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hiệp</a:t>
            </a:r>
            <a:r>
              <a:rPr lang="en-US" sz="3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3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3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3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)</a:t>
            </a:r>
          </a:p>
        </p:txBody>
      </p: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3048000" y="3862388"/>
            <a:ext cx="2743200" cy="2590800"/>
            <a:chOff x="2474" y="1661"/>
            <a:chExt cx="2883" cy="2066"/>
          </a:xfrm>
        </p:grpSpPr>
        <p:pic>
          <p:nvPicPr>
            <p:cNvPr id="21" name="Picture 90" descr="image005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474" y="1661"/>
              <a:ext cx="2883" cy="176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3" name="WordArt 92"/>
            <p:cNvSpPr>
              <a:spLocks noChangeArrowheads="1" noChangeShapeType="1" noTextEdit="1"/>
            </p:cNvSpPr>
            <p:nvPr/>
          </p:nvSpPr>
          <p:spPr bwMode="auto">
            <a:xfrm>
              <a:off x="3019" y="3520"/>
              <a:ext cx="1865" cy="20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eaLnBrk="0" hangingPunct="0">
                <a:defRPr/>
              </a:pPr>
              <a:r>
                <a:rPr lang="en-US" sz="4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Đen"/>
                  <a:cs typeface="+mn-cs"/>
                </a:rPr>
                <a:t>LIÊ</a:t>
              </a:r>
              <a:r>
                <a:rPr lang="en-US" sz="48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Đen"/>
                  <a:cs typeface="+mn-cs"/>
                </a:rPr>
                <a:t>N MINH CHÂU ÂU</a:t>
              </a:r>
              <a:endParaRPr lang="en-US" sz="4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Đen"/>
                <a:cs typeface="+mn-cs"/>
              </a:endParaRPr>
            </a:p>
          </p:txBody>
        </p:sp>
        <p:pic>
          <p:nvPicPr>
            <p:cNvPr id="24" name="Picture 93" descr="100_euro_fr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4509" y="2969"/>
              <a:ext cx="848" cy="4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332510" y="304800"/>
            <a:ext cx="8464018" cy="6254028"/>
            <a:chOff x="332510" y="304800"/>
            <a:chExt cx="8464018" cy="6254028"/>
          </a:xfrm>
        </p:grpSpPr>
        <p:pic>
          <p:nvPicPr>
            <p:cNvPr id="4" name="Picture 5" descr="C:\Users\ADMIN.ADMIN-PC.000\Downloads\tải xuống.png">
              <a:hlinkClick r:id="rId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7459" y="304800"/>
              <a:ext cx="2253341" cy="1752600"/>
            </a:xfrm>
            <a:prstGeom prst="rect">
              <a:avLst/>
            </a:prstGeom>
            <a:noFill/>
            <a:ln w="19050">
              <a:noFill/>
            </a:ln>
          </p:spPr>
        </p:pic>
        <p:pic>
          <p:nvPicPr>
            <p:cNvPr id="5" name="Picture 20" descr="tải xuống (1)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2510" y="4800600"/>
              <a:ext cx="2286000" cy="17582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  <p:pic>
          <p:nvPicPr>
            <p:cNvPr id="6" name="Picture 14" descr="support-groups-collection-1-3-400x336">
              <a:hlinkClick r:id="" action="ppaction://noaction"/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477000" y="304800"/>
              <a:ext cx="2319528" cy="1752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  <p:pic>
          <p:nvPicPr>
            <p:cNvPr id="7" name="Picture 2" descr="C:\Users\ADMIN.ADMIN-PC.000\Downloads\4a44538c22ab7d2722fe28af2b949a7f.jpg">
              <a:hlinkClick r:id="rId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lum bright="10000"/>
            </a:blip>
            <a:srcRect/>
            <a:stretch>
              <a:fillRect/>
            </a:stretch>
          </p:blipFill>
          <p:spPr bwMode="auto">
            <a:xfrm>
              <a:off x="6504710" y="4800600"/>
              <a:ext cx="2286000" cy="1752600"/>
            </a:xfrm>
            <a:prstGeom prst="rect">
              <a:avLst/>
            </a:prstGeom>
            <a:noFill/>
            <a:ln w="19050">
              <a:noFill/>
            </a:ln>
          </p:spPr>
        </p:pic>
        <p:sp>
          <p:nvSpPr>
            <p:cNvPr id="8" name="Cloud Callout 7"/>
            <p:cNvSpPr/>
            <p:nvPr/>
          </p:nvSpPr>
          <p:spPr>
            <a:xfrm>
              <a:off x="1524000" y="1717965"/>
              <a:ext cx="6096000" cy="3401290"/>
            </a:xfrm>
            <a:prstGeom prst="cloudCallout">
              <a:avLst>
                <a:gd name="adj1" fmla="val 43177"/>
                <a:gd name="adj2" fmla="val -26011"/>
              </a:avLst>
            </a:prstGeom>
            <a:solidFill>
              <a:srgbClr val="009900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0" rIns="0" bIns="0" rtlCol="0" anchor="t"/>
            <a:lstStyle/>
            <a:p>
              <a:pPr lvl="1" algn="ctr"/>
              <a:r>
                <a:rPr lang="en-US" sz="3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86000" y="2143116"/>
              <a:ext cx="457200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Hai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xu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hướng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tộc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có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bị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chi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phối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bởi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mục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đích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chính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trị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không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? Ở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Việt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Nam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hiện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nay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hai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xu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hướng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này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biểu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hiện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như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thế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nào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?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6942</TotalTime>
  <Words>2202</Words>
  <Application>Microsoft Office PowerPoint</Application>
  <PresentationFormat>On-screen Show (4:3)</PresentationFormat>
  <Paragraphs>171</Paragraphs>
  <Slides>35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Win_64</dc:creator>
  <cp:lastModifiedBy>ADMIN</cp:lastModifiedBy>
  <cp:revision>206</cp:revision>
  <dcterms:created xsi:type="dcterms:W3CDTF">2019-11-11T08:25:32Z</dcterms:created>
  <dcterms:modified xsi:type="dcterms:W3CDTF">2022-11-02T01:19:20Z</dcterms:modified>
</cp:coreProperties>
</file>