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5" r:id="rId3"/>
    <p:sldId id="353" r:id="rId4"/>
    <p:sldId id="358" r:id="rId5"/>
    <p:sldId id="360" r:id="rId6"/>
    <p:sldId id="362" r:id="rId7"/>
    <p:sldId id="387" r:id="rId8"/>
    <p:sldId id="364" r:id="rId9"/>
    <p:sldId id="270" r:id="rId10"/>
    <p:sldId id="272" r:id="rId11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4" autoAdjust="0"/>
    <p:restoredTop sz="79928" autoAdjust="0"/>
  </p:normalViewPr>
  <p:slideViewPr>
    <p:cSldViewPr showGuides="1">
      <p:cViewPr varScale="1">
        <p:scale>
          <a:sx n="73" d="100"/>
          <a:sy n="73" d="100"/>
        </p:scale>
        <p:origin x="1320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7595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7791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8398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69433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>
                <a:solidFill>
                  <a:schemeClr val="bg1"/>
                </a:solidFill>
                <a:latin typeface="Sansation" pitchFamily="2" charset="0"/>
              </a:rPr>
              <a:t>Лекция 1. Информационные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процессы</a:t>
            </a:r>
          </a:p>
          <a:p>
            <a:pPr lvl="0" algn="r">
              <a:defRPr/>
            </a:pPr>
            <a:r>
              <a:rPr lang="mk-MK" sz="2000" b="1" dirty="0" smtClean="0">
                <a:solidFill>
                  <a:schemeClr val="bg1"/>
                </a:solidFill>
              </a:rPr>
              <a:t>Самостоятельная работа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2000" b="1" dirty="0"/>
              <a:t> </a:t>
            </a:r>
            <a:r>
              <a:rPr lang="ru-RU" sz="2000" dirty="0"/>
              <a:t>ИЗМЕРЕНИЕ ИНФОРМАЦИИ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5880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37125" y="1347776"/>
            <a:ext cx="8687811" cy="166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самостоятельного выполнения №1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Световое табло состоит из лампочек. Каждая лампочка может находиться в одном из трех состояний («включено», «выключено» или «мигает»). Какое наименьшее количество лампочек должно находиться на табло, чтобы с его помощью можно было передать 18 различных сигналов?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самостоятельного выполнения №2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В корзине лежат черные и белые шары. Среди них 18 черных шаров. Сообщение о том, что достали белый шар, несет 2 бита информации. Сколько всего шаров в корзине?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самостоятельного выполнения №3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Автоматическое устройство осуществило перекодировку информационного сообщения на русском языке, первоначально записанного в 16–битном коде Unicode, в 8–битную кодировку Windows–1251, при этом информационный объем сообщения составил 60 байт.</a:t>
            </a:r>
          </a:p>
          <a:p>
            <a:pPr algn="just">
              <a:spcBef>
                <a:spcPct val="20000"/>
              </a:spcBef>
            </a:pPr>
            <a:r>
              <a:rPr lang="ru-RU" sz="1600" b="1" dirty="0"/>
              <a:t>Определите информационный объем сообщения до перекодировки.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самостоятельной работы №4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В кодировке Unicode на каждый символ отводится два байта. Определите информационный объем слова из двадцати четырех символов в этой кодировке.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самостоятельной работы №5</a:t>
            </a:r>
          </a:p>
          <a:p>
            <a:pPr algn="just">
              <a:spcBef>
                <a:spcPct val="20000"/>
              </a:spcBef>
            </a:pPr>
            <a:endParaRPr lang="ru-RU" sz="8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Рассчитайте объём видеопамяти, необходимой для хранения графического изображения, занимающего весь экран монитора с разрешением 1024х768 и количеством отображаемых цветов, равным 16 777 216.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1389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>
                <a:latin typeface="Sansation" pitchFamily="2" charset="0"/>
              </a:rPr>
              <a:t> </a:t>
            </a:r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257288"/>
            <a:ext cx="8596360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самостоятельной работы №6</a:t>
            </a:r>
          </a:p>
          <a:p>
            <a:pPr algn="just">
              <a:spcBef>
                <a:spcPct val="20000"/>
              </a:spcBef>
            </a:pPr>
            <a:endParaRPr lang="ru-RU" sz="8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Производится двухканальная (стерео)звукозапись с частотой дискретизации 22 кГц и глубиной кодирования 24 бита. Запись длится 2 минуты, ее результаты записываются в файл, сжатие данных не производится. Какое из чисел наиболее близко к размеру полученного файла, выраженному в мегабайтах?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328</Words>
  <Application>Microsoft Office PowerPoint</Application>
  <PresentationFormat>Экран (4:3)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Сергей Чесноков</cp:lastModifiedBy>
  <cp:revision>536</cp:revision>
  <dcterms:created xsi:type="dcterms:W3CDTF">2011-02-07T16:44:09Z</dcterms:created>
  <dcterms:modified xsi:type="dcterms:W3CDTF">2016-10-04T08:22:26Z</dcterms:modified>
</cp:coreProperties>
</file>