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62" r:id="rId3"/>
    <p:sldId id="270" r:id="rId4"/>
    <p:sldId id="272" r:id="rId5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308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3052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00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2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История развития вычислительной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техники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Задания для самостоятельной работы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История развития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вычислительной техники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  <a:latin typeface="Sansation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257288"/>
            <a:ext cx="18235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Приведите номера ячеек (№ строки, № столбца) в которых изображены:</a:t>
            </a:r>
          </a:p>
          <a:p>
            <a:pPr algn="just"/>
            <a:endParaRPr lang="ru-RU" sz="1600" dirty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Ч.Бэббидж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А.Лавлейс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Д.Буль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С.Возняк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М.Цукерберг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Д.Гостлинг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endParaRPr lang="ru-RU" sz="1600" dirty="0" smtClean="0"/>
          </a:p>
          <a:p>
            <a:pPr marL="342900" indent="-342900" algn="just">
              <a:buAutoNum type="arabicParenR"/>
            </a:pPr>
            <a:endParaRPr lang="ru-RU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62" y="1257288"/>
            <a:ext cx="7026538" cy="496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57</Words>
  <Application>Microsoft Office PowerPoint</Application>
  <PresentationFormat>Экран (4:3)</PresentationFormat>
  <Paragraphs>24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 Чесноков</cp:lastModifiedBy>
  <cp:revision>630</cp:revision>
  <dcterms:created xsi:type="dcterms:W3CDTF">2011-02-07T16:44:09Z</dcterms:created>
  <dcterms:modified xsi:type="dcterms:W3CDTF">2016-10-04T08:27:03Z</dcterms:modified>
</cp:coreProperties>
</file>