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57" r:id="rId3"/>
    <p:sldId id="504" r:id="rId4"/>
    <p:sldId id="651" r:id="rId5"/>
    <p:sldId id="659" r:id="rId6"/>
    <p:sldId id="270" r:id="rId7"/>
    <p:sldId id="272" r:id="rId8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7721" autoAdjust="0"/>
    <p:restoredTop sz="99821" autoAdjust="0"/>
  </p:normalViewPr>
  <p:slideViewPr>
    <p:cSldViewPr showGuides="1">
      <p:cViewPr varScale="1">
        <p:scale>
          <a:sx n="165" d="100"/>
          <a:sy n="165" d="100"/>
        </p:scale>
        <p:origin x="2672" y="10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92398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9647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9658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1225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21.11.2020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5. Введение в базы данных (БД).</a:t>
            </a:r>
            <a:endParaRPr lang="mk-MK" sz="2000" b="1" dirty="0">
              <a:solidFill>
                <a:schemeClr val="bg1"/>
              </a:solidFill>
              <a:latin typeface="Sansatio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92" y="0"/>
            <a:ext cx="361908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 в базы данных (БД)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11592" y="2990137"/>
            <a:ext cx="6114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ПОНЯТИЕ БАЗ ДАННЫХ (БД)</a:t>
            </a:r>
          </a:p>
        </p:txBody>
      </p:sp>
    </p:spTree>
    <p:extLst>
      <p:ext uri="{BB962C8B-B14F-4D97-AF65-F5344CB8AC3E}">
        <p14:creationId xmlns:p14="http://schemas.microsoft.com/office/powerpoint/2010/main" val="263760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 в базы данных (БД)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C00000"/>
                </a:solidFill>
              </a:rPr>
              <a:t>Задание 1</a:t>
            </a:r>
          </a:p>
          <a:p>
            <a:endParaRPr lang="ru-RU" sz="1200" b="1" dirty="0"/>
          </a:p>
          <a:p>
            <a:r>
              <a:rPr lang="ru-RU" sz="1200" b="1" dirty="0"/>
              <a:t>Сделать описание предметной области для создания БД информационной системы каршеринга.</a:t>
            </a:r>
          </a:p>
          <a:p>
            <a:pPr algn="just"/>
            <a:endParaRPr lang="ru-RU" sz="12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8C2FD9-B9AE-4F62-A480-1849E5E88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434" y="2078820"/>
            <a:ext cx="5742156" cy="28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 в базы данных (БД)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66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C00000"/>
                </a:solidFill>
              </a:rPr>
              <a:t>Задание 2</a:t>
            </a:r>
          </a:p>
          <a:p>
            <a:endParaRPr lang="ru-RU" sz="1200" b="1" dirty="0"/>
          </a:p>
          <a:p>
            <a:pPr algn="just"/>
            <a:r>
              <a:rPr lang="ru-RU" sz="1200" b="1" dirty="0"/>
              <a:t>Приведите описание таких структур данных, как дерево и список. Как они формируются (заполняются)? Какие операции совершаются с элементами этих структур? </a:t>
            </a:r>
          </a:p>
          <a:p>
            <a:pPr algn="just"/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0771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2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Введение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 в базы данных (БД)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C00000"/>
                </a:solidFill>
              </a:rPr>
              <a:t>Задание 3</a:t>
            </a:r>
          </a:p>
          <a:p>
            <a:endParaRPr lang="ru-RU" sz="1200" b="1" dirty="0"/>
          </a:p>
          <a:p>
            <a:r>
              <a:rPr lang="ru-RU" sz="1200" b="1" dirty="0"/>
              <a:t>На основе описания предметной области Задания 1, составьте диаграмму или описание модели «сущность-связь».</a:t>
            </a:r>
          </a:p>
          <a:p>
            <a:pPr algn="just"/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29377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9110</TotalTime>
  <Words>139</Words>
  <Application>Microsoft Office PowerPoint</Application>
  <PresentationFormat>Экран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1012</cp:revision>
  <dcterms:created xsi:type="dcterms:W3CDTF">2011-02-07T16:44:09Z</dcterms:created>
  <dcterms:modified xsi:type="dcterms:W3CDTF">2020-11-21T17:05:44Z</dcterms:modified>
</cp:coreProperties>
</file>