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73" r:id="rId3"/>
    <p:sldId id="274" r:id="rId4"/>
    <p:sldId id="270" r:id="rId5"/>
    <p:sldId id="272" r:id="rId6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8" autoAdjust="0"/>
    <p:restoredTop sz="99821" autoAdjust="0"/>
  </p:normalViewPr>
  <p:slideViewPr>
    <p:cSldViewPr showGuides="1">
      <p:cViewPr varScale="1">
        <p:scale>
          <a:sx n="73" d="100"/>
          <a:sy n="73" d="100"/>
        </p:scale>
        <p:origin x="1308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3052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10002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09791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31129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02.11.2016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2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История развития вычислительной техники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</a:rPr>
              <a:t>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Задания для самостоятельной работы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9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История развития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вычислительной техники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  <a:latin typeface="Sansation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626086"/>
            <a:ext cx="245364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Приведите номера ячеек (№ строки, № столбца) в которых изображены:</a:t>
            </a:r>
          </a:p>
          <a:p>
            <a:pPr algn="just"/>
            <a:endParaRPr lang="ru-RU" sz="1600" dirty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Ч.Бэббидж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А.Лавлейс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Д.Буль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С.Возняк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М.Цукерберг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r>
              <a:rPr lang="ru-RU" sz="1600" dirty="0" err="1" smtClean="0"/>
              <a:t>Д.Гостлинг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endParaRPr lang="ru-RU" sz="1600" dirty="0" smtClean="0"/>
          </a:p>
          <a:p>
            <a:pPr marL="342900" indent="-342900" algn="just">
              <a:buAutoNum type="arabicParenR"/>
            </a:pPr>
            <a:endParaRPr lang="ru-RU" sz="16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36" y="1626086"/>
            <a:ext cx="6504664" cy="459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38088" y="1255263"/>
            <a:ext cx="2453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rgbClr val="C00000"/>
                </a:solidFill>
              </a:rPr>
              <a:t>Задание 1</a:t>
            </a:r>
            <a:endParaRPr lang="ru-RU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Задания для самостоятельной работы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5244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 smtClean="0">
                <a:solidFill>
                  <a:schemeClr val="bg1"/>
                </a:solidFill>
                <a:latin typeface="Sansation" pitchFamily="2" charset="0"/>
              </a:rPr>
              <a:t>3</a:t>
            </a:r>
            <a:endParaRPr lang="mk-MK" sz="9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История развития 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вычислительной техники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  <a:latin typeface="Sansation" pitchFamily="2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8088" y="1446747"/>
            <a:ext cx="85677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1600" dirty="0" smtClean="0"/>
          </a:p>
          <a:p>
            <a:pPr marL="342900" indent="-342900" algn="just">
              <a:buAutoNum type="arabicPeriod"/>
            </a:pPr>
            <a:r>
              <a:rPr lang="ru-RU" sz="1600" dirty="0" smtClean="0"/>
              <a:t>Выбрать из временного промежутка с 1938 года по настоящее время один год (чтобы не было пересечений при выполнении задания внутри группы).</a:t>
            </a:r>
          </a:p>
          <a:p>
            <a:pPr marL="342900" indent="-342900" algn="just">
              <a:buAutoNum type="arabicPeriod"/>
            </a:pPr>
            <a:r>
              <a:rPr lang="ru-RU" sz="1600" dirty="0" smtClean="0"/>
              <a:t>В рамках выбранного года найти от 1 до 8 событий, связанных с развитием ВТ, технологий, изобретениями, совершенствования технологий и т.д. в России и за рубежом.</a:t>
            </a:r>
          </a:p>
          <a:p>
            <a:pPr marL="342900" indent="-342900" algn="just">
              <a:buAutoNum type="arabicPeriod"/>
            </a:pPr>
            <a:r>
              <a:rPr lang="ru-RU" sz="1600" dirty="0" smtClean="0"/>
              <a:t>На основе найденного материала составить презентацию. В качестве шаблона можно использовать презентацию по данной лекции. </a:t>
            </a:r>
            <a:endParaRPr lang="ru-RU" sz="1600" dirty="0" smtClean="0"/>
          </a:p>
          <a:p>
            <a:pPr marL="342900" indent="-342900" algn="just">
              <a:buAutoNum type="arabicParenR"/>
            </a:pPr>
            <a:endParaRPr lang="ru-RU" sz="1600" dirty="0" smtClean="0"/>
          </a:p>
          <a:p>
            <a:pPr marL="342900" indent="-342900" algn="just">
              <a:buAutoNum type="arabicParenR"/>
            </a:pP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38088" y="1255263"/>
            <a:ext cx="24536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>
                <a:solidFill>
                  <a:srgbClr val="C00000"/>
                </a:solidFill>
              </a:rPr>
              <a:t>Задание 2</a:t>
            </a:r>
            <a:endParaRPr lang="ru-RU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9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</TotalTime>
  <Words>143</Words>
  <Application>Microsoft Office PowerPoint</Application>
  <PresentationFormat>Экран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 Чесноков</cp:lastModifiedBy>
  <cp:revision>631</cp:revision>
  <dcterms:created xsi:type="dcterms:W3CDTF">2011-02-07T16:44:09Z</dcterms:created>
  <dcterms:modified xsi:type="dcterms:W3CDTF">2016-11-02T14:04:30Z</dcterms:modified>
</cp:coreProperties>
</file>