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357" r:id="rId3"/>
    <p:sldId id="381" r:id="rId4"/>
    <p:sldId id="383" r:id="rId5"/>
    <p:sldId id="384" r:id="rId6"/>
    <p:sldId id="382" r:id="rId7"/>
    <p:sldId id="386" r:id="rId8"/>
    <p:sldId id="387" r:id="rId9"/>
    <p:sldId id="388" r:id="rId10"/>
    <p:sldId id="353" r:id="rId11"/>
    <p:sldId id="354" r:id="rId12"/>
    <p:sldId id="358" r:id="rId13"/>
    <p:sldId id="361" r:id="rId14"/>
    <p:sldId id="390" r:id="rId15"/>
    <p:sldId id="391" r:id="rId16"/>
    <p:sldId id="359" r:id="rId17"/>
    <p:sldId id="363" r:id="rId18"/>
    <p:sldId id="364" r:id="rId19"/>
    <p:sldId id="360" r:id="rId20"/>
    <p:sldId id="392" r:id="rId21"/>
    <p:sldId id="367" r:id="rId22"/>
    <p:sldId id="368" r:id="rId23"/>
    <p:sldId id="369" r:id="rId24"/>
    <p:sldId id="393" r:id="rId25"/>
    <p:sldId id="365" r:id="rId26"/>
    <p:sldId id="394" r:id="rId27"/>
    <p:sldId id="370" r:id="rId28"/>
    <p:sldId id="371" r:id="rId29"/>
    <p:sldId id="372" r:id="rId30"/>
    <p:sldId id="373" r:id="rId31"/>
    <p:sldId id="395" r:id="rId32"/>
    <p:sldId id="374" r:id="rId33"/>
    <p:sldId id="389" r:id="rId34"/>
    <p:sldId id="377" r:id="rId35"/>
    <p:sldId id="396" r:id="rId36"/>
    <p:sldId id="385" r:id="rId37"/>
    <p:sldId id="270" r:id="rId38"/>
    <p:sldId id="272" r:id="rId39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32" autoAdjust="0"/>
    <p:restoredTop sz="99821" autoAdjust="0"/>
  </p:normalViewPr>
  <p:slideViewPr>
    <p:cSldViewPr showGuides="1">
      <p:cViewPr>
        <p:scale>
          <a:sx n="75" d="100"/>
          <a:sy n="75" d="100"/>
        </p:scale>
        <p:origin x="-1500" y="-60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8BAFF8-7048-42DF-A962-0338E0244959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1C14A0A-2F11-44C3-92F8-AF5FCAEBC6D8}">
      <dgm:prSet phldrT="[Текст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400" b="1" dirty="0" smtClean="0"/>
            <a:t>Фактографические</a:t>
          </a:r>
          <a:endParaRPr lang="ru-RU" sz="1400" b="1" dirty="0"/>
        </a:p>
      </dgm:t>
    </dgm:pt>
    <dgm:pt modelId="{357C6D59-3CCB-4846-A34A-DFE096CE0F03}" type="parTrans" cxnId="{D600C55B-EA62-453C-952D-C262BD4D1D86}">
      <dgm:prSet/>
      <dgm:spPr/>
      <dgm:t>
        <a:bodyPr/>
        <a:lstStyle/>
        <a:p>
          <a:endParaRPr lang="ru-RU" sz="1400"/>
        </a:p>
      </dgm:t>
    </dgm:pt>
    <dgm:pt modelId="{91FCD84C-7DE9-4982-8058-62265B22870A}" type="sibTrans" cxnId="{D600C55B-EA62-453C-952D-C262BD4D1D86}">
      <dgm:prSet/>
      <dgm:spPr/>
      <dgm:t>
        <a:bodyPr/>
        <a:lstStyle/>
        <a:p>
          <a:endParaRPr lang="ru-RU" sz="1400"/>
        </a:p>
      </dgm:t>
    </dgm:pt>
    <dgm:pt modelId="{95BBBEFF-1586-4474-837A-5A70E8506F0A}">
      <dgm:prSet phldrT="[Текст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200" b="1" dirty="0" smtClean="0"/>
            <a:t>БД книжного фонда библиотеки</a:t>
          </a:r>
          <a:endParaRPr lang="ru-RU" sz="1200" b="1" dirty="0"/>
        </a:p>
      </dgm:t>
    </dgm:pt>
    <dgm:pt modelId="{C5ABEE34-E55A-4980-AECF-5F6D2FE466BC}" type="parTrans" cxnId="{A9A82763-762D-41DD-9DAC-99CE16441ACD}">
      <dgm:prSet>
        <dgm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 sz="1400"/>
        </a:p>
      </dgm:t>
    </dgm:pt>
    <dgm:pt modelId="{1BD29AE3-8F36-4284-B624-06C85A94CAC0}" type="sibTrans" cxnId="{A9A82763-762D-41DD-9DAC-99CE16441ACD}">
      <dgm:prSet/>
      <dgm:spPr/>
      <dgm:t>
        <a:bodyPr/>
        <a:lstStyle/>
        <a:p>
          <a:endParaRPr lang="ru-RU" sz="1400"/>
        </a:p>
      </dgm:t>
    </dgm:pt>
    <dgm:pt modelId="{CC317563-771C-49E4-9493-DC908E943E41}">
      <dgm:prSet phldrT="[Текст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200" b="1" dirty="0" smtClean="0"/>
            <a:t>БД кадрового состава учреждения	</a:t>
          </a:r>
        </a:p>
      </dgm:t>
    </dgm:pt>
    <dgm:pt modelId="{1ABC00E1-AE2E-4445-A0DB-44CC85D2387B}" type="parTrans" cxnId="{EFDE5323-1CEF-4F6A-AEBF-B8D594B9E163}">
      <dgm:prSet>
        <dgm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 sz="1400"/>
        </a:p>
      </dgm:t>
    </dgm:pt>
    <dgm:pt modelId="{FA0C9064-792A-4F6C-917F-ECF78A264EC2}" type="sibTrans" cxnId="{EFDE5323-1CEF-4F6A-AEBF-B8D594B9E163}">
      <dgm:prSet/>
      <dgm:spPr/>
      <dgm:t>
        <a:bodyPr/>
        <a:lstStyle/>
        <a:p>
          <a:endParaRPr lang="ru-RU" sz="1400"/>
        </a:p>
      </dgm:t>
    </dgm:pt>
    <dgm:pt modelId="{210EBFBA-98A9-4C71-8379-B1B6651F8A0E}">
      <dgm:prSet phldrT="[Текст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400" b="1" dirty="0" smtClean="0"/>
            <a:t>Документографические</a:t>
          </a:r>
          <a:endParaRPr lang="ru-RU" sz="1400" b="1" dirty="0"/>
        </a:p>
      </dgm:t>
    </dgm:pt>
    <dgm:pt modelId="{9416A3C1-7427-4320-B2F3-6CC300D7BE7E}" type="parTrans" cxnId="{B3932DD5-B9C1-4211-84F4-44634AAB398C}">
      <dgm:prSet/>
      <dgm:spPr/>
      <dgm:t>
        <a:bodyPr/>
        <a:lstStyle/>
        <a:p>
          <a:endParaRPr lang="ru-RU" sz="1400"/>
        </a:p>
      </dgm:t>
    </dgm:pt>
    <dgm:pt modelId="{A8D00EE7-BAE9-439C-B3F3-4FE47D1E023A}" type="sibTrans" cxnId="{B3932DD5-B9C1-4211-84F4-44634AAB398C}">
      <dgm:prSet/>
      <dgm:spPr/>
      <dgm:t>
        <a:bodyPr/>
        <a:lstStyle/>
        <a:p>
          <a:endParaRPr lang="ru-RU" sz="1400"/>
        </a:p>
      </dgm:t>
    </dgm:pt>
    <dgm:pt modelId="{50F7189F-1C47-418A-A9D9-2B07E92F41B3}">
      <dgm:prSet phldrT="[Текст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200" b="1" dirty="0" smtClean="0"/>
            <a:t>БД законодательных актов в области уголовного права</a:t>
          </a:r>
          <a:endParaRPr lang="ru-RU" sz="1200" b="1" dirty="0"/>
        </a:p>
      </dgm:t>
    </dgm:pt>
    <dgm:pt modelId="{F8E2B00E-DBAF-4533-8D11-B917991DEE6A}" type="parTrans" cxnId="{8796CF7D-6C41-4180-A1AB-EFAA732FB797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 sz="1400"/>
        </a:p>
      </dgm:t>
    </dgm:pt>
    <dgm:pt modelId="{6CBE322B-2644-4BD2-8EDE-D217F4916EA0}" type="sibTrans" cxnId="{8796CF7D-6C41-4180-A1AB-EFAA732FB797}">
      <dgm:prSet/>
      <dgm:spPr/>
      <dgm:t>
        <a:bodyPr/>
        <a:lstStyle/>
        <a:p>
          <a:endParaRPr lang="ru-RU" sz="1400"/>
        </a:p>
      </dgm:t>
    </dgm:pt>
    <dgm:pt modelId="{734FCC64-1933-4A7F-BC9B-35778355970D}">
      <dgm:prSet phldrT="[Текст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200" b="1" dirty="0" smtClean="0"/>
            <a:t>БД современной рок музыки</a:t>
          </a:r>
          <a:endParaRPr lang="ru-RU" sz="1200" b="1" dirty="0"/>
        </a:p>
      </dgm:t>
    </dgm:pt>
    <dgm:pt modelId="{9DADB1D5-EBB1-4961-AE36-4F7506AAFAD5}" type="parTrans" cxnId="{B357A397-C666-4FA5-A577-9BA6F490BFBD}">
      <dgm:prSet>
        <dgm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ru-RU" sz="1400"/>
        </a:p>
      </dgm:t>
    </dgm:pt>
    <dgm:pt modelId="{22052B18-0596-412C-BD91-0B5D2ECFB4B0}" type="sibTrans" cxnId="{B357A397-C666-4FA5-A577-9BA6F490BFBD}">
      <dgm:prSet/>
      <dgm:spPr/>
      <dgm:t>
        <a:bodyPr/>
        <a:lstStyle/>
        <a:p>
          <a:endParaRPr lang="ru-RU" sz="1400"/>
        </a:p>
      </dgm:t>
    </dgm:pt>
    <dgm:pt modelId="{85D03CC5-5E2E-41A3-968C-B34F5047680A}">
      <dgm:prSet phldrT="[Текст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200" b="1" dirty="0" smtClean="0"/>
            <a:t>…</a:t>
          </a:r>
        </a:p>
      </dgm:t>
    </dgm:pt>
    <dgm:pt modelId="{FFBE7683-578A-44AE-888F-F506AC83DF3F}" type="parTrans" cxnId="{89FD40CF-375D-46B8-B01C-733D75C56955}">
      <dgm:prSet/>
      <dgm:spPr/>
      <dgm:t>
        <a:bodyPr/>
        <a:lstStyle/>
        <a:p>
          <a:endParaRPr lang="ru-RU" sz="1400"/>
        </a:p>
      </dgm:t>
    </dgm:pt>
    <dgm:pt modelId="{1EC4A9DE-EAA2-49F8-9D56-90C9DCEDF7F4}" type="sibTrans" cxnId="{89FD40CF-375D-46B8-B01C-733D75C56955}">
      <dgm:prSet/>
      <dgm:spPr/>
      <dgm:t>
        <a:bodyPr/>
        <a:lstStyle/>
        <a:p>
          <a:endParaRPr lang="ru-RU" sz="1400"/>
        </a:p>
      </dgm:t>
    </dgm:pt>
    <dgm:pt modelId="{816BF38A-05B6-477B-9900-9F88A4931B67}">
      <dgm:prSet phldrT="[Текст]" custT="1">
        <dgm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sz="1200" b="1" dirty="0" smtClean="0"/>
            <a:t>…</a:t>
          </a:r>
          <a:endParaRPr lang="ru-RU" sz="1200" b="1" dirty="0"/>
        </a:p>
      </dgm:t>
    </dgm:pt>
    <dgm:pt modelId="{9EB69264-7542-4F35-A8B6-A9946C7BEC95}" type="parTrans" cxnId="{AFB2F8E1-1C34-4619-B6AD-A4030EE421DC}">
      <dgm:prSet/>
      <dgm:spPr/>
      <dgm:t>
        <a:bodyPr/>
        <a:lstStyle/>
        <a:p>
          <a:endParaRPr lang="ru-RU" sz="1400"/>
        </a:p>
      </dgm:t>
    </dgm:pt>
    <dgm:pt modelId="{5574FE21-F7E9-4757-ABF7-6C251092B487}" type="sibTrans" cxnId="{AFB2F8E1-1C34-4619-B6AD-A4030EE421DC}">
      <dgm:prSet/>
      <dgm:spPr/>
      <dgm:t>
        <a:bodyPr/>
        <a:lstStyle/>
        <a:p>
          <a:endParaRPr lang="ru-RU" sz="1400"/>
        </a:p>
      </dgm:t>
    </dgm:pt>
    <dgm:pt modelId="{8596FD1D-1700-41AF-804C-5A1F5666CCAF}" type="pres">
      <dgm:prSet presAssocID="{6E8BAFF8-7048-42DF-A962-0338E024495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5013CF75-B822-4E3E-BAE6-E990205194AD}" type="pres">
      <dgm:prSet presAssocID="{31C14A0A-2F11-44C3-92F8-AF5FCAEBC6D8}" presName="root" presStyleCnt="0"/>
      <dgm:spPr/>
    </dgm:pt>
    <dgm:pt modelId="{1EF34473-CF4F-4AD0-818E-532D437ACC52}" type="pres">
      <dgm:prSet presAssocID="{31C14A0A-2F11-44C3-92F8-AF5FCAEBC6D8}" presName="rootComposite" presStyleCnt="0"/>
      <dgm:spPr/>
    </dgm:pt>
    <dgm:pt modelId="{AA9AADC7-1B2D-4889-A07F-B37A5A9BD757}" type="pres">
      <dgm:prSet presAssocID="{31C14A0A-2F11-44C3-92F8-AF5FCAEBC6D8}" presName="rootText" presStyleLbl="node1" presStyleIdx="0" presStyleCnt="2" custScaleX="91060" custScaleY="57051"/>
      <dgm:spPr/>
      <dgm:t>
        <a:bodyPr/>
        <a:lstStyle/>
        <a:p>
          <a:endParaRPr lang="ru-RU"/>
        </a:p>
      </dgm:t>
    </dgm:pt>
    <dgm:pt modelId="{8B8A20AC-3C3B-4368-9B70-43815208F644}" type="pres">
      <dgm:prSet presAssocID="{31C14A0A-2F11-44C3-92F8-AF5FCAEBC6D8}" presName="rootConnector" presStyleLbl="node1" presStyleIdx="0" presStyleCnt="2"/>
      <dgm:spPr/>
      <dgm:t>
        <a:bodyPr/>
        <a:lstStyle/>
        <a:p>
          <a:endParaRPr lang="ru-RU"/>
        </a:p>
      </dgm:t>
    </dgm:pt>
    <dgm:pt modelId="{3B56A854-C4DE-4B5E-A19B-1063B8E59C67}" type="pres">
      <dgm:prSet presAssocID="{31C14A0A-2F11-44C3-92F8-AF5FCAEBC6D8}" presName="childShape" presStyleCnt="0"/>
      <dgm:spPr/>
    </dgm:pt>
    <dgm:pt modelId="{E9664D62-FD4C-4622-BE20-20F05B8A6E6C}" type="pres">
      <dgm:prSet presAssocID="{C5ABEE34-E55A-4980-AECF-5F6D2FE466BC}" presName="Name13" presStyleLbl="parChTrans1D2" presStyleIdx="0" presStyleCnt="6"/>
      <dgm:spPr/>
      <dgm:t>
        <a:bodyPr/>
        <a:lstStyle/>
        <a:p>
          <a:endParaRPr lang="ru-RU"/>
        </a:p>
      </dgm:t>
    </dgm:pt>
    <dgm:pt modelId="{4BEB1984-CCAE-4356-9B8A-5803A168F745}" type="pres">
      <dgm:prSet presAssocID="{95BBBEFF-1586-4474-837A-5A70E8506F0A}" presName="childText" presStyleLbl="bgAcc1" presStyleIdx="0" presStyleCnt="6" custScaleX="107999" custScaleY="5352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4B96343-F90E-438D-AB0C-91C6A5FC2DD7}" type="pres">
      <dgm:prSet presAssocID="{1ABC00E1-AE2E-4445-A0DB-44CC85D2387B}" presName="Name13" presStyleLbl="parChTrans1D2" presStyleIdx="1" presStyleCnt="6"/>
      <dgm:spPr/>
      <dgm:t>
        <a:bodyPr/>
        <a:lstStyle/>
        <a:p>
          <a:endParaRPr lang="ru-RU"/>
        </a:p>
      </dgm:t>
    </dgm:pt>
    <dgm:pt modelId="{8AD86C83-FBFB-433B-AAF6-F1752D426183}" type="pres">
      <dgm:prSet presAssocID="{CC317563-771C-49E4-9493-DC908E943E41}" presName="childText" presStyleLbl="bgAcc1" presStyleIdx="1" presStyleCnt="6" custScaleX="108725" custScaleY="4902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8CFA6CB-E169-4D48-97C0-5D0B4A893A33}" type="pres">
      <dgm:prSet presAssocID="{FFBE7683-578A-44AE-888F-F506AC83DF3F}" presName="Name13" presStyleLbl="parChTrans1D2" presStyleIdx="2" presStyleCnt="6"/>
      <dgm:spPr/>
      <dgm:t>
        <a:bodyPr/>
        <a:lstStyle/>
        <a:p>
          <a:endParaRPr lang="ru-RU"/>
        </a:p>
      </dgm:t>
    </dgm:pt>
    <dgm:pt modelId="{966CFD1A-A8CE-4D42-B537-706415A973F6}" type="pres">
      <dgm:prSet presAssocID="{85D03CC5-5E2E-41A3-968C-B34F5047680A}" presName="childText" presStyleLbl="bgAcc1" presStyleIdx="2" presStyleCnt="6" custScaleX="34076" custScaleY="3827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37855A9-19BB-45FF-A95F-F1E003A7F17F}" type="pres">
      <dgm:prSet presAssocID="{210EBFBA-98A9-4C71-8379-B1B6651F8A0E}" presName="root" presStyleCnt="0"/>
      <dgm:spPr/>
    </dgm:pt>
    <dgm:pt modelId="{8DD9309F-2687-43E9-A941-E435927A3FEA}" type="pres">
      <dgm:prSet presAssocID="{210EBFBA-98A9-4C71-8379-B1B6651F8A0E}" presName="rootComposite" presStyleCnt="0"/>
      <dgm:spPr/>
    </dgm:pt>
    <dgm:pt modelId="{B39FA990-8839-4ACC-BFAD-77105090242B}" type="pres">
      <dgm:prSet presAssocID="{210EBFBA-98A9-4C71-8379-B1B6651F8A0E}" presName="rootText" presStyleLbl="node1" presStyleIdx="1" presStyleCnt="2" custScaleX="95693" custScaleY="57266"/>
      <dgm:spPr/>
      <dgm:t>
        <a:bodyPr/>
        <a:lstStyle/>
        <a:p>
          <a:endParaRPr lang="ru-RU"/>
        </a:p>
      </dgm:t>
    </dgm:pt>
    <dgm:pt modelId="{952C1BF6-C735-4B3A-BFEA-226F4D3E2E41}" type="pres">
      <dgm:prSet presAssocID="{210EBFBA-98A9-4C71-8379-B1B6651F8A0E}" presName="rootConnector" presStyleLbl="node1" presStyleIdx="1" presStyleCnt="2"/>
      <dgm:spPr/>
      <dgm:t>
        <a:bodyPr/>
        <a:lstStyle/>
        <a:p>
          <a:endParaRPr lang="ru-RU"/>
        </a:p>
      </dgm:t>
    </dgm:pt>
    <dgm:pt modelId="{A51C775C-44CA-46B0-B3F0-D0B3E5830BAE}" type="pres">
      <dgm:prSet presAssocID="{210EBFBA-98A9-4C71-8379-B1B6651F8A0E}" presName="childShape" presStyleCnt="0"/>
      <dgm:spPr/>
    </dgm:pt>
    <dgm:pt modelId="{DDD10CFB-ABFE-4A8E-BF97-A53B93A44EBE}" type="pres">
      <dgm:prSet presAssocID="{F8E2B00E-DBAF-4533-8D11-B917991DEE6A}" presName="Name13" presStyleLbl="parChTrans1D2" presStyleIdx="3" presStyleCnt="6"/>
      <dgm:spPr/>
      <dgm:t>
        <a:bodyPr/>
        <a:lstStyle/>
        <a:p>
          <a:endParaRPr lang="ru-RU"/>
        </a:p>
      </dgm:t>
    </dgm:pt>
    <dgm:pt modelId="{C558C0D1-2311-4E38-98FB-DD13C44E1A9A}" type="pres">
      <dgm:prSet presAssocID="{50F7189F-1C47-418A-A9D9-2B07E92F41B3}" presName="childText" presStyleLbl="bgAcc1" presStyleIdx="3" presStyleCnt="6" custScaleX="107558" custScaleY="5396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65B6C8E-38D7-438B-B0FF-108D5DF114AA}" type="pres">
      <dgm:prSet presAssocID="{9DADB1D5-EBB1-4961-AE36-4F7506AAFAD5}" presName="Name13" presStyleLbl="parChTrans1D2" presStyleIdx="4" presStyleCnt="6"/>
      <dgm:spPr/>
      <dgm:t>
        <a:bodyPr/>
        <a:lstStyle/>
        <a:p>
          <a:endParaRPr lang="ru-RU"/>
        </a:p>
      </dgm:t>
    </dgm:pt>
    <dgm:pt modelId="{1CBD01A4-E37A-4B82-A219-9A1EF578BA77}" type="pres">
      <dgm:prSet presAssocID="{734FCC64-1933-4A7F-BC9B-35778355970D}" presName="childText" presStyleLbl="bgAcc1" presStyleIdx="4" presStyleCnt="6" custScaleX="107224" custScaleY="4695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BB52738-21D7-49CA-A665-08094C01384F}" type="pres">
      <dgm:prSet presAssocID="{9EB69264-7542-4F35-A8B6-A9946C7BEC95}" presName="Name13" presStyleLbl="parChTrans1D2" presStyleIdx="5" presStyleCnt="6"/>
      <dgm:spPr/>
      <dgm:t>
        <a:bodyPr/>
        <a:lstStyle/>
        <a:p>
          <a:endParaRPr lang="ru-RU"/>
        </a:p>
      </dgm:t>
    </dgm:pt>
    <dgm:pt modelId="{E2C7BAAD-DCB3-49C5-B3F2-566398BABC40}" type="pres">
      <dgm:prSet presAssocID="{816BF38A-05B6-477B-9900-9F88A4931B67}" presName="childText" presStyleLbl="bgAcc1" presStyleIdx="5" presStyleCnt="6" custScaleX="34616" custScaleY="3969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BE1FFCA-C092-4F67-A9F2-117B87617771}" type="presOf" srcId="{FFBE7683-578A-44AE-888F-F506AC83DF3F}" destId="{58CFA6CB-E169-4D48-97C0-5D0B4A893A33}" srcOrd="0" destOrd="0" presId="urn:microsoft.com/office/officeart/2005/8/layout/hierarchy3"/>
    <dgm:cxn modelId="{A9A82763-762D-41DD-9DAC-99CE16441ACD}" srcId="{31C14A0A-2F11-44C3-92F8-AF5FCAEBC6D8}" destId="{95BBBEFF-1586-4474-837A-5A70E8506F0A}" srcOrd="0" destOrd="0" parTransId="{C5ABEE34-E55A-4980-AECF-5F6D2FE466BC}" sibTransId="{1BD29AE3-8F36-4284-B624-06C85A94CAC0}"/>
    <dgm:cxn modelId="{76FF6805-0223-4AFD-8E66-AEA706161951}" type="presOf" srcId="{9DADB1D5-EBB1-4961-AE36-4F7506AAFAD5}" destId="{E65B6C8E-38D7-438B-B0FF-108D5DF114AA}" srcOrd="0" destOrd="0" presId="urn:microsoft.com/office/officeart/2005/8/layout/hierarchy3"/>
    <dgm:cxn modelId="{89FD40CF-375D-46B8-B01C-733D75C56955}" srcId="{31C14A0A-2F11-44C3-92F8-AF5FCAEBC6D8}" destId="{85D03CC5-5E2E-41A3-968C-B34F5047680A}" srcOrd="2" destOrd="0" parTransId="{FFBE7683-578A-44AE-888F-F506AC83DF3F}" sibTransId="{1EC4A9DE-EAA2-49F8-9D56-90C9DCEDF7F4}"/>
    <dgm:cxn modelId="{00F61F0A-5461-437D-8E3B-D296AEC85866}" type="presOf" srcId="{6E8BAFF8-7048-42DF-A962-0338E0244959}" destId="{8596FD1D-1700-41AF-804C-5A1F5666CCAF}" srcOrd="0" destOrd="0" presId="urn:microsoft.com/office/officeart/2005/8/layout/hierarchy3"/>
    <dgm:cxn modelId="{05B130BE-605F-42DE-B6D8-66317CCCD3CB}" type="presOf" srcId="{50F7189F-1C47-418A-A9D9-2B07E92F41B3}" destId="{C558C0D1-2311-4E38-98FB-DD13C44E1A9A}" srcOrd="0" destOrd="0" presId="urn:microsoft.com/office/officeart/2005/8/layout/hierarchy3"/>
    <dgm:cxn modelId="{F6EB9FDF-3C9C-4426-A254-7EB0A584AAA1}" type="presOf" srcId="{816BF38A-05B6-477B-9900-9F88A4931B67}" destId="{E2C7BAAD-DCB3-49C5-B3F2-566398BABC40}" srcOrd="0" destOrd="0" presId="urn:microsoft.com/office/officeart/2005/8/layout/hierarchy3"/>
    <dgm:cxn modelId="{EFDE5323-1CEF-4F6A-AEBF-B8D594B9E163}" srcId="{31C14A0A-2F11-44C3-92F8-AF5FCAEBC6D8}" destId="{CC317563-771C-49E4-9493-DC908E943E41}" srcOrd="1" destOrd="0" parTransId="{1ABC00E1-AE2E-4445-A0DB-44CC85D2387B}" sibTransId="{FA0C9064-792A-4F6C-917F-ECF78A264EC2}"/>
    <dgm:cxn modelId="{9325E005-341E-42D6-97BD-27BB711F9727}" type="presOf" srcId="{9EB69264-7542-4F35-A8B6-A9946C7BEC95}" destId="{5BB52738-21D7-49CA-A665-08094C01384F}" srcOrd="0" destOrd="0" presId="urn:microsoft.com/office/officeart/2005/8/layout/hierarchy3"/>
    <dgm:cxn modelId="{D600C55B-EA62-453C-952D-C262BD4D1D86}" srcId="{6E8BAFF8-7048-42DF-A962-0338E0244959}" destId="{31C14A0A-2F11-44C3-92F8-AF5FCAEBC6D8}" srcOrd="0" destOrd="0" parTransId="{357C6D59-3CCB-4846-A34A-DFE096CE0F03}" sibTransId="{91FCD84C-7DE9-4982-8058-62265B22870A}"/>
    <dgm:cxn modelId="{3FDED719-2336-4FF1-BBB9-BAC9C4DD2E98}" type="presOf" srcId="{CC317563-771C-49E4-9493-DC908E943E41}" destId="{8AD86C83-FBFB-433B-AAF6-F1752D426183}" srcOrd="0" destOrd="0" presId="urn:microsoft.com/office/officeart/2005/8/layout/hierarchy3"/>
    <dgm:cxn modelId="{45D94977-82B9-4F23-92FE-3D67B18CBBD6}" type="presOf" srcId="{31C14A0A-2F11-44C3-92F8-AF5FCAEBC6D8}" destId="{8B8A20AC-3C3B-4368-9B70-43815208F644}" srcOrd="1" destOrd="0" presId="urn:microsoft.com/office/officeart/2005/8/layout/hierarchy3"/>
    <dgm:cxn modelId="{E4CC5596-434F-4DDE-A468-760661E326B1}" type="presOf" srcId="{85D03CC5-5E2E-41A3-968C-B34F5047680A}" destId="{966CFD1A-A8CE-4D42-B537-706415A973F6}" srcOrd="0" destOrd="0" presId="urn:microsoft.com/office/officeart/2005/8/layout/hierarchy3"/>
    <dgm:cxn modelId="{60934D55-531D-473A-8605-FD19CCCF8180}" type="presOf" srcId="{734FCC64-1933-4A7F-BC9B-35778355970D}" destId="{1CBD01A4-E37A-4B82-A219-9A1EF578BA77}" srcOrd="0" destOrd="0" presId="urn:microsoft.com/office/officeart/2005/8/layout/hierarchy3"/>
    <dgm:cxn modelId="{D01BFE2C-1724-472A-8F17-062BF64B41D3}" type="presOf" srcId="{31C14A0A-2F11-44C3-92F8-AF5FCAEBC6D8}" destId="{AA9AADC7-1B2D-4889-A07F-B37A5A9BD757}" srcOrd="0" destOrd="0" presId="urn:microsoft.com/office/officeart/2005/8/layout/hierarchy3"/>
    <dgm:cxn modelId="{55E0EEB3-74C6-4C7E-B198-70A492BFE671}" type="presOf" srcId="{95BBBEFF-1586-4474-837A-5A70E8506F0A}" destId="{4BEB1984-CCAE-4356-9B8A-5803A168F745}" srcOrd="0" destOrd="0" presId="urn:microsoft.com/office/officeart/2005/8/layout/hierarchy3"/>
    <dgm:cxn modelId="{B3932DD5-B9C1-4211-84F4-44634AAB398C}" srcId="{6E8BAFF8-7048-42DF-A962-0338E0244959}" destId="{210EBFBA-98A9-4C71-8379-B1B6651F8A0E}" srcOrd="1" destOrd="0" parTransId="{9416A3C1-7427-4320-B2F3-6CC300D7BE7E}" sibTransId="{A8D00EE7-BAE9-439C-B3F3-4FE47D1E023A}"/>
    <dgm:cxn modelId="{989FB0E5-44FD-4071-A2F1-58FBDD8E36B8}" type="presOf" srcId="{F8E2B00E-DBAF-4533-8D11-B917991DEE6A}" destId="{DDD10CFB-ABFE-4A8E-BF97-A53B93A44EBE}" srcOrd="0" destOrd="0" presId="urn:microsoft.com/office/officeart/2005/8/layout/hierarchy3"/>
    <dgm:cxn modelId="{8796CF7D-6C41-4180-A1AB-EFAA732FB797}" srcId="{210EBFBA-98A9-4C71-8379-B1B6651F8A0E}" destId="{50F7189F-1C47-418A-A9D9-2B07E92F41B3}" srcOrd="0" destOrd="0" parTransId="{F8E2B00E-DBAF-4533-8D11-B917991DEE6A}" sibTransId="{6CBE322B-2644-4BD2-8EDE-D217F4916EA0}"/>
    <dgm:cxn modelId="{B357A397-C666-4FA5-A577-9BA6F490BFBD}" srcId="{210EBFBA-98A9-4C71-8379-B1B6651F8A0E}" destId="{734FCC64-1933-4A7F-BC9B-35778355970D}" srcOrd="1" destOrd="0" parTransId="{9DADB1D5-EBB1-4961-AE36-4F7506AAFAD5}" sibTransId="{22052B18-0596-412C-BD91-0B5D2ECFB4B0}"/>
    <dgm:cxn modelId="{99AFA406-8B2E-4720-B856-06FBE8610959}" type="presOf" srcId="{1ABC00E1-AE2E-4445-A0DB-44CC85D2387B}" destId="{E4B96343-F90E-438D-AB0C-91C6A5FC2DD7}" srcOrd="0" destOrd="0" presId="urn:microsoft.com/office/officeart/2005/8/layout/hierarchy3"/>
    <dgm:cxn modelId="{A7A45D97-732D-4A60-A845-0A98283BB3FA}" type="presOf" srcId="{210EBFBA-98A9-4C71-8379-B1B6651F8A0E}" destId="{B39FA990-8839-4ACC-BFAD-77105090242B}" srcOrd="0" destOrd="0" presId="urn:microsoft.com/office/officeart/2005/8/layout/hierarchy3"/>
    <dgm:cxn modelId="{73C28B6B-B26D-427B-8B43-6BF20A43E2B3}" type="presOf" srcId="{C5ABEE34-E55A-4980-AECF-5F6D2FE466BC}" destId="{E9664D62-FD4C-4622-BE20-20F05B8A6E6C}" srcOrd="0" destOrd="0" presId="urn:microsoft.com/office/officeart/2005/8/layout/hierarchy3"/>
    <dgm:cxn modelId="{8DD551B9-3C02-44CD-8036-E1021B9DD74B}" type="presOf" srcId="{210EBFBA-98A9-4C71-8379-B1B6651F8A0E}" destId="{952C1BF6-C735-4B3A-BFEA-226F4D3E2E41}" srcOrd="1" destOrd="0" presId="urn:microsoft.com/office/officeart/2005/8/layout/hierarchy3"/>
    <dgm:cxn modelId="{AFB2F8E1-1C34-4619-B6AD-A4030EE421DC}" srcId="{210EBFBA-98A9-4C71-8379-B1B6651F8A0E}" destId="{816BF38A-05B6-477B-9900-9F88A4931B67}" srcOrd="2" destOrd="0" parTransId="{9EB69264-7542-4F35-A8B6-A9946C7BEC95}" sibTransId="{5574FE21-F7E9-4757-ABF7-6C251092B487}"/>
    <dgm:cxn modelId="{923E7A47-9664-4A9B-BC07-43455E65F35F}" type="presParOf" srcId="{8596FD1D-1700-41AF-804C-5A1F5666CCAF}" destId="{5013CF75-B822-4E3E-BAE6-E990205194AD}" srcOrd="0" destOrd="0" presId="urn:microsoft.com/office/officeart/2005/8/layout/hierarchy3"/>
    <dgm:cxn modelId="{6C7B157D-E15E-4D70-A9D3-02DC0D3B4A84}" type="presParOf" srcId="{5013CF75-B822-4E3E-BAE6-E990205194AD}" destId="{1EF34473-CF4F-4AD0-818E-532D437ACC52}" srcOrd="0" destOrd="0" presId="urn:microsoft.com/office/officeart/2005/8/layout/hierarchy3"/>
    <dgm:cxn modelId="{37D85FB5-1B6A-436D-AE6E-5B2C17C53E45}" type="presParOf" srcId="{1EF34473-CF4F-4AD0-818E-532D437ACC52}" destId="{AA9AADC7-1B2D-4889-A07F-B37A5A9BD757}" srcOrd="0" destOrd="0" presId="urn:microsoft.com/office/officeart/2005/8/layout/hierarchy3"/>
    <dgm:cxn modelId="{A8FE779E-0308-4DF5-9769-AD3FD5543293}" type="presParOf" srcId="{1EF34473-CF4F-4AD0-818E-532D437ACC52}" destId="{8B8A20AC-3C3B-4368-9B70-43815208F644}" srcOrd="1" destOrd="0" presId="urn:microsoft.com/office/officeart/2005/8/layout/hierarchy3"/>
    <dgm:cxn modelId="{115D097E-B0F9-4E98-8DFB-7255CC3623DD}" type="presParOf" srcId="{5013CF75-B822-4E3E-BAE6-E990205194AD}" destId="{3B56A854-C4DE-4B5E-A19B-1063B8E59C67}" srcOrd="1" destOrd="0" presId="urn:microsoft.com/office/officeart/2005/8/layout/hierarchy3"/>
    <dgm:cxn modelId="{784EE4E6-AE3F-4480-AA20-D3617F21A71D}" type="presParOf" srcId="{3B56A854-C4DE-4B5E-A19B-1063B8E59C67}" destId="{E9664D62-FD4C-4622-BE20-20F05B8A6E6C}" srcOrd="0" destOrd="0" presId="urn:microsoft.com/office/officeart/2005/8/layout/hierarchy3"/>
    <dgm:cxn modelId="{D1C8F29C-8D78-4EE4-A7C1-559A364DFAA3}" type="presParOf" srcId="{3B56A854-C4DE-4B5E-A19B-1063B8E59C67}" destId="{4BEB1984-CCAE-4356-9B8A-5803A168F745}" srcOrd="1" destOrd="0" presId="urn:microsoft.com/office/officeart/2005/8/layout/hierarchy3"/>
    <dgm:cxn modelId="{160FCFB7-4683-4529-86B9-A3B65873A228}" type="presParOf" srcId="{3B56A854-C4DE-4B5E-A19B-1063B8E59C67}" destId="{E4B96343-F90E-438D-AB0C-91C6A5FC2DD7}" srcOrd="2" destOrd="0" presId="urn:microsoft.com/office/officeart/2005/8/layout/hierarchy3"/>
    <dgm:cxn modelId="{93D417E3-9FB6-4080-B0AD-E71BB8B2B578}" type="presParOf" srcId="{3B56A854-C4DE-4B5E-A19B-1063B8E59C67}" destId="{8AD86C83-FBFB-433B-AAF6-F1752D426183}" srcOrd="3" destOrd="0" presId="urn:microsoft.com/office/officeart/2005/8/layout/hierarchy3"/>
    <dgm:cxn modelId="{864001D5-A9F4-43FE-9609-0B690E2FBB90}" type="presParOf" srcId="{3B56A854-C4DE-4B5E-A19B-1063B8E59C67}" destId="{58CFA6CB-E169-4D48-97C0-5D0B4A893A33}" srcOrd="4" destOrd="0" presId="urn:microsoft.com/office/officeart/2005/8/layout/hierarchy3"/>
    <dgm:cxn modelId="{C8FF89E0-3D7E-415D-92C0-EAE50900CAB8}" type="presParOf" srcId="{3B56A854-C4DE-4B5E-A19B-1063B8E59C67}" destId="{966CFD1A-A8CE-4D42-B537-706415A973F6}" srcOrd="5" destOrd="0" presId="urn:microsoft.com/office/officeart/2005/8/layout/hierarchy3"/>
    <dgm:cxn modelId="{F6A396A1-CD37-47F8-9D8B-10A235EE5124}" type="presParOf" srcId="{8596FD1D-1700-41AF-804C-5A1F5666CCAF}" destId="{737855A9-19BB-45FF-A95F-F1E003A7F17F}" srcOrd="1" destOrd="0" presId="urn:microsoft.com/office/officeart/2005/8/layout/hierarchy3"/>
    <dgm:cxn modelId="{02CA6F6A-F563-4DFF-9F13-D49FB9FB40C2}" type="presParOf" srcId="{737855A9-19BB-45FF-A95F-F1E003A7F17F}" destId="{8DD9309F-2687-43E9-A941-E435927A3FEA}" srcOrd="0" destOrd="0" presId="urn:microsoft.com/office/officeart/2005/8/layout/hierarchy3"/>
    <dgm:cxn modelId="{45227104-F51D-4DD6-9F47-36D65F88A4DA}" type="presParOf" srcId="{8DD9309F-2687-43E9-A941-E435927A3FEA}" destId="{B39FA990-8839-4ACC-BFAD-77105090242B}" srcOrd="0" destOrd="0" presId="urn:microsoft.com/office/officeart/2005/8/layout/hierarchy3"/>
    <dgm:cxn modelId="{C67BEC93-9A2D-444B-AE87-229288FD32F2}" type="presParOf" srcId="{8DD9309F-2687-43E9-A941-E435927A3FEA}" destId="{952C1BF6-C735-4B3A-BFEA-226F4D3E2E41}" srcOrd="1" destOrd="0" presId="urn:microsoft.com/office/officeart/2005/8/layout/hierarchy3"/>
    <dgm:cxn modelId="{6DAD799F-93A7-4B5A-B8A0-FA0C5169F7E3}" type="presParOf" srcId="{737855A9-19BB-45FF-A95F-F1E003A7F17F}" destId="{A51C775C-44CA-46B0-B3F0-D0B3E5830BAE}" srcOrd="1" destOrd="0" presId="urn:microsoft.com/office/officeart/2005/8/layout/hierarchy3"/>
    <dgm:cxn modelId="{2222E8AD-53D6-4067-B8D9-FC73EEDE8F73}" type="presParOf" srcId="{A51C775C-44CA-46B0-B3F0-D0B3E5830BAE}" destId="{DDD10CFB-ABFE-4A8E-BF97-A53B93A44EBE}" srcOrd="0" destOrd="0" presId="urn:microsoft.com/office/officeart/2005/8/layout/hierarchy3"/>
    <dgm:cxn modelId="{038C338D-0D94-4A70-AEC1-96261536D28A}" type="presParOf" srcId="{A51C775C-44CA-46B0-B3F0-D0B3E5830BAE}" destId="{C558C0D1-2311-4E38-98FB-DD13C44E1A9A}" srcOrd="1" destOrd="0" presId="urn:microsoft.com/office/officeart/2005/8/layout/hierarchy3"/>
    <dgm:cxn modelId="{4E0D8C5D-0D31-4268-9522-6F84C0DD16FD}" type="presParOf" srcId="{A51C775C-44CA-46B0-B3F0-D0B3E5830BAE}" destId="{E65B6C8E-38D7-438B-B0FF-108D5DF114AA}" srcOrd="2" destOrd="0" presId="urn:microsoft.com/office/officeart/2005/8/layout/hierarchy3"/>
    <dgm:cxn modelId="{7D22E4FF-F485-4C09-97FB-8BBC92E92CB0}" type="presParOf" srcId="{A51C775C-44CA-46B0-B3F0-D0B3E5830BAE}" destId="{1CBD01A4-E37A-4B82-A219-9A1EF578BA77}" srcOrd="3" destOrd="0" presId="urn:microsoft.com/office/officeart/2005/8/layout/hierarchy3"/>
    <dgm:cxn modelId="{E5263D73-89B0-4EDC-A68D-B5DBD66A68A3}" type="presParOf" srcId="{A51C775C-44CA-46B0-B3F0-D0B3E5830BAE}" destId="{5BB52738-21D7-49CA-A665-08094C01384F}" srcOrd="4" destOrd="0" presId="urn:microsoft.com/office/officeart/2005/8/layout/hierarchy3"/>
    <dgm:cxn modelId="{9BAE40D0-D631-4C26-BDB4-C2F67CDD9906}" type="presParOf" srcId="{A51C775C-44CA-46B0-B3F0-D0B3E5830BAE}" destId="{E2C7BAAD-DCB3-49C5-B3F2-566398BABC40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AADC7-1B2D-4889-A07F-B37A5A9BD757}">
      <dsp:nvSpPr>
        <dsp:cNvPr id="0" name=""/>
        <dsp:cNvSpPr/>
      </dsp:nvSpPr>
      <dsp:spPr>
        <a:xfrm>
          <a:off x="1686" y="24589"/>
          <a:ext cx="1914848" cy="5998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/>
            <a:t>Фактографические</a:t>
          </a:r>
          <a:endParaRPr lang="ru-RU" sz="1400" b="1" kern="1200" dirty="0"/>
        </a:p>
      </dsp:txBody>
      <dsp:txXfrm>
        <a:off x="19255" y="42158"/>
        <a:ext cx="1879710" cy="564708"/>
      </dsp:txXfrm>
    </dsp:sp>
    <dsp:sp modelId="{E9664D62-FD4C-4622-BE20-20F05B8A6E6C}">
      <dsp:nvSpPr>
        <dsp:cNvPr id="0" name=""/>
        <dsp:cNvSpPr/>
      </dsp:nvSpPr>
      <dsp:spPr>
        <a:xfrm>
          <a:off x="193171" y="624435"/>
          <a:ext cx="191484" cy="544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4226"/>
              </a:lnTo>
              <a:lnTo>
                <a:pt x="191484" y="544226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dsp:style>
    </dsp:sp>
    <dsp:sp modelId="{4BEB1984-CCAE-4356-9B8A-5803A168F745}">
      <dsp:nvSpPr>
        <dsp:cNvPr id="0" name=""/>
        <dsp:cNvSpPr/>
      </dsp:nvSpPr>
      <dsp:spPr>
        <a:xfrm>
          <a:off x="384656" y="887290"/>
          <a:ext cx="1816839" cy="562741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БД книжного фонда библиотеки</a:t>
          </a:r>
          <a:endParaRPr lang="ru-RU" sz="1200" b="1" kern="1200" dirty="0"/>
        </a:p>
      </dsp:txBody>
      <dsp:txXfrm>
        <a:off x="401138" y="903772"/>
        <a:ext cx="1783875" cy="529777"/>
      </dsp:txXfrm>
    </dsp:sp>
    <dsp:sp modelId="{E4B96343-F90E-438D-AB0C-91C6A5FC2DD7}">
      <dsp:nvSpPr>
        <dsp:cNvPr id="0" name=""/>
        <dsp:cNvSpPr/>
      </dsp:nvSpPr>
      <dsp:spPr>
        <a:xfrm>
          <a:off x="193171" y="624435"/>
          <a:ext cx="191484" cy="1346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6176"/>
              </a:lnTo>
              <a:lnTo>
                <a:pt x="191484" y="1346176"/>
              </a:lnTo>
            </a:path>
          </a:pathLst>
        </a:custGeom>
        <a:noFill/>
        <a:ln w="25400" cap="flat" cmpd="sng" algn="ctr">
          <a:solidFill>
            <a:schemeClr val="accent2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2"/>
        </a:lnRef>
        <a:fillRef idx="0">
          <a:schemeClr val="accent2"/>
        </a:fillRef>
        <a:effectRef idx="1">
          <a:schemeClr val="accent2"/>
        </a:effectRef>
        <a:fontRef idx="minor">
          <a:schemeClr val="tx1"/>
        </a:fontRef>
      </dsp:style>
    </dsp:sp>
    <dsp:sp modelId="{8AD86C83-FBFB-433B-AAF6-F1752D426183}">
      <dsp:nvSpPr>
        <dsp:cNvPr id="0" name=""/>
        <dsp:cNvSpPr/>
      </dsp:nvSpPr>
      <dsp:spPr>
        <a:xfrm>
          <a:off x="384656" y="1712888"/>
          <a:ext cx="1829052" cy="515448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БД кадрового состава учреждения	</a:t>
          </a:r>
        </a:p>
      </dsp:txBody>
      <dsp:txXfrm>
        <a:off x="399753" y="1727985"/>
        <a:ext cx="1798858" cy="485254"/>
      </dsp:txXfrm>
    </dsp:sp>
    <dsp:sp modelId="{58CFA6CB-E169-4D48-97C0-5D0B4A893A33}">
      <dsp:nvSpPr>
        <dsp:cNvPr id="0" name=""/>
        <dsp:cNvSpPr/>
      </dsp:nvSpPr>
      <dsp:spPr>
        <a:xfrm>
          <a:off x="193171" y="624435"/>
          <a:ext cx="191484" cy="2067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67983"/>
              </a:lnTo>
              <a:lnTo>
                <a:pt x="191484" y="206798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6CFD1A-A8CE-4D42-B537-706415A973F6}">
      <dsp:nvSpPr>
        <dsp:cNvPr id="0" name=""/>
        <dsp:cNvSpPr/>
      </dsp:nvSpPr>
      <dsp:spPr>
        <a:xfrm>
          <a:off x="384656" y="2491192"/>
          <a:ext cx="573251" cy="402452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…</a:t>
          </a:r>
        </a:p>
      </dsp:txBody>
      <dsp:txXfrm>
        <a:off x="396443" y="2502979"/>
        <a:ext cx="549677" cy="378878"/>
      </dsp:txXfrm>
    </dsp:sp>
    <dsp:sp modelId="{B39FA990-8839-4ACC-BFAD-77105090242B}">
      <dsp:nvSpPr>
        <dsp:cNvPr id="0" name=""/>
        <dsp:cNvSpPr/>
      </dsp:nvSpPr>
      <dsp:spPr>
        <a:xfrm>
          <a:off x="2442246" y="24589"/>
          <a:ext cx="2012273" cy="6021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/>
            <a:t>Документографические</a:t>
          </a:r>
          <a:endParaRPr lang="ru-RU" sz="1400" b="1" kern="1200" dirty="0"/>
        </a:p>
      </dsp:txBody>
      <dsp:txXfrm>
        <a:off x="2459881" y="42224"/>
        <a:ext cx="1977003" cy="566837"/>
      </dsp:txXfrm>
    </dsp:sp>
    <dsp:sp modelId="{DDD10CFB-ABFE-4A8E-BF97-A53B93A44EBE}">
      <dsp:nvSpPr>
        <dsp:cNvPr id="0" name=""/>
        <dsp:cNvSpPr/>
      </dsp:nvSpPr>
      <dsp:spPr>
        <a:xfrm>
          <a:off x="2643473" y="626696"/>
          <a:ext cx="201227" cy="546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49"/>
              </a:lnTo>
              <a:lnTo>
                <a:pt x="201227" y="546549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C558C0D1-2311-4E38-98FB-DD13C44E1A9A}">
      <dsp:nvSpPr>
        <dsp:cNvPr id="0" name=""/>
        <dsp:cNvSpPr/>
      </dsp:nvSpPr>
      <dsp:spPr>
        <a:xfrm>
          <a:off x="2844700" y="889551"/>
          <a:ext cx="1809420" cy="56738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БД законодательных актов в области уголовного права</a:t>
          </a:r>
          <a:endParaRPr lang="ru-RU" sz="1200" b="1" kern="1200" dirty="0"/>
        </a:p>
      </dsp:txBody>
      <dsp:txXfrm>
        <a:off x="2861318" y="906169"/>
        <a:ext cx="1776184" cy="534153"/>
      </dsp:txXfrm>
    </dsp:sp>
    <dsp:sp modelId="{E65B6C8E-38D7-438B-B0FF-108D5DF114AA}">
      <dsp:nvSpPr>
        <dsp:cNvPr id="0" name=""/>
        <dsp:cNvSpPr/>
      </dsp:nvSpPr>
      <dsp:spPr>
        <a:xfrm>
          <a:off x="2643473" y="626696"/>
          <a:ext cx="201227" cy="1339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9942"/>
              </a:lnTo>
              <a:lnTo>
                <a:pt x="201227" y="1339942"/>
              </a:lnTo>
            </a:path>
          </a:pathLst>
        </a:custGeom>
        <a:noFill/>
        <a:ln w="25400" cap="flat" cmpd="sng" algn="ctr">
          <a:solidFill>
            <a:schemeClr val="accent3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hemeClr val="accent3"/>
        </a:lnRef>
        <a:fillRef idx="0">
          <a:schemeClr val="accent3"/>
        </a:fillRef>
        <a:effectRef idx="1">
          <a:schemeClr val="accent3"/>
        </a:effectRef>
        <a:fontRef idx="minor">
          <a:schemeClr val="tx1"/>
        </a:fontRef>
      </dsp:style>
    </dsp:sp>
    <dsp:sp modelId="{1CBD01A4-E37A-4B82-A219-9A1EF578BA77}">
      <dsp:nvSpPr>
        <dsp:cNvPr id="0" name=""/>
        <dsp:cNvSpPr/>
      </dsp:nvSpPr>
      <dsp:spPr>
        <a:xfrm>
          <a:off x="2844700" y="1719795"/>
          <a:ext cx="1803801" cy="493684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БД современной рок музыки</a:t>
          </a:r>
          <a:endParaRPr lang="ru-RU" sz="1200" b="1" kern="1200" dirty="0"/>
        </a:p>
      </dsp:txBody>
      <dsp:txXfrm>
        <a:off x="2859160" y="1734255"/>
        <a:ext cx="1774881" cy="464764"/>
      </dsp:txXfrm>
    </dsp:sp>
    <dsp:sp modelId="{5BB52738-21D7-49CA-A665-08094C01384F}">
      <dsp:nvSpPr>
        <dsp:cNvPr id="0" name=""/>
        <dsp:cNvSpPr/>
      </dsp:nvSpPr>
      <dsp:spPr>
        <a:xfrm>
          <a:off x="2643473" y="626696"/>
          <a:ext cx="201227" cy="2058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8294"/>
              </a:lnTo>
              <a:lnTo>
                <a:pt x="201227" y="205829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7BAAD-DCB3-49C5-B3F2-566398BABC40}">
      <dsp:nvSpPr>
        <dsp:cNvPr id="0" name=""/>
        <dsp:cNvSpPr/>
      </dsp:nvSpPr>
      <dsp:spPr>
        <a:xfrm>
          <a:off x="2844700" y="2476335"/>
          <a:ext cx="582336" cy="41730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/>
            <a:t>…</a:t>
          </a:r>
          <a:endParaRPr lang="ru-RU" sz="1200" b="1" kern="1200" dirty="0"/>
        </a:p>
      </dsp:txBody>
      <dsp:txXfrm>
        <a:off x="2856923" y="2488558"/>
        <a:ext cx="557890" cy="392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24.03.2015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9230700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24.03.2015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3419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10</a:t>
            </a:fld>
            <a:endParaRPr lang="mk-M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11</a:t>
            </a:fld>
            <a:endParaRPr lang="mk-M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12</a:t>
            </a:fld>
            <a:endParaRPr lang="mk-M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13</a:t>
            </a:fld>
            <a:endParaRPr lang="mk-M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14</a:t>
            </a:fld>
            <a:endParaRPr lang="mk-M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15</a:t>
            </a:fld>
            <a:endParaRPr lang="mk-M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16</a:t>
            </a:fld>
            <a:endParaRPr lang="mk-MK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17</a:t>
            </a:fld>
            <a:endParaRPr lang="mk-MK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18</a:t>
            </a:fld>
            <a:endParaRPr lang="mk-MK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19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20</a:t>
            </a:fld>
            <a:endParaRPr lang="mk-MK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21</a:t>
            </a:fld>
            <a:endParaRPr lang="mk-MK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22</a:t>
            </a:fld>
            <a:endParaRPr lang="mk-MK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23</a:t>
            </a:fld>
            <a:endParaRPr lang="mk-MK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24</a:t>
            </a:fld>
            <a:endParaRPr lang="mk-MK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25</a:t>
            </a:fld>
            <a:endParaRPr lang="mk-MK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26</a:t>
            </a:fld>
            <a:endParaRPr lang="mk-MK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27</a:t>
            </a:fld>
            <a:endParaRPr lang="mk-MK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28</a:t>
            </a:fld>
            <a:endParaRPr lang="mk-MK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29</a:t>
            </a:fld>
            <a:endParaRPr lang="mk-M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30</a:t>
            </a:fld>
            <a:endParaRPr lang="mk-MK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31</a:t>
            </a:fld>
            <a:endParaRPr lang="mk-MK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32</a:t>
            </a:fld>
            <a:endParaRPr lang="mk-MK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33</a:t>
            </a:fld>
            <a:endParaRPr lang="mk-MK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34</a:t>
            </a:fld>
            <a:endParaRPr lang="mk-MK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35</a:t>
            </a:fld>
            <a:endParaRPr lang="mk-MK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36</a:t>
            </a:fld>
            <a:endParaRPr lang="mk-MK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37</a:t>
            </a:fld>
            <a:endParaRPr lang="mk-MK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38</a:t>
            </a:fld>
            <a:endParaRPr lang="mk-M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</a:t>
            </a:fld>
            <a:endParaRPr lang="mk-M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8</a:t>
            </a:fld>
            <a:endParaRPr lang="mk-M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9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24.03.2015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24.03.2015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24.03.2015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24.03.2015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24.03.2015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24.03.2015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24.03.2015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24.03.2015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24.03.2015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24.03.2015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24.03.2015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24.03.2015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gif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wmf"/><Relationship Id="rId5" Type="http://schemas.openxmlformats.org/officeDocument/2006/relationships/image" Target="../media/image13.jpe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4.wmf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wmf"/><Relationship Id="rId5" Type="http://schemas.openxmlformats.org/officeDocument/2006/relationships/image" Target="../media/image13.jpe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jpeg"/><Relationship Id="rId10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71278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Лекция </a:t>
            </a:r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4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. Базы данных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 smtClean="0">
                <a:latin typeface="Sansation" pitchFamily="2" charset="0"/>
              </a:rPr>
              <a:t> </a:t>
            </a:r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 smtClean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СУБД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319064" y="1347776"/>
            <a:ext cx="8415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Современные </a:t>
            </a:r>
            <a:r>
              <a:rPr lang="ru-RU" sz="1600" b="1" dirty="0"/>
              <a:t>СУБД – это программные приложения, которые позволяют решать многообразные задачи. 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Все существующие современные СУБД удовлетворяют, следующим требованиям: </a:t>
            </a:r>
          </a:p>
          <a:p>
            <a:r>
              <a:rPr lang="ru-RU" sz="1600" b="1" dirty="0" smtClean="0"/>
              <a:t>- возможности </a:t>
            </a:r>
            <a:r>
              <a:rPr lang="ru-RU" sz="1600" b="1" dirty="0"/>
              <a:t>манипулирования данными.</a:t>
            </a:r>
          </a:p>
          <a:p>
            <a:r>
              <a:rPr lang="ru-RU" sz="1600" b="1" dirty="0" smtClean="0"/>
              <a:t>- возможность </a:t>
            </a:r>
            <a:r>
              <a:rPr lang="ru-RU" sz="1600" b="1" dirty="0"/>
              <a:t>поиска и формирования запросов.</a:t>
            </a:r>
          </a:p>
          <a:p>
            <a:r>
              <a:rPr lang="ru-RU" sz="1600" b="1" dirty="0" smtClean="0"/>
              <a:t>- обеспечение </a:t>
            </a:r>
            <a:r>
              <a:rPr lang="ru-RU" sz="1600" b="1" dirty="0"/>
              <a:t>целостности (согласованности) данных.</a:t>
            </a:r>
          </a:p>
          <a:p>
            <a:r>
              <a:rPr lang="ru-RU" sz="1600" b="1" dirty="0" smtClean="0"/>
              <a:t>- обеспечение </a:t>
            </a:r>
            <a:r>
              <a:rPr lang="ru-RU" sz="1600" b="1" dirty="0"/>
              <a:t>защиты и секретности.</a:t>
            </a:r>
          </a:p>
          <a:p>
            <a:pPr algn="just"/>
            <a:endParaRPr lang="ru-RU" sz="1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286" y="2501938"/>
            <a:ext cx="2978940" cy="2978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Функции СУБД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Манипулирование данными </a:t>
            </a:r>
            <a:r>
              <a:rPr lang="ru-RU" sz="1600" b="1" dirty="0"/>
              <a:t>– операции ввода, выбора, вставки, обновления, удаления и др. Основные операции с данными выполняются под управлением СУБД. Важными показателями при этом являются производительность СУБД, стоимость хранения и использования данных, простота обращения к базе данных.</a:t>
            </a:r>
          </a:p>
          <a:p>
            <a:pPr algn="just"/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 smtClean="0">
                <a:solidFill>
                  <a:srgbClr val="C00000"/>
                </a:solidFill>
              </a:rPr>
              <a:t>Поиск </a:t>
            </a:r>
            <a:r>
              <a:rPr lang="ru-RU" sz="1600" b="1" dirty="0">
                <a:solidFill>
                  <a:srgbClr val="C00000"/>
                </a:solidFill>
              </a:rPr>
              <a:t>и </a:t>
            </a:r>
            <a:r>
              <a:rPr lang="ru-RU" sz="1600" b="1" dirty="0" smtClean="0">
                <a:solidFill>
                  <a:srgbClr val="C00000"/>
                </a:solidFill>
              </a:rPr>
              <a:t>формирование запросов </a:t>
            </a:r>
            <a:r>
              <a:rPr lang="ru-RU" sz="1600" b="1" dirty="0" smtClean="0"/>
              <a:t>- с </a:t>
            </a:r>
            <a:r>
              <a:rPr lang="ru-RU" sz="1600" b="1" dirty="0"/>
              <a:t>помощью запросов пользователь может оперативно получать различного рода информацию, которая хранится в базе данных</a:t>
            </a:r>
            <a:r>
              <a:rPr lang="ru-RU" sz="1600" b="1" dirty="0" smtClean="0"/>
              <a:t>.</a:t>
            </a:r>
          </a:p>
          <a:p>
            <a:pPr algn="just"/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>
                <a:solidFill>
                  <a:srgbClr val="C00000"/>
                </a:solidFill>
              </a:rPr>
              <a:t>Обеспечение целостности (согласованности) </a:t>
            </a:r>
            <a:r>
              <a:rPr lang="ru-RU" sz="1600" b="1" dirty="0" smtClean="0">
                <a:solidFill>
                  <a:srgbClr val="C00000"/>
                </a:solidFill>
              </a:rPr>
              <a:t>данных </a:t>
            </a:r>
            <a:r>
              <a:rPr lang="ru-RU" sz="1600" b="1" dirty="0" smtClean="0"/>
              <a:t>- при </a:t>
            </a:r>
            <a:r>
              <a:rPr lang="ru-RU" sz="1600" b="1" dirty="0"/>
              <a:t>использовании данных многими пользователями важно обеспечить корректность операций, при которых не может быть нарушена согласованность данных. Нарушение согласованности данных чревато их необратимой потерей.</a:t>
            </a:r>
          </a:p>
          <a:p>
            <a:pPr algn="just"/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>
                <a:solidFill>
                  <a:srgbClr val="C00000"/>
                </a:solidFill>
              </a:rPr>
              <a:t>Обеспечение защиты и </a:t>
            </a:r>
            <a:r>
              <a:rPr lang="ru-RU" sz="1600" b="1" dirty="0" smtClean="0">
                <a:solidFill>
                  <a:srgbClr val="C00000"/>
                </a:solidFill>
              </a:rPr>
              <a:t>секретности </a:t>
            </a:r>
            <a:r>
              <a:rPr lang="ru-RU" sz="1600" b="1" dirty="0" smtClean="0"/>
              <a:t>- кроме </a:t>
            </a:r>
            <a:r>
              <a:rPr lang="ru-RU" sz="1600" b="1" dirty="0"/>
              <a:t>защиты от не­корректных действий пользователей важно обеспечить защиту данных от несанкционированного доступа и от аппаратных сбоев. Проникновение в базу лиц, не имеющих на это права, может иметь следствием разрушение базы данных. Секретность базы данных позволяет определить круг лиц, имеющих доступ к информации, и порядок доступа.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Классификация СУБД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40" y="4059084"/>
            <a:ext cx="2955585" cy="204076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8576" y="1347776"/>
            <a:ext cx="85058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/>
              <a:t>По степени универсальности СУБД делят на два класса:</a:t>
            </a:r>
          </a:p>
          <a:p>
            <a:pPr algn="just"/>
            <a:endParaRPr lang="ru-RU" sz="1600" b="1" dirty="0" smtClean="0"/>
          </a:p>
          <a:p>
            <a:pPr marL="342900" indent="-342900" algn="just">
              <a:buAutoNum type="arabicPeriod"/>
            </a:pPr>
            <a:r>
              <a:rPr lang="ru-RU" sz="1600" b="1" dirty="0" smtClean="0">
                <a:solidFill>
                  <a:srgbClr val="C00000"/>
                </a:solidFill>
              </a:rPr>
              <a:t>СУБД общего назначения </a:t>
            </a:r>
            <a:r>
              <a:rPr lang="ru-RU" sz="1600" b="1" dirty="0" smtClean="0"/>
              <a:t>– не ориентированы на какую-либо предметную область или на информационные потребности конкретной группы пользователей.</a:t>
            </a:r>
          </a:p>
          <a:p>
            <a:pPr lvl="1" algn="just">
              <a:buFontTx/>
              <a:buChar char="-"/>
            </a:pPr>
            <a:r>
              <a:rPr lang="ru-RU" sz="1600" b="1" dirty="0"/>
              <a:t> </a:t>
            </a:r>
            <a:r>
              <a:rPr lang="ru-RU" sz="1600" b="1" dirty="0" smtClean="0"/>
              <a:t>не </a:t>
            </a:r>
            <a:r>
              <a:rPr lang="ru-RU" sz="1600" b="1" dirty="0"/>
              <a:t>достигается требуемого быстродействия обработки данных;</a:t>
            </a:r>
            <a:endParaRPr lang="en-US" sz="1600" b="1" dirty="0"/>
          </a:p>
          <a:p>
            <a:pPr lvl="1" algn="just">
              <a:buFontTx/>
              <a:buChar char="-"/>
            </a:pPr>
            <a:r>
              <a:rPr lang="ru-RU" sz="1600" b="1" dirty="0" smtClean="0"/>
              <a:t> </a:t>
            </a:r>
            <a:r>
              <a:rPr lang="ru-RU" sz="1600" b="1" dirty="0"/>
              <a:t>необходима работа СУБД в условиях жестких аппаратных ограничений;</a:t>
            </a:r>
            <a:endParaRPr lang="en-US" sz="1600" b="1" dirty="0"/>
          </a:p>
          <a:p>
            <a:pPr lvl="1" algn="just">
              <a:buFontTx/>
              <a:buChar char="-"/>
            </a:pPr>
            <a:r>
              <a:rPr lang="ru-RU" sz="1600" b="1" dirty="0" smtClean="0"/>
              <a:t> </a:t>
            </a:r>
            <a:r>
              <a:rPr lang="ru-RU" sz="1600" b="1" dirty="0"/>
              <a:t>требуется поддержка специфических функций обработки данных.</a:t>
            </a:r>
          </a:p>
          <a:p>
            <a:pPr marL="342900" indent="-342900" algn="just">
              <a:buAutoNum type="arabicPeriod"/>
            </a:pPr>
            <a:endParaRPr lang="ru-RU" sz="1600" b="1" dirty="0" smtClean="0"/>
          </a:p>
          <a:p>
            <a:pPr marL="342900" indent="-342900" algn="just">
              <a:buAutoNum type="arabicPeriod"/>
            </a:pPr>
            <a:endParaRPr lang="ru-RU" sz="1600" b="1" dirty="0" smtClean="0"/>
          </a:p>
          <a:p>
            <a:pPr marL="342900" indent="-342900" algn="just">
              <a:buAutoNum type="arabicPeriod"/>
            </a:pPr>
            <a:r>
              <a:rPr lang="ru-RU" sz="1600" b="1" dirty="0" smtClean="0">
                <a:solidFill>
                  <a:srgbClr val="C00000"/>
                </a:solidFill>
              </a:rPr>
              <a:t>Специализированные СУБД </a:t>
            </a:r>
            <a:r>
              <a:rPr lang="ru-RU" sz="1600" b="1" dirty="0"/>
              <a:t>- создаются в тех случаях, когда ни одна из существующих СУБД общего назначения не может удовлетворительно решить задачи, стоящие перед </a:t>
            </a:r>
            <a:r>
              <a:rPr lang="ru-RU" sz="1600" b="1" dirty="0" smtClean="0"/>
              <a:t>разработчиками.</a:t>
            </a:r>
          </a:p>
          <a:p>
            <a:pPr algn="just">
              <a:buFontTx/>
              <a:buChar char="-"/>
            </a:pP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Классификация баз данных: по модели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14</a:t>
            </a:r>
            <a:endParaRPr lang="mk-MK" sz="16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/>
              <a:t>Важнейшим классификационным признаком СУБД является тип модели данных, поддерживаемый СУБД. По этому признаку СУБД делятся на:</a:t>
            </a:r>
          </a:p>
          <a:p>
            <a:pPr algn="just"/>
            <a:endParaRPr lang="ru-RU" sz="1600" b="1" dirty="0"/>
          </a:p>
          <a:p>
            <a:r>
              <a:rPr lang="ru-RU" sz="1600" b="1" dirty="0"/>
              <a:t>· </a:t>
            </a:r>
            <a:r>
              <a:rPr lang="ru-RU" sz="1600" b="1" dirty="0">
                <a:solidFill>
                  <a:srgbClr val="C00000"/>
                </a:solidFill>
              </a:rPr>
              <a:t>иерархические</a:t>
            </a:r>
            <a:r>
              <a:rPr lang="ru-RU" sz="1600" b="1" dirty="0"/>
              <a:t>. </a:t>
            </a:r>
          </a:p>
          <a:p>
            <a:r>
              <a:rPr lang="ru-RU" sz="1600" b="1" dirty="0"/>
              <a:t>· </a:t>
            </a:r>
            <a:r>
              <a:rPr lang="ru-RU" sz="1600" b="1" dirty="0">
                <a:solidFill>
                  <a:srgbClr val="C00000"/>
                </a:solidFill>
              </a:rPr>
              <a:t>сетевые</a:t>
            </a:r>
            <a:r>
              <a:rPr lang="ru-RU" sz="1600" b="1" dirty="0"/>
              <a:t>. </a:t>
            </a:r>
            <a:endParaRPr lang="ru-RU" sz="1600" b="1" dirty="0" smtClean="0"/>
          </a:p>
          <a:p>
            <a:r>
              <a:rPr lang="ru-RU" sz="1600" b="1" dirty="0" smtClean="0"/>
              <a:t>· </a:t>
            </a:r>
            <a:r>
              <a:rPr lang="ru-RU" sz="1600" b="1" dirty="0">
                <a:solidFill>
                  <a:srgbClr val="C00000"/>
                </a:solidFill>
              </a:rPr>
              <a:t>реляционные</a:t>
            </a:r>
            <a:r>
              <a:rPr lang="ru-RU" sz="1600" b="1" dirty="0"/>
              <a:t>. </a:t>
            </a:r>
            <a:endParaRPr lang="ru-RU" sz="1600" b="1" dirty="0" smtClean="0"/>
          </a:p>
          <a:p>
            <a:r>
              <a:rPr lang="ru-RU" sz="1600" b="1" dirty="0" smtClean="0"/>
              <a:t>· </a:t>
            </a:r>
            <a:r>
              <a:rPr lang="ru-RU" sz="1600" b="1" dirty="0">
                <a:solidFill>
                  <a:srgbClr val="C00000"/>
                </a:solidFill>
              </a:rPr>
              <a:t>объектно-реляционные (</a:t>
            </a:r>
            <a:r>
              <a:rPr lang="ru-RU" sz="1600" b="1" dirty="0" err="1">
                <a:solidFill>
                  <a:srgbClr val="C00000"/>
                </a:solidFill>
              </a:rPr>
              <a:t>постреляционные</a:t>
            </a:r>
            <a:r>
              <a:rPr lang="ru-RU" sz="1600" b="1" dirty="0">
                <a:solidFill>
                  <a:srgbClr val="C00000"/>
                </a:solidFill>
              </a:rPr>
              <a:t>)</a:t>
            </a:r>
            <a:r>
              <a:rPr lang="ru-RU" sz="1600" b="1" dirty="0"/>
              <a:t>. </a:t>
            </a:r>
            <a:endParaRPr lang="ru-RU" sz="1600" b="1" dirty="0" smtClean="0"/>
          </a:p>
          <a:p>
            <a:r>
              <a:rPr lang="ru-RU" sz="1600" b="1" dirty="0" smtClean="0"/>
              <a:t>· </a:t>
            </a:r>
            <a:r>
              <a:rPr lang="ru-RU" sz="1600" b="1" dirty="0">
                <a:solidFill>
                  <a:srgbClr val="C00000"/>
                </a:solidFill>
              </a:rPr>
              <a:t>объектно-ориентированные</a:t>
            </a:r>
            <a:r>
              <a:rPr lang="ru-RU" sz="1600" b="1" dirty="0"/>
              <a:t>. </a:t>
            </a:r>
            <a:endParaRPr lang="ru-RU" sz="1600" b="1" dirty="0" smtClean="0"/>
          </a:p>
          <a:p>
            <a:r>
              <a:rPr lang="ru-RU" sz="1600" b="1" dirty="0" smtClean="0"/>
              <a:t>· </a:t>
            </a:r>
            <a:r>
              <a:rPr lang="ru-RU" sz="1600" b="1" dirty="0" smtClean="0">
                <a:solidFill>
                  <a:srgbClr val="C00000"/>
                </a:solidFill>
              </a:rPr>
              <a:t>многомерные</a:t>
            </a:r>
            <a:r>
              <a:rPr lang="ru-RU" sz="1600" b="1" dirty="0" smtClean="0"/>
              <a:t>.</a:t>
            </a:r>
            <a:endParaRPr lang="ru-RU" sz="1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563" y="1825731"/>
            <a:ext cx="3660737" cy="3660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Классификация баз данных: по модели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14</a:t>
            </a:r>
            <a:endParaRPr lang="mk-MK" sz="16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2.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Сформулируйте основные отличия БД (СУБД), построенных по данной модели:</a:t>
            </a:r>
            <a:endParaRPr lang="ru-RU" sz="1600" b="1" dirty="0"/>
          </a:p>
          <a:p>
            <a:r>
              <a:rPr lang="ru-RU" sz="1600" b="1" dirty="0" smtClean="0"/>
              <a:t>1) </a:t>
            </a:r>
            <a:r>
              <a:rPr lang="ru-RU" sz="1600" b="1" dirty="0" smtClean="0"/>
              <a:t>иерархической. </a:t>
            </a:r>
            <a:endParaRPr lang="ru-RU" sz="1600" b="1" dirty="0"/>
          </a:p>
          <a:p>
            <a:r>
              <a:rPr lang="ru-RU" sz="1600" b="1" dirty="0" smtClean="0"/>
              <a:t>2) сетевой. </a:t>
            </a:r>
            <a:endParaRPr lang="ru-RU" sz="1600" b="1" dirty="0" smtClean="0"/>
          </a:p>
          <a:p>
            <a:r>
              <a:rPr lang="ru-RU" sz="1600" b="1" dirty="0" smtClean="0"/>
              <a:t>3) </a:t>
            </a:r>
            <a:r>
              <a:rPr lang="ru-RU" sz="1600" b="1" dirty="0" smtClean="0"/>
              <a:t>реляционной. </a:t>
            </a:r>
            <a:endParaRPr lang="ru-RU" sz="1600" b="1" dirty="0" smtClean="0"/>
          </a:p>
          <a:p>
            <a:r>
              <a:rPr lang="ru-RU" sz="1600" b="1" dirty="0" smtClean="0"/>
              <a:t>4) </a:t>
            </a:r>
            <a:r>
              <a:rPr lang="ru-RU" sz="1600" b="1" dirty="0" smtClean="0"/>
              <a:t>объектно-реляционной </a:t>
            </a:r>
            <a:r>
              <a:rPr lang="ru-RU" sz="1600" b="1" dirty="0"/>
              <a:t>(</a:t>
            </a:r>
            <a:r>
              <a:rPr lang="ru-RU" sz="1600" b="1" dirty="0" smtClean="0"/>
              <a:t>постреляционной). </a:t>
            </a:r>
            <a:endParaRPr lang="ru-RU" sz="1600" b="1" dirty="0" smtClean="0"/>
          </a:p>
          <a:p>
            <a:r>
              <a:rPr lang="ru-RU" sz="1600" b="1" dirty="0" smtClean="0"/>
              <a:t>5) </a:t>
            </a:r>
            <a:r>
              <a:rPr lang="ru-RU" sz="1600" b="1" dirty="0" smtClean="0"/>
              <a:t>объектно-ориентированной.</a:t>
            </a:r>
            <a:endParaRPr lang="ru-RU" sz="1600" b="1" dirty="0" smtClean="0"/>
          </a:p>
          <a:p>
            <a:r>
              <a:rPr lang="ru-RU" sz="1600" b="1" dirty="0" smtClean="0"/>
              <a:t>6) </a:t>
            </a:r>
            <a:r>
              <a:rPr lang="ru-RU" sz="1600" b="1" dirty="0" smtClean="0"/>
              <a:t>многомерной.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1026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14</a:t>
            </a:r>
            <a:endParaRPr lang="mk-MK" sz="16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1436" y="2888928"/>
            <a:ext cx="8505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АРХИТЕКТУРА СУБД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16933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БД с локальным доступом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10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162"/>
          <p:cNvGrpSpPr>
            <a:grpSpLocks/>
          </p:cNvGrpSpPr>
          <p:nvPr/>
        </p:nvGrpSpPr>
        <p:grpSpPr bwMode="auto">
          <a:xfrm>
            <a:off x="1447779" y="1546224"/>
            <a:ext cx="4022725" cy="1484313"/>
            <a:chOff x="1179" y="620"/>
            <a:chExt cx="2534" cy="935"/>
          </a:xfrm>
        </p:grpSpPr>
        <p:sp>
          <p:nvSpPr>
            <p:cNvPr id="10" name="Freeform 148"/>
            <p:cNvSpPr>
              <a:spLocks/>
            </p:cNvSpPr>
            <p:nvPr/>
          </p:nvSpPr>
          <p:spPr bwMode="auto">
            <a:xfrm>
              <a:off x="2118" y="1377"/>
              <a:ext cx="489" cy="46"/>
            </a:xfrm>
            <a:custGeom>
              <a:avLst/>
              <a:gdLst>
                <a:gd name="T0" fmla="*/ 0 w 489"/>
                <a:gd name="T1" fmla="*/ 46 h 46"/>
                <a:gd name="T2" fmla="*/ 131 w 489"/>
                <a:gd name="T3" fmla="*/ 10 h 46"/>
                <a:gd name="T4" fmla="*/ 287 w 489"/>
                <a:gd name="T5" fmla="*/ 41 h 46"/>
                <a:gd name="T6" fmla="*/ 489 w 489"/>
                <a:gd name="T7" fmla="*/ 0 h 4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9"/>
                <a:gd name="T13" fmla="*/ 0 h 46"/>
                <a:gd name="T14" fmla="*/ 489 w 489"/>
                <a:gd name="T15" fmla="*/ 46 h 4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9" h="46">
                  <a:moveTo>
                    <a:pt x="0" y="46"/>
                  </a:moveTo>
                  <a:cubicBezTo>
                    <a:pt x="41" y="38"/>
                    <a:pt x="83" y="11"/>
                    <a:pt x="131" y="10"/>
                  </a:cubicBezTo>
                  <a:cubicBezTo>
                    <a:pt x="179" y="9"/>
                    <a:pt x="227" y="43"/>
                    <a:pt x="287" y="41"/>
                  </a:cubicBezTo>
                  <a:cubicBezTo>
                    <a:pt x="347" y="39"/>
                    <a:pt x="447" y="9"/>
                    <a:pt x="48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/>
            <a:lstStyle/>
            <a:p>
              <a:endParaRPr lang="ru-RU" b="1"/>
            </a:p>
          </p:txBody>
        </p:sp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2360" y="620"/>
              <a:ext cx="1353" cy="903"/>
              <a:chOff x="425" y="2794"/>
              <a:chExt cx="1303" cy="1003"/>
            </a:xfrm>
          </p:grpSpPr>
          <p:sp>
            <p:nvSpPr>
              <p:cNvPr id="14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425" y="2794"/>
                <a:ext cx="1303" cy="10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" name="Freeform 8"/>
              <p:cNvSpPr>
                <a:spLocks/>
              </p:cNvSpPr>
              <p:nvPr/>
            </p:nvSpPr>
            <p:spPr bwMode="auto">
              <a:xfrm>
                <a:off x="584" y="3671"/>
                <a:ext cx="19" cy="34"/>
              </a:xfrm>
              <a:custGeom>
                <a:avLst/>
                <a:gdLst>
                  <a:gd name="T0" fmla="*/ 19 w 19"/>
                  <a:gd name="T1" fmla="*/ 0 h 34"/>
                  <a:gd name="T2" fmla="*/ 19 w 19"/>
                  <a:gd name="T3" fmla="*/ 11 h 34"/>
                  <a:gd name="T4" fmla="*/ 12 w 19"/>
                  <a:gd name="T5" fmla="*/ 12 h 34"/>
                  <a:gd name="T6" fmla="*/ 4 w 19"/>
                  <a:gd name="T7" fmla="*/ 16 h 34"/>
                  <a:gd name="T8" fmla="*/ 3 w 19"/>
                  <a:gd name="T9" fmla="*/ 27 h 34"/>
                  <a:gd name="T10" fmla="*/ 0 w 19"/>
                  <a:gd name="T11" fmla="*/ 34 h 34"/>
                  <a:gd name="T12" fmla="*/ 0 w 19"/>
                  <a:gd name="T13" fmla="*/ 0 h 34"/>
                  <a:gd name="T14" fmla="*/ 19 w 19"/>
                  <a:gd name="T15" fmla="*/ 0 h 3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9"/>
                  <a:gd name="T25" fmla="*/ 0 h 34"/>
                  <a:gd name="T26" fmla="*/ 19 w 19"/>
                  <a:gd name="T27" fmla="*/ 34 h 3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9" h="34">
                    <a:moveTo>
                      <a:pt x="19" y="0"/>
                    </a:moveTo>
                    <a:lnTo>
                      <a:pt x="19" y="11"/>
                    </a:lnTo>
                    <a:lnTo>
                      <a:pt x="12" y="12"/>
                    </a:lnTo>
                    <a:lnTo>
                      <a:pt x="4" y="16"/>
                    </a:lnTo>
                    <a:lnTo>
                      <a:pt x="3" y="27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80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7" name="Freeform 9"/>
              <p:cNvSpPr>
                <a:spLocks/>
              </p:cNvSpPr>
              <p:nvPr/>
            </p:nvSpPr>
            <p:spPr bwMode="auto">
              <a:xfrm>
                <a:off x="627" y="3671"/>
                <a:ext cx="72" cy="36"/>
              </a:xfrm>
              <a:custGeom>
                <a:avLst/>
                <a:gdLst>
                  <a:gd name="T0" fmla="*/ 0 w 72"/>
                  <a:gd name="T1" fmla="*/ 0 h 36"/>
                  <a:gd name="T2" fmla="*/ 72 w 72"/>
                  <a:gd name="T3" fmla="*/ 3 h 36"/>
                  <a:gd name="T4" fmla="*/ 68 w 72"/>
                  <a:gd name="T5" fmla="*/ 13 h 36"/>
                  <a:gd name="T6" fmla="*/ 64 w 72"/>
                  <a:gd name="T7" fmla="*/ 26 h 36"/>
                  <a:gd name="T8" fmla="*/ 62 w 72"/>
                  <a:gd name="T9" fmla="*/ 36 h 36"/>
                  <a:gd name="T10" fmla="*/ 39 w 72"/>
                  <a:gd name="T11" fmla="*/ 33 h 36"/>
                  <a:gd name="T12" fmla="*/ 25 w 72"/>
                  <a:gd name="T13" fmla="*/ 33 h 36"/>
                  <a:gd name="T14" fmla="*/ 22 w 72"/>
                  <a:gd name="T15" fmla="*/ 23 h 36"/>
                  <a:gd name="T16" fmla="*/ 20 w 72"/>
                  <a:gd name="T17" fmla="*/ 14 h 36"/>
                  <a:gd name="T18" fmla="*/ 13 w 72"/>
                  <a:gd name="T19" fmla="*/ 13 h 36"/>
                  <a:gd name="T20" fmla="*/ 7 w 72"/>
                  <a:gd name="T21" fmla="*/ 11 h 36"/>
                  <a:gd name="T22" fmla="*/ 0 w 72"/>
                  <a:gd name="T23" fmla="*/ 11 h 36"/>
                  <a:gd name="T24" fmla="*/ 0 w 72"/>
                  <a:gd name="T25" fmla="*/ 0 h 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2"/>
                  <a:gd name="T40" fmla="*/ 0 h 36"/>
                  <a:gd name="T41" fmla="*/ 72 w 72"/>
                  <a:gd name="T42" fmla="*/ 36 h 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2" h="36">
                    <a:moveTo>
                      <a:pt x="0" y="0"/>
                    </a:moveTo>
                    <a:lnTo>
                      <a:pt x="72" y="3"/>
                    </a:lnTo>
                    <a:lnTo>
                      <a:pt x="68" y="13"/>
                    </a:lnTo>
                    <a:lnTo>
                      <a:pt x="64" y="26"/>
                    </a:lnTo>
                    <a:lnTo>
                      <a:pt x="62" y="36"/>
                    </a:lnTo>
                    <a:lnTo>
                      <a:pt x="39" y="33"/>
                    </a:lnTo>
                    <a:lnTo>
                      <a:pt x="25" y="33"/>
                    </a:lnTo>
                    <a:lnTo>
                      <a:pt x="22" y="23"/>
                    </a:lnTo>
                    <a:lnTo>
                      <a:pt x="20" y="14"/>
                    </a:lnTo>
                    <a:lnTo>
                      <a:pt x="13" y="13"/>
                    </a:lnTo>
                    <a:lnTo>
                      <a:pt x="7" y="11"/>
                    </a:ln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1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0" name="Freeform 10"/>
              <p:cNvSpPr>
                <a:spLocks/>
              </p:cNvSpPr>
              <p:nvPr/>
            </p:nvSpPr>
            <p:spPr bwMode="auto">
              <a:xfrm>
                <a:off x="677" y="3750"/>
                <a:ext cx="35" cy="16"/>
              </a:xfrm>
              <a:custGeom>
                <a:avLst/>
                <a:gdLst>
                  <a:gd name="T0" fmla="*/ 29 w 35"/>
                  <a:gd name="T1" fmla="*/ 0 h 16"/>
                  <a:gd name="T2" fmla="*/ 29 w 35"/>
                  <a:gd name="T3" fmla="*/ 5 h 16"/>
                  <a:gd name="T4" fmla="*/ 31 w 35"/>
                  <a:gd name="T5" fmla="*/ 11 h 16"/>
                  <a:gd name="T6" fmla="*/ 32 w 35"/>
                  <a:gd name="T7" fmla="*/ 13 h 16"/>
                  <a:gd name="T8" fmla="*/ 35 w 35"/>
                  <a:gd name="T9" fmla="*/ 16 h 16"/>
                  <a:gd name="T10" fmla="*/ 5 w 35"/>
                  <a:gd name="T11" fmla="*/ 16 h 16"/>
                  <a:gd name="T12" fmla="*/ 0 w 35"/>
                  <a:gd name="T13" fmla="*/ 12 h 16"/>
                  <a:gd name="T14" fmla="*/ 12 w 35"/>
                  <a:gd name="T15" fmla="*/ 9 h 16"/>
                  <a:gd name="T16" fmla="*/ 22 w 35"/>
                  <a:gd name="T17" fmla="*/ 5 h 16"/>
                  <a:gd name="T18" fmla="*/ 29 w 35"/>
                  <a:gd name="T19" fmla="*/ 0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5"/>
                  <a:gd name="T31" fmla="*/ 0 h 16"/>
                  <a:gd name="T32" fmla="*/ 35 w 35"/>
                  <a:gd name="T33" fmla="*/ 16 h 1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5" h="16">
                    <a:moveTo>
                      <a:pt x="29" y="0"/>
                    </a:moveTo>
                    <a:lnTo>
                      <a:pt x="29" y="5"/>
                    </a:lnTo>
                    <a:lnTo>
                      <a:pt x="31" y="11"/>
                    </a:lnTo>
                    <a:lnTo>
                      <a:pt x="32" y="13"/>
                    </a:lnTo>
                    <a:lnTo>
                      <a:pt x="35" y="16"/>
                    </a:lnTo>
                    <a:lnTo>
                      <a:pt x="5" y="16"/>
                    </a:lnTo>
                    <a:lnTo>
                      <a:pt x="0" y="12"/>
                    </a:lnTo>
                    <a:lnTo>
                      <a:pt x="12" y="9"/>
                    </a:lnTo>
                    <a:lnTo>
                      <a:pt x="22" y="5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80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1" name="Freeform 11"/>
              <p:cNvSpPr>
                <a:spLocks/>
              </p:cNvSpPr>
              <p:nvPr/>
            </p:nvSpPr>
            <p:spPr bwMode="auto">
              <a:xfrm>
                <a:off x="721" y="3604"/>
                <a:ext cx="535" cy="162"/>
              </a:xfrm>
              <a:custGeom>
                <a:avLst/>
                <a:gdLst>
                  <a:gd name="T0" fmla="*/ 492 w 535"/>
                  <a:gd name="T1" fmla="*/ 9 h 162"/>
                  <a:gd name="T2" fmla="*/ 490 w 535"/>
                  <a:gd name="T3" fmla="*/ 17 h 162"/>
                  <a:gd name="T4" fmla="*/ 485 w 535"/>
                  <a:gd name="T5" fmla="*/ 15 h 162"/>
                  <a:gd name="T6" fmla="*/ 482 w 535"/>
                  <a:gd name="T7" fmla="*/ 20 h 162"/>
                  <a:gd name="T8" fmla="*/ 474 w 535"/>
                  <a:gd name="T9" fmla="*/ 13 h 162"/>
                  <a:gd name="T10" fmla="*/ 297 w 535"/>
                  <a:gd name="T11" fmla="*/ 109 h 162"/>
                  <a:gd name="T12" fmla="*/ 295 w 535"/>
                  <a:gd name="T13" fmla="*/ 109 h 162"/>
                  <a:gd name="T14" fmla="*/ 67 w 535"/>
                  <a:gd name="T15" fmla="*/ 107 h 162"/>
                  <a:gd name="T16" fmla="*/ 66 w 535"/>
                  <a:gd name="T17" fmla="*/ 87 h 162"/>
                  <a:gd name="T18" fmla="*/ 66 w 535"/>
                  <a:gd name="T19" fmla="*/ 70 h 162"/>
                  <a:gd name="T20" fmla="*/ 58 w 535"/>
                  <a:gd name="T21" fmla="*/ 71 h 162"/>
                  <a:gd name="T22" fmla="*/ 40 w 535"/>
                  <a:gd name="T23" fmla="*/ 71 h 162"/>
                  <a:gd name="T24" fmla="*/ 42 w 535"/>
                  <a:gd name="T25" fmla="*/ 83 h 162"/>
                  <a:gd name="T26" fmla="*/ 40 w 535"/>
                  <a:gd name="T27" fmla="*/ 96 h 162"/>
                  <a:gd name="T28" fmla="*/ 36 w 535"/>
                  <a:gd name="T29" fmla="*/ 106 h 162"/>
                  <a:gd name="T30" fmla="*/ 27 w 535"/>
                  <a:gd name="T31" fmla="*/ 114 h 162"/>
                  <a:gd name="T32" fmla="*/ 18 w 535"/>
                  <a:gd name="T33" fmla="*/ 123 h 162"/>
                  <a:gd name="T34" fmla="*/ 7 w 535"/>
                  <a:gd name="T35" fmla="*/ 129 h 162"/>
                  <a:gd name="T36" fmla="*/ 3 w 535"/>
                  <a:gd name="T37" fmla="*/ 136 h 162"/>
                  <a:gd name="T38" fmla="*/ 2 w 535"/>
                  <a:gd name="T39" fmla="*/ 141 h 162"/>
                  <a:gd name="T40" fmla="*/ 2 w 535"/>
                  <a:gd name="T41" fmla="*/ 146 h 162"/>
                  <a:gd name="T42" fmla="*/ 3 w 535"/>
                  <a:gd name="T43" fmla="*/ 153 h 162"/>
                  <a:gd name="T44" fmla="*/ 3 w 535"/>
                  <a:gd name="T45" fmla="*/ 158 h 162"/>
                  <a:gd name="T46" fmla="*/ 0 w 535"/>
                  <a:gd name="T47" fmla="*/ 162 h 162"/>
                  <a:gd name="T48" fmla="*/ 457 w 535"/>
                  <a:gd name="T49" fmla="*/ 162 h 162"/>
                  <a:gd name="T50" fmla="*/ 462 w 535"/>
                  <a:gd name="T51" fmla="*/ 149 h 162"/>
                  <a:gd name="T52" fmla="*/ 469 w 535"/>
                  <a:gd name="T53" fmla="*/ 140 h 162"/>
                  <a:gd name="T54" fmla="*/ 481 w 535"/>
                  <a:gd name="T55" fmla="*/ 128 h 162"/>
                  <a:gd name="T56" fmla="*/ 494 w 535"/>
                  <a:gd name="T57" fmla="*/ 122 h 162"/>
                  <a:gd name="T58" fmla="*/ 503 w 535"/>
                  <a:gd name="T59" fmla="*/ 88 h 162"/>
                  <a:gd name="T60" fmla="*/ 531 w 535"/>
                  <a:gd name="T61" fmla="*/ 27 h 162"/>
                  <a:gd name="T62" fmla="*/ 529 w 535"/>
                  <a:gd name="T63" fmla="*/ 22 h 162"/>
                  <a:gd name="T64" fmla="*/ 535 w 535"/>
                  <a:gd name="T65" fmla="*/ 0 h 162"/>
                  <a:gd name="T66" fmla="*/ 516 w 535"/>
                  <a:gd name="T67" fmla="*/ 0 h 162"/>
                  <a:gd name="T68" fmla="*/ 510 w 535"/>
                  <a:gd name="T69" fmla="*/ 6 h 162"/>
                  <a:gd name="T70" fmla="*/ 492 w 535"/>
                  <a:gd name="T71" fmla="*/ 9 h 16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535"/>
                  <a:gd name="T109" fmla="*/ 0 h 162"/>
                  <a:gd name="T110" fmla="*/ 535 w 535"/>
                  <a:gd name="T111" fmla="*/ 162 h 162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535" h="162">
                    <a:moveTo>
                      <a:pt x="492" y="9"/>
                    </a:moveTo>
                    <a:lnTo>
                      <a:pt x="490" y="17"/>
                    </a:lnTo>
                    <a:lnTo>
                      <a:pt x="485" y="15"/>
                    </a:lnTo>
                    <a:lnTo>
                      <a:pt x="482" y="20"/>
                    </a:lnTo>
                    <a:lnTo>
                      <a:pt x="474" y="13"/>
                    </a:lnTo>
                    <a:lnTo>
                      <a:pt x="297" y="109"/>
                    </a:lnTo>
                    <a:lnTo>
                      <a:pt x="295" y="109"/>
                    </a:lnTo>
                    <a:lnTo>
                      <a:pt x="67" y="107"/>
                    </a:lnTo>
                    <a:lnTo>
                      <a:pt x="66" y="87"/>
                    </a:lnTo>
                    <a:lnTo>
                      <a:pt x="66" y="70"/>
                    </a:lnTo>
                    <a:lnTo>
                      <a:pt x="58" y="71"/>
                    </a:lnTo>
                    <a:lnTo>
                      <a:pt x="40" y="71"/>
                    </a:lnTo>
                    <a:lnTo>
                      <a:pt x="42" y="83"/>
                    </a:lnTo>
                    <a:lnTo>
                      <a:pt x="40" y="96"/>
                    </a:lnTo>
                    <a:lnTo>
                      <a:pt x="36" y="106"/>
                    </a:lnTo>
                    <a:lnTo>
                      <a:pt x="27" y="114"/>
                    </a:lnTo>
                    <a:lnTo>
                      <a:pt x="18" y="123"/>
                    </a:lnTo>
                    <a:lnTo>
                      <a:pt x="7" y="129"/>
                    </a:lnTo>
                    <a:lnTo>
                      <a:pt x="3" y="136"/>
                    </a:lnTo>
                    <a:lnTo>
                      <a:pt x="2" y="141"/>
                    </a:lnTo>
                    <a:lnTo>
                      <a:pt x="2" y="146"/>
                    </a:lnTo>
                    <a:lnTo>
                      <a:pt x="3" y="153"/>
                    </a:lnTo>
                    <a:lnTo>
                      <a:pt x="3" y="158"/>
                    </a:lnTo>
                    <a:lnTo>
                      <a:pt x="0" y="162"/>
                    </a:lnTo>
                    <a:lnTo>
                      <a:pt x="457" y="162"/>
                    </a:lnTo>
                    <a:lnTo>
                      <a:pt x="462" y="149"/>
                    </a:lnTo>
                    <a:lnTo>
                      <a:pt x="469" y="140"/>
                    </a:lnTo>
                    <a:lnTo>
                      <a:pt x="481" y="128"/>
                    </a:lnTo>
                    <a:lnTo>
                      <a:pt x="494" y="122"/>
                    </a:lnTo>
                    <a:lnTo>
                      <a:pt x="503" y="88"/>
                    </a:lnTo>
                    <a:lnTo>
                      <a:pt x="531" y="27"/>
                    </a:lnTo>
                    <a:lnTo>
                      <a:pt x="529" y="22"/>
                    </a:lnTo>
                    <a:lnTo>
                      <a:pt x="535" y="0"/>
                    </a:lnTo>
                    <a:lnTo>
                      <a:pt x="516" y="0"/>
                    </a:lnTo>
                    <a:lnTo>
                      <a:pt x="510" y="6"/>
                    </a:lnTo>
                    <a:lnTo>
                      <a:pt x="492" y="9"/>
                    </a:lnTo>
                    <a:close/>
                  </a:path>
                </a:pathLst>
              </a:custGeom>
              <a:blipFill dpi="0" rotWithShape="1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2" name="Freeform 12"/>
              <p:cNvSpPr>
                <a:spLocks/>
              </p:cNvSpPr>
              <p:nvPr/>
            </p:nvSpPr>
            <p:spPr bwMode="auto">
              <a:xfrm>
                <a:off x="709" y="3674"/>
                <a:ext cx="38" cy="45"/>
              </a:xfrm>
              <a:custGeom>
                <a:avLst/>
                <a:gdLst>
                  <a:gd name="T0" fmla="*/ 12 w 38"/>
                  <a:gd name="T1" fmla="*/ 45 h 45"/>
                  <a:gd name="T2" fmla="*/ 9 w 38"/>
                  <a:gd name="T3" fmla="*/ 43 h 45"/>
                  <a:gd name="T4" fmla="*/ 5 w 38"/>
                  <a:gd name="T5" fmla="*/ 40 h 45"/>
                  <a:gd name="T6" fmla="*/ 1 w 38"/>
                  <a:gd name="T7" fmla="*/ 37 h 45"/>
                  <a:gd name="T8" fmla="*/ 0 w 38"/>
                  <a:gd name="T9" fmla="*/ 24 h 45"/>
                  <a:gd name="T10" fmla="*/ 3 w 38"/>
                  <a:gd name="T11" fmla="*/ 14 h 45"/>
                  <a:gd name="T12" fmla="*/ 8 w 38"/>
                  <a:gd name="T13" fmla="*/ 6 h 45"/>
                  <a:gd name="T14" fmla="*/ 14 w 38"/>
                  <a:gd name="T15" fmla="*/ 1 h 45"/>
                  <a:gd name="T16" fmla="*/ 23 w 38"/>
                  <a:gd name="T17" fmla="*/ 0 h 45"/>
                  <a:gd name="T18" fmla="*/ 32 w 38"/>
                  <a:gd name="T19" fmla="*/ 2 h 45"/>
                  <a:gd name="T20" fmla="*/ 36 w 38"/>
                  <a:gd name="T21" fmla="*/ 9 h 45"/>
                  <a:gd name="T22" fmla="*/ 38 w 38"/>
                  <a:gd name="T23" fmla="*/ 18 h 45"/>
                  <a:gd name="T24" fmla="*/ 32 w 38"/>
                  <a:gd name="T25" fmla="*/ 27 h 45"/>
                  <a:gd name="T26" fmla="*/ 22 w 38"/>
                  <a:gd name="T27" fmla="*/ 39 h 45"/>
                  <a:gd name="T28" fmla="*/ 12 w 38"/>
                  <a:gd name="T29" fmla="*/ 45 h 4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38"/>
                  <a:gd name="T46" fmla="*/ 0 h 45"/>
                  <a:gd name="T47" fmla="*/ 38 w 38"/>
                  <a:gd name="T48" fmla="*/ 45 h 45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38" h="45">
                    <a:moveTo>
                      <a:pt x="12" y="45"/>
                    </a:moveTo>
                    <a:lnTo>
                      <a:pt x="9" y="43"/>
                    </a:lnTo>
                    <a:lnTo>
                      <a:pt x="5" y="40"/>
                    </a:lnTo>
                    <a:lnTo>
                      <a:pt x="1" y="37"/>
                    </a:lnTo>
                    <a:lnTo>
                      <a:pt x="0" y="24"/>
                    </a:lnTo>
                    <a:lnTo>
                      <a:pt x="3" y="14"/>
                    </a:lnTo>
                    <a:lnTo>
                      <a:pt x="8" y="6"/>
                    </a:lnTo>
                    <a:lnTo>
                      <a:pt x="14" y="1"/>
                    </a:lnTo>
                    <a:lnTo>
                      <a:pt x="23" y="0"/>
                    </a:lnTo>
                    <a:lnTo>
                      <a:pt x="32" y="2"/>
                    </a:lnTo>
                    <a:lnTo>
                      <a:pt x="36" y="9"/>
                    </a:lnTo>
                    <a:lnTo>
                      <a:pt x="38" y="18"/>
                    </a:lnTo>
                    <a:lnTo>
                      <a:pt x="32" y="27"/>
                    </a:lnTo>
                    <a:lnTo>
                      <a:pt x="22" y="39"/>
                    </a:lnTo>
                    <a:lnTo>
                      <a:pt x="12" y="45"/>
                    </a:lnTo>
                    <a:close/>
                  </a:path>
                </a:pathLst>
              </a:custGeom>
              <a:blipFill dpi="0" rotWithShape="1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1068" y="3537"/>
                <a:ext cx="140" cy="45"/>
              </a:xfrm>
              <a:custGeom>
                <a:avLst/>
                <a:gdLst>
                  <a:gd name="T0" fmla="*/ 128 w 140"/>
                  <a:gd name="T1" fmla="*/ 45 h 45"/>
                  <a:gd name="T2" fmla="*/ 128 w 140"/>
                  <a:gd name="T3" fmla="*/ 37 h 45"/>
                  <a:gd name="T4" fmla="*/ 123 w 140"/>
                  <a:gd name="T5" fmla="*/ 34 h 45"/>
                  <a:gd name="T6" fmla="*/ 125 w 140"/>
                  <a:gd name="T7" fmla="*/ 28 h 45"/>
                  <a:gd name="T8" fmla="*/ 140 w 140"/>
                  <a:gd name="T9" fmla="*/ 12 h 45"/>
                  <a:gd name="T10" fmla="*/ 140 w 140"/>
                  <a:gd name="T11" fmla="*/ 6 h 45"/>
                  <a:gd name="T12" fmla="*/ 105 w 140"/>
                  <a:gd name="T13" fmla="*/ 0 h 45"/>
                  <a:gd name="T14" fmla="*/ 84 w 140"/>
                  <a:gd name="T15" fmla="*/ 7 h 45"/>
                  <a:gd name="T16" fmla="*/ 62 w 140"/>
                  <a:gd name="T17" fmla="*/ 12 h 45"/>
                  <a:gd name="T18" fmla="*/ 40 w 140"/>
                  <a:gd name="T19" fmla="*/ 8 h 45"/>
                  <a:gd name="T20" fmla="*/ 21 w 140"/>
                  <a:gd name="T21" fmla="*/ 8 h 45"/>
                  <a:gd name="T22" fmla="*/ 0 w 140"/>
                  <a:gd name="T23" fmla="*/ 13 h 45"/>
                  <a:gd name="T24" fmla="*/ 128 w 140"/>
                  <a:gd name="T25" fmla="*/ 45 h 4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0"/>
                  <a:gd name="T40" fmla="*/ 0 h 45"/>
                  <a:gd name="T41" fmla="*/ 140 w 140"/>
                  <a:gd name="T42" fmla="*/ 45 h 4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0" h="45">
                    <a:moveTo>
                      <a:pt x="128" y="45"/>
                    </a:moveTo>
                    <a:lnTo>
                      <a:pt x="128" y="37"/>
                    </a:lnTo>
                    <a:lnTo>
                      <a:pt x="123" y="34"/>
                    </a:lnTo>
                    <a:lnTo>
                      <a:pt x="125" y="28"/>
                    </a:lnTo>
                    <a:lnTo>
                      <a:pt x="140" y="12"/>
                    </a:lnTo>
                    <a:lnTo>
                      <a:pt x="140" y="6"/>
                    </a:lnTo>
                    <a:lnTo>
                      <a:pt x="105" y="0"/>
                    </a:lnTo>
                    <a:lnTo>
                      <a:pt x="84" y="7"/>
                    </a:lnTo>
                    <a:lnTo>
                      <a:pt x="62" y="12"/>
                    </a:lnTo>
                    <a:lnTo>
                      <a:pt x="40" y="8"/>
                    </a:lnTo>
                    <a:lnTo>
                      <a:pt x="21" y="8"/>
                    </a:lnTo>
                    <a:lnTo>
                      <a:pt x="0" y="13"/>
                    </a:lnTo>
                    <a:lnTo>
                      <a:pt x="128" y="45"/>
                    </a:lnTo>
                    <a:close/>
                  </a:path>
                </a:pathLst>
              </a:custGeom>
              <a:blipFill dpi="0" rotWithShape="1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5" name="Freeform 14"/>
              <p:cNvSpPr>
                <a:spLocks/>
              </p:cNvSpPr>
              <p:nvPr/>
            </p:nvSpPr>
            <p:spPr bwMode="auto">
              <a:xfrm>
                <a:off x="1591" y="3550"/>
                <a:ext cx="38" cy="216"/>
              </a:xfrm>
              <a:custGeom>
                <a:avLst/>
                <a:gdLst>
                  <a:gd name="T0" fmla="*/ 38 w 38"/>
                  <a:gd name="T1" fmla="*/ 216 h 216"/>
                  <a:gd name="T2" fmla="*/ 38 w 38"/>
                  <a:gd name="T3" fmla="*/ 0 h 216"/>
                  <a:gd name="T4" fmla="*/ 29 w 38"/>
                  <a:gd name="T5" fmla="*/ 30 h 216"/>
                  <a:gd name="T6" fmla="*/ 18 w 38"/>
                  <a:gd name="T7" fmla="*/ 93 h 216"/>
                  <a:gd name="T8" fmla="*/ 1 w 38"/>
                  <a:gd name="T9" fmla="*/ 167 h 216"/>
                  <a:gd name="T10" fmla="*/ 0 w 38"/>
                  <a:gd name="T11" fmla="*/ 216 h 216"/>
                  <a:gd name="T12" fmla="*/ 38 w 38"/>
                  <a:gd name="T13" fmla="*/ 216 h 21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8"/>
                  <a:gd name="T22" fmla="*/ 0 h 216"/>
                  <a:gd name="T23" fmla="*/ 38 w 38"/>
                  <a:gd name="T24" fmla="*/ 216 h 21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8" h="216">
                    <a:moveTo>
                      <a:pt x="38" y="216"/>
                    </a:moveTo>
                    <a:lnTo>
                      <a:pt x="38" y="0"/>
                    </a:lnTo>
                    <a:lnTo>
                      <a:pt x="29" y="30"/>
                    </a:lnTo>
                    <a:lnTo>
                      <a:pt x="18" y="93"/>
                    </a:lnTo>
                    <a:lnTo>
                      <a:pt x="1" y="167"/>
                    </a:lnTo>
                    <a:lnTo>
                      <a:pt x="0" y="216"/>
                    </a:lnTo>
                    <a:lnTo>
                      <a:pt x="38" y="216"/>
                    </a:lnTo>
                    <a:close/>
                  </a:path>
                </a:pathLst>
              </a:custGeom>
              <a:blipFill dpi="0" rotWithShape="1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6" name="Freeform 15"/>
              <p:cNvSpPr>
                <a:spLocks/>
              </p:cNvSpPr>
              <p:nvPr/>
            </p:nvSpPr>
            <p:spPr bwMode="auto">
              <a:xfrm>
                <a:off x="1335" y="2795"/>
                <a:ext cx="388" cy="474"/>
              </a:xfrm>
              <a:custGeom>
                <a:avLst/>
                <a:gdLst>
                  <a:gd name="T0" fmla="*/ 309 w 388"/>
                  <a:gd name="T1" fmla="*/ 460 h 474"/>
                  <a:gd name="T2" fmla="*/ 332 w 388"/>
                  <a:gd name="T3" fmla="*/ 471 h 474"/>
                  <a:gd name="T4" fmla="*/ 358 w 388"/>
                  <a:gd name="T5" fmla="*/ 474 h 474"/>
                  <a:gd name="T6" fmla="*/ 362 w 388"/>
                  <a:gd name="T7" fmla="*/ 467 h 474"/>
                  <a:gd name="T8" fmla="*/ 388 w 388"/>
                  <a:gd name="T9" fmla="*/ 460 h 474"/>
                  <a:gd name="T10" fmla="*/ 352 w 388"/>
                  <a:gd name="T11" fmla="*/ 449 h 474"/>
                  <a:gd name="T12" fmla="*/ 349 w 388"/>
                  <a:gd name="T13" fmla="*/ 441 h 474"/>
                  <a:gd name="T14" fmla="*/ 372 w 388"/>
                  <a:gd name="T15" fmla="*/ 440 h 474"/>
                  <a:gd name="T16" fmla="*/ 364 w 388"/>
                  <a:gd name="T17" fmla="*/ 435 h 474"/>
                  <a:gd name="T18" fmla="*/ 361 w 388"/>
                  <a:gd name="T19" fmla="*/ 422 h 474"/>
                  <a:gd name="T20" fmla="*/ 339 w 388"/>
                  <a:gd name="T21" fmla="*/ 390 h 474"/>
                  <a:gd name="T22" fmla="*/ 319 w 388"/>
                  <a:gd name="T23" fmla="*/ 327 h 474"/>
                  <a:gd name="T24" fmla="*/ 300 w 388"/>
                  <a:gd name="T25" fmla="*/ 299 h 474"/>
                  <a:gd name="T26" fmla="*/ 279 w 388"/>
                  <a:gd name="T27" fmla="*/ 284 h 474"/>
                  <a:gd name="T28" fmla="*/ 259 w 388"/>
                  <a:gd name="T29" fmla="*/ 288 h 474"/>
                  <a:gd name="T30" fmla="*/ 267 w 388"/>
                  <a:gd name="T31" fmla="*/ 253 h 474"/>
                  <a:gd name="T32" fmla="*/ 275 w 388"/>
                  <a:gd name="T33" fmla="*/ 200 h 474"/>
                  <a:gd name="T34" fmla="*/ 280 w 388"/>
                  <a:gd name="T35" fmla="*/ 155 h 474"/>
                  <a:gd name="T36" fmla="*/ 276 w 388"/>
                  <a:gd name="T37" fmla="*/ 117 h 474"/>
                  <a:gd name="T38" fmla="*/ 270 w 388"/>
                  <a:gd name="T39" fmla="*/ 96 h 474"/>
                  <a:gd name="T40" fmla="*/ 270 w 388"/>
                  <a:gd name="T41" fmla="*/ 79 h 474"/>
                  <a:gd name="T42" fmla="*/ 249 w 388"/>
                  <a:gd name="T43" fmla="*/ 51 h 474"/>
                  <a:gd name="T44" fmla="*/ 209 w 388"/>
                  <a:gd name="T45" fmla="*/ 22 h 474"/>
                  <a:gd name="T46" fmla="*/ 188 w 388"/>
                  <a:gd name="T47" fmla="*/ 21 h 474"/>
                  <a:gd name="T48" fmla="*/ 166 w 388"/>
                  <a:gd name="T49" fmla="*/ 5 h 474"/>
                  <a:gd name="T50" fmla="*/ 130 w 388"/>
                  <a:gd name="T51" fmla="*/ 0 h 474"/>
                  <a:gd name="T52" fmla="*/ 87 w 388"/>
                  <a:gd name="T53" fmla="*/ 18 h 474"/>
                  <a:gd name="T54" fmla="*/ 48 w 388"/>
                  <a:gd name="T55" fmla="*/ 25 h 474"/>
                  <a:gd name="T56" fmla="*/ 13 w 388"/>
                  <a:gd name="T57" fmla="*/ 53 h 474"/>
                  <a:gd name="T58" fmla="*/ 0 w 388"/>
                  <a:gd name="T59" fmla="*/ 73 h 474"/>
                  <a:gd name="T60" fmla="*/ 7 w 388"/>
                  <a:gd name="T61" fmla="*/ 89 h 474"/>
                  <a:gd name="T62" fmla="*/ 30 w 388"/>
                  <a:gd name="T63" fmla="*/ 70 h 474"/>
                  <a:gd name="T64" fmla="*/ 43 w 388"/>
                  <a:gd name="T65" fmla="*/ 66 h 474"/>
                  <a:gd name="T66" fmla="*/ 68 w 388"/>
                  <a:gd name="T67" fmla="*/ 86 h 474"/>
                  <a:gd name="T68" fmla="*/ 77 w 388"/>
                  <a:gd name="T69" fmla="*/ 122 h 474"/>
                  <a:gd name="T70" fmla="*/ 81 w 388"/>
                  <a:gd name="T71" fmla="*/ 168 h 474"/>
                  <a:gd name="T72" fmla="*/ 99 w 388"/>
                  <a:gd name="T73" fmla="*/ 194 h 474"/>
                  <a:gd name="T74" fmla="*/ 110 w 388"/>
                  <a:gd name="T75" fmla="*/ 209 h 474"/>
                  <a:gd name="T76" fmla="*/ 136 w 388"/>
                  <a:gd name="T77" fmla="*/ 220 h 474"/>
                  <a:gd name="T78" fmla="*/ 161 w 388"/>
                  <a:gd name="T79" fmla="*/ 223 h 474"/>
                  <a:gd name="T80" fmla="*/ 175 w 388"/>
                  <a:gd name="T81" fmla="*/ 235 h 474"/>
                  <a:gd name="T82" fmla="*/ 179 w 388"/>
                  <a:gd name="T83" fmla="*/ 247 h 474"/>
                  <a:gd name="T84" fmla="*/ 200 w 388"/>
                  <a:gd name="T85" fmla="*/ 275 h 474"/>
                  <a:gd name="T86" fmla="*/ 226 w 388"/>
                  <a:gd name="T87" fmla="*/ 291 h 474"/>
                  <a:gd name="T88" fmla="*/ 246 w 388"/>
                  <a:gd name="T89" fmla="*/ 299 h 474"/>
                  <a:gd name="T90" fmla="*/ 253 w 388"/>
                  <a:gd name="T91" fmla="*/ 309 h 474"/>
                  <a:gd name="T92" fmla="*/ 263 w 388"/>
                  <a:gd name="T93" fmla="*/ 369 h 474"/>
                  <a:gd name="T94" fmla="*/ 252 w 388"/>
                  <a:gd name="T95" fmla="*/ 374 h 474"/>
                  <a:gd name="T96" fmla="*/ 288 w 388"/>
                  <a:gd name="T97" fmla="*/ 430 h 474"/>
                  <a:gd name="T98" fmla="*/ 293 w 388"/>
                  <a:gd name="T99" fmla="*/ 444 h 474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388"/>
                  <a:gd name="T151" fmla="*/ 0 h 474"/>
                  <a:gd name="T152" fmla="*/ 388 w 388"/>
                  <a:gd name="T153" fmla="*/ 474 h 474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388" h="474">
                    <a:moveTo>
                      <a:pt x="293" y="444"/>
                    </a:moveTo>
                    <a:lnTo>
                      <a:pt x="309" y="460"/>
                    </a:lnTo>
                    <a:lnTo>
                      <a:pt x="318" y="466"/>
                    </a:lnTo>
                    <a:lnTo>
                      <a:pt x="332" y="471"/>
                    </a:lnTo>
                    <a:lnTo>
                      <a:pt x="348" y="474"/>
                    </a:lnTo>
                    <a:lnTo>
                      <a:pt x="358" y="474"/>
                    </a:lnTo>
                    <a:lnTo>
                      <a:pt x="345" y="469"/>
                    </a:lnTo>
                    <a:lnTo>
                      <a:pt x="362" y="467"/>
                    </a:lnTo>
                    <a:lnTo>
                      <a:pt x="375" y="465"/>
                    </a:lnTo>
                    <a:lnTo>
                      <a:pt x="388" y="460"/>
                    </a:lnTo>
                    <a:lnTo>
                      <a:pt x="367" y="456"/>
                    </a:lnTo>
                    <a:lnTo>
                      <a:pt x="352" y="449"/>
                    </a:lnTo>
                    <a:lnTo>
                      <a:pt x="355" y="447"/>
                    </a:lnTo>
                    <a:lnTo>
                      <a:pt x="349" y="441"/>
                    </a:lnTo>
                    <a:lnTo>
                      <a:pt x="362" y="441"/>
                    </a:lnTo>
                    <a:lnTo>
                      <a:pt x="372" y="440"/>
                    </a:lnTo>
                    <a:lnTo>
                      <a:pt x="374" y="440"/>
                    </a:lnTo>
                    <a:lnTo>
                      <a:pt x="364" y="435"/>
                    </a:lnTo>
                    <a:lnTo>
                      <a:pt x="376" y="434"/>
                    </a:lnTo>
                    <a:lnTo>
                      <a:pt x="361" y="422"/>
                    </a:lnTo>
                    <a:lnTo>
                      <a:pt x="349" y="412"/>
                    </a:lnTo>
                    <a:lnTo>
                      <a:pt x="339" y="390"/>
                    </a:lnTo>
                    <a:lnTo>
                      <a:pt x="328" y="352"/>
                    </a:lnTo>
                    <a:lnTo>
                      <a:pt x="319" y="327"/>
                    </a:lnTo>
                    <a:lnTo>
                      <a:pt x="309" y="309"/>
                    </a:lnTo>
                    <a:lnTo>
                      <a:pt x="300" y="299"/>
                    </a:lnTo>
                    <a:lnTo>
                      <a:pt x="288" y="290"/>
                    </a:lnTo>
                    <a:lnTo>
                      <a:pt x="279" y="284"/>
                    </a:lnTo>
                    <a:lnTo>
                      <a:pt x="272" y="292"/>
                    </a:lnTo>
                    <a:lnTo>
                      <a:pt x="259" y="288"/>
                    </a:lnTo>
                    <a:lnTo>
                      <a:pt x="266" y="264"/>
                    </a:lnTo>
                    <a:lnTo>
                      <a:pt x="267" y="253"/>
                    </a:lnTo>
                    <a:lnTo>
                      <a:pt x="274" y="214"/>
                    </a:lnTo>
                    <a:lnTo>
                      <a:pt x="275" y="200"/>
                    </a:lnTo>
                    <a:lnTo>
                      <a:pt x="279" y="178"/>
                    </a:lnTo>
                    <a:lnTo>
                      <a:pt x="280" y="155"/>
                    </a:lnTo>
                    <a:lnTo>
                      <a:pt x="280" y="135"/>
                    </a:lnTo>
                    <a:lnTo>
                      <a:pt x="276" y="117"/>
                    </a:lnTo>
                    <a:lnTo>
                      <a:pt x="274" y="105"/>
                    </a:lnTo>
                    <a:lnTo>
                      <a:pt x="270" y="96"/>
                    </a:lnTo>
                    <a:lnTo>
                      <a:pt x="271" y="89"/>
                    </a:lnTo>
                    <a:lnTo>
                      <a:pt x="270" y="79"/>
                    </a:lnTo>
                    <a:lnTo>
                      <a:pt x="263" y="68"/>
                    </a:lnTo>
                    <a:lnTo>
                      <a:pt x="249" y="51"/>
                    </a:lnTo>
                    <a:lnTo>
                      <a:pt x="226" y="33"/>
                    </a:lnTo>
                    <a:lnTo>
                      <a:pt x="209" y="22"/>
                    </a:lnTo>
                    <a:lnTo>
                      <a:pt x="197" y="21"/>
                    </a:lnTo>
                    <a:lnTo>
                      <a:pt x="188" y="21"/>
                    </a:lnTo>
                    <a:lnTo>
                      <a:pt x="176" y="9"/>
                    </a:lnTo>
                    <a:lnTo>
                      <a:pt x="166" y="5"/>
                    </a:lnTo>
                    <a:lnTo>
                      <a:pt x="147" y="2"/>
                    </a:lnTo>
                    <a:lnTo>
                      <a:pt x="130" y="0"/>
                    </a:lnTo>
                    <a:lnTo>
                      <a:pt x="113" y="5"/>
                    </a:lnTo>
                    <a:lnTo>
                      <a:pt x="87" y="18"/>
                    </a:lnTo>
                    <a:lnTo>
                      <a:pt x="62" y="25"/>
                    </a:lnTo>
                    <a:lnTo>
                      <a:pt x="48" y="25"/>
                    </a:lnTo>
                    <a:lnTo>
                      <a:pt x="38" y="31"/>
                    </a:lnTo>
                    <a:lnTo>
                      <a:pt x="13" y="53"/>
                    </a:lnTo>
                    <a:lnTo>
                      <a:pt x="4" y="64"/>
                    </a:lnTo>
                    <a:lnTo>
                      <a:pt x="0" y="73"/>
                    </a:lnTo>
                    <a:lnTo>
                      <a:pt x="3" y="78"/>
                    </a:lnTo>
                    <a:lnTo>
                      <a:pt x="7" y="89"/>
                    </a:lnTo>
                    <a:lnTo>
                      <a:pt x="20" y="77"/>
                    </a:lnTo>
                    <a:lnTo>
                      <a:pt x="30" y="70"/>
                    </a:lnTo>
                    <a:lnTo>
                      <a:pt x="38" y="64"/>
                    </a:lnTo>
                    <a:lnTo>
                      <a:pt x="43" y="66"/>
                    </a:lnTo>
                    <a:lnTo>
                      <a:pt x="55" y="73"/>
                    </a:lnTo>
                    <a:lnTo>
                      <a:pt x="68" y="86"/>
                    </a:lnTo>
                    <a:lnTo>
                      <a:pt x="73" y="103"/>
                    </a:lnTo>
                    <a:lnTo>
                      <a:pt x="77" y="122"/>
                    </a:lnTo>
                    <a:lnTo>
                      <a:pt x="77" y="153"/>
                    </a:lnTo>
                    <a:lnTo>
                      <a:pt x="81" y="168"/>
                    </a:lnTo>
                    <a:lnTo>
                      <a:pt x="88" y="182"/>
                    </a:lnTo>
                    <a:lnTo>
                      <a:pt x="99" y="194"/>
                    </a:lnTo>
                    <a:lnTo>
                      <a:pt x="101" y="198"/>
                    </a:lnTo>
                    <a:lnTo>
                      <a:pt x="110" y="209"/>
                    </a:lnTo>
                    <a:lnTo>
                      <a:pt x="123" y="217"/>
                    </a:lnTo>
                    <a:lnTo>
                      <a:pt x="136" y="220"/>
                    </a:lnTo>
                    <a:lnTo>
                      <a:pt x="148" y="222"/>
                    </a:lnTo>
                    <a:lnTo>
                      <a:pt x="161" y="223"/>
                    </a:lnTo>
                    <a:lnTo>
                      <a:pt x="165" y="227"/>
                    </a:lnTo>
                    <a:lnTo>
                      <a:pt x="175" y="235"/>
                    </a:lnTo>
                    <a:lnTo>
                      <a:pt x="178" y="236"/>
                    </a:lnTo>
                    <a:lnTo>
                      <a:pt x="179" y="247"/>
                    </a:lnTo>
                    <a:lnTo>
                      <a:pt x="191" y="266"/>
                    </a:lnTo>
                    <a:lnTo>
                      <a:pt x="200" y="275"/>
                    </a:lnTo>
                    <a:lnTo>
                      <a:pt x="213" y="286"/>
                    </a:lnTo>
                    <a:lnTo>
                      <a:pt x="226" y="291"/>
                    </a:lnTo>
                    <a:lnTo>
                      <a:pt x="232" y="305"/>
                    </a:lnTo>
                    <a:lnTo>
                      <a:pt x="246" y="299"/>
                    </a:lnTo>
                    <a:lnTo>
                      <a:pt x="250" y="297"/>
                    </a:lnTo>
                    <a:lnTo>
                      <a:pt x="253" y="309"/>
                    </a:lnTo>
                    <a:lnTo>
                      <a:pt x="256" y="322"/>
                    </a:lnTo>
                    <a:lnTo>
                      <a:pt x="263" y="369"/>
                    </a:lnTo>
                    <a:lnTo>
                      <a:pt x="250" y="374"/>
                    </a:lnTo>
                    <a:lnTo>
                      <a:pt x="252" y="374"/>
                    </a:lnTo>
                    <a:lnTo>
                      <a:pt x="276" y="404"/>
                    </a:lnTo>
                    <a:lnTo>
                      <a:pt x="288" y="430"/>
                    </a:lnTo>
                    <a:lnTo>
                      <a:pt x="293" y="447"/>
                    </a:lnTo>
                    <a:lnTo>
                      <a:pt x="293" y="44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1418" y="2938"/>
                <a:ext cx="46" cy="51"/>
              </a:xfrm>
              <a:custGeom>
                <a:avLst/>
                <a:gdLst>
                  <a:gd name="T0" fmla="*/ 0 w 46"/>
                  <a:gd name="T1" fmla="*/ 0 h 51"/>
                  <a:gd name="T2" fmla="*/ 0 w 46"/>
                  <a:gd name="T3" fmla="*/ 8 h 51"/>
                  <a:gd name="T4" fmla="*/ 8 w 46"/>
                  <a:gd name="T5" fmla="*/ 29 h 51"/>
                  <a:gd name="T6" fmla="*/ 17 w 46"/>
                  <a:gd name="T7" fmla="*/ 40 h 51"/>
                  <a:gd name="T8" fmla="*/ 27 w 46"/>
                  <a:gd name="T9" fmla="*/ 48 h 51"/>
                  <a:gd name="T10" fmla="*/ 34 w 46"/>
                  <a:gd name="T11" fmla="*/ 51 h 51"/>
                  <a:gd name="T12" fmla="*/ 42 w 46"/>
                  <a:gd name="T13" fmla="*/ 51 h 51"/>
                  <a:gd name="T14" fmla="*/ 46 w 46"/>
                  <a:gd name="T15" fmla="*/ 48 h 51"/>
                  <a:gd name="T16" fmla="*/ 36 w 46"/>
                  <a:gd name="T17" fmla="*/ 45 h 51"/>
                  <a:gd name="T18" fmla="*/ 25 w 46"/>
                  <a:gd name="T19" fmla="*/ 39 h 51"/>
                  <a:gd name="T20" fmla="*/ 14 w 46"/>
                  <a:gd name="T21" fmla="*/ 29 h 51"/>
                  <a:gd name="T22" fmla="*/ 1 w 46"/>
                  <a:gd name="T23" fmla="*/ 8 h 51"/>
                  <a:gd name="T24" fmla="*/ 0 w 46"/>
                  <a:gd name="T25" fmla="*/ 0 h 5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6"/>
                  <a:gd name="T40" fmla="*/ 0 h 51"/>
                  <a:gd name="T41" fmla="*/ 46 w 46"/>
                  <a:gd name="T42" fmla="*/ 51 h 5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6" h="51">
                    <a:moveTo>
                      <a:pt x="0" y="0"/>
                    </a:moveTo>
                    <a:lnTo>
                      <a:pt x="0" y="8"/>
                    </a:lnTo>
                    <a:lnTo>
                      <a:pt x="8" y="29"/>
                    </a:lnTo>
                    <a:lnTo>
                      <a:pt x="17" y="40"/>
                    </a:lnTo>
                    <a:lnTo>
                      <a:pt x="27" y="48"/>
                    </a:lnTo>
                    <a:lnTo>
                      <a:pt x="34" y="51"/>
                    </a:lnTo>
                    <a:lnTo>
                      <a:pt x="42" y="51"/>
                    </a:lnTo>
                    <a:lnTo>
                      <a:pt x="46" y="48"/>
                    </a:lnTo>
                    <a:lnTo>
                      <a:pt x="36" y="45"/>
                    </a:lnTo>
                    <a:lnTo>
                      <a:pt x="25" y="39"/>
                    </a:lnTo>
                    <a:lnTo>
                      <a:pt x="14" y="29"/>
                    </a:lnTo>
                    <a:lnTo>
                      <a:pt x="1" y="8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1491" y="2973"/>
                <a:ext cx="24" cy="12"/>
              </a:xfrm>
              <a:custGeom>
                <a:avLst/>
                <a:gdLst>
                  <a:gd name="T0" fmla="*/ 0 w 24"/>
                  <a:gd name="T1" fmla="*/ 10 h 12"/>
                  <a:gd name="T2" fmla="*/ 10 w 24"/>
                  <a:gd name="T3" fmla="*/ 5 h 12"/>
                  <a:gd name="T4" fmla="*/ 18 w 24"/>
                  <a:gd name="T5" fmla="*/ 0 h 12"/>
                  <a:gd name="T6" fmla="*/ 24 w 24"/>
                  <a:gd name="T7" fmla="*/ 4 h 12"/>
                  <a:gd name="T8" fmla="*/ 19 w 24"/>
                  <a:gd name="T9" fmla="*/ 8 h 12"/>
                  <a:gd name="T10" fmla="*/ 11 w 24"/>
                  <a:gd name="T11" fmla="*/ 10 h 12"/>
                  <a:gd name="T12" fmla="*/ 2 w 24"/>
                  <a:gd name="T13" fmla="*/ 12 h 12"/>
                  <a:gd name="T14" fmla="*/ 0 w 24"/>
                  <a:gd name="T15" fmla="*/ 10 h 1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"/>
                  <a:gd name="T25" fmla="*/ 0 h 12"/>
                  <a:gd name="T26" fmla="*/ 24 w 24"/>
                  <a:gd name="T27" fmla="*/ 12 h 1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" h="12">
                    <a:moveTo>
                      <a:pt x="0" y="10"/>
                    </a:moveTo>
                    <a:lnTo>
                      <a:pt x="10" y="5"/>
                    </a:lnTo>
                    <a:lnTo>
                      <a:pt x="18" y="0"/>
                    </a:lnTo>
                    <a:lnTo>
                      <a:pt x="24" y="4"/>
                    </a:lnTo>
                    <a:lnTo>
                      <a:pt x="19" y="8"/>
                    </a:lnTo>
                    <a:lnTo>
                      <a:pt x="11" y="10"/>
                    </a:lnTo>
                    <a:lnTo>
                      <a:pt x="2" y="12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1330" y="2859"/>
                <a:ext cx="105" cy="140"/>
              </a:xfrm>
              <a:custGeom>
                <a:avLst/>
                <a:gdLst>
                  <a:gd name="T0" fmla="*/ 82 w 105"/>
                  <a:gd name="T1" fmla="*/ 58 h 140"/>
                  <a:gd name="T2" fmla="*/ 78 w 105"/>
                  <a:gd name="T3" fmla="*/ 39 h 140"/>
                  <a:gd name="T4" fmla="*/ 73 w 105"/>
                  <a:gd name="T5" fmla="*/ 22 h 140"/>
                  <a:gd name="T6" fmla="*/ 60 w 105"/>
                  <a:gd name="T7" fmla="*/ 9 h 140"/>
                  <a:gd name="T8" fmla="*/ 48 w 105"/>
                  <a:gd name="T9" fmla="*/ 2 h 140"/>
                  <a:gd name="T10" fmla="*/ 43 w 105"/>
                  <a:gd name="T11" fmla="*/ 0 h 140"/>
                  <a:gd name="T12" fmla="*/ 35 w 105"/>
                  <a:gd name="T13" fmla="*/ 6 h 140"/>
                  <a:gd name="T14" fmla="*/ 25 w 105"/>
                  <a:gd name="T15" fmla="*/ 13 h 140"/>
                  <a:gd name="T16" fmla="*/ 12 w 105"/>
                  <a:gd name="T17" fmla="*/ 25 h 140"/>
                  <a:gd name="T18" fmla="*/ 5 w 105"/>
                  <a:gd name="T19" fmla="*/ 50 h 140"/>
                  <a:gd name="T20" fmla="*/ 3 w 105"/>
                  <a:gd name="T21" fmla="*/ 62 h 140"/>
                  <a:gd name="T22" fmla="*/ 5 w 105"/>
                  <a:gd name="T23" fmla="*/ 78 h 140"/>
                  <a:gd name="T24" fmla="*/ 4 w 105"/>
                  <a:gd name="T25" fmla="*/ 86 h 140"/>
                  <a:gd name="T26" fmla="*/ 1 w 105"/>
                  <a:gd name="T27" fmla="*/ 95 h 140"/>
                  <a:gd name="T28" fmla="*/ 3 w 105"/>
                  <a:gd name="T29" fmla="*/ 98 h 140"/>
                  <a:gd name="T30" fmla="*/ 5 w 105"/>
                  <a:gd name="T31" fmla="*/ 106 h 140"/>
                  <a:gd name="T32" fmla="*/ 6 w 105"/>
                  <a:gd name="T33" fmla="*/ 118 h 140"/>
                  <a:gd name="T34" fmla="*/ 0 w 105"/>
                  <a:gd name="T35" fmla="*/ 127 h 140"/>
                  <a:gd name="T36" fmla="*/ 4 w 105"/>
                  <a:gd name="T37" fmla="*/ 134 h 140"/>
                  <a:gd name="T38" fmla="*/ 4 w 105"/>
                  <a:gd name="T39" fmla="*/ 137 h 140"/>
                  <a:gd name="T40" fmla="*/ 18 w 105"/>
                  <a:gd name="T41" fmla="*/ 136 h 140"/>
                  <a:gd name="T42" fmla="*/ 23 w 105"/>
                  <a:gd name="T43" fmla="*/ 136 h 140"/>
                  <a:gd name="T44" fmla="*/ 25 w 105"/>
                  <a:gd name="T45" fmla="*/ 140 h 140"/>
                  <a:gd name="T46" fmla="*/ 105 w 105"/>
                  <a:gd name="T47" fmla="*/ 130 h 140"/>
                  <a:gd name="T48" fmla="*/ 104 w 105"/>
                  <a:gd name="T49" fmla="*/ 130 h 140"/>
                  <a:gd name="T50" fmla="*/ 93 w 105"/>
                  <a:gd name="T51" fmla="*/ 118 h 140"/>
                  <a:gd name="T52" fmla="*/ 86 w 105"/>
                  <a:gd name="T53" fmla="*/ 104 h 140"/>
                  <a:gd name="T54" fmla="*/ 82 w 105"/>
                  <a:gd name="T55" fmla="*/ 89 h 140"/>
                  <a:gd name="T56" fmla="*/ 82 w 105"/>
                  <a:gd name="T57" fmla="*/ 58 h 140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w 105"/>
                  <a:gd name="T88" fmla="*/ 0 h 140"/>
                  <a:gd name="T89" fmla="*/ 105 w 105"/>
                  <a:gd name="T90" fmla="*/ 140 h 140"/>
                </a:gdLst>
                <a:ahLst/>
                <a:cxnLst>
                  <a:cxn ang="T58">
                    <a:pos x="T0" y="T1"/>
                  </a:cxn>
                  <a:cxn ang="T59">
                    <a:pos x="T2" y="T3"/>
                  </a:cxn>
                  <a:cxn ang="T60">
                    <a:pos x="T4" y="T5"/>
                  </a:cxn>
                  <a:cxn ang="T61">
                    <a:pos x="T6" y="T7"/>
                  </a:cxn>
                  <a:cxn ang="T62">
                    <a:pos x="T8" y="T9"/>
                  </a:cxn>
                  <a:cxn ang="T63">
                    <a:pos x="T10" y="T11"/>
                  </a:cxn>
                  <a:cxn ang="T64">
                    <a:pos x="T12" y="T13"/>
                  </a:cxn>
                  <a:cxn ang="T65">
                    <a:pos x="T14" y="T15"/>
                  </a:cxn>
                  <a:cxn ang="T66">
                    <a:pos x="T16" y="T17"/>
                  </a:cxn>
                  <a:cxn ang="T67">
                    <a:pos x="T18" y="T19"/>
                  </a:cxn>
                  <a:cxn ang="T68">
                    <a:pos x="T20" y="T21"/>
                  </a:cxn>
                  <a:cxn ang="T69">
                    <a:pos x="T22" y="T23"/>
                  </a:cxn>
                  <a:cxn ang="T70">
                    <a:pos x="T24" y="T25"/>
                  </a:cxn>
                  <a:cxn ang="T71">
                    <a:pos x="T26" y="T27"/>
                  </a:cxn>
                  <a:cxn ang="T72">
                    <a:pos x="T28" y="T29"/>
                  </a:cxn>
                  <a:cxn ang="T73">
                    <a:pos x="T30" y="T31"/>
                  </a:cxn>
                  <a:cxn ang="T74">
                    <a:pos x="T32" y="T33"/>
                  </a:cxn>
                  <a:cxn ang="T75">
                    <a:pos x="T34" y="T35"/>
                  </a:cxn>
                  <a:cxn ang="T76">
                    <a:pos x="T36" y="T37"/>
                  </a:cxn>
                  <a:cxn ang="T77">
                    <a:pos x="T38" y="T39"/>
                  </a:cxn>
                  <a:cxn ang="T78">
                    <a:pos x="T40" y="T41"/>
                  </a:cxn>
                  <a:cxn ang="T79">
                    <a:pos x="T42" y="T43"/>
                  </a:cxn>
                  <a:cxn ang="T80">
                    <a:pos x="T44" y="T45"/>
                  </a:cxn>
                  <a:cxn ang="T81">
                    <a:pos x="T46" y="T47"/>
                  </a:cxn>
                  <a:cxn ang="T82">
                    <a:pos x="T48" y="T49"/>
                  </a:cxn>
                  <a:cxn ang="T83">
                    <a:pos x="T50" y="T51"/>
                  </a:cxn>
                  <a:cxn ang="T84">
                    <a:pos x="T52" y="T53"/>
                  </a:cxn>
                  <a:cxn ang="T85">
                    <a:pos x="T54" y="T55"/>
                  </a:cxn>
                  <a:cxn ang="T86">
                    <a:pos x="T56" y="T57"/>
                  </a:cxn>
                </a:cxnLst>
                <a:rect l="T87" t="T88" r="T89" b="T90"/>
                <a:pathLst>
                  <a:path w="105" h="140">
                    <a:moveTo>
                      <a:pt x="82" y="58"/>
                    </a:moveTo>
                    <a:lnTo>
                      <a:pt x="78" y="39"/>
                    </a:lnTo>
                    <a:lnTo>
                      <a:pt x="73" y="22"/>
                    </a:lnTo>
                    <a:lnTo>
                      <a:pt x="60" y="9"/>
                    </a:lnTo>
                    <a:lnTo>
                      <a:pt x="48" y="2"/>
                    </a:lnTo>
                    <a:lnTo>
                      <a:pt x="43" y="0"/>
                    </a:lnTo>
                    <a:lnTo>
                      <a:pt x="35" y="6"/>
                    </a:lnTo>
                    <a:lnTo>
                      <a:pt x="25" y="13"/>
                    </a:lnTo>
                    <a:lnTo>
                      <a:pt x="12" y="25"/>
                    </a:lnTo>
                    <a:lnTo>
                      <a:pt x="5" y="50"/>
                    </a:lnTo>
                    <a:lnTo>
                      <a:pt x="3" y="62"/>
                    </a:lnTo>
                    <a:lnTo>
                      <a:pt x="5" y="78"/>
                    </a:lnTo>
                    <a:lnTo>
                      <a:pt x="4" y="86"/>
                    </a:lnTo>
                    <a:lnTo>
                      <a:pt x="1" y="95"/>
                    </a:lnTo>
                    <a:lnTo>
                      <a:pt x="3" y="98"/>
                    </a:lnTo>
                    <a:lnTo>
                      <a:pt x="5" y="106"/>
                    </a:lnTo>
                    <a:lnTo>
                      <a:pt x="6" y="118"/>
                    </a:lnTo>
                    <a:lnTo>
                      <a:pt x="0" y="127"/>
                    </a:lnTo>
                    <a:lnTo>
                      <a:pt x="4" y="134"/>
                    </a:lnTo>
                    <a:lnTo>
                      <a:pt x="4" y="137"/>
                    </a:lnTo>
                    <a:lnTo>
                      <a:pt x="18" y="136"/>
                    </a:lnTo>
                    <a:lnTo>
                      <a:pt x="23" y="136"/>
                    </a:lnTo>
                    <a:lnTo>
                      <a:pt x="25" y="140"/>
                    </a:lnTo>
                    <a:lnTo>
                      <a:pt x="105" y="130"/>
                    </a:lnTo>
                    <a:lnTo>
                      <a:pt x="104" y="130"/>
                    </a:lnTo>
                    <a:lnTo>
                      <a:pt x="93" y="118"/>
                    </a:lnTo>
                    <a:lnTo>
                      <a:pt x="86" y="104"/>
                    </a:lnTo>
                    <a:lnTo>
                      <a:pt x="82" y="89"/>
                    </a:lnTo>
                    <a:lnTo>
                      <a:pt x="82" y="58"/>
                    </a:lnTo>
                    <a:close/>
                  </a:path>
                </a:pathLst>
              </a:custGeom>
              <a:solidFill>
                <a:srgbClr val="FCE6C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1323" y="2983"/>
                <a:ext cx="11" cy="13"/>
              </a:xfrm>
              <a:custGeom>
                <a:avLst/>
                <a:gdLst>
                  <a:gd name="T0" fmla="*/ 3 w 11"/>
                  <a:gd name="T1" fmla="*/ 12 h 13"/>
                  <a:gd name="T2" fmla="*/ 2 w 11"/>
                  <a:gd name="T3" fmla="*/ 8 h 13"/>
                  <a:gd name="T4" fmla="*/ 0 w 11"/>
                  <a:gd name="T5" fmla="*/ 3 h 13"/>
                  <a:gd name="T6" fmla="*/ 4 w 11"/>
                  <a:gd name="T7" fmla="*/ 0 h 13"/>
                  <a:gd name="T8" fmla="*/ 7 w 11"/>
                  <a:gd name="T9" fmla="*/ 3 h 13"/>
                  <a:gd name="T10" fmla="*/ 11 w 11"/>
                  <a:gd name="T11" fmla="*/ 10 h 13"/>
                  <a:gd name="T12" fmla="*/ 11 w 11"/>
                  <a:gd name="T13" fmla="*/ 13 h 13"/>
                  <a:gd name="T14" fmla="*/ 4 w 11"/>
                  <a:gd name="T15" fmla="*/ 13 h 13"/>
                  <a:gd name="T16" fmla="*/ 3 w 11"/>
                  <a:gd name="T17" fmla="*/ 11 h 13"/>
                  <a:gd name="T18" fmla="*/ 3 w 11"/>
                  <a:gd name="T19" fmla="*/ 12 h 13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"/>
                  <a:gd name="T31" fmla="*/ 0 h 13"/>
                  <a:gd name="T32" fmla="*/ 11 w 11"/>
                  <a:gd name="T33" fmla="*/ 13 h 13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" h="13">
                    <a:moveTo>
                      <a:pt x="3" y="12"/>
                    </a:moveTo>
                    <a:lnTo>
                      <a:pt x="2" y="8"/>
                    </a:lnTo>
                    <a:lnTo>
                      <a:pt x="0" y="3"/>
                    </a:lnTo>
                    <a:lnTo>
                      <a:pt x="4" y="0"/>
                    </a:lnTo>
                    <a:lnTo>
                      <a:pt x="7" y="3"/>
                    </a:lnTo>
                    <a:lnTo>
                      <a:pt x="11" y="10"/>
                    </a:lnTo>
                    <a:lnTo>
                      <a:pt x="11" y="13"/>
                    </a:lnTo>
                    <a:lnTo>
                      <a:pt x="4" y="13"/>
                    </a:lnTo>
                    <a:lnTo>
                      <a:pt x="3" y="11"/>
                    </a:lnTo>
                    <a:lnTo>
                      <a:pt x="3" y="12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2" name="Freeform 20"/>
              <p:cNvSpPr>
                <a:spLocks/>
              </p:cNvSpPr>
              <p:nvPr/>
            </p:nvSpPr>
            <p:spPr bwMode="auto">
              <a:xfrm>
                <a:off x="1305" y="2990"/>
                <a:ext cx="21" cy="22"/>
              </a:xfrm>
              <a:custGeom>
                <a:avLst/>
                <a:gdLst>
                  <a:gd name="T0" fmla="*/ 20 w 21"/>
                  <a:gd name="T1" fmla="*/ 1 h 22"/>
                  <a:gd name="T2" fmla="*/ 21 w 21"/>
                  <a:gd name="T3" fmla="*/ 5 h 22"/>
                  <a:gd name="T4" fmla="*/ 17 w 21"/>
                  <a:gd name="T5" fmla="*/ 8 h 22"/>
                  <a:gd name="T6" fmla="*/ 7 w 21"/>
                  <a:gd name="T7" fmla="*/ 22 h 22"/>
                  <a:gd name="T8" fmla="*/ 3 w 21"/>
                  <a:gd name="T9" fmla="*/ 19 h 22"/>
                  <a:gd name="T10" fmla="*/ 0 w 21"/>
                  <a:gd name="T11" fmla="*/ 12 h 22"/>
                  <a:gd name="T12" fmla="*/ 0 w 21"/>
                  <a:gd name="T13" fmla="*/ 0 h 22"/>
                  <a:gd name="T14" fmla="*/ 20 w 21"/>
                  <a:gd name="T15" fmla="*/ 1 h 2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1"/>
                  <a:gd name="T25" fmla="*/ 0 h 22"/>
                  <a:gd name="T26" fmla="*/ 21 w 21"/>
                  <a:gd name="T27" fmla="*/ 22 h 2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" h="22">
                    <a:moveTo>
                      <a:pt x="20" y="1"/>
                    </a:moveTo>
                    <a:lnTo>
                      <a:pt x="21" y="5"/>
                    </a:lnTo>
                    <a:lnTo>
                      <a:pt x="17" y="8"/>
                    </a:lnTo>
                    <a:lnTo>
                      <a:pt x="7" y="22"/>
                    </a:lnTo>
                    <a:lnTo>
                      <a:pt x="3" y="19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20" y="1"/>
                    </a:lnTo>
                    <a:close/>
                  </a:path>
                </a:pathLst>
              </a:custGeom>
              <a:solidFill>
                <a:srgbClr val="C2FFFF"/>
              </a:solidFill>
              <a:ln w="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3" name="Freeform 21"/>
              <p:cNvSpPr>
                <a:spLocks/>
              </p:cNvSpPr>
              <p:nvPr/>
            </p:nvSpPr>
            <p:spPr bwMode="auto">
              <a:xfrm>
                <a:off x="1327" y="2995"/>
                <a:ext cx="28" cy="27"/>
              </a:xfrm>
              <a:custGeom>
                <a:avLst/>
                <a:gdLst>
                  <a:gd name="T0" fmla="*/ 7 w 28"/>
                  <a:gd name="T1" fmla="*/ 1 h 27"/>
                  <a:gd name="T2" fmla="*/ 21 w 28"/>
                  <a:gd name="T3" fmla="*/ 0 h 27"/>
                  <a:gd name="T4" fmla="*/ 26 w 28"/>
                  <a:gd name="T5" fmla="*/ 0 h 27"/>
                  <a:gd name="T6" fmla="*/ 28 w 28"/>
                  <a:gd name="T7" fmla="*/ 4 h 27"/>
                  <a:gd name="T8" fmla="*/ 28 w 28"/>
                  <a:gd name="T9" fmla="*/ 21 h 27"/>
                  <a:gd name="T10" fmla="*/ 24 w 28"/>
                  <a:gd name="T11" fmla="*/ 26 h 27"/>
                  <a:gd name="T12" fmla="*/ 20 w 28"/>
                  <a:gd name="T13" fmla="*/ 27 h 27"/>
                  <a:gd name="T14" fmla="*/ 11 w 28"/>
                  <a:gd name="T15" fmla="*/ 26 h 27"/>
                  <a:gd name="T16" fmla="*/ 0 w 28"/>
                  <a:gd name="T17" fmla="*/ 1 h 27"/>
                  <a:gd name="T18" fmla="*/ 7 w 28"/>
                  <a:gd name="T19" fmla="*/ 1 h 2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8"/>
                  <a:gd name="T31" fmla="*/ 0 h 27"/>
                  <a:gd name="T32" fmla="*/ 28 w 28"/>
                  <a:gd name="T33" fmla="*/ 27 h 2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8" h="27">
                    <a:moveTo>
                      <a:pt x="7" y="1"/>
                    </a:moveTo>
                    <a:lnTo>
                      <a:pt x="21" y="0"/>
                    </a:lnTo>
                    <a:lnTo>
                      <a:pt x="26" y="0"/>
                    </a:lnTo>
                    <a:lnTo>
                      <a:pt x="28" y="4"/>
                    </a:lnTo>
                    <a:lnTo>
                      <a:pt x="28" y="21"/>
                    </a:lnTo>
                    <a:lnTo>
                      <a:pt x="24" y="26"/>
                    </a:lnTo>
                    <a:lnTo>
                      <a:pt x="20" y="27"/>
                    </a:lnTo>
                    <a:lnTo>
                      <a:pt x="11" y="26"/>
                    </a:lnTo>
                    <a:lnTo>
                      <a:pt x="0" y="1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C2FFFF"/>
              </a:solidFill>
              <a:ln w="0">
                <a:solidFill>
                  <a:srgbClr val="00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4" name="Freeform 22"/>
              <p:cNvSpPr>
                <a:spLocks/>
              </p:cNvSpPr>
              <p:nvPr/>
            </p:nvSpPr>
            <p:spPr bwMode="auto">
              <a:xfrm>
                <a:off x="1304" y="2991"/>
                <a:ext cx="263" cy="175"/>
              </a:xfrm>
              <a:custGeom>
                <a:avLst/>
                <a:gdLst>
                  <a:gd name="T0" fmla="*/ 206 w 263"/>
                  <a:gd name="T1" fmla="*/ 39 h 175"/>
                  <a:gd name="T2" fmla="*/ 196 w 263"/>
                  <a:gd name="T3" fmla="*/ 31 h 175"/>
                  <a:gd name="T4" fmla="*/ 192 w 263"/>
                  <a:gd name="T5" fmla="*/ 27 h 175"/>
                  <a:gd name="T6" fmla="*/ 191 w 263"/>
                  <a:gd name="T7" fmla="*/ 27 h 175"/>
                  <a:gd name="T8" fmla="*/ 179 w 263"/>
                  <a:gd name="T9" fmla="*/ 26 h 175"/>
                  <a:gd name="T10" fmla="*/ 167 w 263"/>
                  <a:gd name="T11" fmla="*/ 24 h 175"/>
                  <a:gd name="T12" fmla="*/ 154 w 263"/>
                  <a:gd name="T13" fmla="*/ 21 h 175"/>
                  <a:gd name="T14" fmla="*/ 141 w 263"/>
                  <a:gd name="T15" fmla="*/ 13 h 175"/>
                  <a:gd name="T16" fmla="*/ 132 w 263"/>
                  <a:gd name="T17" fmla="*/ 2 h 175"/>
                  <a:gd name="T18" fmla="*/ 132 w 263"/>
                  <a:gd name="T19" fmla="*/ 0 h 175"/>
                  <a:gd name="T20" fmla="*/ 51 w 263"/>
                  <a:gd name="T21" fmla="*/ 12 h 175"/>
                  <a:gd name="T22" fmla="*/ 51 w 263"/>
                  <a:gd name="T23" fmla="*/ 25 h 175"/>
                  <a:gd name="T24" fmla="*/ 47 w 263"/>
                  <a:gd name="T25" fmla="*/ 30 h 175"/>
                  <a:gd name="T26" fmla="*/ 43 w 263"/>
                  <a:gd name="T27" fmla="*/ 31 h 175"/>
                  <a:gd name="T28" fmla="*/ 34 w 263"/>
                  <a:gd name="T29" fmla="*/ 30 h 175"/>
                  <a:gd name="T30" fmla="*/ 23 w 263"/>
                  <a:gd name="T31" fmla="*/ 5 h 175"/>
                  <a:gd name="T32" fmla="*/ 22 w 263"/>
                  <a:gd name="T33" fmla="*/ 4 h 175"/>
                  <a:gd name="T34" fmla="*/ 18 w 263"/>
                  <a:gd name="T35" fmla="*/ 7 h 175"/>
                  <a:gd name="T36" fmla="*/ 8 w 263"/>
                  <a:gd name="T37" fmla="*/ 21 h 175"/>
                  <a:gd name="T38" fmla="*/ 0 w 263"/>
                  <a:gd name="T39" fmla="*/ 31 h 175"/>
                  <a:gd name="T40" fmla="*/ 0 w 263"/>
                  <a:gd name="T41" fmla="*/ 42 h 175"/>
                  <a:gd name="T42" fmla="*/ 17 w 263"/>
                  <a:gd name="T43" fmla="*/ 46 h 175"/>
                  <a:gd name="T44" fmla="*/ 23 w 263"/>
                  <a:gd name="T45" fmla="*/ 42 h 175"/>
                  <a:gd name="T46" fmla="*/ 36 w 263"/>
                  <a:gd name="T47" fmla="*/ 44 h 175"/>
                  <a:gd name="T48" fmla="*/ 31 w 263"/>
                  <a:gd name="T49" fmla="*/ 46 h 175"/>
                  <a:gd name="T50" fmla="*/ 21 w 263"/>
                  <a:gd name="T51" fmla="*/ 51 h 175"/>
                  <a:gd name="T52" fmla="*/ 21 w 263"/>
                  <a:gd name="T53" fmla="*/ 57 h 175"/>
                  <a:gd name="T54" fmla="*/ 17 w 263"/>
                  <a:gd name="T55" fmla="*/ 70 h 175"/>
                  <a:gd name="T56" fmla="*/ 21 w 263"/>
                  <a:gd name="T57" fmla="*/ 73 h 175"/>
                  <a:gd name="T58" fmla="*/ 27 w 263"/>
                  <a:gd name="T59" fmla="*/ 79 h 175"/>
                  <a:gd name="T60" fmla="*/ 22 w 263"/>
                  <a:gd name="T61" fmla="*/ 85 h 175"/>
                  <a:gd name="T62" fmla="*/ 22 w 263"/>
                  <a:gd name="T63" fmla="*/ 92 h 175"/>
                  <a:gd name="T64" fmla="*/ 30 w 263"/>
                  <a:gd name="T65" fmla="*/ 98 h 175"/>
                  <a:gd name="T66" fmla="*/ 36 w 263"/>
                  <a:gd name="T67" fmla="*/ 112 h 175"/>
                  <a:gd name="T68" fmla="*/ 26 w 263"/>
                  <a:gd name="T69" fmla="*/ 139 h 175"/>
                  <a:gd name="T70" fmla="*/ 34 w 263"/>
                  <a:gd name="T71" fmla="*/ 149 h 175"/>
                  <a:gd name="T72" fmla="*/ 45 w 263"/>
                  <a:gd name="T73" fmla="*/ 156 h 175"/>
                  <a:gd name="T74" fmla="*/ 65 w 263"/>
                  <a:gd name="T75" fmla="*/ 148 h 175"/>
                  <a:gd name="T76" fmla="*/ 86 w 263"/>
                  <a:gd name="T77" fmla="*/ 152 h 175"/>
                  <a:gd name="T78" fmla="*/ 105 w 263"/>
                  <a:gd name="T79" fmla="*/ 151 h 175"/>
                  <a:gd name="T80" fmla="*/ 121 w 263"/>
                  <a:gd name="T81" fmla="*/ 147 h 175"/>
                  <a:gd name="T82" fmla="*/ 135 w 263"/>
                  <a:gd name="T83" fmla="*/ 140 h 175"/>
                  <a:gd name="T84" fmla="*/ 121 w 263"/>
                  <a:gd name="T85" fmla="*/ 159 h 175"/>
                  <a:gd name="T86" fmla="*/ 117 w 263"/>
                  <a:gd name="T87" fmla="*/ 169 h 175"/>
                  <a:gd name="T88" fmla="*/ 121 w 263"/>
                  <a:gd name="T89" fmla="*/ 175 h 175"/>
                  <a:gd name="T90" fmla="*/ 210 w 263"/>
                  <a:gd name="T91" fmla="*/ 133 h 175"/>
                  <a:gd name="T92" fmla="*/ 263 w 263"/>
                  <a:gd name="T93" fmla="*/ 109 h 175"/>
                  <a:gd name="T94" fmla="*/ 257 w 263"/>
                  <a:gd name="T95" fmla="*/ 95 h 175"/>
                  <a:gd name="T96" fmla="*/ 258 w 263"/>
                  <a:gd name="T97" fmla="*/ 96 h 175"/>
                  <a:gd name="T98" fmla="*/ 244 w 263"/>
                  <a:gd name="T99" fmla="*/ 90 h 175"/>
                  <a:gd name="T100" fmla="*/ 231 w 263"/>
                  <a:gd name="T101" fmla="*/ 79 h 175"/>
                  <a:gd name="T102" fmla="*/ 222 w 263"/>
                  <a:gd name="T103" fmla="*/ 70 h 175"/>
                  <a:gd name="T104" fmla="*/ 210 w 263"/>
                  <a:gd name="T105" fmla="*/ 51 h 175"/>
                  <a:gd name="T106" fmla="*/ 209 w 263"/>
                  <a:gd name="T107" fmla="*/ 40 h 175"/>
                  <a:gd name="T108" fmla="*/ 206 w 263"/>
                  <a:gd name="T109" fmla="*/ 39 h 175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263"/>
                  <a:gd name="T166" fmla="*/ 0 h 175"/>
                  <a:gd name="T167" fmla="*/ 263 w 263"/>
                  <a:gd name="T168" fmla="*/ 175 h 175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263" h="175">
                    <a:moveTo>
                      <a:pt x="206" y="39"/>
                    </a:moveTo>
                    <a:lnTo>
                      <a:pt x="196" y="31"/>
                    </a:lnTo>
                    <a:lnTo>
                      <a:pt x="192" y="27"/>
                    </a:lnTo>
                    <a:lnTo>
                      <a:pt x="191" y="27"/>
                    </a:lnTo>
                    <a:lnTo>
                      <a:pt x="179" y="26"/>
                    </a:lnTo>
                    <a:lnTo>
                      <a:pt x="167" y="24"/>
                    </a:lnTo>
                    <a:lnTo>
                      <a:pt x="154" y="21"/>
                    </a:lnTo>
                    <a:lnTo>
                      <a:pt x="141" y="13"/>
                    </a:lnTo>
                    <a:lnTo>
                      <a:pt x="132" y="2"/>
                    </a:lnTo>
                    <a:lnTo>
                      <a:pt x="132" y="0"/>
                    </a:lnTo>
                    <a:lnTo>
                      <a:pt x="51" y="12"/>
                    </a:lnTo>
                    <a:lnTo>
                      <a:pt x="51" y="25"/>
                    </a:lnTo>
                    <a:lnTo>
                      <a:pt x="47" y="30"/>
                    </a:lnTo>
                    <a:lnTo>
                      <a:pt x="43" y="31"/>
                    </a:lnTo>
                    <a:lnTo>
                      <a:pt x="34" y="30"/>
                    </a:lnTo>
                    <a:lnTo>
                      <a:pt x="23" y="5"/>
                    </a:lnTo>
                    <a:lnTo>
                      <a:pt x="22" y="4"/>
                    </a:lnTo>
                    <a:lnTo>
                      <a:pt x="18" y="7"/>
                    </a:lnTo>
                    <a:lnTo>
                      <a:pt x="8" y="21"/>
                    </a:lnTo>
                    <a:lnTo>
                      <a:pt x="0" y="31"/>
                    </a:lnTo>
                    <a:lnTo>
                      <a:pt x="0" y="42"/>
                    </a:lnTo>
                    <a:lnTo>
                      <a:pt x="17" y="46"/>
                    </a:lnTo>
                    <a:lnTo>
                      <a:pt x="23" y="42"/>
                    </a:lnTo>
                    <a:lnTo>
                      <a:pt x="36" y="44"/>
                    </a:lnTo>
                    <a:lnTo>
                      <a:pt x="31" y="46"/>
                    </a:lnTo>
                    <a:lnTo>
                      <a:pt x="21" y="51"/>
                    </a:lnTo>
                    <a:lnTo>
                      <a:pt x="21" y="57"/>
                    </a:lnTo>
                    <a:lnTo>
                      <a:pt x="17" y="70"/>
                    </a:lnTo>
                    <a:lnTo>
                      <a:pt x="21" y="73"/>
                    </a:lnTo>
                    <a:lnTo>
                      <a:pt x="27" y="79"/>
                    </a:lnTo>
                    <a:lnTo>
                      <a:pt x="22" y="85"/>
                    </a:lnTo>
                    <a:lnTo>
                      <a:pt x="22" y="92"/>
                    </a:lnTo>
                    <a:lnTo>
                      <a:pt x="30" y="98"/>
                    </a:lnTo>
                    <a:lnTo>
                      <a:pt x="36" y="112"/>
                    </a:lnTo>
                    <a:lnTo>
                      <a:pt x="26" y="139"/>
                    </a:lnTo>
                    <a:lnTo>
                      <a:pt x="34" y="149"/>
                    </a:lnTo>
                    <a:lnTo>
                      <a:pt x="45" y="156"/>
                    </a:lnTo>
                    <a:lnTo>
                      <a:pt x="65" y="148"/>
                    </a:lnTo>
                    <a:lnTo>
                      <a:pt x="86" y="152"/>
                    </a:lnTo>
                    <a:lnTo>
                      <a:pt x="105" y="151"/>
                    </a:lnTo>
                    <a:lnTo>
                      <a:pt x="121" y="147"/>
                    </a:lnTo>
                    <a:lnTo>
                      <a:pt x="135" y="140"/>
                    </a:lnTo>
                    <a:lnTo>
                      <a:pt x="121" y="159"/>
                    </a:lnTo>
                    <a:lnTo>
                      <a:pt x="117" y="169"/>
                    </a:lnTo>
                    <a:lnTo>
                      <a:pt x="121" y="175"/>
                    </a:lnTo>
                    <a:lnTo>
                      <a:pt x="210" y="133"/>
                    </a:lnTo>
                    <a:lnTo>
                      <a:pt x="263" y="109"/>
                    </a:lnTo>
                    <a:lnTo>
                      <a:pt x="257" y="95"/>
                    </a:lnTo>
                    <a:lnTo>
                      <a:pt x="258" y="96"/>
                    </a:lnTo>
                    <a:lnTo>
                      <a:pt x="244" y="90"/>
                    </a:lnTo>
                    <a:lnTo>
                      <a:pt x="231" y="79"/>
                    </a:lnTo>
                    <a:lnTo>
                      <a:pt x="222" y="70"/>
                    </a:lnTo>
                    <a:lnTo>
                      <a:pt x="210" y="51"/>
                    </a:lnTo>
                    <a:lnTo>
                      <a:pt x="209" y="40"/>
                    </a:lnTo>
                    <a:lnTo>
                      <a:pt x="206" y="39"/>
                    </a:lnTo>
                    <a:close/>
                  </a:path>
                </a:pathLst>
              </a:custGeom>
              <a:solidFill>
                <a:srgbClr val="FCE6C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5" name="Freeform 23"/>
              <p:cNvSpPr>
                <a:spLocks/>
              </p:cNvSpPr>
              <p:nvPr/>
            </p:nvSpPr>
            <p:spPr bwMode="auto">
              <a:xfrm>
                <a:off x="1321" y="3033"/>
                <a:ext cx="19" cy="9"/>
              </a:xfrm>
              <a:custGeom>
                <a:avLst/>
                <a:gdLst>
                  <a:gd name="T0" fmla="*/ 0 w 19"/>
                  <a:gd name="T1" fmla="*/ 4 h 9"/>
                  <a:gd name="T2" fmla="*/ 6 w 19"/>
                  <a:gd name="T3" fmla="*/ 0 h 9"/>
                  <a:gd name="T4" fmla="*/ 19 w 19"/>
                  <a:gd name="T5" fmla="*/ 2 h 9"/>
                  <a:gd name="T6" fmla="*/ 14 w 19"/>
                  <a:gd name="T7" fmla="*/ 4 h 9"/>
                  <a:gd name="T8" fmla="*/ 4 w 19"/>
                  <a:gd name="T9" fmla="*/ 9 h 9"/>
                  <a:gd name="T10" fmla="*/ 4 w 19"/>
                  <a:gd name="T11" fmla="*/ 6 h 9"/>
                  <a:gd name="T12" fmla="*/ 0 w 19"/>
                  <a:gd name="T13" fmla="*/ 4 h 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9"/>
                  <a:gd name="T23" fmla="*/ 19 w 19"/>
                  <a:gd name="T24" fmla="*/ 9 h 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9">
                    <a:moveTo>
                      <a:pt x="0" y="4"/>
                    </a:moveTo>
                    <a:lnTo>
                      <a:pt x="6" y="0"/>
                    </a:lnTo>
                    <a:lnTo>
                      <a:pt x="19" y="2"/>
                    </a:lnTo>
                    <a:lnTo>
                      <a:pt x="14" y="4"/>
                    </a:lnTo>
                    <a:lnTo>
                      <a:pt x="4" y="9"/>
                    </a:lnTo>
                    <a:lnTo>
                      <a:pt x="4" y="6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A857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6" name="Freeform 24"/>
              <p:cNvSpPr>
                <a:spLocks/>
              </p:cNvSpPr>
              <p:nvPr/>
            </p:nvSpPr>
            <p:spPr bwMode="auto">
              <a:xfrm>
                <a:off x="1409" y="3131"/>
                <a:ext cx="30" cy="29"/>
              </a:xfrm>
              <a:custGeom>
                <a:avLst/>
                <a:gdLst>
                  <a:gd name="T0" fmla="*/ 0 w 30"/>
                  <a:gd name="T1" fmla="*/ 11 h 29"/>
                  <a:gd name="T2" fmla="*/ 16 w 30"/>
                  <a:gd name="T3" fmla="*/ 7 h 29"/>
                  <a:gd name="T4" fmla="*/ 30 w 30"/>
                  <a:gd name="T5" fmla="*/ 0 h 29"/>
                  <a:gd name="T6" fmla="*/ 16 w 30"/>
                  <a:gd name="T7" fmla="*/ 19 h 29"/>
                  <a:gd name="T8" fmla="*/ 12 w 30"/>
                  <a:gd name="T9" fmla="*/ 29 h 29"/>
                  <a:gd name="T10" fmla="*/ 0 w 30"/>
                  <a:gd name="T11" fmla="*/ 11 h 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0"/>
                  <a:gd name="T19" fmla="*/ 0 h 29"/>
                  <a:gd name="T20" fmla="*/ 30 w 30"/>
                  <a:gd name="T21" fmla="*/ 29 h 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0" h="29">
                    <a:moveTo>
                      <a:pt x="0" y="11"/>
                    </a:moveTo>
                    <a:lnTo>
                      <a:pt x="16" y="7"/>
                    </a:lnTo>
                    <a:lnTo>
                      <a:pt x="30" y="0"/>
                    </a:lnTo>
                    <a:lnTo>
                      <a:pt x="16" y="19"/>
                    </a:lnTo>
                    <a:lnTo>
                      <a:pt x="12" y="29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A857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7" name="Freeform 25"/>
              <p:cNvSpPr>
                <a:spLocks/>
              </p:cNvSpPr>
              <p:nvPr/>
            </p:nvSpPr>
            <p:spPr bwMode="auto">
              <a:xfrm>
                <a:off x="1265" y="3092"/>
                <a:ext cx="323" cy="276"/>
              </a:xfrm>
              <a:custGeom>
                <a:avLst/>
                <a:gdLst>
                  <a:gd name="T0" fmla="*/ 22 w 323"/>
                  <a:gd name="T1" fmla="*/ 263 h 276"/>
                  <a:gd name="T2" fmla="*/ 16 w 323"/>
                  <a:gd name="T3" fmla="*/ 255 h 276"/>
                  <a:gd name="T4" fmla="*/ 17 w 323"/>
                  <a:gd name="T5" fmla="*/ 250 h 276"/>
                  <a:gd name="T6" fmla="*/ 27 w 323"/>
                  <a:gd name="T7" fmla="*/ 224 h 276"/>
                  <a:gd name="T8" fmla="*/ 36 w 323"/>
                  <a:gd name="T9" fmla="*/ 207 h 276"/>
                  <a:gd name="T10" fmla="*/ 39 w 323"/>
                  <a:gd name="T11" fmla="*/ 204 h 276"/>
                  <a:gd name="T12" fmla="*/ 16 w 323"/>
                  <a:gd name="T13" fmla="*/ 220 h 276"/>
                  <a:gd name="T14" fmla="*/ 0 w 323"/>
                  <a:gd name="T15" fmla="*/ 234 h 276"/>
                  <a:gd name="T16" fmla="*/ 3 w 323"/>
                  <a:gd name="T17" fmla="*/ 216 h 276"/>
                  <a:gd name="T18" fmla="*/ 11 w 323"/>
                  <a:gd name="T19" fmla="*/ 198 h 276"/>
                  <a:gd name="T20" fmla="*/ 14 w 323"/>
                  <a:gd name="T21" fmla="*/ 191 h 276"/>
                  <a:gd name="T22" fmla="*/ 27 w 323"/>
                  <a:gd name="T23" fmla="*/ 181 h 276"/>
                  <a:gd name="T24" fmla="*/ 36 w 323"/>
                  <a:gd name="T25" fmla="*/ 174 h 276"/>
                  <a:gd name="T26" fmla="*/ 43 w 323"/>
                  <a:gd name="T27" fmla="*/ 165 h 276"/>
                  <a:gd name="T28" fmla="*/ 51 w 323"/>
                  <a:gd name="T29" fmla="*/ 148 h 276"/>
                  <a:gd name="T30" fmla="*/ 56 w 323"/>
                  <a:gd name="T31" fmla="*/ 138 h 276"/>
                  <a:gd name="T32" fmla="*/ 71 w 323"/>
                  <a:gd name="T33" fmla="*/ 130 h 276"/>
                  <a:gd name="T34" fmla="*/ 84 w 323"/>
                  <a:gd name="T35" fmla="*/ 126 h 276"/>
                  <a:gd name="T36" fmla="*/ 99 w 323"/>
                  <a:gd name="T37" fmla="*/ 116 h 276"/>
                  <a:gd name="T38" fmla="*/ 118 w 323"/>
                  <a:gd name="T39" fmla="*/ 93 h 276"/>
                  <a:gd name="T40" fmla="*/ 126 w 323"/>
                  <a:gd name="T41" fmla="*/ 89 h 276"/>
                  <a:gd name="T42" fmla="*/ 160 w 323"/>
                  <a:gd name="T43" fmla="*/ 74 h 276"/>
                  <a:gd name="T44" fmla="*/ 249 w 323"/>
                  <a:gd name="T45" fmla="*/ 32 h 276"/>
                  <a:gd name="T46" fmla="*/ 302 w 323"/>
                  <a:gd name="T47" fmla="*/ 8 h 276"/>
                  <a:gd name="T48" fmla="*/ 316 w 323"/>
                  <a:gd name="T49" fmla="*/ 2 h 276"/>
                  <a:gd name="T50" fmla="*/ 320 w 323"/>
                  <a:gd name="T51" fmla="*/ 0 h 276"/>
                  <a:gd name="T52" fmla="*/ 323 w 323"/>
                  <a:gd name="T53" fmla="*/ 12 h 276"/>
                  <a:gd name="T54" fmla="*/ 256 w 323"/>
                  <a:gd name="T55" fmla="*/ 45 h 276"/>
                  <a:gd name="T56" fmla="*/ 201 w 323"/>
                  <a:gd name="T57" fmla="*/ 73 h 276"/>
                  <a:gd name="T58" fmla="*/ 153 w 323"/>
                  <a:gd name="T59" fmla="*/ 102 h 276"/>
                  <a:gd name="T60" fmla="*/ 140 w 323"/>
                  <a:gd name="T61" fmla="*/ 117 h 276"/>
                  <a:gd name="T62" fmla="*/ 93 w 323"/>
                  <a:gd name="T63" fmla="*/ 182 h 276"/>
                  <a:gd name="T64" fmla="*/ 55 w 323"/>
                  <a:gd name="T65" fmla="*/ 228 h 276"/>
                  <a:gd name="T66" fmla="*/ 25 w 323"/>
                  <a:gd name="T67" fmla="*/ 276 h 276"/>
                  <a:gd name="T68" fmla="*/ 22 w 323"/>
                  <a:gd name="T69" fmla="*/ 263 h 27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23"/>
                  <a:gd name="T106" fmla="*/ 0 h 276"/>
                  <a:gd name="T107" fmla="*/ 323 w 323"/>
                  <a:gd name="T108" fmla="*/ 276 h 27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23" h="276">
                    <a:moveTo>
                      <a:pt x="22" y="263"/>
                    </a:moveTo>
                    <a:lnTo>
                      <a:pt x="16" y="255"/>
                    </a:lnTo>
                    <a:lnTo>
                      <a:pt x="17" y="250"/>
                    </a:lnTo>
                    <a:lnTo>
                      <a:pt x="27" y="224"/>
                    </a:lnTo>
                    <a:lnTo>
                      <a:pt x="36" y="207"/>
                    </a:lnTo>
                    <a:lnTo>
                      <a:pt x="39" y="204"/>
                    </a:lnTo>
                    <a:lnTo>
                      <a:pt x="16" y="220"/>
                    </a:lnTo>
                    <a:lnTo>
                      <a:pt x="0" y="234"/>
                    </a:lnTo>
                    <a:lnTo>
                      <a:pt x="3" y="216"/>
                    </a:lnTo>
                    <a:lnTo>
                      <a:pt x="11" y="198"/>
                    </a:lnTo>
                    <a:lnTo>
                      <a:pt x="14" y="191"/>
                    </a:lnTo>
                    <a:lnTo>
                      <a:pt x="27" y="181"/>
                    </a:lnTo>
                    <a:lnTo>
                      <a:pt x="36" y="174"/>
                    </a:lnTo>
                    <a:lnTo>
                      <a:pt x="43" y="165"/>
                    </a:lnTo>
                    <a:lnTo>
                      <a:pt x="51" y="148"/>
                    </a:lnTo>
                    <a:lnTo>
                      <a:pt x="56" y="138"/>
                    </a:lnTo>
                    <a:lnTo>
                      <a:pt x="71" y="130"/>
                    </a:lnTo>
                    <a:lnTo>
                      <a:pt x="84" y="126"/>
                    </a:lnTo>
                    <a:lnTo>
                      <a:pt x="99" y="116"/>
                    </a:lnTo>
                    <a:lnTo>
                      <a:pt x="118" y="93"/>
                    </a:lnTo>
                    <a:lnTo>
                      <a:pt x="126" y="89"/>
                    </a:lnTo>
                    <a:lnTo>
                      <a:pt x="160" y="74"/>
                    </a:lnTo>
                    <a:lnTo>
                      <a:pt x="249" y="32"/>
                    </a:lnTo>
                    <a:lnTo>
                      <a:pt x="302" y="8"/>
                    </a:lnTo>
                    <a:lnTo>
                      <a:pt x="316" y="2"/>
                    </a:lnTo>
                    <a:lnTo>
                      <a:pt x="320" y="0"/>
                    </a:lnTo>
                    <a:lnTo>
                      <a:pt x="323" y="12"/>
                    </a:lnTo>
                    <a:lnTo>
                      <a:pt x="256" y="45"/>
                    </a:lnTo>
                    <a:lnTo>
                      <a:pt x="201" y="73"/>
                    </a:lnTo>
                    <a:lnTo>
                      <a:pt x="153" y="102"/>
                    </a:lnTo>
                    <a:lnTo>
                      <a:pt x="140" y="117"/>
                    </a:lnTo>
                    <a:lnTo>
                      <a:pt x="93" y="182"/>
                    </a:lnTo>
                    <a:lnTo>
                      <a:pt x="55" y="228"/>
                    </a:lnTo>
                    <a:lnTo>
                      <a:pt x="25" y="276"/>
                    </a:lnTo>
                    <a:lnTo>
                      <a:pt x="22" y="263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8" name="Freeform 26"/>
              <p:cNvSpPr>
                <a:spLocks/>
              </p:cNvSpPr>
              <p:nvPr/>
            </p:nvSpPr>
            <p:spPr bwMode="auto">
              <a:xfrm>
                <a:off x="1255" y="3117"/>
                <a:ext cx="343" cy="396"/>
              </a:xfrm>
              <a:custGeom>
                <a:avLst/>
                <a:gdLst>
                  <a:gd name="T0" fmla="*/ 1 w 343"/>
                  <a:gd name="T1" fmla="*/ 396 h 396"/>
                  <a:gd name="T2" fmla="*/ 13 w 343"/>
                  <a:gd name="T3" fmla="*/ 358 h 396"/>
                  <a:gd name="T4" fmla="*/ 18 w 343"/>
                  <a:gd name="T5" fmla="*/ 341 h 396"/>
                  <a:gd name="T6" fmla="*/ 27 w 343"/>
                  <a:gd name="T7" fmla="*/ 324 h 396"/>
                  <a:gd name="T8" fmla="*/ 41 w 343"/>
                  <a:gd name="T9" fmla="*/ 302 h 396"/>
                  <a:gd name="T10" fmla="*/ 61 w 343"/>
                  <a:gd name="T11" fmla="*/ 276 h 396"/>
                  <a:gd name="T12" fmla="*/ 97 w 343"/>
                  <a:gd name="T13" fmla="*/ 241 h 396"/>
                  <a:gd name="T14" fmla="*/ 138 w 343"/>
                  <a:gd name="T15" fmla="*/ 214 h 396"/>
                  <a:gd name="T16" fmla="*/ 145 w 343"/>
                  <a:gd name="T17" fmla="*/ 209 h 396"/>
                  <a:gd name="T18" fmla="*/ 137 w 343"/>
                  <a:gd name="T19" fmla="*/ 188 h 396"/>
                  <a:gd name="T20" fmla="*/ 131 w 343"/>
                  <a:gd name="T21" fmla="*/ 179 h 396"/>
                  <a:gd name="T22" fmla="*/ 171 w 343"/>
                  <a:gd name="T23" fmla="*/ 177 h 396"/>
                  <a:gd name="T24" fmla="*/ 181 w 343"/>
                  <a:gd name="T25" fmla="*/ 160 h 396"/>
                  <a:gd name="T26" fmla="*/ 197 w 343"/>
                  <a:gd name="T27" fmla="*/ 140 h 396"/>
                  <a:gd name="T28" fmla="*/ 211 w 343"/>
                  <a:gd name="T29" fmla="*/ 125 h 396"/>
                  <a:gd name="T30" fmla="*/ 236 w 343"/>
                  <a:gd name="T31" fmla="*/ 104 h 396"/>
                  <a:gd name="T32" fmla="*/ 272 w 343"/>
                  <a:gd name="T33" fmla="*/ 81 h 396"/>
                  <a:gd name="T34" fmla="*/ 310 w 343"/>
                  <a:gd name="T35" fmla="*/ 61 h 396"/>
                  <a:gd name="T36" fmla="*/ 330 w 343"/>
                  <a:gd name="T37" fmla="*/ 52 h 396"/>
                  <a:gd name="T38" fmla="*/ 343 w 343"/>
                  <a:gd name="T39" fmla="*/ 47 h 396"/>
                  <a:gd name="T40" fmla="*/ 336 w 343"/>
                  <a:gd name="T41" fmla="*/ 0 h 396"/>
                  <a:gd name="T42" fmla="*/ 308 w 343"/>
                  <a:gd name="T43" fmla="*/ 8 h 396"/>
                  <a:gd name="T44" fmla="*/ 271 w 343"/>
                  <a:gd name="T45" fmla="*/ 26 h 396"/>
                  <a:gd name="T46" fmla="*/ 228 w 343"/>
                  <a:gd name="T47" fmla="*/ 49 h 396"/>
                  <a:gd name="T48" fmla="*/ 170 w 343"/>
                  <a:gd name="T49" fmla="*/ 87 h 396"/>
                  <a:gd name="T50" fmla="*/ 103 w 343"/>
                  <a:gd name="T51" fmla="*/ 157 h 396"/>
                  <a:gd name="T52" fmla="*/ 65 w 343"/>
                  <a:gd name="T53" fmla="*/ 203 h 396"/>
                  <a:gd name="T54" fmla="*/ 35 w 343"/>
                  <a:gd name="T55" fmla="*/ 251 h 396"/>
                  <a:gd name="T56" fmla="*/ 21 w 343"/>
                  <a:gd name="T57" fmla="*/ 288 h 396"/>
                  <a:gd name="T58" fmla="*/ 8 w 343"/>
                  <a:gd name="T59" fmla="*/ 326 h 396"/>
                  <a:gd name="T60" fmla="*/ 4 w 343"/>
                  <a:gd name="T61" fmla="*/ 343 h 396"/>
                  <a:gd name="T62" fmla="*/ 1 w 343"/>
                  <a:gd name="T63" fmla="*/ 369 h 396"/>
                  <a:gd name="T64" fmla="*/ 0 w 343"/>
                  <a:gd name="T65" fmla="*/ 396 h 396"/>
                  <a:gd name="T66" fmla="*/ 1 w 343"/>
                  <a:gd name="T67" fmla="*/ 396 h 39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43"/>
                  <a:gd name="T103" fmla="*/ 0 h 396"/>
                  <a:gd name="T104" fmla="*/ 343 w 343"/>
                  <a:gd name="T105" fmla="*/ 396 h 39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43" h="396">
                    <a:moveTo>
                      <a:pt x="1" y="396"/>
                    </a:moveTo>
                    <a:lnTo>
                      <a:pt x="13" y="358"/>
                    </a:lnTo>
                    <a:lnTo>
                      <a:pt x="18" y="341"/>
                    </a:lnTo>
                    <a:lnTo>
                      <a:pt x="27" y="324"/>
                    </a:lnTo>
                    <a:lnTo>
                      <a:pt x="41" y="302"/>
                    </a:lnTo>
                    <a:lnTo>
                      <a:pt x="61" y="276"/>
                    </a:lnTo>
                    <a:lnTo>
                      <a:pt x="97" y="241"/>
                    </a:lnTo>
                    <a:lnTo>
                      <a:pt x="138" y="214"/>
                    </a:lnTo>
                    <a:lnTo>
                      <a:pt x="145" y="209"/>
                    </a:lnTo>
                    <a:lnTo>
                      <a:pt x="137" y="188"/>
                    </a:lnTo>
                    <a:lnTo>
                      <a:pt x="131" y="179"/>
                    </a:lnTo>
                    <a:lnTo>
                      <a:pt x="171" y="177"/>
                    </a:lnTo>
                    <a:lnTo>
                      <a:pt x="181" y="160"/>
                    </a:lnTo>
                    <a:lnTo>
                      <a:pt x="197" y="140"/>
                    </a:lnTo>
                    <a:lnTo>
                      <a:pt x="211" y="125"/>
                    </a:lnTo>
                    <a:lnTo>
                      <a:pt x="236" y="104"/>
                    </a:lnTo>
                    <a:lnTo>
                      <a:pt x="272" y="81"/>
                    </a:lnTo>
                    <a:lnTo>
                      <a:pt x="310" y="61"/>
                    </a:lnTo>
                    <a:lnTo>
                      <a:pt x="330" y="52"/>
                    </a:lnTo>
                    <a:lnTo>
                      <a:pt x="343" y="47"/>
                    </a:lnTo>
                    <a:lnTo>
                      <a:pt x="336" y="0"/>
                    </a:lnTo>
                    <a:lnTo>
                      <a:pt x="308" y="8"/>
                    </a:lnTo>
                    <a:lnTo>
                      <a:pt x="271" y="26"/>
                    </a:lnTo>
                    <a:lnTo>
                      <a:pt x="228" y="49"/>
                    </a:lnTo>
                    <a:lnTo>
                      <a:pt x="170" y="87"/>
                    </a:lnTo>
                    <a:lnTo>
                      <a:pt x="103" y="157"/>
                    </a:lnTo>
                    <a:lnTo>
                      <a:pt x="65" y="203"/>
                    </a:lnTo>
                    <a:lnTo>
                      <a:pt x="35" y="251"/>
                    </a:lnTo>
                    <a:lnTo>
                      <a:pt x="21" y="288"/>
                    </a:lnTo>
                    <a:lnTo>
                      <a:pt x="8" y="326"/>
                    </a:lnTo>
                    <a:lnTo>
                      <a:pt x="4" y="343"/>
                    </a:lnTo>
                    <a:lnTo>
                      <a:pt x="1" y="369"/>
                    </a:lnTo>
                    <a:lnTo>
                      <a:pt x="0" y="396"/>
                    </a:lnTo>
                    <a:lnTo>
                      <a:pt x="1" y="396"/>
                    </a:lnTo>
                    <a:close/>
                  </a:path>
                </a:pathLst>
              </a:custGeom>
              <a:solidFill>
                <a:srgbClr val="FFC08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9" name="Freeform 27"/>
              <p:cNvSpPr>
                <a:spLocks/>
              </p:cNvSpPr>
              <p:nvPr/>
            </p:nvSpPr>
            <p:spPr bwMode="auto">
              <a:xfrm>
                <a:off x="1213" y="3482"/>
                <a:ext cx="51" cy="131"/>
              </a:xfrm>
              <a:custGeom>
                <a:avLst/>
                <a:gdLst>
                  <a:gd name="T0" fmla="*/ 43 w 51"/>
                  <a:gd name="T1" fmla="*/ 4 h 131"/>
                  <a:gd name="T2" fmla="*/ 5 w 51"/>
                  <a:gd name="T3" fmla="*/ 1 h 131"/>
                  <a:gd name="T4" fmla="*/ 5 w 51"/>
                  <a:gd name="T5" fmla="*/ 0 h 131"/>
                  <a:gd name="T6" fmla="*/ 9 w 51"/>
                  <a:gd name="T7" fmla="*/ 27 h 131"/>
                  <a:gd name="T8" fmla="*/ 11 w 51"/>
                  <a:gd name="T9" fmla="*/ 62 h 131"/>
                  <a:gd name="T10" fmla="*/ 8 w 51"/>
                  <a:gd name="T11" fmla="*/ 96 h 131"/>
                  <a:gd name="T12" fmla="*/ 0 w 51"/>
                  <a:gd name="T13" fmla="*/ 131 h 131"/>
                  <a:gd name="T14" fmla="*/ 18 w 51"/>
                  <a:gd name="T15" fmla="*/ 128 h 131"/>
                  <a:gd name="T16" fmla="*/ 24 w 51"/>
                  <a:gd name="T17" fmla="*/ 122 h 131"/>
                  <a:gd name="T18" fmla="*/ 43 w 51"/>
                  <a:gd name="T19" fmla="*/ 122 h 131"/>
                  <a:gd name="T20" fmla="*/ 51 w 51"/>
                  <a:gd name="T21" fmla="*/ 94 h 131"/>
                  <a:gd name="T22" fmla="*/ 46 w 51"/>
                  <a:gd name="T23" fmla="*/ 76 h 131"/>
                  <a:gd name="T24" fmla="*/ 43 w 51"/>
                  <a:gd name="T25" fmla="*/ 50 h 131"/>
                  <a:gd name="T26" fmla="*/ 42 w 51"/>
                  <a:gd name="T27" fmla="*/ 31 h 131"/>
                  <a:gd name="T28" fmla="*/ 43 w 51"/>
                  <a:gd name="T29" fmla="*/ 4 h 13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1"/>
                  <a:gd name="T46" fmla="*/ 0 h 131"/>
                  <a:gd name="T47" fmla="*/ 51 w 51"/>
                  <a:gd name="T48" fmla="*/ 131 h 131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1" h="131">
                    <a:moveTo>
                      <a:pt x="43" y="4"/>
                    </a:moveTo>
                    <a:lnTo>
                      <a:pt x="5" y="1"/>
                    </a:lnTo>
                    <a:lnTo>
                      <a:pt x="5" y="0"/>
                    </a:lnTo>
                    <a:lnTo>
                      <a:pt x="9" y="27"/>
                    </a:lnTo>
                    <a:lnTo>
                      <a:pt x="11" y="62"/>
                    </a:lnTo>
                    <a:lnTo>
                      <a:pt x="8" y="96"/>
                    </a:lnTo>
                    <a:lnTo>
                      <a:pt x="0" y="131"/>
                    </a:lnTo>
                    <a:lnTo>
                      <a:pt x="18" y="128"/>
                    </a:lnTo>
                    <a:lnTo>
                      <a:pt x="24" y="122"/>
                    </a:lnTo>
                    <a:lnTo>
                      <a:pt x="43" y="122"/>
                    </a:lnTo>
                    <a:lnTo>
                      <a:pt x="51" y="94"/>
                    </a:lnTo>
                    <a:lnTo>
                      <a:pt x="46" y="76"/>
                    </a:lnTo>
                    <a:lnTo>
                      <a:pt x="43" y="50"/>
                    </a:lnTo>
                    <a:lnTo>
                      <a:pt x="42" y="31"/>
                    </a:lnTo>
                    <a:lnTo>
                      <a:pt x="43" y="4"/>
                    </a:lnTo>
                    <a:close/>
                  </a:path>
                </a:pathLst>
              </a:custGeom>
              <a:solidFill>
                <a:srgbClr val="FFC08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40" name="Freeform 28"/>
              <p:cNvSpPr>
                <a:spLocks/>
              </p:cNvSpPr>
              <p:nvPr/>
            </p:nvSpPr>
            <p:spPr bwMode="auto">
              <a:xfrm>
                <a:off x="1183" y="3479"/>
                <a:ext cx="41" cy="145"/>
              </a:xfrm>
              <a:custGeom>
                <a:avLst/>
                <a:gdLst>
                  <a:gd name="T0" fmla="*/ 35 w 41"/>
                  <a:gd name="T1" fmla="*/ 4 h 145"/>
                  <a:gd name="T2" fmla="*/ 24 w 41"/>
                  <a:gd name="T3" fmla="*/ 0 h 145"/>
                  <a:gd name="T4" fmla="*/ 11 w 41"/>
                  <a:gd name="T5" fmla="*/ 0 h 145"/>
                  <a:gd name="T6" fmla="*/ 24 w 41"/>
                  <a:gd name="T7" fmla="*/ 9 h 145"/>
                  <a:gd name="T8" fmla="*/ 29 w 41"/>
                  <a:gd name="T9" fmla="*/ 13 h 145"/>
                  <a:gd name="T10" fmla="*/ 20 w 41"/>
                  <a:gd name="T11" fmla="*/ 30 h 145"/>
                  <a:gd name="T12" fmla="*/ 24 w 41"/>
                  <a:gd name="T13" fmla="*/ 39 h 145"/>
                  <a:gd name="T14" fmla="*/ 28 w 41"/>
                  <a:gd name="T15" fmla="*/ 48 h 145"/>
                  <a:gd name="T16" fmla="*/ 25 w 41"/>
                  <a:gd name="T17" fmla="*/ 65 h 145"/>
                  <a:gd name="T18" fmla="*/ 25 w 41"/>
                  <a:gd name="T19" fmla="*/ 69 h 145"/>
                  <a:gd name="T20" fmla="*/ 21 w 41"/>
                  <a:gd name="T21" fmla="*/ 74 h 145"/>
                  <a:gd name="T22" fmla="*/ 19 w 41"/>
                  <a:gd name="T23" fmla="*/ 75 h 145"/>
                  <a:gd name="T24" fmla="*/ 16 w 41"/>
                  <a:gd name="T25" fmla="*/ 79 h 145"/>
                  <a:gd name="T26" fmla="*/ 13 w 41"/>
                  <a:gd name="T27" fmla="*/ 82 h 145"/>
                  <a:gd name="T28" fmla="*/ 10 w 41"/>
                  <a:gd name="T29" fmla="*/ 84 h 145"/>
                  <a:gd name="T30" fmla="*/ 8 w 41"/>
                  <a:gd name="T31" fmla="*/ 92 h 145"/>
                  <a:gd name="T32" fmla="*/ 13 w 41"/>
                  <a:gd name="T33" fmla="*/ 95 h 145"/>
                  <a:gd name="T34" fmla="*/ 13 w 41"/>
                  <a:gd name="T35" fmla="*/ 103 h 145"/>
                  <a:gd name="T36" fmla="*/ 6 w 41"/>
                  <a:gd name="T37" fmla="*/ 113 h 145"/>
                  <a:gd name="T38" fmla="*/ 0 w 41"/>
                  <a:gd name="T39" fmla="*/ 125 h 145"/>
                  <a:gd name="T40" fmla="*/ 11 w 41"/>
                  <a:gd name="T41" fmla="*/ 132 h 145"/>
                  <a:gd name="T42" fmla="*/ 12 w 41"/>
                  <a:gd name="T43" fmla="*/ 138 h 145"/>
                  <a:gd name="T44" fmla="*/ 20 w 41"/>
                  <a:gd name="T45" fmla="*/ 145 h 145"/>
                  <a:gd name="T46" fmla="*/ 23 w 41"/>
                  <a:gd name="T47" fmla="*/ 140 h 145"/>
                  <a:gd name="T48" fmla="*/ 28 w 41"/>
                  <a:gd name="T49" fmla="*/ 142 h 145"/>
                  <a:gd name="T50" fmla="*/ 30 w 41"/>
                  <a:gd name="T51" fmla="*/ 134 h 145"/>
                  <a:gd name="T52" fmla="*/ 38 w 41"/>
                  <a:gd name="T53" fmla="*/ 99 h 145"/>
                  <a:gd name="T54" fmla="*/ 41 w 41"/>
                  <a:gd name="T55" fmla="*/ 65 h 145"/>
                  <a:gd name="T56" fmla="*/ 39 w 41"/>
                  <a:gd name="T57" fmla="*/ 30 h 145"/>
                  <a:gd name="T58" fmla="*/ 35 w 41"/>
                  <a:gd name="T59" fmla="*/ 3 h 145"/>
                  <a:gd name="T60" fmla="*/ 35 w 41"/>
                  <a:gd name="T61" fmla="*/ 4 h 14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w 41"/>
                  <a:gd name="T94" fmla="*/ 0 h 145"/>
                  <a:gd name="T95" fmla="*/ 41 w 41"/>
                  <a:gd name="T96" fmla="*/ 145 h 145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T93" t="T94" r="T95" b="T96"/>
                <a:pathLst>
                  <a:path w="41" h="145">
                    <a:moveTo>
                      <a:pt x="35" y="4"/>
                    </a:moveTo>
                    <a:lnTo>
                      <a:pt x="24" y="0"/>
                    </a:lnTo>
                    <a:lnTo>
                      <a:pt x="11" y="0"/>
                    </a:lnTo>
                    <a:lnTo>
                      <a:pt x="24" y="9"/>
                    </a:lnTo>
                    <a:lnTo>
                      <a:pt x="29" y="13"/>
                    </a:lnTo>
                    <a:lnTo>
                      <a:pt x="20" y="30"/>
                    </a:lnTo>
                    <a:lnTo>
                      <a:pt x="24" y="39"/>
                    </a:lnTo>
                    <a:lnTo>
                      <a:pt x="28" y="48"/>
                    </a:lnTo>
                    <a:lnTo>
                      <a:pt x="25" y="65"/>
                    </a:lnTo>
                    <a:lnTo>
                      <a:pt x="25" y="69"/>
                    </a:lnTo>
                    <a:lnTo>
                      <a:pt x="21" y="74"/>
                    </a:lnTo>
                    <a:lnTo>
                      <a:pt x="19" y="75"/>
                    </a:lnTo>
                    <a:lnTo>
                      <a:pt x="16" y="79"/>
                    </a:lnTo>
                    <a:lnTo>
                      <a:pt x="13" y="82"/>
                    </a:lnTo>
                    <a:lnTo>
                      <a:pt x="10" y="84"/>
                    </a:lnTo>
                    <a:lnTo>
                      <a:pt x="8" y="92"/>
                    </a:lnTo>
                    <a:lnTo>
                      <a:pt x="13" y="95"/>
                    </a:lnTo>
                    <a:lnTo>
                      <a:pt x="13" y="103"/>
                    </a:lnTo>
                    <a:lnTo>
                      <a:pt x="6" y="113"/>
                    </a:lnTo>
                    <a:lnTo>
                      <a:pt x="0" y="125"/>
                    </a:lnTo>
                    <a:lnTo>
                      <a:pt x="11" y="132"/>
                    </a:lnTo>
                    <a:lnTo>
                      <a:pt x="12" y="138"/>
                    </a:lnTo>
                    <a:lnTo>
                      <a:pt x="20" y="145"/>
                    </a:lnTo>
                    <a:lnTo>
                      <a:pt x="23" y="140"/>
                    </a:lnTo>
                    <a:lnTo>
                      <a:pt x="28" y="142"/>
                    </a:lnTo>
                    <a:lnTo>
                      <a:pt x="30" y="134"/>
                    </a:lnTo>
                    <a:lnTo>
                      <a:pt x="38" y="99"/>
                    </a:lnTo>
                    <a:lnTo>
                      <a:pt x="41" y="65"/>
                    </a:lnTo>
                    <a:lnTo>
                      <a:pt x="39" y="30"/>
                    </a:lnTo>
                    <a:lnTo>
                      <a:pt x="35" y="3"/>
                    </a:lnTo>
                    <a:lnTo>
                      <a:pt x="35" y="4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41" name="Freeform 29"/>
              <p:cNvSpPr>
                <a:spLocks/>
              </p:cNvSpPr>
              <p:nvPr/>
            </p:nvSpPr>
            <p:spPr bwMode="auto">
              <a:xfrm>
                <a:off x="1178" y="3169"/>
                <a:ext cx="468" cy="597"/>
              </a:xfrm>
              <a:custGeom>
                <a:avLst/>
                <a:gdLst>
                  <a:gd name="T0" fmla="*/ 441 w 468"/>
                  <a:gd name="T1" fmla="*/ 332 h 597"/>
                  <a:gd name="T2" fmla="*/ 420 w 468"/>
                  <a:gd name="T3" fmla="*/ 397 h 597"/>
                  <a:gd name="T4" fmla="*/ 394 w 468"/>
                  <a:gd name="T5" fmla="*/ 442 h 597"/>
                  <a:gd name="T6" fmla="*/ 358 w 468"/>
                  <a:gd name="T7" fmla="*/ 497 h 597"/>
                  <a:gd name="T8" fmla="*/ 326 w 468"/>
                  <a:gd name="T9" fmla="*/ 549 h 597"/>
                  <a:gd name="T10" fmla="*/ 298 w 468"/>
                  <a:gd name="T11" fmla="*/ 584 h 597"/>
                  <a:gd name="T12" fmla="*/ 0 w 468"/>
                  <a:gd name="T13" fmla="*/ 597 h 597"/>
                  <a:gd name="T14" fmla="*/ 12 w 468"/>
                  <a:gd name="T15" fmla="*/ 575 h 597"/>
                  <a:gd name="T16" fmla="*/ 37 w 468"/>
                  <a:gd name="T17" fmla="*/ 557 h 597"/>
                  <a:gd name="T18" fmla="*/ 74 w 468"/>
                  <a:gd name="T19" fmla="*/ 462 h 597"/>
                  <a:gd name="T20" fmla="*/ 78 w 468"/>
                  <a:gd name="T21" fmla="*/ 435 h 597"/>
                  <a:gd name="T22" fmla="*/ 81 w 468"/>
                  <a:gd name="T23" fmla="*/ 389 h 597"/>
                  <a:gd name="T24" fmla="*/ 77 w 468"/>
                  <a:gd name="T25" fmla="*/ 344 h 597"/>
                  <a:gd name="T26" fmla="*/ 90 w 468"/>
                  <a:gd name="T27" fmla="*/ 306 h 597"/>
                  <a:gd name="T28" fmla="*/ 116 w 468"/>
                  <a:gd name="T29" fmla="*/ 262 h 597"/>
                  <a:gd name="T30" fmla="*/ 151 w 468"/>
                  <a:gd name="T31" fmla="*/ 221 h 597"/>
                  <a:gd name="T32" fmla="*/ 200 w 468"/>
                  <a:gd name="T33" fmla="*/ 184 h 597"/>
                  <a:gd name="T34" fmla="*/ 215 w 468"/>
                  <a:gd name="T35" fmla="*/ 162 h 597"/>
                  <a:gd name="T36" fmla="*/ 214 w 468"/>
                  <a:gd name="T37" fmla="*/ 136 h 597"/>
                  <a:gd name="T38" fmla="*/ 247 w 468"/>
                  <a:gd name="T39" fmla="*/ 123 h 597"/>
                  <a:gd name="T40" fmla="*/ 258 w 468"/>
                  <a:gd name="T41" fmla="*/ 108 h 597"/>
                  <a:gd name="T42" fmla="*/ 288 w 468"/>
                  <a:gd name="T43" fmla="*/ 73 h 597"/>
                  <a:gd name="T44" fmla="*/ 349 w 468"/>
                  <a:gd name="T45" fmla="*/ 29 h 597"/>
                  <a:gd name="T46" fmla="*/ 407 w 468"/>
                  <a:gd name="T47" fmla="*/ 0 h 597"/>
                  <a:gd name="T48" fmla="*/ 433 w 468"/>
                  <a:gd name="T49" fmla="*/ 30 h 597"/>
                  <a:gd name="T50" fmla="*/ 450 w 468"/>
                  <a:gd name="T51" fmla="*/ 73 h 597"/>
                  <a:gd name="T52" fmla="*/ 431 w 468"/>
                  <a:gd name="T53" fmla="*/ 79 h 597"/>
                  <a:gd name="T54" fmla="*/ 401 w 468"/>
                  <a:gd name="T55" fmla="*/ 73 h 597"/>
                  <a:gd name="T56" fmla="*/ 375 w 468"/>
                  <a:gd name="T57" fmla="*/ 74 h 597"/>
                  <a:gd name="T58" fmla="*/ 431 w 468"/>
                  <a:gd name="T59" fmla="*/ 91 h 597"/>
                  <a:gd name="T60" fmla="*/ 453 w 468"/>
                  <a:gd name="T61" fmla="*/ 112 h 597"/>
                  <a:gd name="T62" fmla="*/ 462 w 468"/>
                  <a:gd name="T63" fmla="*/ 126 h 597"/>
                  <a:gd name="T64" fmla="*/ 468 w 468"/>
                  <a:gd name="T65" fmla="*/ 153 h 597"/>
                  <a:gd name="T66" fmla="*/ 459 w 468"/>
                  <a:gd name="T67" fmla="*/ 211 h 597"/>
                  <a:gd name="T68" fmla="*/ 454 w 468"/>
                  <a:gd name="T69" fmla="*/ 245 h 597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68"/>
                  <a:gd name="T106" fmla="*/ 0 h 597"/>
                  <a:gd name="T107" fmla="*/ 468 w 468"/>
                  <a:gd name="T108" fmla="*/ 597 h 597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68" h="597">
                    <a:moveTo>
                      <a:pt x="453" y="267"/>
                    </a:moveTo>
                    <a:lnTo>
                      <a:pt x="441" y="332"/>
                    </a:lnTo>
                    <a:lnTo>
                      <a:pt x="431" y="366"/>
                    </a:lnTo>
                    <a:lnTo>
                      <a:pt x="420" y="397"/>
                    </a:lnTo>
                    <a:lnTo>
                      <a:pt x="403" y="428"/>
                    </a:lnTo>
                    <a:lnTo>
                      <a:pt x="394" y="442"/>
                    </a:lnTo>
                    <a:lnTo>
                      <a:pt x="379" y="463"/>
                    </a:lnTo>
                    <a:lnTo>
                      <a:pt x="358" y="497"/>
                    </a:lnTo>
                    <a:lnTo>
                      <a:pt x="343" y="516"/>
                    </a:lnTo>
                    <a:lnTo>
                      <a:pt x="326" y="549"/>
                    </a:lnTo>
                    <a:lnTo>
                      <a:pt x="313" y="568"/>
                    </a:lnTo>
                    <a:lnTo>
                      <a:pt x="298" y="584"/>
                    </a:lnTo>
                    <a:lnTo>
                      <a:pt x="282" y="597"/>
                    </a:lnTo>
                    <a:lnTo>
                      <a:pt x="0" y="597"/>
                    </a:lnTo>
                    <a:lnTo>
                      <a:pt x="5" y="584"/>
                    </a:lnTo>
                    <a:lnTo>
                      <a:pt x="12" y="575"/>
                    </a:lnTo>
                    <a:lnTo>
                      <a:pt x="24" y="563"/>
                    </a:lnTo>
                    <a:lnTo>
                      <a:pt x="37" y="557"/>
                    </a:lnTo>
                    <a:lnTo>
                      <a:pt x="46" y="523"/>
                    </a:lnTo>
                    <a:lnTo>
                      <a:pt x="74" y="462"/>
                    </a:lnTo>
                    <a:lnTo>
                      <a:pt x="72" y="457"/>
                    </a:lnTo>
                    <a:lnTo>
                      <a:pt x="78" y="435"/>
                    </a:lnTo>
                    <a:lnTo>
                      <a:pt x="86" y="407"/>
                    </a:lnTo>
                    <a:lnTo>
                      <a:pt x="81" y="389"/>
                    </a:lnTo>
                    <a:lnTo>
                      <a:pt x="78" y="363"/>
                    </a:lnTo>
                    <a:lnTo>
                      <a:pt x="77" y="344"/>
                    </a:lnTo>
                    <a:lnTo>
                      <a:pt x="78" y="344"/>
                    </a:lnTo>
                    <a:lnTo>
                      <a:pt x="90" y="306"/>
                    </a:lnTo>
                    <a:lnTo>
                      <a:pt x="99" y="289"/>
                    </a:lnTo>
                    <a:lnTo>
                      <a:pt x="116" y="262"/>
                    </a:lnTo>
                    <a:lnTo>
                      <a:pt x="138" y="235"/>
                    </a:lnTo>
                    <a:lnTo>
                      <a:pt x="151" y="221"/>
                    </a:lnTo>
                    <a:lnTo>
                      <a:pt x="182" y="195"/>
                    </a:lnTo>
                    <a:lnTo>
                      <a:pt x="200" y="184"/>
                    </a:lnTo>
                    <a:lnTo>
                      <a:pt x="217" y="171"/>
                    </a:lnTo>
                    <a:lnTo>
                      <a:pt x="215" y="162"/>
                    </a:lnTo>
                    <a:lnTo>
                      <a:pt x="222" y="157"/>
                    </a:lnTo>
                    <a:lnTo>
                      <a:pt x="214" y="136"/>
                    </a:lnTo>
                    <a:lnTo>
                      <a:pt x="236" y="138"/>
                    </a:lnTo>
                    <a:lnTo>
                      <a:pt x="247" y="123"/>
                    </a:lnTo>
                    <a:lnTo>
                      <a:pt x="248" y="125"/>
                    </a:lnTo>
                    <a:lnTo>
                      <a:pt x="258" y="108"/>
                    </a:lnTo>
                    <a:lnTo>
                      <a:pt x="274" y="88"/>
                    </a:lnTo>
                    <a:lnTo>
                      <a:pt x="288" y="73"/>
                    </a:lnTo>
                    <a:lnTo>
                      <a:pt x="313" y="52"/>
                    </a:lnTo>
                    <a:lnTo>
                      <a:pt x="349" y="29"/>
                    </a:lnTo>
                    <a:lnTo>
                      <a:pt x="387" y="9"/>
                    </a:lnTo>
                    <a:lnTo>
                      <a:pt x="407" y="0"/>
                    </a:lnTo>
                    <a:lnTo>
                      <a:pt x="409" y="0"/>
                    </a:lnTo>
                    <a:lnTo>
                      <a:pt x="433" y="30"/>
                    </a:lnTo>
                    <a:lnTo>
                      <a:pt x="445" y="56"/>
                    </a:lnTo>
                    <a:lnTo>
                      <a:pt x="450" y="73"/>
                    </a:lnTo>
                    <a:lnTo>
                      <a:pt x="453" y="91"/>
                    </a:lnTo>
                    <a:lnTo>
                      <a:pt x="431" y="79"/>
                    </a:lnTo>
                    <a:lnTo>
                      <a:pt x="420" y="75"/>
                    </a:lnTo>
                    <a:lnTo>
                      <a:pt x="401" y="73"/>
                    </a:lnTo>
                    <a:lnTo>
                      <a:pt x="388" y="71"/>
                    </a:lnTo>
                    <a:lnTo>
                      <a:pt x="375" y="74"/>
                    </a:lnTo>
                    <a:lnTo>
                      <a:pt x="407" y="79"/>
                    </a:lnTo>
                    <a:lnTo>
                      <a:pt x="431" y="91"/>
                    </a:lnTo>
                    <a:lnTo>
                      <a:pt x="444" y="100"/>
                    </a:lnTo>
                    <a:lnTo>
                      <a:pt x="453" y="112"/>
                    </a:lnTo>
                    <a:lnTo>
                      <a:pt x="453" y="117"/>
                    </a:lnTo>
                    <a:lnTo>
                      <a:pt x="462" y="126"/>
                    </a:lnTo>
                    <a:lnTo>
                      <a:pt x="466" y="138"/>
                    </a:lnTo>
                    <a:lnTo>
                      <a:pt x="468" y="153"/>
                    </a:lnTo>
                    <a:lnTo>
                      <a:pt x="468" y="171"/>
                    </a:lnTo>
                    <a:lnTo>
                      <a:pt x="459" y="211"/>
                    </a:lnTo>
                    <a:lnTo>
                      <a:pt x="457" y="226"/>
                    </a:lnTo>
                    <a:lnTo>
                      <a:pt x="454" y="245"/>
                    </a:lnTo>
                    <a:lnTo>
                      <a:pt x="453" y="267"/>
                    </a:lnTo>
                    <a:close/>
                  </a:path>
                </a:pathLst>
              </a:custGeom>
              <a:solidFill>
                <a:srgbClr val="FFC08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42" name="Freeform 30"/>
              <p:cNvSpPr>
                <a:spLocks/>
              </p:cNvSpPr>
              <p:nvPr/>
            </p:nvSpPr>
            <p:spPr bwMode="auto">
              <a:xfrm>
                <a:off x="1460" y="3395"/>
                <a:ext cx="179" cy="371"/>
              </a:xfrm>
              <a:custGeom>
                <a:avLst/>
                <a:gdLst>
                  <a:gd name="T0" fmla="*/ 172 w 179"/>
                  <a:gd name="T1" fmla="*/ 19 h 371"/>
                  <a:gd name="T2" fmla="*/ 171 w 179"/>
                  <a:gd name="T3" fmla="*/ 41 h 371"/>
                  <a:gd name="T4" fmla="*/ 159 w 179"/>
                  <a:gd name="T5" fmla="*/ 106 h 371"/>
                  <a:gd name="T6" fmla="*/ 149 w 179"/>
                  <a:gd name="T7" fmla="*/ 140 h 371"/>
                  <a:gd name="T8" fmla="*/ 138 w 179"/>
                  <a:gd name="T9" fmla="*/ 171 h 371"/>
                  <a:gd name="T10" fmla="*/ 121 w 179"/>
                  <a:gd name="T11" fmla="*/ 202 h 371"/>
                  <a:gd name="T12" fmla="*/ 112 w 179"/>
                  <a:gd name="T13" fmla="*/ 216 h 371"/>
                  <a:gd name="T14" fmla="*/ 97 w 179"/>
                  <a:gd name="T15" fmla="*/ 237 h 371"/>
                  <a:gd name="T16" fmla="*/ 76 w 179"/>
                  <a:gd name="T17" fmla="*/ 271 h 371"/>
                  <a:gd name="T18" fmla="*/ 61 w 179"/>
                  <a:gd name="T19" fmla="*/ 290 h 371"/>
                  <a:gd name="T20" fmla="*/ 44 w 179"/>
                  <a:gd name="T21" fmla="*/ 323 h 371"/>
                  <a:gd name="T22" fmla="*/ 31 w 179"/>
                  <a:gd name="T23" fmla="*/ 342 h 371"/>
                  <a:gd name="T24" fmla="*/ 16 w 179"/>
                  <a:gd name="T25" fmla="*/ 358 h 371"/>
                  <a:gd name="T26" fmla="*/ 0 w 179"/>
                  <a:gd name="T27" fmla="*/ 371 h 371"/>
                  <a:gd name="T28" fmla="*/ 131 w 179"/>
                  <a:gd name="T29" fmla="*/ 371 h 371"/>
                  <a:gd name="T30" fmla="*/ 134 w 179"/>
                  <a:gd name="T31" fmla="*/ 318 h 371"/>
                  <a:gd name="T32" fmla="*/ 149 w 179"/>
                  <a:gd name="T33" fmla="*/ 250 h 371"/>
                  <a:gd name="T34" fmla="*/ 155 w 179"/>
                  <a:gd name="T35" fmla="*/ 214 h 371"/>
                  <a:gd name="T36" fmla="*/ 160 w 179"/>
                  <a:gd name="T37" fmla="*/ 187 h 371"/>
                  <a:gd name="T38" fmla="*/ 166 w 179"/>
                  <a:gd name="T39" fmla="*/ 172 h 371"/>
                  <a:gd name="T40" fmla="*/ 169 w 179"/>
                  <a:gd name="T41" fmla="*/ 153 h 371"/>
                  <a:gd name="T42" fmla="*/ 179 w 179"/>
                  <a:gd name="T43" fmla="*/ 75 h 371"/>
                  <a:gd name="T44" fmla="*/ 175 w 179"/>
                  <a:gd name="T45" fmla="*/ 0 h 371"/>
                  <a:gd name="T46" fmla="*/ 172 w 179"/>
                  <a:gd name="T47" fmla="*/ 19 h 37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79"/>
                  <a:gd name="T73" fmla="*/ 0 h 371"/>
                  <a:gd name="T74" fmla="*/ 179 w 179"/>
                  <a:gd name="T75" fmla="*/ 371 h 37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79" h="371">
                    <a:moveTo>
                      <a:pt x="172" y="19"/>
                    </a:moveTo>
                    <a:lnTo>
                      <a:pt x="171" y="41"/>
                    </a:lnTo>
                    <a:lnTo>
                      <a:pt x="159" y="106"/>
                    </a:lnTo>
                    <a:lnTo>
                      <a:pt x="149" y="140"/>
                    </a:lnTo>
                    <a:lnTo>
                      <a:pt x="138" y="171"/>
                    </a:lnTo>
                    <a:lnTo>
                      <a:pt x="121" y="202"/>
                    </a:lnTo>
                    <a:lnTo>
                      <a:pt x="112" y="216"/>
                    </a:lnTo>
                    <a:lnTo>
                      <a:pt x="97" y="237"/>
                    </a:lnTo>
                    <a:lnTo>
                      <a:pt x="76" y="271"/>
                    </a:lnTo>
                    <a:lnTo>
                      <a:pt x="61" y="290"/>
                    </a:lnTo>
                    <a:lnTo>
                      <a:pt x="44" y="323"/>
                    </a:lnTo>
                    <a:lnTo>
                      <a:pt x="31" y="342"/>
                    </a:lnTo>
                    <a:lnTo>
                      <a:pt x="16" y="358"/>
                    </a:lnTo>
                    <a:lnTo>
                      <a:pt x="0" y="371"/>
                    </a:lnTo>
                    <a:lnTo>
                      <a:pt x="131" y="371"/>
                    </a:lnTo>
                    <a:lnTo>
                      <a:pt x="134" y="318"/>
                    </a:lnTo>
                    <a:lnTo>
                      <a:pt x="149" y="250"/>
                    </a:lnTo>
                    <a:lnTo>
                      <a:pt x="155" y="214"/>
                    </a:lnTo>
                    <a:lnTo>
                      <a:pt x="160" y="187"/>
                    </a:lnTo>
                    <a:lnTo>
                      <a:pt x="166" y="172"/>
                    </a:lnTo>
                    <a:lnTo>
                      <a:pt x="169" y="153"/>
                    </a:lnTo>
                    <a:lnTo>
                      <a:pt x="179" y="75"/>
                    </a:lnTo>
                    <a:lnTo>
                      <a:pt x="175" y="0"/>
                    </a:lnTo>
                    <a:lnTo>
                      <a:pt x="172" y="19"/>
                    </a:lnTo>
                    <a:close/>
                  </a:path>
                </a:pathLst>
              </a:custGeom>
              <a:solidFill>
                <a:srgbClr val="FFC08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43" name="Freeform 31"/>
              <p:cNvSpPr>
                <a:spLocks/>
              </p:cNvSpPr>
              <p:nvPr/>
            </p:nvSpPr>
            <p:spPr bwMode="auto">
              <a:xfrm>
                <a:off x="979" y="3440"/>
                <a:ext cx="233" cy="110"/>
              </a:xfrm>
              <a:custGeom>
                <a:avLst/>
                <a:gdLst>
                  <a:gd name="T0" fmla="*/ 67 w 233"/>
                  <a:gd name="T1" fmla="*/ 30 h 110"/>
                  <a:gd name="T2" fmla="*/ 49 w 233"/>
                  <a:gd name="T3" fmla="*/ 37 h 110"/>
                  <a:gd name="T4" fmla="*/ 31 w 233"/>
                  <a:gd name="T5" fmla="*/ 46 h 110"/>
                  <a:gd name="T6" fmla="*/ 18 w 233"/>
                  <a:gd name="T7" fmla="*/ 48 h 110"/>
                  <a:gd name="T8" fmla="*/ 7 w 233"/>
                  <a:gd name="T9" fmla="*/ 46 h 110"/>
                  <a:gd name="T10" fmla="*/ 0 w 233"/>
                  <a:gd name="T11" fmla="*/ 37 h 110"/>
                  <a:gd name="T12" fmla="*/ 75 w 233"/>
                  <a:gd name="T13" fmla="*/ 3 h 110"/>
                  <a:gd name="T14" fmla="*/ 98 w 233"/>
                  <a:gd name="T15" fmla="*/ 0 h 110"/>
                  <a:gd name="T16" fmla="*/ 134 w 233"/>
                  <a:gd name="T17" fmla="*/ 4 h 110"/>
                  <a:gd name="T18" fmla="*/ 153 w 233"/>
                  <a:gd name="T19" fmla="*/ 4 h 110"/>
                  <a:gd name="T20" fmla="*/ 166 w 233"/>
                  <a:gd name="T21" fmla="*/ 9 h 110"/>
                  <a:gd name="T22" fmla="*/ 184 w 233"/>
                  <a:gd name="T23" fmla="*/ 16 h 110"/>
                  <a:gd name="T24" fmla="*/ 212 w 233"/>
                  <a:gd name="T25" fmla="*/ 30 h 110"/>
                  <a:gd name="T26" fmla="*/ 228 w 233"/>
                  <a:gd name="T27" fmla="*/ 39 h 110"/>
                  <a:gd name="T28" fmla="*/ 215 w 233"/>
                  <a:gd name="T29" fmla="*/ 39 h 110"/>
                  <a:gd name="T30" fmla="*/ 228 w 233"/>
                  <a:gd name="T31" fmla="*/ 48 h 110"/>
                  <a:gd name="T32" fmla="*/ 233 w 233"/>
                  <a:gd name="T33" fmla="*/ 52 h 110"/>
                  <a:gd name="T34" fmla="*/ 224 w 233"/>
                  <a:gd name="T35" fmla="*/ 69 h 110"/>
                  <a:gd name="T36" fmla="*/ 228 w 233"/>
                  <a:gd name="T37" fmla="*/ 78 h 110"/>
                  <a:gd name="T38" fmla="*/ 232 w 233"/>
                  <a:gd name="T39" fmla="*/ 87 h 110"/>
                  <a:gd name="T40" fmla="*/ 229 w 233"/>
                  <a:gd name="T41" fmla="*/ 104 h 110"/>
                  <a:gd name="T42" fmla="*/ 229 w 233"/>
                  <a:gd name="T43" fmla="*/ 103 h 110"/>
                  <a:gd name="T44" fmla="*/ 194 w 233"/>
                  <a:gd name="T45" fmla="*/ 97 h 110"/>
                  <a:gd name="T46" fmla="*/ 173 w 233"/>
                  <a:gd name="T47" fmla="*/ 104 h 110"/>
                  <a:gd name="T48" fmla="*/ 151 w 233"/>
                  <a:gd name="T49" fmla="*/ 109 h 110"/>
                  <a:gd name="T50" fmla="*/ 129 w 233"/>
                  <a:gd name="T51" fmla="*/ 105 h 110"/>
                  <a:gd name="T52" fmla="*/ 110 w 233"/>
                  <a:gd name="T53" fmla="*/ 105 h 110"/>
                  <a:gd name="T54" fmla="*/ 89 w 233"/>
                  <a:gd name="T55" fmla="*/ 110 h 110"/>
                  <a:gd name="T56" fmla="*/ 89 w 233"/>
                  <a:gd name="T57" fmla="*/ 97 h 110"/>
                  <a:gd name="T58" fmla="*/ 96 w 233"/>
                  <a:gd name="T59" fmla="*/ 91 h 110"/>
                  <a:gd name="T60" fmla="*/ 105 w 233"/>
                  <a:gd name="T61" fmla="*/ 85 h 110"/>
                  <a:gd name="T62" fmla="*/ 119 w 233"/>
                  <a:gd name="T63" fmla="*/ 82 h 110"/>
                  <a:gd name="T64" fmla="*/ 134 w 233"/>
                  <a:gd name="T65" fmla="*/ 81 h 110"/>
                  <a:gd name="T66" fmla="*/ 146 w 233"/>
                  <a:gd name="T67" fmla="*/ 78 h 110"/>
                  <a:gd name="T68" fmla="*/ 162 w 233"/>
                  <a:gd name="T69" fmla="*/ 69 h 110"/>
                  <a:gd name="T70" fmla="*/ 150 w 233"/>
                  <a:gd name="T71" fmla="*/ 55 h 110"/>
                  <a:gd name="T72" fmla="*/ 131 w 233"/>
                  <a:gd name="T73" fmla="*/ 49 h 110"/>
                  <a:gd name="T74" fmla="*/ 115 w 233"/>
                  <a:gd name="T75" fmla="*/ 43 h 110"/>
                  <a:gd name="T76" fmla="*/ 97 w 233"/>
                  <a:gd name="T77" fmla="*/ 46 h 110"/>
                  <a:gd name="T78" fmla="*/ 79 w 233"/>
                  <a:gd name="T79" fmla="*/ 56 h 110"/>
                  <a:gd name="T80" fmla="*/ 66 w 233"/>
                  <a:gd name="T81" fmla="*/ 61 h 110"/>
                  <a:gd name="T82" fmla="*/ 55 w 233"/>
                  <a:gd name="T83" fmla="*/ 68 h 110"/>
                  <a:gd name="T84" fmla="*/ 48 w 233"/>
                  <a:gd name="T85" fmla="*/ 82 h 110"/>
                  <a:gd name="T86" fmla="*/ 32 w 233"/>
                  <a:gd name="T87" fmla="*/ 88 h 110"/>
                  <a:gd name="T88" fmla="*/ 19 w 233"/>
                  <a:gd name="T89" fmla="*/ 87 h 110"/>
                  <a:gd name="T90" fmla="*/ 40 w 233"/>
                  <a:gd name="T91" fmla="*/ 52 h 110"/>
                  <a:gd name="T92" fmla="*/ 67 w 233"/>
                  <a:gd name="T93" fmla="*/ 31 h 110"/>
                  <a:gd name="T94" fmla="*/ 67 w 233"/>
                  <a:gd name="T95" fmla="*/ 30 h 1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33"/>
                  <a:gd name="T145" fmla="*/ 0 h 110"/>
                  <a:gd name="T146" fmla="*/ 233 w 233"/>
                  <a:gd name="T147" fmla="*/ 110 h 110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33" h="110">
                    <a:moveTo>
                      <a:pt x="67" y="30"/>
                    </a:moveTo>
                    <a:lnTo>
                      <a:pt x="49" y="37"/>
                    </a:lnTo>
                    <a:lnTo>
                      <a:pt x="31" y="46"/>
                    </a:lnTo>
                    <a:lnTo>
                      <a:pt x="18" y="48"/>
                    </a:lnTo>
                    <a:lnTo>
                      <a:pt x="7" y="46"/>
                    </a:lnTo>
                    <a:lnTo>
                      <a:pt x="0" y="37"/>
                    </a:lnTo>
                    <a:lnTo>
                      <a:pt x="75" y="3"/>
                    </a:lnTo>
                    <a:lnTo>
                      <a:pt x="98" y="0"/>
                    </a:lnTo>
                    <a:lnTo>
                      <a:pt x="134" y="4"/>
                    </a:lnTo>
                    <a:lnTo>
                      <a:pt x="153" y="4"/>
                    </a:lnTo>
                    <a:lnTo>
                      <a:pt x="166" y="9"/>
                    </a:lnTo>
                    <a:lnTo>
                      <a:pt x="184" y="16"/>
                    </a:lnTo>
                    <a:lnTo>
                      <a:pt x="212" y="30"/>
                    </a:lnTo>
                    <a:lnTo>
                      <a:pt x="228" y="39"/>
                    </a:lnTo>
                    <a:lnTo>
                      <a:pt x="215" y="39"/>
                    </a:lnTo>
                    <a:lnTo>
                      <a:pt x="228" y="48"/>
                    </a:lnTo>
                    <a:lnTo>
                      <a:pt x="233" y="52"/>
                    </a:lnTo>
                    <a:lnTo>
                      <a:pt x="224" y="69"/>
                    </a:lnTo>
                    <a:lnTo>
                      <a:pt x="228" y="78"/>
                    </a:lnTo>
                    <a:lnTo>
                      <a:pt x="232" y="87"/>
                    </a:lnTo>
                    <a:lnTo>
                      <a:pt x="229" y="104"/>
                    </a:lnTo>
                    <a:lnTo>
                      <a:pt x="229" y="103"/>
                    </a:lnTo>
                    <a:lnTo>
                      <a:pt x="194" y="97"/>
                    </a:lnTo>
                    <a:lnTo>
                      <a:pt x="173" y="104"/>
                    </a:lnTo>
                    <a:lnTo>
                      <a:pt x="151" y="109"/>
                    </a:lnTo>
                    <a:lnTo>
                      <a:pt x="129" y="105"/>
                    </a:lnTo>
                    <a:lnTo>
                      <a:pt x="110" y="105"/>
                    </a:lnTo>
                    <a:lnTo>
                      <a:pt x="89" y="110"/>
                    </a:lnTo>
                    <a:lnTo>
                      <a:pt x="89" y="97"/>
                    </a:lnTo>
                    <a:lnTo>
                      <a:pt x="96" y="91"/>
                    </a:lnTo>
                    <a:lnTo>
                      <a:pt x="105" y="85"/>
                    </a:lnTo>
                    <a:lnTo>
                      <a:pt x="119" y="82"/>
                    </a:lnTo>
                    <a:lnTo>
                      <a:pt x="134" y="81"/>
                    </a:lnTo>
                    <a:lnTo>
                      <a:pt x="146" y="78"/>
                    </a:lnTo>
                    <a:lnTo>
                      <a:pt x="162" y="69"/>
                    </a:lnTo>
                    <a:lnTo>
                      <a:pt x="150" y="55"/>
                    </a:lnTo>
                    <a:lnTo>
                      <a:pt x="131" y="49"/>
                    </a:lnTo>
                    <a:lnTo>
                      <a:pt x="115" y="43"/>
                    </a:lnTo>
                    <a:lnTo>
                      <a:pt x="97" y="46"/>
                    </a:lnTo>
                    <a:lnTo>
                      <a:pt x="79" y="56"/>
                    </a:lnTo>
                    <a:lnTo>
                      <a:pt x="66" y="61"/>
                    </a:lnTo>
                    <a:lnTo>
                      <a:pt x="55" y="68"/>
                    </a:lnTo>
                    <a:lnTo>
                      <a:pt x="48" y="82"/>
                    </a:lnTo>
                    <a:lnTo>
                      <a:pt x="32" y="88"/>
                    </a:lnTo>
                    <a:lnTo>
                      <a:pt x="19" y="87"/>
                    </a:lnTo>
                    <a:lnTo>
                      <a:pt x="40" y="52"/>
                    </a:lnTo>
                    <a:lnTo>
                      <a:pt x="67" y="31"/>
                    </a:lnTo>
                    <a:lnTo>
                      <a:pt x="67" y="30"/>
                    </a:lnTo>
                    <a:close/>
                  </a:path>
                </a:pathLst>
              </a:custGeom>
              <a:solidFill>
                <a:srgbClr val="FCE6CF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44" name="Freeform 32"/>
              <p:cNvSpPr>
                <a:spLocks/>
              </p:cNvSpPr>
              <p:nvPr/>
            </p:nvSpPr>
            <p:spPr bwMode="auto">
              <a:xfrm>
                <a:off x="787" y="3613"/>
                <a:ext cx="232" cy="100"/>
              </a:xfrm>
              <a:custGeom>
                <a:avLst/>
                <a:gdLst>
                  <a:gd name="T0" fmla="*/ 0 w 232"/>
                  <a:gd name="T1" fmla="*/ 61 h 100"/>
                  <a:gd name="T2" fmla="*/ 0 w 232"/>
                  <a:gd name="T3" fmla="*/ 78 h 100"/>
                  <a:gd name="T4" fmla="*/ 1 w 232"/>
                  <a:gd name="T5" fmla="*/ 98 h 100"/>
                  <a:gd name="T6" fmla="*/ 229 w 232"/>
                  <a:gd name="T7" fmla="*/ 100 h 100"/>
                  <a:gd name="T8" fmla="*/ 232 w 232"/>
                  <a:gd name="T9" fmla="*/ 91 h 100"/>
                  <a:gd name="T10" fmla="*/ 232 w 232"/>
                  <a:gd name="T11" fmla="*/ 84 h 100"/>
                  <a:gd name="T12" fmla="*/ 225 w 232"/>
                  <a:gd name="T13" fmla="*/ 78 h 100"/>
                  <a:gd name="T14" fmla="*/ 218 w 232"/>
                  <a:gd name="T15" fmla="*/ 72 h 100"/>
                  <a:gd name="T16" fmla="*/ 92 w 232"/>
                  <a:gd name="T17" fmla="*/ 26 h 100"/>
                  <a:gd name="T18" fmla="*/ 23 w 232"/>
                  <a:gd name="T19" fmla="*/ 0 h 100"/>
                  <a:gd name="T20" fmla="*/ 14 w 232"/>
                  <a:gd name="T21" fmla="*/ 10 h 100"/>
                  <a:gd name="T22" fmla="*/ 8 w 232"/>
                  <a:gd name="T23" fmla="*/ 23 h 100"/>
                  <a:gd name="T24" fmla="*/ 1 w 232"/>
                  <a:gd name="T25" fmla="*/ 45 h 100"/>
                  <a:gd name="T26" fmla="*/ 0 w 232"/>
                  <a:gd name="T27" fmla="*/ 61 h 1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32"/>
                  <a:gd name="T43" fmla="*/ 0 h 100"/>
                  <a:gd name="T44" fmla="*/ 232 w 232"/>
                  <a:gd name="T45" fmla="*/ 100 h 10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32" h="100">
                    <a:moveTo>
                      <a:pt x="0" y="61"/>
                    </a:moveTo>
                    <a:lnTo>
                      <a:pt x="0" y="78"/>
                    </a:lnTo>
                    <a:lnTo>
                      <a:pt x="1" y="98"/>
                    </a:lnTo>
                    <a:lnTo>
                      <a:pt x="229" y="100"/>
                    </a:lnTo>
                    <a:lnTo>
                      <a:pt x="232" y="91"/>
                    </a:lnTo>
                    <a:lnTo>
                      <a:pt x="232" y="84"/>
                    </a:lnTo>
                    <a:lnTo>
                      <a:pt x="225" y="78"/>
                    </a:lnTo>
                    <a:lnTo>
                      <a:pt x="218" y="72"/>
                    </a:lnTo>
                    <a:lnTo>
                      <a:pt x="92" y="26"/>
                    </a:lnTo>
                    <a:lnTo>
                      <a:pt x="23" y="0"/>
                    </a:lnTo>
                    <a:lnTo>
                      <a:pt x="14" y="10"/>
                    </a:lnTo>
                    <a:lnTo>
                      <a:pt x="8" y="23"/>
                    </a:lnTo>
                    <a:lnTo>
                      <a:pt x="1" y="45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45" name="Freeform 33"/>
              <p:cNvSpPr>
                <a:spLocks/>
              </p:cNvSpPr>
              <p:nvPr/>
            </p:nvSpPr>
            <p:spPr bwMode="auto">
              <a:xfrm>
                <a:off x="810" y="3536"/>
                <a:ext cx="386" cy="177"/>
              </a:xfrm>
              <a:custGeom>
                <a:avLst/>
                <a:gdLst>
                  <a:gd name="T0" fmla="*/ 208 w 386"/>
                  <a:gd name="T1" fmla="*/ 177 h 177"/>
                  <a:gd name="T2" fmla="*/ 385 w 386"/>
                  <a:gd name="T3" fmla="*/ 81 h 177"/>
                  <a:gd name="T4" fmla="*/ 384 w 386"/>
                  <a:gd name="T5" fmla="*/ 75 h 177"/>
                  <a:gd name="T6" fmla="*/ 373 w 386"/>
                  <a:gd name="T7" fmla="*/ 68 h 177"/>
                  <a:gd name="T8" fmla="*/ 379 w 386"/>
                  <a:gd name="T9" fmla="*/ 56 h 177"/>
                  <a:gd name="T10" fmla="*/ 386 w 386"/>
                  <a:gd name="T11" fmla="*/ 46 h 177"/>
                  <a:gd name="T12" fmla="*/ 205 w 386"/>
                  <a:gd name="T13" fmla="*/ 0 h 177"/>
                  <a:gd name="T14" fmla="*/ 110 w 386"/>
                  <a:gd name="T15" fmla="*/ 34 h 177"/>
                  <a:gd name="T16" fmla="*/ 0 w 386"/>
                  <a:gd name="T17" fmla="*/ 77 h 177"/>
                  <a:gd name="T18" fmla="*/ 69 w 386"/>
                  <a:gd name="T19" fmla="*/ 103 h 177"/>
                  <a:gd name="T20" fmla="*/ 195 w 386"/>
                  <a:gd name="T21" fmla="*/ 149 h 177"/>
                  <a:gd name="T22" fmla="*/ 202 w 386"/>
                  <a:gd name="T23" fmla="*/ 155 h 177"/>
                  <a:gd name="T24" fmla="*/ 209 w 386"/>
                  <a:gd name="T25" fmla="*/ 161 h 177"/>
                  <a:gd name="T26" fmla="*/ 209 w 386"/>
                  <a:gd name="T27" fmla="*/ 168 h 177"/>
                  <a:gd name="T28" fmla="*/ 206 w 386"/>
                  <a:gd name="T29" fmla="*/ 177 h 177"/>
                  <a:gd name="T30" fmla="*/ 208 w 386"/>
                  <a:gd name="T31" fmla="*/ 177 h 17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86"/>
                  <a:gd name="T49" fmla="*/ 0 h 177"/>
                  <a:gd name="T50" fmla="*/ 386 w 386"/>
                  <a:gd name="T51" fmla="*/ 177 h 17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86" h="177">
                    <a:moveTo>
                      <a:pt x="208" y="177"/>
                    </a:moveTo>
                    <a:lnTo>
                      <a:pt x="385" y="81"/>
                    </a:lnTo>
                    <a:lnTo>
                      <a:pt x="384" y="75"/>
                    </a:lnTo>
                    <a:lnTo>
                      <a:pt x="373" y="68"/>
                    </a:lnTo>
                    <a:lnTo>
                      <a:pt x="379" y="56"/>
                    </a:lnTo>
                    <a:lnTo>
                      <a:pt x="386" y="46"/>
                    </a:lnTo>
                    <a:lnTo>
                      <a:pt x="205" y="0"/>
                    </a:lnTo>
                    <a:lnTo>
                      <a:pt x="110" y="34"/>
                    </a:lnTo>
                    <a:lnTo>
                      <a:pt x="0" y="77"/>
                    </a:lnTo>
                    <a:lnTo>
                      <a:pt x="69" y="103"/>
                    </a:lnTo>
                    <a:lnTo>
                      <a:pt x="195" y="149"/>
                    </a:lnTo>
                    <a:lnTo>
                      <a:pt x="202" y="155"/>
                    </a:lnTo>
                    <a:lnTo>
                      <a:pt x="209" y="161"/>
                    </a:lnTo>
                    <a:lnTo>
                      <a:pt x="209" y="168"/>
                    </a:lnTo>
                    <a:lnTo>
                      <a:pt x="206" y="177"/>
                    </a:lnTo>
                    <a:lnTo>
                      <a:pt x="208" y="177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46" name="Freeform 34"/>
              <p:cNvSpPr>
                <a:spLocks/>
              </p:cNvSpPr>
              <p:nvPr/>
            </p:nvSpPr>
            <p:spPr bwMode="auto">
              <a:xfrm>
                <a:off x="877" y="3547"/>
                <a:ext cx="239" cy="93"/>
              </a:xfrm>
              <a:custGeom>
                <a:avLst/>
                <a:gdLst>
                  <a:gd name="T0" fmla="*/ 161 w 239"/>
                  <a:gd name="T1" fmla="*/ 0 h 93"/>
                  <a:gd name="T2" fmla="*/ 10 w 239"/>
                  <a:gd name="T3" fmla="*/ 58 h 93"/>
                  <a:gd name="T4" fmla="*/ 0 w 239"/>
                  <a:gd name="T5" fmla="*/ 72 h 93"/>
                  <a:gd name="T6" fmla="*/ 25 w 239"/>
                  <a:gd name="T7" fmla="*/ 81 h 93"/>
                  <a:gd name="T8" fmla="*/ 39 w 239"/>
                  <a:gd name="T9" fmla="*/ 76 h 93"/>
                  <a:gd name="T10" fmla="*/ 65 w 239"/>
                  <a:gd name="T11" fmla="*/ 87 h 93"/>
                  <a:gd name="T12" fmla="*/ 78 w 239"/>
                  <a:gd name="T13" fmla="*/ 81 h 93"/>
                  <a:gd name="T14" fmla="*/ 102 w 239"/>
                  <a:gd name="T15" fmla="*/ 90 h 93"/>
                  <a:gd name="T16" fmla="*/ 118 w 239"/>
                  <a:gd name="T17" fmla="*/ 85 h 93"/>
                  <a:gd name="T18" fmla="*/ 141 w 239"/>
                  <a:gd name="T19" fmla="*/ 93 h 93"/>
                  <a:gd name="T20" fmla="*/ 207 w 239"/>
                  <a:gd name="T21" fmla="*/ 63 h 93"/>
                  <a:gd name="T22" fmla="*/ 239 w 239"/>
                  <a:gd name="T23" fmla="*/ 49 h 93"/>
                  <a:gd name="T24" fmla="*/ 235 w 239"/>
                  <a:gd name="T25" fmla="*/ 36 h 93"/>
                  <a:gd name="T26" fmla="*/ 222 w 239"/>
                  <a:gd name="T27" fmla="*/ 31 h 93"/>
                  <a:gd name="T28" fmla="*/ 220 w 239"/>
                  <a:gd name="T29" fmla="*/ 23 h 93"/>
                  <a:gd name="T30" fmla="*/ 207 w 239"/>
                  <a:gd name="T31" fmla="*/ 19 h 93"/>
                  <a:gd name="T32" fmla="*/ 201 w 239"/>
                  <a:gd name="T33" fmla="*/ 10 h 93"/>
                  <a:gd name="T34" fmla="*/ 161 w 239"/>
                  <a:gd name="T35" fmla="*/ 0 h 9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39"/>
                  <a:gd name="T55" fmla="*/ 0 h 93"/>
                  <a:gd name="T56" fmla="*/ 239 w 239"/>
                  <a:gd name="T57" fmla="*/ 93 h 9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39" h="93">
                    <a:moveTo>
                      <a:pt x="161" y="0"/>
                    </a:moveTo>
                    <a:lnTo>
                      <a:pt x="10" y="58"/>
                    </a:lnTo>
                    <a:lnTo>
                      <a:pt x="0" y="72"/>
                    </a:lnTo>
                    <a:lnTo>
                      <a:pt x="25" y="81"/>
                    </a:lnTo>
                    <a:lnTo>
                      <a:pt x="39" y="76"/>
                    </a:lnTo>
                    <a:lnTo>
                      <a:pt x="65" y="87"/>
                    </a:lnTo>
                    <a:lnTo>
                      <a:pt x="78" y="81"/>
                    </a:lnTo>
                    <a:lnTo>
                      <a:pt x="102" y="90"/>
                    </a:lnTo>
                    <a:lnTo>
                      <a:pt x="118" y="85"/>
                    </a:lnTo>
                    <a:lnTo>
                      <a:pt x="141" y="93"/>
                    </a:lnTo>
                    <a:lnTo>
                      <a:pt x="207" y="63"/>
                    </a:lnTo>
                    <a:lnTo>
                      <a:pt x="239" y="49"/>
                    </a:lnTo>
                    <a:lnTo>
                      <a:pt x="235" y="36"/>
                    </a:lnTo>
                    <a:lnTo>
                      <a:pt x="222" y="31"/>
                    </a:lnTo>
                    <a:lnTo>
                      <a:pt x="220" y="23"/>
                    </a:lnTo>
                    <a:lnTo>
                      <a:pt x="207" y="19"/>
                    </a:lnTo>
                    <a:lnTo>
                      <a:pt x="201" y="10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47" name="Freeform 35"/>
              <p:cNvSpPr>
                <a:spLocks/>
              </p:cNvSpPr>
              <p:nvPr/>
            </p:nvSpPr>
            <p:spPr bwMode="auto">
              <a:xfrm>
                <a:off x="779" y="3539"/>
                <a:ext cx="141" cy="136"/>
              </a:xfrm>
              <a:custGeom>
                <a:avLst/>
                <a:gdLst>
                  <a:gd name="T0" fmla="*/ 31 w 141"/>
                  <a:gd name="T1" fmla="*/ 74 h 136"/>
                  <a:gd name="T2" fmla="*/ 141 w 141"/>
                  <a:gd name="T3" fmla="*/ 31 h 136"/>
                  <a:gd name="T4" fmla="*/ 141 w 141"/>
                  <a:gd name="T5" fmla="*/ 0 h 136"/>
                  <a:gd name="T6" fmla="*/ 0 w 141"/>
                  <a:gd name="T7" fmla="*/ 53 h 136"/>
                  <a:gd name="T8" fmla="*/ 0 w 141"/>
                  <a:gd name="T9" fmla="*/ 136 h 136"/>
                  <a:gd name="T10" fmla="*/ 8 w 141"/>
                  <a:gd name="T11" fmla="*/ 135 h 136"/>
                  <a:gd name="T12" fmla="*/ 9 w 141"/>
                  <a:gd name="T13" fmla="*/ 119 h 136"/>
                  <a:gd name="T14" fmla="*/ 16 w 141"/>
                  <a:gd name="T15" fmla="*/ 97 h 136"/>
                  <a:gd name="T16" fmla="*/ 22 w 141"/>
                  <a:gd name="T17" fmla="*/ 84 h 136"/>
                  <a:gd name="T18" fmla="*/ 31 w 141"/>
                  <a:gd name="T19" fmla="*/ 74 h 1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1"/>
                  <a:gd name="T31" fmla="*/ 0 h 136"/>
                  <a:gd name="T32" fmla="*/ 141 w 141"/>
                  <a:gd name="T33" fmla="*/ 136 h 1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1" h="136">
                    <a:moveTo>
                      <a:pt x="31" y="74"/>
                    </a:moveTo>
                    <a:lnTo>
                      <a:pt x="141" y="31"/>
                    </a:lnTo>
                    <a:lnTo>
                      <a:pt x="141" y="0"/>
                    </a:lnTo>
                    <a:lnTo>
                      <a:pt x="0" y="53"/>
                    </a:lnTo>
                    <a:lnTo>
                      <a:pt x="0" y="136"/>
                    </a:lnTo>
                    <a:lnTo>
                      <a:pt x="8" y="135"/>
                    </a:lnTo>
                    <a:lnTo>
                      <a:pt x="9" y="119"/>
                    </a:lnTo>
                    <a:lnTo>
                      <a:pt x="16" y="97"/>
                    </a:lnTo>
                    <a:lnTo>
                      <a:pt x="22" y="84"/>
                    </a:lnTo>
                    <a:lnTo>
                      <a:pt x="31" y="74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48" name="Freeform 36"/>
              <p:cNvSpPr>
                <a:spLocks/>
              </p:cNvSpPr>
              <p:nvPr/>
            </p:nvSpPr>
            <p:spPr bwMode="auto">
              <a:xfrm>
                <a:off x="627" y="3592"/>
                <a:ext cx="152" cy="83"/>
              </a:xfrm>
              <a:custGeom>
                <a:avLst/>
                <a:gdLst>
                  <a:gd name="T0" fmla="*/ 152 w 152"/>
                  <a:gd name="T1" fmla="*/ 0 h 83"/>
                  <a:gd name="T2" fmla="*/ 152 w 152"/>
                  <a:gd name="T3" fmla="*/ 83 h 83"/>
                  <a:gd name="T4" fmla="*/ 134 w 152"/>
                  <a:gd name="T5" fmla="*/ 83 h 83"/>
                  <a:gd name="T6" fmla="*/ 129 w 152"/>
                  <a:gd name="T7" fmla="*/ 73 h 83"/>
                  <a:gd name="T8" fmla="*/ 120 w 152"/>
                  <a:gd name="T9" fmla="*/ 66 h 83"/>
                  <a:gd name="T10" fmla="*/ 108 w 152"/>
                  <a:gd name="T11" fmla="*/ 62 h 83"/>
                  <a:gd name="T12" fmla="*/ 95 w 152"/>
                  <a:gd name="T13" fmla="*/ 64 h 83"/>
                  <a:gd name="T14" fmla="*/ 83 w 152"/>
                  <a:gd name="T15" fmla="*/ 70 h 83"/>
                  <a:gd name="T16" fmla="*/ 72 w 152"/>
                  <a:gd name="T17" fmla="*/ 82 h 83"/>
                  <a:gd name="T18" fmla="*/ 0 w 152"/>
                  <a:gd name="T19" fmla="*/ 79 h 83"/>
                  <a:gd name="T20" fmla="*/ 0 w 152"/>
                  <a:gd name="T21" fmla="*/ 4 h 83"/>
                  <a:gd name="T22" fmla="*/ 2 w 152"/>
                  <a:gd name="T23" fmla="*/ 5 h 83"/>
                  <a:gd name="T24" fmla="*/ 136 w 152"/>
                  <a:gd name="T25" fmla="*/ 5 h 83"/>
                  <a:gd name="T26" fmla="*/ 152 w 152"/>
                  <a:gd name="T27" fmla="*/ 0 h 83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52"/>
                  <a:gd name="T43" fmla="*/ 0 h 83"/>
                  <a:gd name="T44" fmla="*/ 152 w 152"/>
                  <a:gd name="T45" fmla="*/ 83 h 83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52" h="83">
                    <a:moveTo>
                      <a:pt x="152" y="0"/>
                    </a:moveTo>
                    <a:lnTo>
                      <a:pt x="152" y="83"/>
                    </a:lnTo>
                    <a:lnTo>
                      <a:pt x="134" y="83"/>
                    </a:lnTo>
                    <a:lnTo>
                      <a:pt x="129" y="73"/>
                    </a:lnTo>
                    <a:lnTo>
                      <a:pt x="120" y="66"/>
                    </a:lnTo>
                    <a:lnTo>
                      <a:pt x="108" y="62"/>
                    </a:lnTo>
                    <a:lnTo>
                      <a:pt x="95" y="64"/>
                    </a:lnTo>
                    <a:lnTo>
                      <a:pt x="83" y="70"/>
                    </a:lnTo>
                    <a:lnTo>
                      <a:pt x="72" y="82"/>
                    </a:lnTo>
                    <a:lnTo>
                      <a:pt x="0" y="79"/>
                    </a:lnTo>
                    <a:lnTo>
                      <a:pt x="0" y="4"/>
                    </a:lnTo>
                    <a:lnTo>
                      <a:pt x="2" y="5"/>
                    </a:lnTo>
                    <a:lnTo>
                      <a:pt x="136" y="5"/>
                    </a:lnTo>
                    <a:lnTo>
                      <a:pt x="152" y="0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49" name="Freeform 37"/>
              <p:cNvSpPr>
                <a:spLocks/>
              </p:cNvSpPr>
              <p:nvPr/>
            </p:nvSpPr>
            <p:spPr bwMode="auto">
              <a:xfrm>
                <a:off x="540" y="3597"/>
                <a:ext cx="63" cy="74"/>
              </a:xfrm>
              <a:custGeom>
                <a:avLst/>
                <a:gdLst>
                  <a:gd name="T0" fmla="*/ 34 w 63"/>
                  <a:gd name="T1" fmla="*/ 74 h 74"/>
                  <a:gd name="T2" fmla="*/ 0 w 63"/>
                  <a:gd name="T3" fmla="*/ 74 h 74"/>
                  <a:gd name="T4" fmla="*/ 3 w 63"/>
                  <a:gd name="T5" fmla="*/ 26 h 74"/>
                  <a:gd name="T6" fmla="*/ 19 w 63"/>
                  <a:gd name="T7" fmla="*/ 22 h 74"/>
                  <a:gd name="T8" fmla="*/ 21 w 63"/>
                  <a:gd name="T9" fmla="*/ 0 h 74"/>
                  <a:gd name="T10" fmla="*/ 63 w 63"/>
                  <a:gd name="T11" fmla="*/ 0 h 74"/>
                  <a:gd name="T12" fmla="*/ 63 w 63"/>
                  <a:gd name="T13" fmla="*/ 74 h 74"/>
                  <a:gd name="T14" fmla="*/ 34 w 63"/>
                  <a:gd name="T15" fmla="*/ 74 h 7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63"/>
                  <a:gd name="T25" fmla="*/ 0 h 74"/>
                  <a:gd name="T26" fmla="*/ 63 w 63"/>
                  <a:gd name="T27" fmla="*/ 74 h 7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63" h="74">
                    <a:moveTo>
                      <a:pt x="34" y="74"/>
                    </a:moveTo>
                    <a:lnTo>
                      <a:pt x="0" y="74"/>
                    </a:lnTo>
                    <a:lnTo>
                      <a:pt x="3" y="26"/>
                    </a:lnTo>
                    <a:lnTo>
                      <a:pt x="19" y="22"/>
                    </a:lnTo>
                    <a:lnTo>
                      <a:pt x="21" y="0"/>
                    </a:lnTo>
                    <a:lnTo>
                      <a:pt x="63" y="0"/>
                    </a:lnTo>
                    <a:lnTo>
                      <a:pt x="63" y="74"/>
                    </a:lnTo>
                    <a:lnTo>
                      <a:pt x="34" y="74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50" name="Freeform 38"/>
              <p:cNvSpPr>
                <a:spLocks/>
              </p:cNvSpPr>
              <p:nvPr/>
            </p:nvSpPr>
            <p:spPr bwMode="auto">
              <a:xfrm>
                <a:off x="588" y="3682"/>
                <a:ext cx="16" cy="10"/>
              </a:xfrm>
              <a:custGeom>
                <a:avLst/>
                <a:gdLst>
                  <a:gd name="T0" fmla="*/ 0 w 16"/>
                  <a:gd name="T1" fmla="*/ 5 h 10"/>
                  <a:gd name="T2" fmla="*/ 6 w 16"/>
                  <a:gd name="T3" fmla="*/ 9 h 10"/>
                  <a:gd name="T4" fmla="*/ 11 w 16"/>
                  <a:gd name="T5" fmla="*/ 9 h 10"/>
                  <a:gd name="T6" fmla="*/ 16 w 16"/>
                  <a:gd name="T7" fmla="*/ 10 h 10"/>
                  <a:gd name="T8" fmla="*/ 15 w 16"/>
                  <a:gd name="T9" fmla="*/ 10 h 10"/>
                  <a:gd name="T10" fmla="*/ 15 w 16"/>
                  <a:gd name="T11" fmla="*/ 0 h 10"/>
                  <a:gd name="T12" fmla="*/ 8 w 16"/>
                  <a:gd name="T13" fmla="*/ 1 h 10"/>
                  <a:gd name="T14" fmla="*/ 0 w 16"/>
                  <a:gd name="T15" fmla="*/ 5 h 1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6"/>
                  <a:gd name="T25" fmla="*/ 0 h 10"/>
                  <a:gd name="T26" fmla="*/ 16 w 16"/>
                  <a:gd name="T27" fmla="*/ 10 h 1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6" h="10">
                    <a:moveTo>
                      <a:pt x="0" y="5"/>
                    </a:moveTo>
                    <a:lnTo>
                      <a:pt x="6" y="9"/>
                    </a:lnTo>
                    <a:lnTo>
                      <a:pt x="11" y="9"/>
                    </a:lnTo>
                    <a:lnTo>
                      <a:pt x="16" y="10"/>
                    </a:lnTo>
                    <a:lnTo>
                      <a:pt x="15" y="10"/>
                    </a:lnTo>
                    <a:lnTo>
                      <a:pt x="15" y="0"/>
                    </a:lnTo>
                    <a:lnTo>
                      <a:pt x="8" y="1"/>
                    </a:lnTo>
                    <a:lnTo>
                      <a:pt x="0" y="5"/>
                    </a:lnTo>
                    <a:close/>
                  </a:path>
                </a:pathLst>
              </a:custGeom>
              <a:blipFill dpi="0" rotWithShape="1">
                <a:blip r:embed="rId5"/>
                <a:srcRect/>
                <a:tile tx="0" ty="0" sx="100000" sy="100000" flip="none" algn="tl"/>
              </a:blip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51" name="Freeform 39"/>
              <p:cNvSpPr>
                <a:spLocks/>
              </p:cNvSpPr>
              <p:nvPr/>
            </p:nvSpPr>
            <p:spPr bwMode="auto">
              <a:xfrm>
                <a:off x="627" y="3682"/>
                <a:ext cx="20" cy="10"/>
              </a:xfrm>
              <a:custGeom>
                <a:avLst/>
                <a:gdLst>
                  <a:gd name="T0" fmla="*/ 20 w 20"/>
                  <a:gd name="T1" fmla="*/ 3 h 10"/>
                  <a:gd name="T2" fmla="*/ 13 w 20"/>
                  <a:gd name="T3" fmla="*/ 2 h 10"/>
                  <a:gd name="T4" fmla="*/ 7 w 20"/>
                  <a:gd name="T5" fmla="*/ 0 h 10"/>
                  <a:gd name="T6" fmla="*/ 0 w 20"/>
                  <a:gd name="T7" fmla="*/ 0 h 10"/>
                  <a:gd name="T8" fmla="*/ 0 w 20"/>
                  <a:gd name="T9" fmla="*/ 10 h 10"/>
                  <a:gd name="T10" fmla="*/ 8 w 20"/>
                  <a:gd name="T11" fmla="*/ 9 h 10"/>
                  <a:gd name="T12" fmla="*/ 15 w 20"/>
                  <a:gd name="T13" fmla="*/ 7 h 10"/>
                  <a:gd name="T14" fmla="*/ 20 w 20"/>
                  <a:gd name="T15" fmla="*/ 3 h 1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0"/>
                  <a:gd name="T25" fmla="*/ 0 h 10"/>
                  <a:gd name="T26" fmla="*/ 20 w 20"/>
                  <a:gd name="T27" fmla="*/ 10 h 1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0" h="10">
                    <a:moveTo>
                      <a:pt x="20" y="3"/>
                    </a:moveTo>
                    <a:lnTo>
                      <a:pt x="13" y="2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0" y="10"/>
                    </a:lnTo>
                    <a:lnTo>
                      <a:pt x="8" y="9"/>
                    </a:lnTo>
                    <a:lnTo>
                      <a:pt x="15" y="7"/>
                    </a:lnTo>
                    <a:lnTo>
                      <a:pt x="20" y="3"/>
                    </a:lnTo>
                    <a:close/>
                  </a:path>
                </a:pathLst>
              </a:custGeom>
              <a:solidFill>
                <a:srgbClr val="A857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52" name="Freeform 40"/>
              <p:cNvSpPr>
                <a:spLocks/>
              </p:cNvSpPr>
              <p:nvPr/>
            </p:nvSpPr>
            <p:spPr bwMode="auto">
              <a:xfrm>
                <a:off x="652" y="3654"/>
                <a:ext cx="111" cy="114"/>
              </a:xfrm>
              <a:custGeom>
                <a:avLst/>
                <a:gdLst>
                  <a:gd name="T0" fmla="*/ 69 w 111"/>
                  <a:gd name="T1" fmla="*/ 112 h 114"/>
                  <a:gd name="T2" fmla="*/ 72 w 111"/>
                  <a:gd name="T3" fmla="*/ 108 h 114"/>
                  <a:gd name="T4" fmla="*/ 72 w 111"/>
                  <a:gd name="T5" fmla="*/ 103 h 114"/>
                  <a:gd name="T6" fmla="*/ 71 w 111"/>
                  <a:gd name="T7" fmla="*/ 96 h 114"/>
                  <a:gd name="T8" fmla="*/ 71 w 111"/>
                  <a:gd name="T9" fmla="*/ 91 h 114"/>
                  <a:gd name="T10" fmla="*/ 72 w 111"/>
                  <a:gd name="T11" fmla="*/ 86 h 114"/>
                  <a:gd name="T12" fmla="*/ 76 w 111"/>
                  <a:gd name="T13" fmla="*/ 79 h 114"/>
                  <a:gd name="T14" fmla="*/ 87 w 111"/>
                  <a:gd name="T15" fmla="*/ 73 h 114"/>
                  <a:gd name="T16" fmla="*/ 96 w 111"/>
                  <a:gd name="T17" fmla="*/ 64 h 114"/>
                  <a:gd name="T18" fmla="*/ 105 w 111"/>
                  <a:gd name="T19" fmla="*/ 56 h 114"/>
                  <a:gd name="T20" fmla="*/ 109 w 111"/>
                  <a:gd name="T21" fmla="*/ 46 h 114"/>
                  <a:gd name="T22" fmla="*/ 111 w 111"/>
                  <a:gd name="T23" fmla="*/ 33 h 114"/>
                  <a:gd name="T24" fmla="*/ 109 w 111"/>
                  <a:gd name="T25" fmla="*/ 21 h 114"/>
                  <a:gd name="T26" fmla="*/ 104 w 111"/>
                  <a:gd name="T27" fmla="*/ 11 h 114"/>
                  <a:gd name="T28" fmla="*/ 95 w 111"/>
                  <a:gd name="T29" fmla="*/ 4 h 114"/>
                  <a:gd name="T30" fmla="*/ 83 w 111"/>
                  <a:gd name="T31" fmla="*/ 0 h 114"/>
                  <a:gd name="T32" fmla="*/ 70 w 111"/>
                  <a:gd name="T33" fmla="*/ 2 h 114"/>
                  <a:gd name="T34" fmla="*/ 58 w 111"/>
                  <a:gd name="T35" fmla="*/ 8 h 114"/>
                  <a:gd name="T36" fmla="*/ 47 w 111"/>
                  <a:gd name="T37" fmla="*/ 20 h 114"/>
                  <a:gd name="T38" fmla="*/ 43 w 111"/>
                  <a:gd name="T39" fmla="*/ 30 h 114"/>
                  <a:gd name="T40" fmla="*/ 39 w 111"/>
                  <a:gd name="T41" fmla="*/ 43 h 114"/>
                  <a:gd name="T42" fmla="*/ 37 w 111"/>
                  <a:gd name="T43" fmla="*/ 53 h 114"/>
                  <a:gd name="T44" fmla="*/ 14 w 111"/>
                  <a:gd name="T45" fmla="*/ 50 h 114"/>
                  <a:gd name="T46" fmla="*/ 0 w 111"/>
                  <a:gd name="T47" fmla="*/ 50 h 114"/>
                  <a:gd name="T48" fmla="*/ 2 w 111"/>
                  <a:gd name="T49" fmla="*/ 56 h 114"/>
                  <a:gd name="T50" fmla="*/ 8 w 111"/>
                  <a:gd name="T51" fmla="*/ 69 h 114"/>
                  <a:gd name="T52" fmla="*/ 17 w 111"/>
                  <a:gd name="T53" fmla="*/ 77 h 114"/>
                  <a:gd name="T54" fmla="*/ 25 w 111"/>
                  <a:gd name="T55" fmla="*/ 83 h 114"/>
                  <a:gd name="T56" fmla="*/ 43 w 111"/>
                  <a:gd name="T57" fmla="*/ 79 h 114"/>
                  <a:gd name="T58" fmla="*/ 57 w 111"/>
                  <a:gd name="T59" fmla="*/ 74 h 114"/>
                  <a:gd name="T60" fmla="*/ 63 w 111"/>
                  <a:gd name="T61" fmla="*/ 70 h 114"/>
                  <a:gd name="T62" fmla="*/ 69 w 111"/>
                  <a:gd name="T63" fmla="*/ 65 h 114"/>
                  <a:gd name="T64" fmla="*/ 66 w 111"/>
                  <a:gd name="T65" fmla="*/ 63 h 114"/>
                  <a:gd name="T66" fmla="*/ 62 w 111"/>
                  <a:gd name="T67" fmla="*/ 60 h 114"/>
                  <a:gd name="T68" fmla="*/ 58 w 111"/>
                  <a:gd name="T69" fmla="*/ 57 h 114"/>
                  <a:gd name="T70" fmla="*/ 57 w 111"/>
                  <a:gd name="T71" fmla="*/ 44 h 114"/>
                  <a:gd name="T72" fmla="*/ 60 w 111"/>
                  <a:gd name="T73" fmla="*/ 34 h 114"/>
                  <a:gd name="T74" fmla="*/ 65 w 111"/>
                  <a:gd name="T75" fmla="*/ 26 h 114"/>
                  <a:gd name="T76" fmla="*/ 71 w 111"/>
                  <a:gd name="T77" fmla="*/ 21 h 114"/>
                  <a:gd name="T78" fmla="*/ 80 w 111"/>
                  <a:gd name="T79" fmla="*/ 20 h 114"/>
                  <a:gd name="T80" fmla="*/ 89 w 111"/>
                  <a:gd name="T81" fmla="*/ 22 h 114"/>
                  <a:gd name="T82" fmla="*/ 93 w 111"/>
                  <a:gd name="T83" fmla="*/ 29 h 114"/>
                  <a:gd name="T84" fmla="*/ 95 w 111"/>
                  <a:gd name="T85" fmla="*/ 38 h 114"/>
                  <a:gd name="T86" fmla="*/ 89 w 111"/>
                  <a:gd name="T87" fmla="*/ 47 h 114"/>
                  <a:gd name="T88" fmla="*/ 79 w 111"/>
                  <a:gd name="T89" fmla="*/ 59 h 114"/>
                  <a:gd name="T90" fmla="*/ 69 w 111"/>
                  <a:gd name="T91" fmla="*/ 65 h 114"/>
                  <a:gd name="T92" fmla="*/ 69 w 111"/>
                  <a:gd name="T93" fmla="*/ 77 h 114"/>
                  <a:gd name="T94" fmla="*/ 66 w 111"/>
                  <a:gd name="T95" fmla="*/ 85 h 114"/>
                  <a:gd name="T96" fmla="*/ 54 w 111"/>
                  <a:gd name="T97" fmla="*/ 96 h 114"/>
                  <a:gd name="T98" fmla="*/ 54 w 111"/>
                  <a:gd name="T99" fmla="*/ 101 h 114"/>
                  <a:gd name="T100" fmla="*/ 56 w 111"/>
                  <a:gd name="T101" fmla="*/ 107 h 114"/>
                  <a:gd name="T102" fmla="*/ 57 w 111"/>
                  <a:gd name="T103" fmla="*/ 109 h 114"/>
                  <a:gd name="T104" fmla="*/ 60 w 111"/>
                  <a:gd name="T105" fmla="*/ 112 h 114"/>
                  <a:gd name="T106" fmla="*/ 63 w 111"/>
                  <a:gd name="T107" fmla="*/ 114 h 114"/>
                  <a:gd name="T108" fmla="*/ 69 w 111"/>
                  <a:gd name="T109" fmla="*/ 112 h 11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11"/>
                  <a:gd name="T166" fmla="*/ 0 h 114"/>
                  <a:gd name="T167" fmla="*/ 111 w 111"/>
                  <a:gd name="T168" fmla="*/ 114 h 11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11" h="114">
                    <a:moveTo>
                      <a:pt x="69" y="112"/>
                    </a:moveTo>
                    <a:lnTo>
                      <a:pt x="72" y="108"/>
                    </a:lnTo>
                    <a:lnTo>
                      <a:pt x="72" y="103"/>
                    </a:lnTo>
                    <a:lnTo>
                      <a:pt x="71" y="96"/>
                    </a:lnTo>
                    <a:lnTo>
                      <a:pt x="71" y="91"/>
                    </a:lnTo>
                    <a:lnTo>
                      <a:pt x="72" y="86"/>
                    </a:lnTo>
                    <a:lnTo>
                      <a:pt x="76" y="79"/>
                    </a:lnTo>
                    <a:lnTo>
                      <a:pt x="87" y="73"/>
                    </a:lnTo>
                    <a:lnTo>
                      <a:pt x="96" y="64"/>
                    </a:lnTo>
                    <a:lnTo>
                      <a:pt x="105" y="56"/>
                    </a:lnTo>
                    <a:lnTo>
                      <a:pt x="109" y="46"/>
                    </a:lnTo>
                    <a:lnTo>
                      <a:pt x="111" y="33"/>
                    </a:lnTo>
                    <a:lnTo>
                      <a:pt x="109" y="21"/>
                    </a:lnTo>
                    <a:lnTo>
                      <a:pt x="104" y="11"/>
                    </a:lnTo>
                    <a:lnTo>
                      <a:pt x="95" y="4"/>
                    </a:lnTo>
                    <a:lnTo>
                      <a:pt x="83" y="0"/>
                    </a:lnTo>
                    <a:lnTo>
                      <a:pt x="70" y="2"/>
                    </a:lnTo>
                    <a:lnTo>
                      <a:pt x="58" y="8"/>
                    </a:lnTo>
                    <a:lnTo>
                      <a:pt x="47" y="20"/>
                    </a:lnTo>
                    <a:lnTo>
                      <a:pt x="43" y="30"/>
                    </a:lnTo>
                    <a:lnTo>
                      <a:pt x="39" y="43"/>
                    </a:lnTo>
                    <a:lnTo>
                      <a:pt x="37" y="53"/>
                    </a:lnTo>
                    <a:lnTo>
                      <a:pt x="14" y="50"/>
                    </a:lnTo>
                    <a:lnTo>
                      <a:pt x="0" y="50"/>
                    </a:lnTo>
                    <a:lnTo>
                      <a:pt x="2" y="56"/>
                    </a:lnTo>
                    <a:lnTo>
                      <a:pt x="8" y="69"/>
                    </a:lnTo>
                    <a:lnTo>
                      <a:pt x="17" y="77"/>
                    </a:lnTo>
                    <a:lnTo>
                      <a:pt x="25" y="83"/>
                    </a:lnTo>
                    <a:lnTo>
                      <a:pt x="43" y="79"/>
                    </a:lnTo>
                    <a:lnTo>
                      <a:pt x="57" y="74"/>
                    </a:lnTo>
                    <a:lnTo>
                      <a:pt x="63" y="70"/>
                    </a:lnTo>
                    <a:lnTo>
                      <a:pt x="69" y="65"/>
                    </a:lnTo>
                    <a:lnTo>
                      <a:pt x="66" y="63"/>
                    </a:lnTo>
                    <a:lnTo>
                      <a:pt x="62" y="60"/>
                    </a:lnTo>
                    <a:lnTo>
                      <a:pt x="58" y="57"/>
                    </a:lnTo>
                    <a:lnTo>
                      <a:pt x="57" y="44"/>
                    </a:lnTo>
                    <a:lnTo>
                      <a:pt x="60" y="34"/>
                    </a:lnTo>
                    <a:lnTo>
                      <a:pt x="65" y="26"/>
                    </a:lnTo>
                    <a:lnTo>
                      <a:pt x="71" y="21"/>
                    </a:lnTo>
                    <a:lnTo>
                      <a:pt x="80" y="20"/>
                    </a:lnTo>
                    <a:lnTo>
                      <a:pt x="89" y="22"/>
                    </a:lnTo>
                    <a:lnTo>
                      <a:pt x="93" y="29"/>
                    </a:lnTo>
                    <a:lnTo>
                      <a:pt x="95" y="38"/>
                    </a:lnTo>
                    <a:lnTo>
                      <a:pt x="89" y="47"/>
                    </a:lnTo>
                    <a:lnTo>
                      <a:pt x="79" y="59"/>
                    </a:lnTo>
                    <a:lnTo>
                      <a:pt x="69" y="65"/>
                    </a:lnTo>
                    <a:lnTo>
                      <a:pt x="69" y="77"/>
                    </a:lnTo>
                    <a:lnTo>
                      <a:pt x="66" y="85"/>
                    </a:lnTo>
                    <a:lnTo>
                      <a:pt x="54" y="96"/>
                    </a:lnTo>
                    <a:lnTo>
                      <a:pt x="54" y="101"/>
                    </a:lnTo>
                    <a:lnTo>
                      <a:pt x="56" y="107"/>
                    </a:lnTo>
                    <a:lnTo>
                      <a:pt x="57" y="109"/>
                    </a:lnTo>
                    <a:lnTo>
                      <a:pt x="60" y="112"/>
                    </a:lnTo>
                    <a:lnTo>
                      <a:pt x="63" y="114"/>
                    </a:lnTo>
                    <a:lnTo>
                      <a:pt x="69" y="112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53" name="Freeform 41"/>
              <p:cNvSpPr>
                <a:spLocks/>
              </p:cNvSpPr>
              <p:nvPr/>
            </p:nvSpPr>
            <p:spPr bwMode="auto">
              <a:xfrm>
                <a:off x="518" y="3719"/>
                <a:ext cx="203" cy="48"/>
              </a:xfrm>
              <a:custGeom>
                <a:avLst/>
                <a:gdLst>
                  <a:gd name="T0" fmla="*/ 203 w 203"/>
                  <a:gd name="T1" fmla="*/ 0 h 48"/>
                  <a:gd name="T2" fmla="*/ 197 w 203"/>
                  <a:gd name="T3" fmla="*/ 5 h 48"/>
                  <a:gd name="T4" fmla="*/ 191 w 203"/>
                  <a:gd name="T5" fmla="*/ 9 h 48"/>
                  <a:gd name="T6" fmla="*/ 177 w 203"/>
                  <a:gd name="T7" fmla="*/ 14 h 48"/>
                  <a:gd name="T8" fmla="*/ 159 w 203"/>
                  <a:gd name="T9" fmla="*/ 18 h 48"/>
                  <a:gd name="T10" fmla="*/ 118 w 203"/>
                  <a:gd name="T11" fmla="*/ 21 h 48"/>
                  <a:gd name="T12" fmla="*/ 51 w 203"/>
                  <a:gd name="T13" fmla="*/ 21 h 48"/>
                  <a:gd name="T14" fmla="*/ 43 w 203"/>
                  <a:gd name="T15" fmla="*/ 18 h 48"/>
                  <a:gd name="T16" fmla="*/ 33 w 203"/>
                  <a:gd name="T17" fmla="*/ 18 h 48"/>
                  <a:gd name="T18" fmla="*/ 21 w 203"/>
                  <a:gd name="T19" fmla="*/ 16 h 48"/>
                  <a:gd name="T20" fmla="*/ 12 w 203"/>
                  <a:gd name="T21" fmla="*/ 12 h 48"/>
                  <a:gd name="T22" fmla="*/ 4 w 203"/>
                  <a:gd name="T23" fmla="*/ 9 h 48"/>
                  <a:gd name="T24" fmla="*/ 0 w 203"/>
                  <a:gd name="T25" fmla="*/ 5 h 48"/>
                  <a:gd name="T26" fmla="*/ 0 w 203"/>
                  <a:gd name="T27" fmla="*/ 14 h 48"/>
                  <a:gd name="T28" fmla="*/ 3 w 203"/>
                  <a:gd name="T29" fmla="*/ 21 h 48"/>
                  <a:gd name="T30" fmla="*/ 9 w 203"/>
                  <a:gd name="T31" fmla="*/ 30 h 48"/>
                  <a:gd name="T32" fmla="*/ 20 w 203"/>
                  <a:gd name="T33" fmla="*/ 36 h 48"/>
                  <a:gd name="T34" fmla="*/ 30 w 203"/>
                  <a:gd name="T35" fmla="*/ 40 h 48"/>
                  <a:gd name="T36" fmla="*/ 39 w 203"/>
                  <a:gd name="T37" fmla="*/ 43 h 48"/>
                  <a:gd name="T38" fmla="*/ 47 w 203"/>
                  <a:gd name="T39" fmla="*/ 44 h 48"/>
                  <a:gd name="T40" fmla="*/ 69 w 203"/>
                  <a:gd name="T41" fmla="*/ 47 h 48"/>
                  <a:gd name="T42" fmla="*/ 100 w 203"/>
                  <a:gd name="T43" fmla="*/ 48 h 48"/>
                  <a:gd name="T44" fmla="*/ 131 w 203"/>
                  <a:gd name="T45" fmla="*/ 47 h 48"/>
                  <a:gd name="T46" fmla="*/ 159 w 203"/>
                  <a:gd name="T47" fmla="*/ 43 h 48"/>
                  <a:gd name="T48" fmla="*/ 171 w 203"/>
                  <a:gd name="T49" fmla="*/ 40 h 48"/>
                  <a:gd name="T50" fmla="*/ 181 w 203"/>
                  <a:gd name="T51" fmla="*/ 36 h 48"/>
                  <a:gd name="T52" fmla="*/ 188 w 203"/>
                  <a:gd name="T53" fmla="*/ 31 h 48"/>
                  <a:gd name="T54" fmla="*/ 200 w 203"/>
                  <a:gd name="T55" fmla="*/ 20 h 48"/>
                  <a:gd name="T56" fmla="*/ 203 w 203"/>
                  <a:gd name="T57" fmla="*/ 12 h 48"/>
                  <a:gd name="T58" fmla="*/ 203 w 203"/>
                  <a:gd name="T59" fmla="*/ 0 h 4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203"/>
                  <a:gd name="T91" fmla="*/ 0 h 48"/>
                  <a:gd name="T92" fmla="*/ 203 w 203"/>
                  <a:gd name="T93" fmla="*/ 48 h 4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203" h="48">
                    <a:moveTo>
                      <a:pt x="203" y="0"/>
                    </a:moveTo>
                    <a:lnTo>
                      <a:pt x="197" y="5"/>
                    </a:lnTo>
                    <a:lnTo>
                      <a:pt x="191" y="9"/>
                    </a:lnTo>
                    <a:lnTo>
                      <a:pt x="177" y="14"/>
                    </a:lnTo>
                    <a:lnTo>
                      <a:pt x="159" y="18"/>
                    </a:lnTo>
                    <a:lnTo>
                      <a:pt x="118" y="21"/>
                    </a:lnTo>
                    <a:lnTo>
                      <a:pt x="51" y="21"/>
                    </a:lnTo>
                    <a:lnTo>
                      <a:pt x="43" y="18"/>
                    </a:lnTo>
                    <a:lnTo>
                      <a:pt x="33" y="18"/>
                    </a:lnTo>
                    <a:lnTo>
                      <a:pt x="21" y="16"/>
                    </a:lnTo>
                    <a:lnTo>
                      <a:pt x="12" y="12"/>
                    </a:lnTo>
                    <a:lnTo>
                      <a:pt x="4" y="9"/>
                    </a:lnTo>
                    <a:lnTo>
                      <a:pt x="0" y="5"/>
                    </a:lnTo>
                    <a:lnTo>
                      <a:pt x="0" y="14"/>
                    </a:lnTo>
                    <a:lnTo>
                      <a:pt x="3" y="21"/>
                    </a:lnTo>
                    <a:lnTo>
                      <a:pt x="9" y="30"/>
                    </a:lnTo>
                    <a:lnTo>
                      <a:pt x="20" y="36"/>
                    </a:lnTo>
                    <a:lnTo>
                      <a:pt x="30" y="40"/>
                    </a:lnTo>
                    <a:lnTo>
                      <a:pt x="39" y="43"/>
                    </a:lnTo>
                    <a:lnTo>
                      <a:pt x="47" y="44"/>
                    </a:lnTo>
                    <a:lnTo>
                      <a:pt x="69" y="47"/>
                    </a:lnTo>
                    <a:lnTo>
                      <a:pt x="100" y="48"/>
                    </a:lnTo>
                    <a:lnTo>
                      <a:pt x="131" y="47"/>
                    </a:lnTo>
                    <a:lnTo>
                      <a:pt x="159" y="43"/>
                    </a:lnTo>
                    <a:lnTo>
                      <a:pt x="171" y="40"/>
                    </a:lnTo>
                    <a:lnTo>
                      <a:pt x="181" y="36"/>
                    </a:lnTo>
                    <a:lnTo>
                      <a:pt x="188" y="31"/>
                    </a:lnTo>
                    <a:lnTo>
                      <a:pt x="200" y="20"/>
                    </a:lnTo>
                    <a:lnTo>
                      <a:pt x="203" y="12"/>
                    </a:lnTo>
                    <a:lnTo>
                      <a:pt x="203" y="0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54" name="Freeform 42"/>
              <p:cNvSpPr>
                <a:spLocks/>
              </p:cNvSpPr>
              <p:nvPr/>
            </p:nvSpPr>
            <p:spPr bwMode="auto">
              <a:xfrm>
                <a:off x="551" y="3762"/>
                <a:ext cx="133" cy="30"/>
              </a:xfrm>
              <a:custGeom>
                <a:avLst/>
                <a:gdLst>
                  <a:gd name="T0" fmla="*/ 101 w 133"/>
                  <a:gd name="T1" fmla="*/ 27 h 30"/>
                  <a:gd name="T2" fmla="*/ 72 w 133"/>
                  <a:gd name="T3" fmla="*/ 30 h 30"/>
                  <a:gd name="T4" fmla="*/ 43 w 133"/>
                  <a:gd name="T5" fmla="*/ 27 h 30"/>
                  <a:gd name="T6" fmla="*/ 27 w 133"/>
                  <a:gd name="T7" fmla="*/ 26 h 30"/>
                  <a:gd name="T8" fmla="*/ 14 w 133"/>
                  <a:gd name="T9" fmla="*/ 23 h 30"/>
                  <a:gd name="T10" fmla="*/ 5 w 133"/>
                  <a:gd name="T11" fmla="*/ 19 h 30"/>
                  <a:gd name="T12" fmla="*/ 0 w 133"/>
                  <a:gd name="T13" fmla="*/ 14 h 30"/>
                  <a:gd name="T14" fmla="*/ 1 w 133"/>
                  <a:gd name="T15" fmla="*/ 8 h 30"/>
                  <a:gd name="T16" fmla="*/ 5 w 133"/>
                  <a:gd name="T17" fmla="*/ 4 h 30"/>
                  <a:gd name="T18" fmla="*/ 14 w 133"/>
                  <a:gd name="T19" fmla="*/ 1 h 30"/>
                  <a:gd name="T20" fmla="*/ 36 w 133"/>
                  <a:gd name="T21" fmla="*/ 4 h 30"/>
                  <a:gd name="T22" fmla="*/ 67 w 133"/>
                  <a:gd name="T23" fmla="*/ 5 h 30"/>
                  <a:gd name="T24" fmla="*/ 98 w 133"/>
                  <a:gd name="T25" fmla="*/ 4 h 30"/>
                  <a:gd name="T26" fmla="*/ 126 w 133"/>
                  <a:gd name="T27" fmla="*/ 0 h 30"/>
                  <a:gd name="T28" fmla="*/ 131 w 133"/>
                  <a:gd name="T29" fmla="*/ 4 h 30"/>
                  <a:gd name="T30" fmla="*/ 133 w 133"/>
                  <a:gd name="T31" fmla="*/ 9 h 30"/>
                  <a:gd name="T32" fmla="*/ 132 w 133"/>
                  <a:gd name="T33" fmla="*/ 14 h 30"/>
                  <a:gd name="T34" fmla="*/ 127 w 133"/>
                  <a:gd name="T35" fmla="*/ 19 h 30"/>
                  <a:gd name="T36" fmla="*/ 115 w 133"/>
                  <a:gd name="T37" fmla="*/ 25 h 30"/>
                  <a:gd name="T38" fmla="*/ 101 w 133"/>
                  <a:gd name="T39" fmla="*/ 27 h 3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33"/>
                  <a:gd name="T61" fmla="*/ 0 h 30"/>
                  <a:gd name="T62" fmla="*/ 133 w 133"/>
                  <a:gd name="T63" fmla="*/ 30 h 3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33" h="30">
                    <a:moveTo>
                      <a:pt x="101" y="27"/>
                    </a:moveTo>
                    <a:lnTo>
                      <a:pt x="72" y="30"/>
                    </a:lnTo>
                    <a:lnTo>
                      <a:pt x="43" y="27"/>
                    </a:lnTo>
                    <a:lnTo>
                      <a:pt x="27" y="26"/>
                    </a:lnTo>
                    <a:lnTo>
                      <a:pt x="14" y="23"/>
                    </a:lnTo>
                    <a:lnTo>
                      <a:pt x="5" y="19"/>
                    </a:lnTo>
                    <a:lnTo>
                      <a:pt x="0" y="14"/>
                    </a:lnTo>
                    <a:lnTo>
                      <a:pt x="1" y="8"/>
                    </a:lnTo>
                    <a:lnTo>
                      <a:pt x="5" y="4"/>
                    </a:lnTo>
                    <a:lnTo>
                      <a:pt x="14" y="1"/>
                    </a:lnTo>
                    <a:lnTo>
                      <a:pt x="36" y="4"/>
                    </a:lnTo>
                    <a:lnTo>
                      <a:pt x="67" y="5"/>
                    </a:lnTo>
                    <a:lnTo>
                      <a:pt x="98" y="4"/>
                    </a:lnTo>
                    <a:lnTo>
                      <a:pt x="126" y="0"/>
                    </a:lnTo>
                    <a:lnTo>
                      <a:pt x="131" y="4"/>
                    </a:lnTo>
                    <a:lnTo>
                      <a:pt x="133" y="9"/>
                    </a:lnTo>
                    <a:lnTo>
                      <a:pt x="132" y="14"/>
                    </a:lnTo>
                    <a:lnTo>
                      <a:pt x="127" y="19"/>
                    </a:lnTo>
                    <a:lnTo>
                      <a:pt x="115" y="25"/>
                    </a:lnTo>
                    <a:lnTo>
                      <a:pt x="101" y="27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55" name="Freeform 43"/>
              <p:cNvSpPr>
                <a:spLocks/>
              </p:cNvSpPr>
              <p:nvPr/>
            </p:nvSpPr>
            <p:spPr bwMode="auto">
              <a:xfrm>
                <a:off x="561" y="3685"/>
                <a:ext cx="116" cy="55"/>
              </a:xfrm>
              <a:custGeom>
                <a:avLst/>
                <a:gdLst>
                  <a:gd name="T0" fmla="*/ 88 w 116"/>
                  <a:gd name="T1" fmla="*/ 9 h 55"/>
                  <a:gd name="T2" fmla="*/ 86 w 116"/>
                  <a:gd name="T3" fmla="*/ 0 h 55"/>
                  <a:gd name="T4" fmla="*/ 81 w 116"/>
                  <a:gd name="T5" fmla="*/ 4 h 55"/>
                  <a:gd name="T6" fmla="*/ 74 w 116"/>
                  <a:gd name="T7" fmla="*/ 6 h 55"/>
                  <a:gd name="T8" fmla="*/ 66 w 116"/>
                  <a:gd name="T9" fmla="*/ 7 h 55"/>
                  <a:gd name="T10" fmla="*/ 43 w 116"/>
                  <a:gd name="T11" fmla="*/ 7 h 55"/>
                  <a:gd name="T12" fmla="*/ 38 w 116"/>
                  <a:gd name="T13" fmla="*/ 6 h 55"/>
                  <a:gd name="T14" fmla="*/ 33 w 116"/>
                  <a:gd name="T15" fmla="*/ 6 h 55"/>
                  <a:gd name="T16" fmla="*/ 27 w 116"/>
                  <a:gd name="T17" fmla="*/ 2 h 55"/>
                  <a:gd name="T18" fmla="*/ 26 w 116"/>
                  <a:gd name="T19" fmla="*/ 13 h 55"/>
                  <a:gd name="T20" fmla="*/ 23 w 116"/>
                  <a:gd name="T21" fmla="*/ 20 h 55"/>
                  <a:gd name="T22" fmla="*/ 20 w 116"/>
                  <a:gd name="T23" fmla="*/ 32 h 55"/>
                  <a:gd name="T24" fmla="*/ 11 w 116"/>
                  <a:gd name="T25" fmla="*/ 43 h 55"/>
                  <a:gd name="T26" fmla="*/ 7 w 116"/>
                  <a:gd name="T27" fmla="*/ 48 h 55"/>
                  <a:gd name="T28" fmla="*/ 0 w 116"/>
                  <a:gd name="T29" fmla="*/ 52 h 55"/>
                  <a:gd name="T30" fmla="*/ 8 w 116"/>
                  <a:gd name="T31" fmla="*/ 55 h 55"/>
                  <a:gd name="T32" fmla="*/ 75 w 116"/>
                  <a:gd name="T33" fmla="*/ 55 h 55"/>
                  <a:gd name="T34" fmla="*/ 116 w 116"/>
                  <a:gd name="T35" fmla="*/ 52 h 55"/>
                  <a:gd name="T36" fmla="*/ 108 w 116"/>
                  <a:gd name="T37" fmla="*/ 46 h 55"/>
                  <a:gd name="T38" fmla="*/ 99 w 116"/>
                  <a:gd name="T39" fmla="*/ 38 h 55"/>
                  <a:gd name="T40" fmla="*/ 93 w 116"/>
                  <a:gd name="T41" fmla="*/ 25 h 55"/>
                  <a:gd name="T42" fmla="*/ 91 w 116"/>
                  <a:gd name="T43" fmla="*/ 19 h 55"/>
                  <a:gd name="T44" fmla="*/ 88 w 116"/>
                  <a:gd name="T45" fmla="*/ 9 h 55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16"/>
                  <a:gd name="T70" fmla="*/ 0 h 55"/>
                  <a:gd name="T71" fmla="*/ 116 w 116"/>
                  <a:gd name="T72" fmla="*/ 55 h 55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16" h="55">
                    <a:moveTo>
                      <a:pt x="88" y="9"/>
                    </a:moveTo>
                    <a:lnTo>
                      <a:pt x="86" y="0"/>
                    </a:lnTo>
                    <a:lnTo>
                      <a:pt x="81" y="4"/>
                    </a:lnTo>
                    <a:lnTo>
                      <a:pt x="74" y="6"/>
                    </a:lnTo>
                    <a:lnTo>
                      <a:pt x="66" y="7"/>
                    </a:lnTo>
                    <a:lnTo>
                      <a:pt x="43" y="7"/>
                    </a:lnTo>
                    <a:lnTo>
                      <a:pt x="38" y="6"/>
                    </a:lnTo>
                    <a:lnTo>
                      <a:pt x="33" y="6"/>
                    </a:lnTo>
                    <a:lnTo>
                      <a:pt x="27" y="2"/>
                    </a:lnTo>
                    <a:lnTo>
                      <a:pt x="26" y="13"/>
                    </a:lnTo>
                    <a:lnTo>
                      <a:pt x="23" y="20"/>
                    </a:lnTo>
                    <a:lnTo>
                      <a:pt x="20" y="32"/>
                    </a:lnTo>
                    <a:lnTo>
                      <a:pt x="11" y="43"/>
                    </a:lnTo>
                    <a:lnTo>
                      <a:pt x="7" y="48"/>
                    </a:lnTo>
                    <a:lnTo>
                      <a:pt x="0" y="52"/>
                    </a:lnTo>
                    <a:lnTo>
                      <a:pt x="8" y="55"/>
                    </a:lnTo>
                    <a:lnTo>
                      <a:pt x="75" y="55"/>
                    </a:lnTo>
                    <a:lnTo>
                      <a:pt x="116" y="52"/>
                    </a:lnTo>
                    <a:lnTo>
                      <a:pt x="108" y="46"/>
                    </a:lnTo>
                    <a:lnTo>
                      <a:pt x="99" y="38"/>
                    </a:lnTo>
                    <a:lnTo>
                      <a:pt x="93" y="25"/>
                    </a:lnTo>
                    <a:lnTo>
                      <a:pt x="91" y="19"/>
                    </a:lnTo>
                    <a:lnTo>
                      <a:pt x="88" y="9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56" name="Freeform 44"/>
              <p:cNvSpPr>
                <a:spLocks/>
              </p:cNvSpPr>
              <p:nvPr/>
            </p:nvSpPr>
            <p:spPr bwMode="auto">
              <a:xfrm>
                <a:off x="518" y="3705"/>
                <a:ext cx="66" cy="32"/>
              </a:xfrm>
              <a:custGeom>
                <a:avLst/>
                <a:gdLst>
                  <a:gd name="T0" fmla="*/ 12 w 66"/>
                  <a:gd name="T1" fmla="*/ 26 h 32"/>
                  <a:gd name="T2" fmla="*/ 21 w 66"/>
                  <a:gd name="T3" fmla="*/ 30 h 32"/>
                  <a:gd name="T4" fmla="*/ 33 w 66"/>
                  <a:gd name="T5" fmla="*/ 32 h 32"/>
                  <a:gd name="T6" fmla="*/ 43 w 66"/>
                  <a:gd name="T7" fmla="*/ 32 h 32"/>
                  <a:gd name="T8" fmla="*/ 50 w 66"/>
                  <a:gd name="T9" fmla="*/ 28 h 32"/>
                  <a:gd name="T10" fmla="*/ 54 w 66"/>
                  <a:gd name="T11" fmla="*/ 23 h 32"/>
                  <a:gd name="T12" fmla="*/ 63 w 66"/>
                  <a:gd name="T13" fmla="*/ 12 h 32"/>
                  <a:gd name="T14" fmla="*/ 66 w 66"/>
                  <a:gd name="T15" fmla="*/ 0 h 32"/>
                  <a:gd name="T16" fmla="*/ 56 w 66"/>
                  <a:gd name="T17" fmla="*/ 1 h 32"/>
                  <a:gd name="T18" fmla="*/ 38 w 66"/>
                  <a:gd name="T19" fmla="*/ 4 h 32"/>
                  <a:gd name="T20" fmla="*/ 21 w 66"/>
                  <a:gd name="T21" fmla="*/ 6 h 32"/>
                  <a:gd name="T22" fmla="*/ 8 w 66"/>
                  <a:gd name="T23" fmla="*/ 12 h 32"/>
                  <a:gd name="T24" fmla="*/ 2 w 66"/>
                  <a:gd name="T25" fmla="*/ 15 h 32"/>
                  <a:gd name="T26" fmla="*/ 0 w 66"/>
                  <a:gd name="T27" fmla="*/ 19 h 32"/>
                  <a:gd name="T28" fmla="*/ 4 w 66"/>
                  <a:gd name="T29" fmla="*/ 23 h 32"/>
                  <a:gd name="T30" fmla="*/ 12 w 66"/>
                  <a:gd name="T31" fmla="*/ 26 h 3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66"/>
                  <a:gd name="T49" fmla="*/ 0 h 32"/>
                  <a:gd name="T50" fmla="*/ 66 w 66"/>
                  <a:gd name="T51" fmla="*/ 32 h 3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66" h="32">
                    <a:moveTo>
                      <a:pt x="12" y="26"/>
                    </a:moveTo>
                    <a:lnTo>
                      <a:pt x="21" y="30"/>
                    </a:lnTo>
                    <a:lnTo>
                      <a:pt x="33" y="32"/>
                    </a:lnTo>
                    <a:lnTo>
                      <a:pt x="43" y="32"/>
                    </a:lnTo>
                    <a:lnTo>
                      <a:pt x="50" y="28"/>
                    </a:lnTo>
                    <a:lnTo>
                      <a:pt x="54" y="23"/>
                    </a:lnTo>
                    <a:lnTo>
                      <a:pt x="63" y="12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38" y="4"/>
                    </a:lnTo>
                    <a:lnTo>
                      <a:pt x="21" y="6"/>
                    </a:lnTo>
                    <a:lnTo>
                      <a:pt x="8" y="12"/>
                    </a:lnTo>
                    <a:lnTo>
                      <a:pt x="2" y="15"/>
                    </a:lnTo>
                    <a:lnTo>
                      <a:pt x="0" y="19"/>
                    </a:lnTo>
                    <a:lnTo>
                      <a:pt x="4" y="23"/>
                    </a:lnTo>
                    <a:lnTo>
                      <a:pt x="12" y="26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57" name="Freeform 45"/>
              <p:cNvSpPr>
                <a:spLocks/>
              </p:cNvSpPr>
              <p:nvPr/>
            </p:nvSpPr>
            <p:spPr bwMode="auto">
              <a:xfrm>
                <a:off x="701" y="3102"/>
                <a:ext cx="271" cy="495"/>
              </a:xfrm>
              <a:custGeom>
                <a:avLst/>
                <a:gdLst>
                  <a:gd name="T0" fmla="*/ 219 w 271"/>
                  <a:gd name="T1" fmla="*/ 437 h 495"/>
                  <a:gd name="T2" fmla="*/ 256 w 271"/>
                  <a:gd name="T3" fmla="*/ 424 h 495"/>
                  <a:gd name="T4" fmla="*/ 263 w 271"/>
                  <a:gd name="T5" fmla="*/ 419 h 495"/>
                  <a:gd name="T6" fmla="*/ 269 w 271"/>
                  <a:gd name="T7" fmla="*/ 410 h 495"/>
                  <a:gd name="T8" fmla="*/ 271 w 271"/>
                  <a:gd name="T9" fmla="*/ 400 h 495"/>
                  <a:gd name="T10" fmla="*/ 223 w 271"/>
                  <a:gd name="T11" fmla="*/ 7 h 495"/>
                  <a:gd name="T12" fmla="*/ 222 w 271"/>
                  <a:gd name="T13" fmla="*/ 3 h 495"/>
                  <a:gd name="T14" fmla="*/ 214 w 271"/>
                  <a:gd name="T15" fmla="*/ 0 h 495"/>
                  <a:gd name="T16" fmla="*/ 202 w 271"/>
                  <a:gd name="T17" fmla="*/ 0 h 495"/>
                  <a:gd name="T18" fmla="*/ 4 w 271"/>
                  <a:gd name="T19" fmla="*/ 19 h 495"/>
                  <a:gd name="T20" fmla="*/ 4 w 271"/>
                  <a:gd name="T21" fmla="*/ 20 h 495"/>
                  <a:gd name="T22" fmla="*/ 1 w 271"/>
                  <a:gd name="T23" fmla="*/ 24 h 495"/>
                  <a:gd name="T24" fmla="*/ 0 w 271"/>
                  <a:gd name="T25" fmla="*/ 33 h 495"/>
                  <a:gd name="T26" fmla="*/ 0 w 271"/>
                  <a:gd name="T27" fmla="*/ 41 h 495"/>
                  <a:gd name="T28" fmla="*/ 47 w 271"/>
                  <a:gd name="T29" fmla="*/ 476 h 495"/>
                  <a:gd name="T30" fmla="*/ 51 w 271"/>
                  <a:gd name="T31" fmla="*/ 485 h 495"/>
                  <a:gd name="T32" fmla="*/ 56 w 271"/>
                  <a:gd name="T33" fmla="*/ 491 h 495"/>
                  <a:gd name="T34" fmla="*/ 62 w 271"/>
                  <a:gd name="T35" fmla="*/ 495 h 495"/>
                  <a:gd name="T36" fmla="*/ 78 w 271"/>
                  <a:gd name="T37" fmla="*/ 490 h 495"/>
                  <a:gd name="T38" fmla="*/ 219 w 271"/>
                  <a:gd name="T39" fmla="*/ 437 h 495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71"/>
                  <a:gd name="T61" fmla="*/ 0 h 495"/>
                  <a:gd name="T62" fmla="*/ 271 w 271"/>
                  <a:gd name="T63" fmla="*/ 495 h 495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71" h="495">
                    <a:moveTo>
                      <a:pt x="219" y="437"/>
                    </a:moveTo>
                    <a:lnTo>
                      <a:pt x="256" y="424"/>
                    </a:lnTo>
                    <a:lnTo>
                      <a:pt x="263" y="419"/>
                    </a:lnTo>
                    <a:lnTo>
                      <a:pt x="269" y="410"/>
                    </a:lnTo>
                    <a:lnTo>
                      <a:pt x="271" y="400"/>
                    </a:lnTo>
                    <a:lnTo>
                      <a:pt x="223" y="7"/>
                    </a:lnTo>
                    <a:lnTo>
                      <a:pt x="222" y="3"/>
                    </a:lnTo>
                    <a:lnTo>
                      <a:pt x="214" y="0"/>
                    </a:lnTo>
                    <a:lnTo>
                      <a:pt x="202" y="0"/>
                    </a:lnTo>
                    <a:lnTo>
                      <a:pt x="4" y="19"/>
                    </a:lnTo>
                    <a:lnTo>
                      <a:pt x="4" y="20"/>
                    </a:lnTo>
                    <a:lnTo>
                      <a:pt x="1" y="24"/>
                    </a:lnTo>
                    <a:lnTo>
                      <a:pt x="0" y="33"/>
                    </a:lnTo>
                    <a:lnTo>
                      <a:pt x="0" y="41"/>
                    </a:lnTo>
                    <a:lnTo>
                      <a:pt x="47" y="476"/>
                    </a:lnTo>
                    <a:lnTo>
                      <a:pt x="51" y="485"/>
                    </a:lnTo>
                    <a:lnTo>
                      <a:pt x="56" y="491"/>
                    </a:lnTo>
                    <a:lnTo>
                      <a:pt x="62" y="495"/>
                    </a:lnTo>
                    <a:lnTo>
                      <a:pt x="78" y="490"/>
                    </a:lnTo>
                    <a:lnTo>
                      <a:pt x="219" y="437"/>
                    </a:lnTo>
                    <a:close/>
                  </a:path>
                </a:pathLst>
              </a:custGeom>
              <a:solidFill>
                <a:srgbClr val="EAEAEA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58" name="Freeform 46"/>
              <p:cNvSpPr>
                <a:spLocks/>
              </p:cNvSpPr>
              <p:nvPr/>
            </p:nvSpPr>
            <p:spPr bwMode="auto">
              <a:xfrm>
                <a:off x="603" y="3317"/>
                <a:ext cx="24" cy="375"/>
              </a:xfrm>
              <a:custGeom>
                <a:avLst/>
                <a:gdLst>
                  <a:gd name="T0" fmla="*/ 24 w 24"/>
                  <a:gd name="T1" fmla="*/ 375 h 375"/>
                  <a:gd name="T2" fmla="*/ 24 w 24"/>
                  <a:gd name="T3" fmla="*/ 9 h 375"/>
                  <a:gd name="T4" fmla="*/ 0 w 24"/>
                  <a:gd name="T5" fmla="*/ 0 h 375"/>
                  <a:gd name="T6" fmla="*/ 0 w 24"/>
                  <a:gd name="T7" fmla="*/ 375 h 375"/>
                  <a:gd name="T8" fmla="*/ 24 w 24"/>
                  <a:gd name="T9" fmla="*/ 375 h 3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375"/>
                  <a:gd name="T17" fmla="*/ 24 w 24"/>
                  <a:gd name="T18" fmla="*/ 375 h 3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375">
                    <a:moveTo>
                      <a:pt x="24" y="375"/>
                    </a:moveTo>
                    <a:lnTo>
                      <a:pt x="24" y="9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24" y="375"/>
                    </a:lnTo>
                    <a:close/>
                  </a:path>
                </a:pathLst>
              </a:custGeom>
              <a:solidFill>
                <a:srgbClr val="008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59" name="Freeform 47"/>
              <p:cNvSpPr>
                <a:spLocks/>
              </p:cNvSpPr>
              <p:nvPr/>
            </p:nvSpPr>
            <p:spPr bwMode="auto">
              <a:xfrm>
                <a:off x="734" y="3120"/>
                <a:ext cx="171" cy="27"/>
              </a:xfrm>
              <a:custGeom>
                <a:avLst/>
                <a:gdLst>
                  <a:gd name="T0" fmla="*/ 169 w 171"/>
                  <a:gd name="T1" fmla="*/ 0 h 27"/>
                  <a:gd name="T2" fmla="*/ 171 w 171"/>
                  <a:gd name="T3" fmla="*/ 6 h 27"/>
                  <a:gd name="T4" fmla="*/ 1 w 171"/>
                  <a:gd name="T5" fmla="*/ 27 h 27"/>
                  <a:gd name="T6" fmla="*/ 0 w 171"/>
                  <a:gd name="T7" fmla="*/ 19 h 27"/>
                  <a:gd name="T8" fmla="*/ 169 w 171"/>
                  <a:gd name="T9" fmla="*/ 0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1"/>
                  <a:gd name="T16" fmla="*/ 0 h 27"/>
                  <a:gd name="T17" fmla="*/ 171 w 171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1" h="27">
                    <a:moveTo>
                      <a:pt x="169" y="0"/>
                    </a:moveTo>
                    <a:lnTo>
                      <a:pt x="171" y="6"/>
                    </a:lnTo>
                    <a:lnTo>
                      <a:pt x="1" y="27"/>
                    </a:lnTo>
                    <a:lnTo>
                      <a:pt x="0" y="19"/>
                    </a:lnTo>
                    <a:lnTo>
                      <a:pt x="169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60" name="Freeform 48"/>
              <p:cNvSpPr>
                <a:spLocks/>
              </p:cNvSpPr>
              <p:nvPr/>
            </p:nvSpPr>
            <p:spPr bwMode="auto">
              <a:xfrm>
                <a:off x="731" y="3140"/>
                <a:ext cx="215" cy="410"/>
              </a:xfrm>
              <a:custGeom>
                <a:avLst/>
                <a:gdLst>
                  <a:gd name="T0" fmla="*/ 161 w 215"/>
                  <a:gd name="T1" fmla="*/ 0 h 410"/>
                  <a:gd name="T2" fmla="*/ 167 w 215"/>
                  <a:gd name="T3" fmla="*/ 2 h 410"/>
                  <a:gd name="T4" fmla="*/ 174 w 215"/>
                  <a:gd name="T5" fmla="*/ 6 h 410"/>
                  <a:gd name="T6" fmla="*/ 176 w 215"/>
                  <a:gd name="T7" fmla="*/ 12 h 410"/>
                  <a:gd name="T8" fmla="*/ 215 w 215"/>
                  <a:gd name="T9" fmla="*/ 348 h 410"/>
                  <a:gd name="T10" fmla="*/ 215 w 215"/>
                  <a:gd name="T11" fmla="*/ 355 h 410"/>
                  <a:gd name="T12" fmla="*/ 211 w 215"/>
                  <a:gd name="T13" fmla="*/ 361 h 410"/>
                  <a:gd name="T14" fmla="*/ 204 w 215"/>
                  <a:gd name="T15" fmla="*/ 365 h 410"/>
                  <a:gd name="T16" fmla="*/ 60 w 215"/>
                  <a:gd name="T17" fmla="*/ 410 h 410"/>
                  <a:gd name="T18" fmla="*/ 53 w 215"/>
                  <a:gd name="T19" fmla="*/ 410 h 410"/>
                  <a:gd name="T20" fmla="*/ 47 w 215"/>
                  <a:gd name="T21" fmla="*/ 407 h 410"/>
                  <a:gd name="T22" fmla="*/ 43 w 215"/>
                  <a:gd name="T23" fmla="*/ 400 h 410"/>
                  <a:gd name="T24" fmla="*/ 0 w 215"/>
                  <a:gd name="T25" fmla="*/ 38 h 410"/>
                  <a:gd name="T26" fmla="*/ 1 w 215"/>
                  <a:gd name="T27" fmla="*/ 32 h 410"/>
                  <a:gd name="T28" fmla="*/ 5 w 215"/>
                  <a:gd name="T29" fmla="*/ 25 h 410"/>
                  <a:gd name="T30" fmla="*/ 12 w 215"/>
                  <a:gd name="T31" fmla="*/ 23 h 410"/>
                  <a:gd name="T32" fmla="*/ 161 w 215"/>
                  <a:gd name="T33" fmla="*/ 0 h 41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215"/>
                  <a:gd name="T52" fmla="*/ 0 h 410"/>
                  <a:gd name="T53" fmla="*/ 215 w 215"/>
                  <a:gd name="T54" fmla="*/ 410 h 41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215" h="410">
                    <a:moveTo>
                      <a:pt x="161" y="0"/>
                    </a:moveTo>
                    <a:lnTo>
                      <a:pt x="167" y="2"/>
                    </a:lnTo>
                    <a:lnTo>
                      <a:pt x="174" y="6"/>
                    </a:lnTo>
                    <a:lnTo>
                      <a:pt x="176" y="12"/>
                    </a:lnTo>
                    <a:lnTo>
                      <a:pt x="215" y="348"/>
                    </a:lnTo>
                    <a:lnTo>
                      <a:pt x="215" y="355"/>
                    </a:lnTo>
                    <a:lnTo>
                      <a:pt x="211" y="361"/>
                    </a:lnTo>
                    <a:lnTo>
                      <a:pt x="204" y="365"/>
                    </a:lnTo>
                    <a:lnTo>
                      <a:pt x="60" y="410"/>
                    </a:lnTo>
                    <a:lnTo>
                      <a:pt x="53" y="410"/>
                    </a:lnTo>
                    <a:lnTo>
                      <a:pt x="47" y="407"/>
                    </a:lnTo>
                    <a:lnTo>
                      <a:pt x="43" y="400"/>
                    </a:lnTo>
                    <a:lnTo>
                      <a:pt x="0" y="38"/>
                    </a:lnTo>
                    <a:lnTo>
                      <a:pt x="1" y="32"/>
                    </a:lnTo>
                    <a:lnTo>
                      <a:pt x="5" y="25"/>
                    </a:lnTo>
                    <a:lnTo>
                      <a:pt x="12" y="23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61" name="Freeform 49"/>
              <p:cNvSpPr>
                <a:spLocks/>
              </p:cNvSpPr>
              <p:nvPr/>
            </p:nvSpPr>
            <p:spPr bwMode="auto">
              <a:xfrm>
                <a:off x="426" y="3121"/>
                <a:ext cx="337" cy="476"/>
              </a:xfrm>
              <a:custGeom>
                <a:avLst/>
                <a:gdLst>
                  <a:gd name="T0" fmla="*/ 177 w 337"/>
                  <a:gd name="T1" fmla="*/ 476 h 476"/>
                  <a:gd name="T2" fmla="*/ 177 w 337"/>
                  <a:gd name="T3" fmla="*/ 196 h 476"/>
                  <a:gd name="T4" fmla="*/ 201 w 337"/>
                  <a:gd name="T5" fmla="*/ 205 h 476"/>
                  <a:gd name="T6" fmla="*/ 201 w 337"/>
                  <a:gd name="T7" fmla="*/ 475 h 476"/>
                  <a:gd name="T8" fmla="*/ 203 w 337"/>
                  <a:gd name="T9" fmla="*/ 476 h 476"/>
                  <a:gd name="T10" fmla="*/ 337 w 337"/>
                  <a:gd name="T11" fmla="*/ 476 h 476"/>
                  <a:gd name="T12" fmla="*/ 331 w 337"/>
                  <a:gd name="T13" fmla="*/ 472 h 476"/>
                  <a:gd name="T14" fmla="*/ 326 w 337"/>
                  <a:gd name="T15" fmla="*/ 466 h 476"/>
                  <a:gd name="T16" fmla="*/ 322 w 337"/>
                  <a:gd name="T17" fmla="*/ 457 h 476"/>
                  <a:gd name="T18" fmla="*/ 275 w 337"/>
                  <a:gd name="T19" fmla="*/ 22 h 476"/>
                  <a:gd name="T20" fmla="*/ 275 w 337"/>
                  <a:gd name="T21" fmla="*/ 14 h 476"/>
                  <a:gd name="T22" fmla="*/ 276 w 337"/>
                  <a:gd name="T23" fmla="*/ 5 h 476"/>
                  <a:gd name="T24" fmla="*/ 279 w 337"/>
                  <a:gd name="T25" fmla="*/ 1 h 476"/>
                  <a:gd name="T26" fmla="*/ 279 w 337"/>
                  <a:gd name="T27" fmla="*/ 0 h 476"/>
                  <a:gd name="T28" fmla="*/ 157 w 337"/>
                  <a:gd name="T29" fmla="*/ 51 h 476"/>
                  <a:gd name="T30" fmla="*/ 156 w 337"/>
                  <a:gd name="T31" fmla="*/ 51 h 476"/>
                  <a:gd name="T32" fmla="*/ 13 w 337"/>
                  <a:gd name="T33" fmla="*/ 115 h 476"/>
                  <a:gd name="T34" fmla="*/ 5 w 337"/>
                  <a:gd name="T35" fmla="*/ 122 h 476"/>
                  <a:gd name="T36" fmla="*/ 0 w 337"/>
                  <a:gd name="T37" fmla="*/ 132 h 476"/>
                  <a:gd name="T38" fmla="*/ 0 w 337"/>
                  <a:gd name="T39" fmla="*/ 458 h 476"/>
                  <a:gd name="T40" fmla="*/ 2 w 337"/>
                  <a:gd name="T41" fmla="*/ 467 h 476"/>
                  <a:gd name="T42" fmla="*/ 9 w 337"/>
                  <a:gd name="T43" fmla="*/ 475 h 476"/>
                  <a:gd name="T44" fmla="*/ 21 w 337"/>
                  <a:gd name="T45" fmla="*/ 476 h 476"/>
                  <a:gd name="T46" fmla="*/ 177 w 337"/>
                  <a:gd name="T47" fmla="*/ 476 h 47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37"/>
                  <a:gd name="T73" fmla="*/ 0 h 476"/>
                  <a:gd name="T74" fmla="*/ 337 w 337"/>
                  <a:gd name="T75" fmla="*/ 476 h 47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37" h="476">
                    <a:moveTo>
                      <a:pt x="177" y="476"/>
                    </a:moveTo>
                    <a:lnTo>
                      <a:pt x="177" y="196"/>
                    </a:lnTo>
                    <a:lnTo>
                      <a:pt x="201" y="205"/>
                    </a:lnTo>
                    <a:lnTo>
                      <a:pt x="201" y="475"/>
                    </a:lnTo>
                    <a:lnTo>
                      <a:pt x="203" y="476"/>
                    </a:lnTo>
                    <a:lnTo>
                      <a:pt x="337" y="476"/>
                    </a:lnTo>
                    <a:lnTo>
                      <a:pt x="331" y="472"/>
                    </a:lnTo>
                    <a:lnTo>
                      <a:pt x="326" y="466"/>
                    </a:lnTo>
                    <a:lnTo>
                      <a:pt x="322" y="457"/>
                    </a:lnTo>
                    <a:lnTo>
                      <a:pt x="275" y="22"/>
                    </a:lnTo>
                    <a:lnTo>
                      <a:pt x="275" y="14"/>
                    </a:lnTo>
                    <a:lnTo>
                      <a:pt x="276" y="5"/>
                    </a:lnTo>
                    <a:lnTo>
                      <a:pt x="279" y="1"/>
                    </a:lnTo>
                    <a:lnTo>
                      <a:pt x="279" y="0"/>
                    </a:lnTo>
                    <a:lnTo>
                      <a:pt x="157" y="51"/>
                    </a:lnTo>
                    <a:lnTo>
                      <a:pt x="156" y="51"/>
                    </a:lnTo>
                    <a:lnTo>
                      <a:pt x="13" y="115"/>
                    </a:lnTo>
                    <a:lnTo>
                      <a:pt x="5" y="122"/>
                    </a:lnTo>
                    <a:lnTo>
                      <a:pt x="0" y="132"/>
                    </a:lnTo>
                    <a:lnTo>
                      <a:pt x="0" y="458"/>
                    </a:lnTo>
                    <a:lnTo>
                      <a:pt x="2" y="467"/>
                    </a:lnTo>
                    <a:lnTo>
                      <a:pt x="9" y="475"/>
                    </a:lnTo>
                    <a:lnTo>
                      <a:pt x="21" y="476"/>
                    </a:lnTo>
                    <a:lnTo>
                      <a:pt x="177" y="476"/>
                    </a:lnTo>
                    <a:close/>
                  </a:path>
                </a:pathLst>
              </a:custGeom>
              <a:solidFill>
                <a:srgbClr val="C0C0C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62" name="Freeform 50"/>
              <p:cNvSpPr>
                <a:spLocks/>
              </p:cNvSpPr>
              <p:nvPr/>
            </p:nvSpPr>
            <p:spPr bwMode="auto">
              <a:xfrm>
                <a:off x="1355" y="2989"/>
                <a:ext cx="81" cy="14"/>
              </a:xfrm>
              <a:custGeom>
                <a:avLst/>
                <a:gdLst>
                  <a:gd name="T0" fmla="*/ 80 w 81"/>
                  <a:gd name="T1" fmla="*/ 0 h 14"/>
                  <a:gd name="T2" fmla="*/ 0 w 81"/>
                  <a:gd name="T3" fmla="*/ 10 h 14"/>
                  <a:gd name="T4" fmla="*/ 0 w 81"/>
                  <a:gd name="T5" fmla="*/ 14 h 14"/>
                  <a:gd name="T6" fmla="*/ 81 w 81"/>
                  <a:gd name="T7" fmla="*/ 2 h 14"/>
                  <a:gd name="T8" fmla="*/ 80 w 81"/>
                  <a:gd name="T9" fmla="*/ 0 h 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4"/>
                  <a:gd name="T17" fmla="*/ 81 w 81"/>
                  <a:gd name="T18" fmla="*/ 14 h 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4">
                    <a:moveTo>
                      <a:pt x="80" y="0"/>
                    </a:moveTo>
                    <a:lnTo>
                      <a:pt x="0" y="10"/>
                    </a:lnTo>
                    <a:lnTo>
                      <a:pt x="0" y="14"/>
                    </a:lnTo>
                    <a:lnTo>
                      <a:pt x="81" y="2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FFFF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63" name="Freeform 51"/>
              <p:cNvSpPr>
                <a:spLocks/>
              </p:cNvSpPr>
              <p:nvPr/>
            </p:nvSpPr>
            <p:spPr bwMode="auto">
              <a:xfrm>
                <a:off x="1325" y="3064"/>
                <a:ext cx="26" cy="6"/>
              </a:xfrm>
              <a:custGeom>
                <a:avLst/>
                <a:gdLst>
                  <a:gd name="T0" fmla="*/ 0 w 26"/>
                  <a:gd name="T1" fmla="*/ 0 h 6"/>
                  <a:gd name="T2" fmla="*/ 26 w 26"/>
                  <a:gd name="T3" fmla="*/ 1 h 6"/>
                  <a:gd name="T4" fmla="*/ 6 w 26"/>
                  <a:gd name="T5" fmla="*/ 6 h 6"/>
                  <a:gd name="T6" fmla="*/ 0 w 26"/>
                  <a:gd name="T7" fmla="*/ 0 h 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"/>
                  <a:gd name="T13" fmla="*/ 0 h 6"/>
                  <a:gd name="T14" fmla="*/ 26 w 26"/>
                  <a:gd name="T15" fmla="*/ 6 h 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" h="6">
                    <a:moveTo>
                      <a:pt x="0" y="0"/>
                    </a:moveTo>
                    <a:lnTo>
                      <a:pt x="26" y="1"/>
                    </a:lnTo>
                    <a:lnTo>
                      <a:pt x="6" y="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857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64" name="Freeform 52"/>
              <p:cNvSpPr>
                <a:spLocks/>
              </p:cNvSpPr>
              <p:nvPr/>
            </p:nvSpPr>
            <p:spPr bwMode="auto">
              <a:xfrm>
                <a:off x="1592" y="2990"/>
                <a:ext cx="14" cy="48"/>
              </a:xfrm>
              <a:custGeom>
                <a:avLst/>
                <a:gdLst>
                  <a:gd name="T0" fmla="*/ 5 w 14"/>
                  <a:gd name="T1" fmla="*/ 0 h 48"/>
                  <a:gd name="T2" fmla="*/ 9 w 14"/>
                  <a:gd name="T3" fmla="*/ 12 h 48"/>
                  <a:gd name="T4" fmla="*/ 9 w 14"/>
                  <a:gd name="T5" fmla="*/ 23 h 48"/>
                  <a:gd name="T6" fmla="*/ 5 w 14"/>
                  <a:gd name="T7" fmla="*/ 36 h 48"/>
                  <a:gd name="T8" fmla="*/ 0 w 14"/>
                  <a:gd name="T9" fmla="*/ 48 h 48"/>
                  <a:gd name="T10" fmla="*/ 9 w 14"/>
                  <a:gd name="T11" fmla="*/ 39 h 48"/>
                  <a:gd name="T12" fmla="*/ 13 w 14"/>
                  <a:gd name="T13" fmla="*/ 30 h 48"/>
                  <a:gd name="T14" fmla="*/ 14 w 14"/>
                  <a:gd name="T15" fmla="*/ 19 h 48"/>
                  <a:gd name="T16" fmla="*/ 12 w 14"/>
                  <a:gd name="T17" fmla="*/ 8 h 48"/>
                  <a:gd name="T18" fmla="*/ 5 w 14"/>
                  <a:gd name="T19" fmla="*/ 0 h 4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4"/>
                  <a:gd name="T31" fmla="*/ 0 h 48"/>
                  <a:gd name="T32" fmla="*/ 14 w 14"/>
                  <a:gd name="T33" fmla="*/ 48 h 4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4" h="48">
                    <a:moveTo>
                      <a:pt x="5" y="0"/>
                    </a:moveTo>
                    <a:lnTo>
                      <a:pt x="9" y="12"/>
                    </a:lnTo>
                    <a:lnTo>
                      <a:pt x="9" y="23"/>
                    </a:lnTo>
                    <a:lnTo>
                      <a:pt x="5" y="36"/>
                    </a:lnTo>
                    <a:lnTo>
                      <a:pt x="0" y="48"/>
                    </a:lnTo>
                    <a:lnTo>
                      <a:pt x="9" y="39"/>
                    </a:lnTo>
                    <a:lnTo>
                      <a:pt x="13" y="30"/>
                    </a:lnTo>
                    <a:lnTo>
                      <a:pt x="14" y="19"/>
                    </a:lnTo>
                    <a:lnTo>
                      <a:pt x="12" y="8"/>
                    </a:lnTo>
                    <a:lnTo>
                      <a:pt x="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65" name="Freeform 53"/>
              <p:cNvSpPr>
                <a:spLocks/>
              </p:cNvSpPr>
              <p:nvPr/>
            </p:nvSpPr>
            <p:spPr bwMode="auto">
              <a:xfrm>
                <a:off x="1604" y="3009"/>
                <a:ext cx="9" cy="39"/>
              </a:xfrm>
              <a:custGeom>
                <a:avLst/>
                <a:gdLst>
                  <a:gd name="T0" fmla="*/ 0 w 9"/>
                  <a:gd name="T1" fmla="*/ 39 h 39"/>
                  <a:gd name="T2" fmla="*/ 9 w 9"/>
                  <a:gd name="T3" fmla="*/ 32 h 39"/>
                  <a:gd name="T4" fmla="*/ 7 w 9"/>
                  <a:gd name="T5" fmla="*/ 16 h 39"/>
                  <a:gd name="T6" fmla="*/ 5 w 9"/>
                  <a:gd name="T7" fmla="*/ 0 h 39"/>
                  <a:gd name="T8" fmla="*/ 0 w 9"/>
                  <a:gd name="T9" fmla="*/ 39 h 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9"/>
                  <a:gd name="T17" fmla="*/ 9 w 9"/>
                  <a:gd name="T18" fmla="*/ 39 h 3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9">
                    <a:moveTo>
                      <a:pt x="0" y="39"/>
                    </a:moveTo>
                    <a:lnTo>
                      <a:pt x="9" y="32"/>
                    </a:lnTo>
                    <a:lnTo>
                      <a:pt x="7" y="16"/>
                    </a:lnTo>
                    <a:lnTo>
                      <a:pt x="5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66" name="Freeform 54"/>
              <p:cNvSpPr>
                <a:spLocks/>
              </p:cNvSpPr>
              <p:nvPr/>
            </p:nvSpPr>
            <p:spPr bwMode="auto">
              <a:xfrm>
                <a:off x="1471" y="3064"/>
                <a:ext cx="22" cy="45"/>
              </a:xfrm>
              <a:custGeom>
                <a:avLst/>
                <a:gdLst>
                  <a:gd name="T0" fmla="*/ 22 w 22"/>
                  <a:gd name="T1" fmla="*/ 0 h 45"/>
                  <a:gd name="T2" fmla="*/ 18 w 22"/>
                  <a:gd name="T3" fmla="*/ 13 h 45"/>
                  <a:gd name="T4" fmla="*/ 16 w 22"/>
                  <a:gd name="T5" fmla="*/ 26 h 45"/>
                  <a:gd name="T6" fmla="*/ 7 w 22"/>
                  <a:gd name="T7" fmla="*/ 39 h 45"/>
                  <a:gd name="T8" fmla="*/ 0 w 22"/>
                  <a:gd name="T9" fmla="*/ 45 h 45"/>
                  <a:gd name="T10" fmla="*/ 7 w 22"/>
                  <a:gd name="T11" fmla="*/ 32 h 45"/>
                  <a:gd name="T12" fmla="*/ 12 w 22"/>
                  <a:gd name="T13" fmla="*/ 17 h 45"/>
                  <a:gd name="T14" fmla="*/ 13 w 22"/>
                  <a:gd name="T15" fmla="*/ 6 h 45"/>
                  <a:gd name="T16" fmla="*/ 22 w 22"/>
                  <a:gd name="T17" fmla="*/ 0 h 4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22"/>
                  <a:gd name="T28" fmla="*/ 0 h 45"/>
                  <a:gd name="T29" fmla="*/ 22 w 22"/>
                  <a:gd name="T30" fmla="*/ 45 h 4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22" h="45">
                    <a:moveTo>
                      <a:pt x="22" y="0"/>
                    </a:moveTo>
                    <a:lnTo>
                      <a:pt x="18" y="13"/>
                    </a:lnTo>
                    <a:lnTo>
                      <a:pt x="16" y="26"/>
                    </a:lnTo>
                    <a:lnTo>
                      <a:pt x="7" y="39"/>
                    </a:lnTo>
                    <a:lnTo>
                      <a:pt x="0" y="45"/>
                    </a:lnTo>
                    <a:lnTo>
                      <a:pt x="7" y="32"/>
                    </a:lnTo>
                    <a:lnTo>
                      <a:pt x="12" y="17"/>
                    </a:lnTo>
                    <a:lnTo>
                      <a:pt x="13" y="6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A857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67" name="Freeform 55"/>
              <p:cNvSpPr>
                <a:spLocks/>
              </p:cNvSpPr>
              <p:nvPr/>
            </p:nvSpPr>
            <p:spPr bwMode="auto">
              <a:xfrm>
                <a:off x="607" y="3227"/>
                <a:ext cx="23" cy="81"/>
              </a:xfrm>
              <a:custGeom>
                <a:avLst/>
                <a:gdLst>
                  <a:gd name="T0" fmla="*/ 12 w 23"/>
                  <a:gd name="T1" fmla="*/ 0 h 81"/>
                  <a:gd name="T2" fmla="*/ 6 w 23"/>
                  <a:gd name="T3" fmla="*/ 21 h 81"/>
                  <a:gd name="T4" fmla="*/ 2 w 23"/>
                  <a:gd name="T5" fmla="*/ 34 h 81"/>
                  <a:gd name="T6" fmla="*/ 1 w 23"/>
                  <a:gd name="T7" fmla="*/ 46 h 81"/>
                  <a:gd name="T8" fmla="*/ 0 w 23"/>
                  <a:gd name="T9" fmla="*/ 55 h 81"/>
                  <a:gd name="T10" fmla="*/ 1 w 23"/>
                  <a:gd name="T11" fmla="*/ 65 h 81"/>
                  <a:gd name="T12" fmla="*/ 1 w 23"/>
                  <a:gd name="T13" fmla="*/ 72 h 81"/>
                  <a:gd name="T14" fmla="*/ 3 w 23"/>
                  <a:gd name="T15" fmla="*/ 76 h 81"/>
                  <a:gd name="T16" fmla="*/ 7 w 23"/>
                  <a:gd name="T17" fmla="*/ 80 h 81"/>
                  <a:gd name="T18" fmla="*/ 11 w 23"/>
                  <a:gd name="T19" fmla="*/ 81 h 81"/>
                  <a:gd name="T20" fmla="*/ 15 w 23"/>
                  <a:gd name="T21" fmla="*/ 80 h 81"/>
                  <a:gd name="T22" fmla="*/ 19 w 23"/>
                  <a:gd name="T23" fmla="*/ 76 h 81"/>
                  <a:gd name="T24" fmla="*/ 20 w 23"/>
                  <a:gd name="T25" fmla="*/ 69 h 81"/>
                  <a:gd name="T26" fmla="*/ 23 w 23"/>
                  <a:gd name="T27" fmla="*/ 63 h 81"/>
                  <a:gd name="T28" fmla="*/ 23 w 23"/>
                  <a:gd name="T29" fmla="*/ 51 h 81"/>
                  <a:gd name="T30" fmla="*/ 20 w 23"/>
                  <a:gd name="T31" fmla="*/ 39 h 81"/>
                  <a:gd name="T32" fmla="*/ 18 w 23"/>
                  <a:gd name="T33" fmla="*/ 20 h 81"/>
                  <a:gd name="T34" fmla="*/ 12 w 23"/>
                  <a:gd name="T35" fmla="*/ 0 h 8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3"/>
                  <a:gd name="T55" fmla="*/ 0 h 81"/>
                  <a:gd name="T56" fmla="*/ 23 w 23"/>
                  <a:gd name="T57" fmla="*/ 81 h 8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3" h="81">
                    <a:moveTo>
                      <a:pt x="12" y="0"/>
                    </a:moveTo>
                    <a:lnTo>
                      <a:pt x="6" y="21"/>
                    </a:lnTo>
                    <a:lnTo>
                      <a:pt x="2" y="34"/>
                    </a:lnTo>
                    <a:lnTo>
                      <a:pt x="1" y="46"/>
                    </a:lnTo>
                    <a:lnTo>
                      <a:pt x="0" y="55"/>
                    </a:lnTo>
                    <a:lnTo>
                      <a:pt x="1" y="65"/>
                    </a:lnTo>
                    <a:lnTo>
                      <a:pt x="1" y="72"/>
                    </a:lnTo>
                    <a:lnTo>
                      <a:pt x="3" y="76"/>
                    </a:lnTo>
                    <a:lnTo>
                      <a:pt x="7" y="80"/>
                    </a:lnTo>
                    <a:lnTo>
                      <a:pt x="11" y="81"/>
                    </a:lnTo>
                    <a:lnTo>
                      <a:pt x="15" y="80"/>
                    </a:lnTo>
                    <a:lnTo>
                      <a:pt x="19" y="76"/>
                    </a:lnTo>
                    <a:lnTo>
                      <a:pt x="20" y="69"/>
                    </a:lnTo>
                    <a:lnTo>
                      <a:pt x="23" y="63"/>
                    </a:lnTo>
                    <a:lnTo>
                      <a:pt x="23" y="51"/>
                    </a:lnTo>
                    <a:lnTo>
                      <a:pt x="20" y="39"/>
                    </a:lnTo>
                    <a:lnTo>
                      <a:pt x="18" y="2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FF24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68" name="Freeform 56"/>
              <p:cNvSpPr>
                <a:spLocks/>
              </p:cNvSpPr>
              <p:nvPr/>
            </p:nvSpPr>
            <p:spPr bwMode="auto">
              <a:xfrm>
                <a:off x="1429" y="3307"/>
                <a:ext cx="25" cy="129"/>
              </a:xfrm>
              <a:custGeom>
                <a:avLst/>
                <a:gdLst>
                  <a:gd name="T0" fmla="*/ 1 w 25"/>
                  <a:gd name="T1" fmla="*/ 129 h 129"/>
                  <a:gd name="T2" fmla="*/ 3 w 25"/>
                  <a:gd name="T3" fmla="*/ 75 h 129"/>
                  <a:gd name="T4" fmla="*/ 9 w 25"/>
                  <a:gd name="T5" fmla="*/ 44 h 129"/>
                  <a:gd name="T6" fmla="*/ 15 w 25"/>
                  <a:gd name="T7" fmla="*/ 19 h 129"/>
                  <a:gd name="T8" fmla="*/ 25 w 25"/>
                  <a:gd name="T9" fmla="*/ 0 h 129"/>
                  <a:gd name="T10" fmla="*/ 19 w 25"/>
                  <a:gd name="T11" fmla="*/ 6 h 129"/>
                  <a:gd name="T12" fmla="*/ 9 w 25"/>
                  <a:gd name="T13" fmla="*/ 19 h 129"/>
                  <a:gd name="T14" fmla="*/ 1 w 25"/>
                  <a:gd name="T15" fmla="*/ 37 h 129"/>
                  <a:gd name="T16" fmla="*/ 0 w 25"/>
                  <a:gd name="T17" fmla="*/ 89 h 129"/>
                  <a:gd name="T18" fmla="*/ 1 w 25"/>
                  <a:gd name="T19" fmla="*/ 129 h 12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"/>
                  <a:gd name="T31" fmla="*/ 0 h 129"/>
                  <a:gd name="T32" fmla="*/ 25 w 25"/>
                  <a:gd name="T33" fmla="*/ 129 h 12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" h="129">
                    <a:moveTo>
                      <a:pt x="1" y="129"/>
                    </a:moveTo>
                    <a:lnTo>
                      <a:pt x="3" y="75"/>
                    </a:lnTo>
                    <a:lnTo>
                      <a:pt x="9" y="44"/>
                    </a:lnTo>
                    <a:lnTo>
                      <a:pt x="15" y="19"/>
                    </a:lnTo>
                    <a:lnTo>
                      <a:pt x="25" y="0"/>
                    </a:lnTo>
                    <a:lnTo>
                      <a:pt x="19" y="6"/>
                    </a:lnTo>
                    <a:lnTo>
                      <a:pt x="9" y="19"/>
                    </a:lnTo>
                    <a:lnTo>
                      <a:pt x="1" y="37"/>
                    </a:lnTo>
                    <a:lnTo>
                      <a:pt x="0" y="89"/>
                    </a:lnTo>
                    <a:lnTo>
                      <a:pt x="1" y="12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69" name="Freeform 57"/>
              <p:cNvSpPr>
                <a:spLocks/>
              </p:cNvSpPr>
              <p:nvPr/>
            </p:nvSpPr>
            <p:spPr bwMode="auto">
              <a:xfrm>
                <a:off x="1601" y="3018"/>
                <a:ext cx="48" cy="42"/>
              </a:xfrm>
              <a:custGeom>
                <a:avLst/>
                <a:gdLst>
                  <a:gd name="T0" fmla="*/ 27 w 48"/>
                  <a:gd name="T1" fmla="*/ 12 h 42"/>
                  <a:gd name="T2" fmla="*/ 12 w 48"/>
                  <a:gd name="T3" fmla="*/ 23 h 42"/>
                  <a:gd name="T4" fmla="*/ 3 w 48"/>
                  <a:gd name="T5" fmla="*/ 30 h 42"/>
                  <a:gd name="T6" fmla="*/ 0 w 48"/>
                  <a:gd name="T7" fmla="*/ 41 h 42"/>
                  <a:gd name="T8" fmla="*/ 9 w 48"/>
                  <a:gd name="T9" fmla="*/ 42 h 42"/>
                  <a:gd name="T10" fmla="*/ 26 w 48"/>
                  <a:gd name="T11" fmla="*/ 42 h 42"/>
                  <a:gd name="T12" fmla="*/ 43 w 48"/>
                  <a:gd name="T13" fmla="*/ 38 h 42"/>
                  <a:gd name="T14" fmla="*/ 48 w 48"/>
                  <a:gd name="T15" fmla="*/ 36 h 42"/>
                  <a:gd name="T16" fmla="*/ 45 w 48"/>
                  <a:gd name="T17" fmla="*/ 20 h 42"/>
                  <a:gd name="T18" fmla="*/ 48 w 48"/>
                  <a:gd name="T19" fmla="*/ 0 h 42"/>
                  <a:gd name="T20" fmla="*/ 27 w 48"/>
                  <a:gd name="T21" fmla="*/ 12 h 4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8"/>
                  <a:gd name="T34" fmla="*/ 0 h 42"/>
                  <a:gd name="T35" fmla="*/ 48 w 48"/>
                  <a:gd name="T36" fmla="*/ 42 h 4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8" h="42">
                    <a:moveTo>
                      <a:pt x="27" y="12"/>
                    </a:moveTo>
                    <a:lnTo>
                      <a:pt x="12" y="23"/>
                    </a:lnTo>
                    <a:lnTo>
                      <a:pt x="3" y="30"/>
                    </a:lnTo>
                    <a:lnTo>
                      <a:pt x="0" y="41"/>
                    </a:lnTo>
                    <a:lnTo>
                      <a:pt x="9" y="42"/>
                    </a:lnTo>
                    <a:lnTo>
                      <a:pt x="26" y="42"/>
                    </a:lnTo>
                    <a:lnTo>
                      <a:pt x="43" y="38"/>
                    </a:lnTo>
                    <a:lnTo>
                      <a:pt x="48" y="36"/>
                    </a:lnTo>
                    <a:lnTo>
                      <a:pt x="45" y="20"/>
                    </a:lnTo>
                    <a:lnTo>
                      <a:pt x="48" y="0"/>
                    </a:lnTo>
                    <a:lnTo>
                      <a:pt x="27" y="1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70" name="Freeform 58"/>
              <p:cNvSpPr>
                <a:spLocks/>
              </p:cNvSpPr>
              <p:nvPr/>
            </p:nvSpPr>
            <p:spPr bwMode="auto">
              <a:xfrm>
                <a:off x="1358" y="3104"/>
                <a:ext cx="233" cy="170"/>
              </a:xfrm>
              <a:custGeom>
                <a:avLst/>
                <a:gdLst>
                  <a:gd name="T0" fmla="*/ 233 w 233"/>
                  <a:gd name="T1" fmla="*/ 13 h 170"/>
                  <a:gd name="T2" fmla="*/ 205 w 233"/>
                  <a:gd name="T3" fmla="*/ 21 h 170"/>
                  <a:gd name="T4" fmla="*/ 168 w 233"/>
                  <a:gd name="T5" fmla="*/ 39 h 170"/>
                  <a:gd name="T6" fmla="*/ 125 w 233"/>
                  <a:gd name="T7" fmla="*/ 62 h 170"/>
                  <a:gd name="T8" fmla="*/ 67 w 233"/>
                  <a:gd name="T9" fmla="*/ 100 h 170"/>
                  <a:gd name="T10" fmla="*/ 0 w 233"/>
                  <a:gd name="T11" fmla="*/ 170 h 170"/>
                  <a:gd name="T12" fmla="*/ 47 w 233"/>
                  <a:gd name="T13" fmla="*/ 105 h 170"/>
                  <a:gd name="T14" fmla="*/ 60 w 233"/>
                  <a:gd name="T15" fmla="*/ 90 h 170"/>
                  <a:gd name="T16" fmla="*/ 108 w 233"/>
                  <a:gd name="T17" fmla="*/ 61 h 170"/>
                  <a:gd name="T18" fmla="*/ 163 w 233"/>
                  <a:gd name="T19" fmla="*/ 33 h 170"/>
                  <a:gd name="T20" fmla="*/ 230 w 233"/>
                  <a:gd name="T21" fmla="*/ 0 h 170"/>
                  <a:gd name="T22" fmla="*/ 233 w 233"/>
                  <a:gd name="T23" fmla="*/ 13 h 17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233"/>
                  <a:gd name="T37" fmla="*/ 0 h 170"/>
                  <a:gd name="T38" fmla="*/ 233 w 233"/>
                  <a:gd name="T39" fmla="*/ 170 h 170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233" h="170">
                    <a:moveTo>
                      <a:pt x="233" y="13"/>
                    </a:moveTo>
                    <a:lnTo>
                      <a:pt x="205" y="21"/>
                    </a:lnTo>
                    <a:lnTo>
                      <a:pt x="168" y="39"/>
                    </a:lnTo>
                    <a:lnTo>
                      <a:pt x="125" y="62"/>
                    </a:lnTo>
                    <a:lnTo>
                      <a:pt x="67" y="100"/>
                    </a:lnTo>
                    <a:lnTo>
                      <a:pt x="0" y="170"/>
                    </a:lnTo>
                    <a:lnTo>
                      <a:pt x="47" y="105"/>
                    </a:lnTo>
                    <a:lnTo>
                      <a:pt x="60" y="90"/>
                    </a:lnTo>
                    <a:lnTo>
                      <a:pt x="108" y="61"/>
                    </a:lnTo>
                    <a:lnTo>
                      <a:pt x="163" y="33"/>
                    </a:lnTo>
                    <a:lnTo>
                      <a:pt x="230" y="0"/>
                    </a:lnTo>
                    <a:lnTo>
                      <a:pt x="233" y="1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71" name="Freeform 59"/>
              <p:cNvSpPr>
                <a:spLocks/>
              </p:cNvSpPr>
              <p:nvPr/>
            </p:nvSpPr>
            <p:spPr bwMode="auto">
              <a:xfrm>
                <a:off x="1268" y="3331"/>
                <a:ext cx="127" cy="144"/>
              </a:xfrm>
              <a:custGeom>
                <a:avLst/>
                <a:gdLst>
                  <a:gd name="T0" fmla="*/ 0 w 127"/>
                  <a:gd name="T1" fmla="*/ 144 h 144"/>
                  <a:gd name="T2" fmla="*/ 5 w 127"/>
                  <a:gd name="T3" fmla="*/ 127 h 144"/>
                  <a:gd name="T4" fmla="*/ 14 w 127"/>
                  <a:gd name="T5" fmla="*/ 110 h 144"/>
                  <a:gd name="T6" fmla="*/ 28 w 127"/>
                  <a:gd name="T7" fmla="*/ 88 h 144"/>
                  <a:gd name="T8" fmla="*/ 48 w 127"/>
                  <a:gd name="T9" fmla="*/ 62 h 144"/>
                  <a:gd name="T10" fmla="*/ 84 w 127"/>
                  <a:gd name="T11" fmla="*/ 27 h 144"/>
                  <a:gd name="T12" fmla="*/ 125 w 127"/>
                  <a:gd name="T13" fmla="*/ 0 h 144"/>
                  <a:gd name="T14" fmla="*/ 127 w 127"/>
                  <a:gd name="T15" fmla="*/ 9 h 144"/>
                  <a:gd name="T16" fmla="*/ 110 w 127"/>
                  <a:gd name="T17" fmla="*/ 22 h 144"/>
                  <a:gd name="T18" fmla="*/ 92 w 127"/>
                  <a:gd name="T19" fmla="*/ 33 h 144"/>
                  <a:gd name="T20" fmla="*/ 61 w 127"/>
                  <a:gd name="T21" fmla="*/ 59 h 144"/>
                  <a:gd name="T22" fmla="*/ 48 w 127"/>
                  <a:gd name="T23" fmla="*/ 73 h 144"/>
                  <a:gd name="T24" fmla="*/ 26 w 127"/>
                  <a:gd name="T25" fmla="*/ 100 h 144"/>
                  <a:gd name="T26" fmla="*/ 9 w 127"/>
                  <a:gd name="T27" fmla="*/ 127 h 144"/>
                  <a:gd name="T28" fmla="*/ 0 w 127"/>
                  <a:gd name="T29" fmla="*/ 144 h 14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27"/>
                  <a:gd name="T46" fmla="*/ 0 h 144"/>
                  <a:gd name="T47" fmla="*/ 127 w 127"/>
                  <a:gd name="T48" fmla="*/ 144 h 144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27" h="144">
                    <a:moveTo>
                      <a:pt x="0" y="144"/>
                    </a:moveTo>
                    <a:lnTo>
                      <a:pt x="5" y="127"/>
                    </a:lnTo>
                    <a:lnTo>
                      <a:pt x="14" y="110"/>
                    </a:lnTo>
                    <a:lnTo>
                      <a:pt x="28" y="88"/>
                    </a:lnTo>
                    <a:lnTo>
                      <a:pt x="48" y="62"/>
                    </a:lnTo>
                    <a:lnTo>
                      <a:pt x="84" y="27"/>
                    </a:lnTo>
                    <a:lnTo>
                      <a:pt x="125" y="0"/>
                    </a:lnTo>
                    <a:lnTo>
                      <a:pt x="127" y="9"/>
                    </a:lnTo>
                    <a:lnTo>
                      <a:pt x="110" y="22"/>
                    </a:lnTo>
                    <a:lnTo>
                      <a:pt x="92" y="33"/>
                    </a:lnTo>
                    <a:lnTo>
                      <a:pt x="61" y="59"/>
                    </a:lnTo>
                    <a:lnTo>
                      <a:pt x="48" y="73"/>
                    </a:lnTo>
                    <a:lnTo>
                      <a:pt x="26" y="100"/>
                    </a:lnTo>
                    <a:lnTo>
                      <a:pt x="9" y="127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72" name="Freeform 60"/>
              <p:cNvSpPr>
                <a:spLocks/>
              </p:cNvSpPr>
              <p:nvPr/>
            </p:nvSpPr>
            <p:spPr bwMode="auto">
              <a:xfrm>
                <a:off x="1386" y="3292"/>
                <a:ext cx="40" cy="15"/>
              </a:xfrm>
              <a:custGeom>
                <a:avLst/>
                <a:gdLst>
                  <a:gd name="T0" fmla="*/ 40 w 40"/>
                  <a:gd name="T1" fmla="*/ 2 h 15"/>
                  <a:gd name="T2" fmla="*/ 0 w 40"/>
                  <a:gd name="T3" fmla="*/ 4 h 15"/>
                  <a:gd name="T4" fmla="*/ 6 w 40"/>
                  <a:gd name="T5" fmla="*/ 13 h 15"/>
                  <a:gd name="T6" fmla="*/ 28 w 40"/>
                  <a:gd name="T7" fmla="*/ 15 h 15"/>
                  <a:gd name="T8" fmla="*/ 39 w 40"/>
                  <a:gd name="T9" fmla="*/ 0 h 15"/>
                  <a:gd name="T10" fmla="*/ 40 w 40"/>
                  <a:gd name="T11" fmla="*/ 2 h 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"/>
                  <a:gd name="T19" fmla="*/ 0 h 15"/>
                  <a:gd name="T20" fmla="*/ 40 w 40"/>
                  <a:gd name="T21" fmla="*/ 15 h 1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" h="15">
                    <a:moveTo>
                      <a:pt x="40" y="2"/>
                    </a:moveTo>
                    <a:lnTo>
                      <a:pt x="0" y="4"/>
                    </a:lnTo>
                    <a:lnTo>
                      <a:pt x="6" y="13"/>
                    </a:lnTo>
                    <a:lnTo>
                      <a:pt x="28" y="15"/>
                    </a:lnTo>
                    <a:lnTo>
                      <a:pt x="39" y="0"/>
                    </a:lnTo>
                    <a:lnTo>
                      <a:pt x="40" y="2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73" name="Freeform 61"/>
              <p:cNvSpPr>
                <a:spLocks/>
              </p:cNvSpPr>
              <p:nvPr/>
            </p:nvSpPr>
            <p:spPr bwMode="auto">
              <a:xfrm>
                <a:off x="1594" y="3059"/>
                <a:ext cx="26" cy="28"/>
              </a:xfrm>
              <a:custGeom>
                <a:avLst/>
                <a:gdLst>
                  <a:gd name="T0" fmla="*/ 16 w 26"/>
                  <a:gd name="T1" fmla="*/ 1 h 28"/>
                  <a:gd name="T2" fmla="*/ 7 w 26"/>
                  <a:gd name="T3" fmla="*/ 0 h 28"/>
                  <a:gd name="T4" fmla="*/ 0 w 26"/>
                  <a:gd name="T5" fmla="*/ 24 h 28"/>
                  <a:gd name="T6" fmla="*/ 13 w 26"/>
                  <a:gd name="T7" fmla="*/ 28 h 28"/>
                  <a:gd name="T8" fmla="*/ 20 w 26"/>
                  <a:gd name="T9" fmla="*/ 20 h 28"/>
                  <a:gd name="T10" fmla="*/ 26 w 26"/>
                  <a:gd name="T11" fmla="*/ 4 h 28"/>
                  <a:gd name="T12" fmla="*/ 16 w 26"/>
                  <a:gd name="T13" fmla="*/ 1 h 2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6"/>
                  <a:gd name="T22" fmla="*/ 0 h 28"/>
                  <a:gd name="T23" fmla="*/ 26 w 26"/>
                  <a:gd name="T24" fmla="*/ 28 h 2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6" h="28">
                    <a:moveTo>
                      <a:pt x="16" y="1"/>
                    </a:moveTo>
                    <a:lnTo>
                      <a:pt x="7" y="0"/>
                    </a:lnTo>
                    <a:lnTo>
                      <a:pt x="0" y="24"/>
                    </a:lnTo>
                    <a:lnTo>
                      <a:pt x="13" y="28"/>
                    </a:lnTo>
                    <a:lnTo>
                      <a:pt x="20" y="20"/>
                    </a:lnTo>
                    <a:lnTo>
                      <a:pt x="26" y="4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74" name="Freeform 62"/>
              <p:cNvSpPr>
                <a:spLocks/>
              </p:cNvSpPr>
              <p:nvPr/>
            </p:nvSpPr>
            <p:spPr bwMode="auto">
              <a:xfrm>
                <a:off x="1338" y="2859"/>
                <a:ext cx="35" cy="14"/>
              </a:xfrm>
              <a:custGeom>
                <a:avLst/>
                <a:gdLst>
                  <a:gd name="T0" fmla="*/ 0 w 35"/>
                  <a:gd name="T1" fmla="*/ 14 h 14"/>
                  <a:gd name="T2" fmla="*/ 17 w 35"/>
                  <a:gd name="T3" fmla="*/ 4 h 14"/>
                  <a:gd name="T4" fmla="*/ 30 w 35"/>
                  <a:gd name="T5" fmla="*/ 0 h 14"/>
                  <a:gd name="T6" fmla="*/ 35 w 35"/>
                  <a:gd name="T7" fmla="*/ 0 h 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"/>
                  <a:gd name="T13" fmla="*/ 0 h 14"/>
                  <a:gd name="T14" fmla="*/ 35 w 35"/>
                  <a:gd name="T15" fmla="*/ 14 h 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" h="14">
                    <a:moveTo>
                      <a:pt x="0" y="14"/>
                    </a:moveTo>
                    <a:lnTo>
                      <a:pt x="17" y="4"/>
                    </a:lnTo>
                    <a:lnTo>
                      <a:pt x="30" y="0"/>
                    </a:lnTo>
                    <a:lnTo>
                      <a:pt x="35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75" name="Line 63"/>
              <p:cNvSpPr>
                <a:spLocks noChangeShapeType="1"/>
              </p:cNvSpPr>
              <p:nvPr/>
            </p:nvSpPr>
            <p:spPr bwMode="auto">
              <a:xfrm>
                <a:off x="1562" y="3087"/>
                <a:ext cx="10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6" name="Freeform 64"/>
              <p:cNvSpPr>
                <a:spLocks/>
              </p:cNvSpPr>
              <p:nvPr/>
            </p:nvSpPr>
            <p:spPr bwMode="auto">
              <a:xfrm>
                <a:off x="1527" y="3052"/>
                <a:ext cx="49" cy="24"/>
              </a:xfrm>
              <a:custGeom>
                <a:avLst/>
                <a:gdLst>
                  <a:gd name="T0" fmla="*/ 0 w 49"/>
                  <a:gd name="T1" fmla="*/ 0 h 24"/>
                  <a:gd name="T2" fmla="*/ 5 w 49"/>
                  <a:gd name="T3" fmla="*/ 7 h 24"/>
                  <a:gd name="T4" fmla="*/ 13 w 49"/>
                  <a:gd name="T5" fmla="*/ 14 h 24"/>
                  <a:gd name="T6" fmla="*/ 23 w 49"/>
                  <a:gd name="T7" fmla="*/ 20 h 24"/>
                  <a:gd name="T8" fmla="*/ 27 w 49"/>
                  <a:gd name="T9" fmla="*/ 21 h 24"/>
                  <a:gd name="T10" fmla="*/ 32 w 49"/>
                  <a:gd name="T11" fmla="*/ 22 h 24"/>
                  <a:gd name="T12" fmla="*/ 39 w 49"/>
                  <a:gd name="T13" fmla="*/ 24 h 24"/>
                  <a:gd name="T14" fmla="*/ 49 w 49"/>
                  <a:gd name="T15" fmla="*/ 24 h 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9"/>
                  <a:gd name="T25" fmla="*/ 0 h 24"/>
                  <a:gd name="T26" fmla="*/ 49 w 49"/>
                  <a:gd name="T27" fmla="*/ 24 h 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9" h="24">
                    <a:moveTo>
                      <a:pt x="0" y="0"/>
                    </a:moveTo>
                    <a:lnTo>
                      <a:pt x="5" y="7"/>
                    </a:lnTo>
                    <a:lnTo>
                      <a:pt x="13" y="14"/>
                    </a:lnTo>
                    <a:lnTo>
                      <a:pt x="23" y="20"/>
                    </a:lnTo>
                    <a:lnTo>
                      <a:pt x="27" y="21"/>
                    </a:lnTo>
                    <a:lnTo>
                      <a:pt x="32" y="22"/>
                    </a:lnTo>
                    <a:lnTo>
                      <a:pt x="39" y="24"/>
                    </a:lnTo>
                    <a:lnTo>
                      <a:pt x="49" y="2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77" name="Freeform 65"/>
              <p:cNvSpPr>
                <a:spLocks/>
              </p:cNvSpPr>
              <p:nvPr/>
            </p:nvSpPr>
            <p:spPr bwMode="auto">
              <a:xfrm>
                <a:off x="1436" y="2991"/>
                <a:ext cx="92" cy="14"/>
              </a:xfrm>
              <a:custGeom>
                <a:avLst/>
                <a:gdLst>
                  <a:gd name="T0" fmla="*/ 0 w 92"/>
                  <a:gd name="T1" fmla="*/ 0 h 14"/>
                  <a:gd name="T2" fmla="*/ 13 w 92"/>
                  <a:gd name="T3" fmla="*/ 8 h 14"/>
                  <a:gd name="T4" fmla="*/ 29 w 92"/>
                  <a:gd name="T5" fmla="*/ 13 h 14"/>
                  <a:gd name="T6" fmla="*/ 47 w 92"/>
                  <a:gd name="T7" fmla="*/ 14 h 14"/>
                  <a:gd name="T8" fmla="*/ 68 w 92"/>
                  <a:gd name="T9" fmla="*/ 14 h 14"/>
                  <a:gd name="T10" fmla="*/ 87 w 92"/>
                  <a:gd name="T11" fmla="*/ 11 h 14"/>
                  <a:gd name="T12" fmla="*/ 92 w 92"/>
                  <a:gd name="T13" fmla="*/ 8 h 1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2"/>
                  <a:gd name="T22" fmla="*/ 0 h 14"/>
                  <a:gd name="T23" fmla="*/ 92 w 92"/>
                  <a:gd name="T24" fmla="*/ 14 h 1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2" h="14">
                    <a:moveTo>
                      <a:pt x="0" y="0"/>
                    </a:moveTo>
                    <a:lnTo>
                      <a:pt x="13" y="8"/>
                    </a:lnTo>
                    <a:lnTo>
                      <a:pt x="29" y="13"/>
                    </a:lnTo>
                    <a:lnTo>
                      <a:pt x="47" y="14"/>
                    </a:lnTo>
                    <a:lnTo>
                      <a:pt x="68" y="14"/>
                    </a:lnTo>
                    <a:lnTo>
                      <a:pt x="87" y="11"/>
                    </a:lnTo>
                    <a:lnTo>
                      <a:pt x="92" y="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78" name="Freeform 66"/>
              <p:cNvSpPr>
                <a:spLocks/>
              </p:cNvSpPr>
              <p:nvPr/>
            </p:nvSpPr>
            <p:spPr bwMode="auto">
              <a:xfrm>
                <a:off x="1495" y="3015"/>
                <a:ext cx="22" cy="3"/>
              </a:xfrm>
              <a:custGeom>
                <a:avLst/>
                <a:gdLst>
                  <a:gd name="T0" fmla="*/ 0 w 22"/>
                  <a:gd name="T1" fmla="*/ 3 h 3"/>
                  <a:gd name="T2" fmla="*/ 15 w 22"/>
                  <a:gd name="T3" fmla="*/ 2 h 3"/>
                  <a:gd name="T4" fmla="*/ 22 w 22"/>
                  <a:gd name="T5" fmla="*/ 0 h 3"/>
                  <a:gd name="T6" fmla="*/ 0 60000 65536"/>
                  <a:gd name="T7" fmla="*/ 0 60000 65536"/>
                  <a:gd name="T8" fmla="*/ 0 60000 65536"/>
                  <a:gd name="T9" fmla="*/ 0 w 22"/>
                  <a:gd name="T10" fmla="*/ 0 h 3"/>
                  <a:gd name="T11" fmla="*/ 22 w 22"/>
                  <a:gd name="T12" fmla="*/ 3 h 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" h="3">
                    <a:moveTo>
                      <a:pt x="0" y="3"/>
                    </a:moveTo>
                    <a:lnTo>
                      <a:pt x="15" y="2"/>
                    </a:lnTo>
                    <a:lnTo>
                      <a:pt x="22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79" name="Freeform 67"/>
              <p:cNvSpPr>
                <a:spLocks/>
              </p:cNvSpPr>
              <p:nvPr/>
            </p:nvSpPr>
            <p:spPr bwMode="auto">
              <a:xfrm>
                <a:off x="1403" y="2881"/>
                <a:ext cx="13" cy="36"/>
              </a:xfrm>
              <a:custGeom>
                <a:avLst/>
                <a:gdLst>
                  <a:gd name="T0" fmla="*/ 0 w 13"/>
                  <a:gd name="T1" fmla="*/ 0 h 36"/>
                  <a:gd name="T2" fmla="*/ 6 w 13"/>
                  <a:gd name="T3" fmla="*/ 5 h 36"/>
                  <a:gd name="T4" fmla="*/ 13 w 13"/>
                  <a:gd name="T5" fmla="*/ 17 h 36"/>
                  <a:gd name="T6" fmla="*/ 13 w 13"/>
                  <a:gd name="T7" fmla="*/ 30 h 36"/>
                  <a:gd name="T8" fmla="*/ 9 w 13"/>
                  <a:gd name="T9" fmla="*/ 36 h 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"/>
                  <a:gd name="T16" fmla="*/ 0 h 36"/>
                  <a:gd name="T17" fmla="*/ 13 w 13"/>
                  <a:gd name="T18" fmla="*/ 36 h 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" h="36">
                    <a:moveTo>
                      <a:pt x="0" y="0"/>
                    </a:moveTo>
                    <a:lnTo>
                      <a:pt x="6" y="5"/>
                    </a:lnTo>
                    <a:lnTo>
                      <a:pt x="13" y="17"/>
                    </a:lnTo>
                    <a:lnTo>
                      <a:pt x="13" y="30"/>
                    </a:lnTo>
                    <a:lnTo>
                      <a:pt x="9" y="3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80" name="Freeform 68"/>
              <p:cNvSpPr>
                <a:spLocks/>
              </p:cNvSpPr>
              <p:nvPr/>
            </p:nvSpPr>
            <p:spPr bwMode="auto">
              <a:xfrm>
                <a:off x="1471" y="3065"/>
                <a:ext cx="15" cy="5"/>
              </a:xfrm>
              <a:custGeom>
                <a:avLst/>
                <a:gdLst>
                  <a:gd name="T0" fmla="*/ 15 w 15"/>
                  <a:gd name="T1" fmla="*/ 5 h 5"/>
                  <a:gd name="T2" fmla="*/ 8 w 15"/>
                  <a:gd name="T3" fmla="*/ 5 h 5"/>
                  <a:gd name="T4" fmla="*/ 0 w 15"/>
                  <a:gd name="T5" fmla="*/ 0 h 5"/>
                  <a:gd name="T6" fmla="*/ 0 60000 65536"/>
                  <a:gd name="T7" fmla="*/ 0 60000 65536"/>
                  <a:gd name="T8" fmla="*/ 0 60000 65536"/>
                  <a:gd name="T9" fmla="*/ 0 w 15"/>
                  <a:gd name="T10" fmla="*/ 0 h 5"/>
                  <a:gd name="T11" fmla="*/ 15 w 15"/>
                  <a:gd name="T12" fmla="*/ 5 h 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5" h="5">
                    <a:moveTo>
                      <a:pt x="15" y="5"/>
                    </a:moveTo>
                    <a:lnTo>
                      <a:pt x="8" y="5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81" name="Freeform 69"/>
              <p:cNvSpPr>
                <a:spLocks/>
              </p:cNvSpPr>
              <p:nvPr/>
            </p:nvSpPr>
            <p:spPr bwMode="auto">
              <a:xfrm>
                <a:off x="1528" y="3041"/>
                <a:ext cx="17" cy="16"/>
              </a:xfrm>
              <a:custGeom>
                <a:avLst/>
                <a:gdLst>
                  <a:gd name="T0" fmla="*/ 17 w 17"/>
                  <a:gd name="T1" fmla="*/ 16 h 16"/>
                  <a:gd name="T2" fmla="*/ 12 w 17"/>
                  <a:gd name="T3" fmla="*/ 9 h 16"/>
                  <a:gd name="T4" fmla="*/ 6 w 17"/>
                  <a:gd name="T5" fmla="*/ 3 h 16"/>
                  <a:gd name="T6" fmla="*/ 0 w 17"/>
                  <a:gd name="T7" fmla="*/ 0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"/>
                  <a:gd name="T13" fmla="*/ 0 h 16"/>
                  <a:gd name="T14" fmla="*/ 17 w 17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" h="16">
                    <a:moveTo>
                      <a:pt x="17" y="16"/>
                    </a:moveTo>
                    <a:lnTo>
                      <a:pt x="12" y="9"/>
                    </a:lnTo>
                    <a:lnTo>
                      <a:pt x="6" y="3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82" name="Freeform 70"/>
              <p:cNvSpPr>
                <a:spLocks/>
              </p:cNvSpPr>
              <p:nvPr/>
            </p:nvSpPr>
            <p:spPr bwMode="auto">
              <a:xfrm>
                <a:off x="1545" y="3057"/>
                <a:ext cx="16" cy="29"/>
              </a:xfrm>
              <a:custGeom>
                <a:avLst/>
                <a:gdLst>
                  <a:gd name="T0" fmla="*/ 0 w 16"/>
                  <a:gd name="T1" fmla="*/ 0 h 29"/>
                  <a:gd name="T2" fmla="*/ 9 w 16"/>
                  <a:gd name="T3" fmla="*/ 16 h 29"/>
                  <a:gd name="T4" fmla="*/ 16 w 16"/>
                  <a:gd name="T5" fmla="*/ 29 h 29"/>
                  <a:gd name="T6" fmla="*/ 0 60000 65536"/>
                  <a:gd name="T7" fmla="*/ 0 60000 65536"/>
                  <a:gd name="T8" fmla="*/ 0 60000 65536"/>
                  <a:gd name="T9" fmla="*/ 0 w 16"/>
                  <a:gd name="T10" fmla="*/ 0 h 29"/>
                  <a:gd name="T11" fmla="*/ 16 w 16"/>
                  <a:gd name="T12" fmla="*/ 29 h 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" h="29">
                    <a:moveTo>
                      <a:pt x="0" y="0"/>
                    </a:moveTo>
                    <a:lnTo>
                      <a:pt x="9" y="16"/>
                    </a:lnTo>
                    <a:lnTo>
                      <a:pt x="16" y="2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83" name="Freeform 71"/>
              <p:cNvSpPr>
                <a:spLocks/>
              </p:cNvSpPr>
              <p:nvPr/>
            </p:nvSpPr>
            <p:spPr bwMode="auto">
              <a:xfrm>
                <a:off x="1514" y="3042"/>
                <a:ext cx="45" cy="15"/>
              </a:xfrm>
              <a:custGeom>
                <a:avLst/>
                <a:gdLst>
                  <a:gd name="T0" fmla="*/ 0 w 45"/>
                  <a:gd name="T1" fmla="*/ 0 h 15"/>
                  <a:gd name="T2" fmla="*/ 13 w 45"/>
                  <a:gd name="T3" fmla="*/ 10 h 15"/>
                  <a:gd name="T4" fmla="*/ 32 w 45"/>
                  <a:gd name="T5" fmla="*/ 15 h 15"/>
                  <a:gd name="T6" fmla="*/ 45 w 45"/>
                  <a:gd name="T7" fmla="*/ 15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5"/>
                  <a:gd name="T13" fmla="*/ 0 h 15"/>
                  <a:gd name="T14" fmla="*/ 45 w 45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5" h="15">
                    <a:moveTo>
                      <a:pt x="0" y="0"/>
                    </a:moveTo>
                    <a:lnTo>
                      <a:pt x="13" y="10"/>
                    </a:lnTo>
                    <a:lnTo>
                      <a:pt x="32" y="15"/>
                    </a:lnTo>
                    <a:lnTo>
                      <a:pt x="45" y="1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84" name="Freeform 72"/>
              <p:cNvSpPr>
                <a:spLocks/>
              </p:cNvSpPr>
              <p:nvPr/>
            </p:nvSpPr>
            <p:spPr bwMode="auto">
              <a:xfrm>
                <a:off x="1493" y="3030"/>
                <a:ext cx="17" cy="34"/>
              </a:xfrm>
              <a:custGeom>
                <a:avLst/>
                <a:gdLst>
                  <a:gd name="T0" fmla="*/ 17 w 17"/>
                  <a:gd name="T1" fmla="*/ 0 h 34"/>
                  <a:gd name="T2" fmla="*/ 4 w 17"/>
                  <a:gd name="T3" fmla="*/ 27 h 34"/>
                  <a:gd name="T4" fmla="*/ 0 w 17"/>
                  <a:gd name="T5" fmla="*/ 34 h 34"/>
                  <a:gd name="T6" fmla="*/ 0 60000 65536"/>
                  <a:gd name="T7" fmla="*/ 0 60000 65536"/>
                  <a:gd name="T8" fmla="*/ 0 60000 65536"/>
                  <a:gd name="T9" fmla="*/ 0 w 17"/>
                  <a:gd name="T10" fmla="*/ 0 h 34"/>
                  <a:gd name="T11" fmla="*/ 17 w 17"/>
                  <a:gd name="T12" fmla="*/ 34 h 3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" h="34">
                    <a:moveTo>
                      <a:pt x="17" y="0"/>
                    </a:moveTo>
                    <a:lnTo>
                      <a:pt x="4" y="27"/>
                    </a:lnTo>
                    <a:lnTo>
                      <a:pt x="0" y="34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85" name="Line 73"/>
              <p:cNvSpPr>
                <a:spLocks noChangeShapeType="1"/>
              </p:cNvSpPr>
              <p:nvPr/>
            </p:nvSpPr>
            <p:spPr bwMode="auto">
              <a:xfrm>
                <a:off x="1510" y="3030"/>
                <a:ext cx="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6" name="Freeform 74"/>
              <p:cNvSpPr>
                <a:spLocks/>
              </p:cNvSpPr>
              <p:nvPr/>
            </p:nvSpPr>
            <p:spPr bwMode="auto">
              <a:xfrm>
                <a:off x="1510" y="3017"/>
                <a:ext cx="22" cy="16"/>
              </a:xfrm>
              <a:custGeom>
                <a:avLst/>
                <a:gdLst>
                  <a:gd name="T0" fmla="*/ 0 w 22"/>
                  <a:gd name="T1" fmla="*/ 0 h 16"/>
                  <a:gd name="T2" fmla="*/ 5 w 22"/>
                  <a:gd name="T3" fmla="*/ 5 h 16"/>
                  <a:gd name="T4" fmla="*/ 13 w 22"/>
                  <a:gd name="T5" fmla="*/ 12 h 16"/>
                  <a:gd name="T6" fmla="*/ 22 w 22"/>
                  <a:gd name="T7" fmla="*/ 16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2"/>
                  <a:gd name="T13" fmla="*/ 0 h 16"/>
                  <a:gd name="T14" fmla="*/ 22 w 22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2" h="16">
                    <a:moveTo>
                      <a:pt x="0" y="0"/>
                    </a:moveTo>
                    <a:lnTo>
                      <a:pt x="5" y="5"/>
                    </a:lnTo>
                    <a:lnTo>
                      <a:pt x="13" y="12"/>
                    </a:lnTo>
                    <a:lnTo>
                      <a:pt x="22" y="1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87" name="Line 75"/>
              <p:cNvSpPr>
                <a:spLocks noChangeShapeType="1"/>
              </p:cNvSpPr>
              <p:nvPr/>
            </p:nvSpPr>
            <p:spPr bwMode="auto">
              <a:xfrm flipH="1">
                <a:off x="1513" y="3022"/>
                <a:ext cx="2" cy="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8" name="Line 76"/>
              <p:cNvSpPr>
                <a:spLocks noChangeShapeType="1"/>
              </p:cNvSpPr>
              <p:nvPr/>
            </p:nvSpPr>
            <p:spPr bwMode="auto">
              <a:xfrm flipH="1">
                <a:off x="1334" y="3082"/>
                <a:ext cx="5" cy="7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89" name="Freeform 77"/>
              <p:cNvSpPr>
                <a:spLocks/>
              </p:cNvSpPr>
              <p:nvPr/>
            </p:nvSpPr>
            <p:spPr bwMode="auto">
              <a:xfrm>
                <a:off x="1349" y="3059"/>
                <a:ext cx="6" cy="15"/>
              </a:xfrm>
              <a:custGeom>
                <a:avLst/>
                <a:gdLst>
                  <a:gd name="T0" fmla="*/ 0 w 6"/>
                  <a:gd name="T1" fmla="*/ 0 h 15"/>
                  <a:gd name="T2" fmla="*/ 2 w 6"/>
                  <a:gd name="T3" fmla="*/ 6 h 15"/>
                  <a:gd name="T4" fmla="*/ 4 w 6"/>
                  <a:gd name="T5" fmla="*/ 11 h 15"/>
                  <a:gd name="T6" fmla="*/ 6 w 6"/>
                  <a:gd name="T7" fmla="*/ 15 h 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15"/>
                  <a:gd name="T14" fmla="*/ 6 w 6"/>
                  <a:gd name="T15" fmla="*/ 15 h 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15">
                    <a:moveTo>
                      <a:pt x="0" y="0"/>
                    </a:moveTo>
                    <a:lnTo>
                      <a:pt x="2" y="6"/>
                    </a:lnTo>
                    <a:lnTo>
                      <a:pt x="4" y="11"/>
                    </a:lnTo>
                    <a:lnTo>
                      <a:pt x="6" y="1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90" name="Freeform 78"/>
              <p:cNvSpPr>
                <a:spLocks/>
              </p:cNvSpPr>
              <p:nvPr/>
            </p:nvSpPr>
            <p:spPr bwMode="auto">
              <a:xfrm>
                <a:off x="1347" y="2996"/>
                <a:ext cx="2" cy="26"/>
              </a:xfrm>
              <a:custGeom>
                <a:avLst/>
                <a:gdLst>
                  <a:gd name="T0" fmla="*/ 1 w 2"/>
                  <a:gd name="T1" fmla="*/ 0 h 26"/>
                  <a:gd name="T2" fmla="*/ 2 w 2"/>
                  <a:gd name="T3" fmla="*/ 6 h 26"/>
                  <a:gd name="T4" fmla="*/ 2 w 2"/>
                  <a:gd name="T5" fmla="*/ 19 h 26"/>
                  <a:gd name="T6" fmla="*/ 0 w 2"/>
                  <a:gd name="T7" fmla="*/ 26 h 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"/>
                  <a:gd name="T13" fmla="*/ 0 h 26"/>
                  <a:gd name="T14" fmla="*/ 2 w 2"/>
                  <a:gd name="T15" fmla="*/ 26 h 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" h="26">
                    <a:moveTo>
                      <a:pt x="1" y="0"/>
                    </a:moveTo>
                    <a:lnTo>
                      <a:pt x="2" y="6"/>
                    </a:lnTo>
                    <a:lnTo>
                      <a:pt x="2" y="19"/>
                    </a:lnTo>
                    <a:lnTo>
                      <a:pt x="0" y="2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91" name="Line 79"/>
              <p:cNvSpPr>
                <a:spLocks noChangeShapeType="1"/>
              </p:cNvSpPr>
              <p:nvPr/>
            </p:nvSpPr>
            <p:spPr bwMode="auto">
              <a:xfrm flipH="1" flipV="1">
                <a:off x="1346" y="2985"/>
                <a:ext cx="9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2" name="Freeform 80"/>
              <p:cNvSpPr>
                <a:spLocks/>
              </p:cNvSpPr>
              <p:nvPr/>
            </p:nvSpPr>
            <p:spPr bwMode="auto">
              <a:xfrm>
                <a:off x="1353" y="2989"/>
                <a:ext cx="4" cy="6"/>
              </a:xfrm>
              <a:custGeom>
                <a:avLst/>
                <a:gdLst>
                  <a:gd name="T0" fmla="*/ 0 w 4"/>
                  <a:gd name="T1" fmla="*/ 6 h 6"/>
                  <a:gd name="T2" fmla="*/ 4 w 4"/>
                  <a:gd name="T3" fmla="*/ 1 h 6"/>
                  <a:gd name="T4" fmla="*/ 2 w 4"/>
                  <a:gd name="T5" fmla="*/ 0 h 6"/>
                  <a:gd name="T6" fmla="*/ 0 60000 65536"/>
                  <a:gd name="T7" fmla="*/ 0 60000 65536"/>
                  <a:gd name="T8" fmla="*/ 0 60000 65536"/>
                  <a:gd name="T9" fmla="*/ 0 w 4"/>
                  <a:gd name="T10" fmla="*/ 0 h 6"/>
                  <a:gd name="T11" fmla="*/ 4 w 4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" h="6">
                    <a:moveTo>
                      <a:pt x="0" y="6"/>
                    </a:moveTo>
                    <a:lnTo>
                      <a:pt x="4" y="1"/>
                    </a:lnTo>
                    <a:lnTo>
                      <a:pt x="2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93" name="Freeform 81"/>
              <p:cNvSpPr>
                <a:spLocks/>
              </p:cNvSpPr>
              <p:nvPr/>
            </p:nvSpPr>
            <p:spPr bwMode="auto">
              <a:xfrm>
                <a:off x="1330" y="2957"/>
                <a:ext cx="6" cy="29"/>
              </a:xfrm>
              <a:custGeom>
                <a:avLst/>
                <a:gdLst>
                  <a:gd name="T0" fmla="*/ 3 w 6"/>
                  <a:gd name="T1" fmla="*/ 0 h 29"/>
                  <a:gd name="T2" fmla="*/ 5 w 6"/>
                  <a:gd name="T3" fmla="*/ 8 h 29"/>
                  <a:gd name="T4" fmla="*/ 6 w 6"/>
                  <a:gd name="T5" fmla="*/ 20 h 29"/>
                  <a:gd name="T6" fmla="*/ 0 w 6"/>
                  <a:gd name="T7" fmla="*/ 29 h 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"/>
                  <a:gd name="T13" fmla="*/ 0 h 29"/>
                  <a:gd name="T14" fmla="*/ 6 w 6"/>
                  <a:gd name="T15" fmla="*/ 29 h 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" h="29">
                    <a:moveTo>
                      <a:pt x="3" y="0"/>
                    </a:moveTo>
                    <a:lnTo>
                      <a:pt x="5" y="8"/>
                    </a:lnTo>
                    <a:lnTo>
                      <a:pt x="6" y="20"/>
                    </a:lnTo>
                    <a:lnTo>
                      <a:pt x="0" y="2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94" name="Line 82"/>
              <p:cNvSpPr>
                <a:spLocks noChangeShapeType="1"/>
              </p:cNvSpPr>
              <p:nvPr/>
            </p:nvSpPr>
            <p:spPr bwMode="auto">
              <a:xfrm>
                <a:off x="1344" y="2960"/>
                <a:ext cx="13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5" name="Freeform 83"/>
              <p:cNvSpPr>
                <a:spLocks/>
              </p:cNvSpPr>
              <p:nvPr/>
            </p:nvSpPr>
            <p:spPr bwMode="auto">
              <a:xfrm>
                <a:off x="1353" y="2989"/>
                <a:ext cx="2" cy="6"/>
              </a:xfrm>
              <a:custGeom>
                <a:avLst/>
                <a:gdLst>
                  <a:gd name="T0" fmla="*/ 2 w 2"/>
                  <a:gd name="T1" fmla="*/ 0 h 6"/>
                  <a:gd name="T2" fmla="*/ 0 w 2"/>
                  <a:gd name="T3" fmla="*/ 1 h 6"/>
                  <a:gd name="T4" fmla="*/ 0 w 2"/>
                  <a:gd name="T5" fmla="*/ 6 h 6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6"/>
                  <a:gd name="T11" fmla="*/ 2 w 2"/>
                  <a:gd name="T12" fmla="*/ 6 h 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6">
                    <a:moveTo>
                      <a:pt x="2" y="0"/>
                    </a:moveTo>
                    <a:lnTo>
                      <a:pt x="0" y="1"/>
                    </a:lnTo>
                    <a:lnTo>
                      <a:pt x="0" y="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96" name="Freeform 84"/>
              <p:cNvSpPr>
                <a:spLocks/>
              </p:cNvSpPr>
              <p:nvPr/>
            </p:nvSpPr>
            <p:spPr bwMode="auto">
              <a:xfrm>
                <a:off x="1348" y="2961"/>
                <a:ext cx="7" cy="28"/>
              </a:xfrm>
              <a:custGeom>
                <a:avLst/>
                <a:gdLst>
                  <a:gd name="T0" fmla="*/ 0 w 7"/>
                  <a:gd name="T1" fmla="*/ 0 h 28"/>
                  <a:gd name="T2" fmla="*/ 0 w 7"/>
                  <a:gd name="T3" fmla="*/ 12 h 28"/>
                  <a:gd name="T4" fmla="*/ 5 w 7"/>
                  <a:gd name="T5" fmla="*/ 17 h 28"/>
                  <a:gd name="T6" fmla="*/ 7 w 7"/>
                  <a:gd name="T7" fmla="*/ 25 h 28"/>
                  <a:gd name="T8" fmla="*/ 7 w 7"/>
                  <a:gd name="T9" fmla="*/ 28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28"/>
                  <a:gd name="T17" fmla="*/ 7 w 7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28">
                    <a:moveTo>
                      <a:pt x="0" y="0"/>
                    </a:moveTo>
                    <a:lnTo>
                      <a:pt x="0" y="12"/>
                    </a:lnTo>
                    <a:lnTo>
                      <a:pt x="5" y="17"/>
                    </a:lnTo>
                    <a:lnTo>
                      <a:pt x="7" y="25"/>
                    </a:lnTo>
                    <a:lnTo>
                      <a:pt x="7" y="2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97" name="Freeform 85"/>
              <p:cNvSpPr>
                <a:spLocks/>
              </p:cNvSpPr>
              <p:nvPr/>
            </p:nvSpPr>
            <p:spPr bwMode="auto">
              <a:xfrm>
                <a:off x="1353" y="2961"/>
                <a:ext cx="26" cy="8"/>
              </a:xfrm>
              <a:custGeom>
                <a:avLst/>
                <a:gdLst>
                  <a:gd name="T0" fmla="*/ 0 w 26"/>
                  <a:gd name="T1" fmla="*/ 0 h 8"/>
                  <a:gd name="T2" fmla="*/ 12 w 26"/>
                  <a:gd name="T3" fmla="*/ 6 h 8"/>
                  <a:gd name="T4" fmla="*/ 16 w 26"/>
                  <a:gd name="T5" fmla="*/ 8 h 8"/>
                  <a:gd name="T6" fmla="*/ 26 w 26"/>
                  <a:gd name="T7" fmla="*/ 8 h 8"/>
                  <a:gd name="T8" fmla="*/ 20 w 26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8"/>
                  <a:gd name="T17" fmla="*/ 26 w 26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8">
                    <a:moveTo>
                      <a:pt x="0" y="0"/>
                    </a:moveTo>
                    <a:lnTo>
                      <a:pt x="12" y="6"/>
                    </a:lnTo>
                    <a:lnTo>
                      <a:pt x="16" y="8"/>
                    </a:lnTo>
                    <a:lnTo>
                      <a:pt x="26" y="8"/>
                    </a:lnTo>
                    <a:lnTo>
                      <a:pt x="2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98" name="Line 86"/>
              <p:cNvSpPr>
                <a:spLocks noChangeShapeType="1"/>
              </p:cNvSpPr>
              <p:nvPr/>
            </p:nvSpPr>
            <p:spPr bwMode="auto">
              <a:xfrm>
                <a:off x="1335" y="2956"/>
                <a:ext cx="9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99" name="Line 87"/>
              <p:cNvSpPr>
                <a:spLocks noChangeShapeType="1"/>
              </p:cNvSpPr>
              <p:nvPr/>
            </p:nvSpPr>
            <p:spPr bwMode="auto">
              <a:xfrm>
                <a:off x="1334" y="2947"/>
                <a:ext cx="6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0" name="Line 88"/>
              <p:cNvSpPr>
                <a:spLocks noChangeShapeType="1"/>
              </p:cNvSpPr>
              <p:nvPr/>
            </p:nvSpPr>
            <p:spPr bwMode="auto">
              <a:xfrm>
                <a:off x="1343" y="2951"/>
                <a:ext cx="8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1" name="Freeform 89"/>
              <p:cNvSpPr>
                <a:spLocks/>
              </p:cNvSpPr>
              <p:nvPr/>
            </p:nvSpPr>
            <p:spPr bwMode="auto">
              <a:xfrm>
                <a:off x="1349" y="2952"/>
                <a:ext cx="24" cy="12"/>
              </a:xfrm>
              <a:custGeom>
                <a:avLst/>
                <a:gdLst>
                  <a:gd name="T0" fmla="*/ 0 w 24"/>
                  <a:gd name="T1" fmla="*/ 0 h 12"/>
                  <a:gd name="T2" fmla="*/ 8 w 24"/>
                  <a:gd name="T3" fmla="*/ 4 h 12"/>
                  <a:gd name="T4" fmla="*/ 17 w 24"/>
                  <a:gd name="T5" fmla="*/ 5 h 12"/>
                  <a:gd name="T6" fmla="*/ 24 w 24"/>
                  <a:gd name="T7" fmla="*/ 12 h 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"/>
                  <a:gd name="T13" fmla="*/ 0 h 12"/>
                  <a:gd name="T14" fmla="*/ 24 w 24"/>
                  <a:gd name="T15" fmla="*/ 12 h 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" h="12">
                    <a:moveTo>
                      <a:pt x="0" y="0"/>
                    </a:moveTo>
                    <a:lnTo>
                      <a:pt x="8" y="4"/>
                    </a:lnTo>
                    <a:lnTo>
                      <a:pt x="17" y="5"/>
                    </a:lnTo>
                    <a:lnTo>
                      <a:pt x="24" y="12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02" name="Line 90"/>
              <p:cNvSpPr>
                <a:spLocks noChangeShapeType="1"/>
              </p:cNvSpPr>
              <p:nvPr/>
            </p:nvSpPr>
            <p:spPr bwMode="auto">
              <a:xfrm flipV="1">
                <a:off x="1357" y="2986"/>
                <a:ext cx="17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3" name="Line 91"/>
              <p:cNvSpPr>
                <a:spLocks noChangeShapeType="1"/>
              </p:cNvSpPr>
              <p:nvPr/>
            </p:nvSpPr>
            <p:spPr bwMode="auto">
              <a:xfrm>
                <a:off x="1333" y="2957"/>
                <a:ext cx="9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4" name="Freeform 92"/>
              <p:cNvSpPr>
                <a:spLocks/>
              </p:cNvSpPr>
              <p:nvPr/>
            </p:nvSpPr>
            <p:spPr bwMode="auto">
              <a:xfrm>
                <a:off x="569" y="3691"/>
                <a:ext cx="25" cy="49"/>
              </a:xfrm>
              <a:custGeom>
                <a:avLst/>
                <a:gdLst>
                  <a:gd name="T0" fmla="*/ 25 w 25"/>
                  <a:gd name="T1" fmla="*/ 0 h 49"/>
                  <a:gd name="T2" fmla="*/ 25 w 25"/>
                  <a:gd name="T3" fmla="*/ 10 h 49"/>
                  <a:gd name="T4" fmla="*/ 22 w 25"/>
                  <a:gd name="T5" fmla="*/ 20 h 49"/>
                  <a:gd name="T6" fmla="*/ 15 w 25"/>
                  <a:gd name="T7" fmla="*/ 32 h 49"/>
                  <a:gd name="T8" fmla="*/ 9 w 25"/>
                  <a:gd name="T9" fmla="*/ 40 h 49"/>
                  <a:gd name="T10" fmla="*/ 0 w 25"/>
                  <a:gd name="T11" fmla="*/ 49 h 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"/>
                  <a:gd name="T19" fmla="*/ 0 h 49"/>
                  <a:gd name="T20" fmla="*/ 25 w 25"/>
                  <a:gd name="T21" fmla="*/ 49 h 4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" h="49">
                    <a:moveTo>
                      <a:pt x="25" y="0"/>
                    </a:moveTo>
                    <a:lnTo>
                      <a:pt x="25" y="10"/>
                    </a:lnTo>
                    <a:lnTo>
                      <a:pt x="22" y="20"/>
                    </a:lnTo>
                    <a:lnTo>
                      <a:pt x="15" y="32"/>
                    </a:lnTo>
                    <a:lnTo>
                      <a:pt x="9" y="40"/>
                    </a:lnTo>
                    <a:lnTo>
                      <a:pt x="0" y="4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05" name="Freeform 93"/>
              <p:cNvSpPr>
                <a:spLocks/>
              </p:cNvSpPr>
              <p:nvPr/>
            </p:nvSpPr>
            <p:spPr bwMode="auto">
              <a:xfrm>
                <a:off x="578" y="3691"/>
                <a:ext cx="21" cy="49"/>
              </a:xfrm>
              <a:custGeom>
                <a:avLst/>
                <a:gdLst>
                  <a:gd name="T0" fmla="*/ 21 w 21"/>
                  <a:gd name="T1" fmla="*/ 0 h 49"/>
                  <a:gd name="T2" fmla="*/ 19 w 21"/>
                  <a:gd name="T3" fmla="*/ 13 h 49"/>
                  <a:gd name="T4" fmla="*/ 16 w 21"/>
                  <a:gd name="T5" fmla="*/ 24 h 49"/>
                  <a:gd name="T6" fmla="*/ 10 w 21"/>
                  <a:gd name="T7" fmla="*/ 33 h 49"/>
                  <a:gd name="T8" fmla="*/ 5 w 21"/>
                  <a:gd name="T9" fmla="*/ 42 h 49"/>
                  <a:gd name="T10" fmla="*/ 0 w 21"/>
                  <a:gd name="T11" fmla="*/ 49 h 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"/>
                  <a:gd name="T19" fmla="*/ 0 h 49"/>
                  <a:gd name="T20" fmla="*/ 21 w 21"/>
                  <a:gd name="T21" fmla="*/ 49 h 4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" h="49">
                    <a:moveTo>
                      <a:pt x="21" y="0"/>
                    </a:moveTo>
                    <a:lnTo>
                      <a:pt x="19" y="13"/>
                    </a:lnTo>
                    <a:lnTo>
                      <a:pt x="16" y="24"/>
                    </a:lnTo>
                    <a:lnTo>
                      <a:pt x="10" y="33"/>
                    </a:lnTo>
                    <a:lnTo>
                      <a:pt x="5" y="42"/>
                    </a:lnTo>
                    <a:lnTo>
                      <a:pt x="0" y="4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06" name="Freeform 94"/>
              <p:cNvSpPr>
                <a:spLocks/>
              </p:cNvSpPr>
              <p:nvPr/>
            </p:nvSpPr>
            <p:spPr bwMode="auto">
              <a:xfrm>
                <a:off x="1046" y="3456"/>
                <a:ext cx="38" cy="14"/>
              </a:xfrm>
              <a:custGeom>
                <a:avLst/>
                <a:gdLst>
                  <a:gd name="T0" fmla="*/ 0 w 38"/>
                  <a:gd name="T1" fmla="*/ 14 h 14"/>
                  <a:gd name="T2" fmla="*/ 19 w 38"/>
                  <a:gd name="T3" fmla="*/ 5 h 14"/>
                  <a:gd name="T4" fmla="*/ 38 w 38"/>
                  <a:gd name="T5" fmla="*/ 0 h 14"/>
                  <a:gd name="T6" fmla="*/ 0 60000 65536"/>
                  <a:gd name="T7" fmla="*/ 0 60000 65536"/>
                  <a:gd name="T8" fmla="*/ 0 60000 65536"/>
                  <a:gd name="T9" fmla="*/ 0 w 38"/>
                  <a:gd name="T10" fmla="*/ 0 h 14"/>
                  <a:gd name="T11" fmla="*/ 38 w 38"/>
                  <a:gd name="T12" fmla="*/ 14 h 1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" h="14">
                    <a:moveTo>
                      <a:pt x="0" y="14"/>
                    </a:moveTo>
                    <a:lnTo>
                      <a:pt x="19" y="5"/>
                    </a:lnTo>
                    <a:lnTo>
                      <a:pt x="38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07" name="Freeform 95"/>
              <p:cNvSpPr>
                <a:spLocks/>
              </p:cNvSpPr>
              <p:nvPr/>
            </p:nvSpPr>
            <p:spPr bwMode="auto">
              <a:xfrm>
                <a:off x="1276" y="3307"/>
                <a:ext cx="178" cy="459"/>
              </a:xfrm>
              <a:custGeom>
                <a:avLst/>
                <a:gdLst>
                  <a:gd name="T0" fmla="*/ 0 w 178"/>
                  <a:gd name="T1" fmla="*/ 459 h 459"/>
                  <a:gd name="T2" fmla="*/ 14 w 178"/>
                  <a:gd name="T3" fmla="*/ 445 h 459"/>
                  <a:gd name="T4" fmla="*/ 24 w 178"/>
                  <a:gd name="T5" fmla="*/ 433 h 459"/>
                  <a:gd name="T6" fmla="*/ 41 w 178"/>
                  <a:gd name="T7" fmla="*/ 415 h 459"/>
                  <a:gd name="T8" fmla="*/ 54 w 178"/>
                  <a:gd name="T9" fmla="*/ 395 h 459"/>
                  <a:gd name="T10" fmla="*/ 76 w 178"/>
                  <a:gd name="T11" fmla="*/ 373 h 459"/>
                  <a:gd name="T12" fmla="*/ 89 w 178"/>
                  <a:gd name="T13" fmla="*/ 359 h 459"/>
                  <a:gd name="T14" fmla="*/ 95 w 178"/>
                  <a:gd name="T15" fmla="*/ 364 h 459"/>
                  <a:gd name="T16" fmla="*/ 103 w 178"/>
                  <a:gd name="T17" fmla="*/ 372 h 459"/>
                  <a:gd name="T18" fmla="*/ 101 w 178"/>
                  <a:gd name="T19" fmla="*/ 363 h 459"/>
                  <a:gd name="T20" fmla="*/ 94 w 178"/>
                  <a:gd name="T21" fmla="*/ 354 h 459"/>
                  <a:gd name="T22" fmla="*/ 101 w 178"/>
                  <a:gd name="T23" fmla="*/ 345 h 459"/>
                  <a:gd name="T24" fmla="*/ 103 w 178"/>
                  <a:gd name="T25" fmla="*/ 333 h 459"/>
                  <a:gd name="T26" fmla="*/ 114 w 178"/>
                  <a:gd name="T27" fmla="*/ 290 h 459"/>
                  <a:gd name="T28" fmla="*/ 123 w 178"/>
                  <a:gd name="T29" fmla="*/ 267 h 459"/>
                  <a:gd name="T30" fmla="*/ 130 w 178"/>
                  <a:gd name="T31" fmla="*/ 253 h 459"/>
                  <a:gd name="T32" fmla="*/ 140 w 178"/>
                  <a:gd name="T33" fmla="*/ 245 h 459"/>
                  <a:gd name="T34" fmla="*/ 143 w 178"/>
                  <a:gd name="T35" fmla="*/ 242 h 459"/>
                  <a:gd name="T36" fmla="*/ 162 w 178"/>
                  <a:gd name="T37" fmla="*/ 247 h 459"/>
                  <a:gd name="T38" fmla="*/ 159 w 178"/>
                  <a:gd name="T39" fmla="*/ 240 h 459"/>
                  <a:gd name="T40" fmla="*/ 150 w 178"/>
                  <a:gd name="T41" fmla="*/ 221 h 459"/>
                  <a:gd name="T42" fmla="*/ 156 w 178"/>
                  <a:gd name="T43" fmla="*/ 215 h 459"/>
                  <a:gd name="T44" fmla="*/ 154 w 178"/>
                  <a:gd name="T45" fmla="*/ 157 h 459"/>
                  <a:gd name="T46" fmla="*/ 154 w 178"/>
                  <a:gd name="T47" fmla="*/ 129 h 459"/>
                  <a:gd name="T48" fmla="*/ 156 w 178"/>
                  <a:gd name="T49" fmla="*/ 75 h 459"/>
                  <a:gd name="T50" fmla="*/ 162 w 178"/>
                  <a:gd name="T51" fmla="*/ 44 h 459"/>
                  <a:gd name="T52" fmla="*/ 168 w 178"/>
                  <a:gd name="T53" fmla="*/ 19 h 459"/>
                  <a:gd name="T54" fmla="*/ 178 w 178"/>
                  <a:gd name="T55" fmla="*/ 0 h 459"/>
                  <a:gd name="T56" fmla="*/ 172 w 178"/>
                  <a:gd name="T57" fmla="*/ 6 h 459"/>
                  <a:gd name="T58" fmla="*/ 162 w 178"/>
                  <a:gd name="T59" fmla="*/ 19 h 459"/>
                  <a:gd name="T60" fmla="*/ 154 w 178"/>
                  <a:gd name="T61" fmla="*/ 37 h 459"/>
                  <a:gd name="T62" fmla="*/ 153 w 178"/>
                  <a:gd name="T63" fmla="*/ 89 h 459"/>
                  <a:gd name="T64" fmla="*/ 154 w 178"/>
                  <a:gd name="T65" fmla="*/ 129 h 45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78"/>
                  <a:gd name="T100" fmla="*/ 0 h 459"/>
                  <a:gd name="T101" fmla="*/ 178 w 178"/>
                  <a:gd name="T102" fmla="*/ 459 h 45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78" h="459">
                    <a:moveTo>
                      <a:pt x="0" y="459"/>
                    </a:moveTo>
                    <a:lnTo>
                      <a:pt x="14" y="445"/>
                    </a:lnTo>
                    <a:lnTo>
                      <a:pt x="24" y="433"/>
                    </a:lnTo>
                    <a:lnTo>
                      <a:pt x="41" y="415"/>
                    </a:lnTo>
                    <a:lnTo>
                      <a:pt x="54" y="395"/>
                    </a:lnTo>
                    <a:lnTo>
                      <a:pt x="76" y="373"/>
                    </a:lnTo>
                    <a:lnTo>
                      <a:pt x="89" y="359"/>
                    </a:lnTo>
                    <a:lnTo>
                      <a:pt x="95" y="364"/>
                    </a:lnTo>
                    <a:lnTo>
                      <a:pt x="103" y="372"/>
                    </a:lnTo>
                    <a:lnTo>
                      <a:pt x="101" y="363"/>
                    </a:lnTo>
                    <a:lnTo>
                      <a:pt x="94" y="354"/>
                    </a:lnTo>
                    <a:lnTo>
                      <a:pt x="101" y="345"/>
                    </a:lnTo>
                    <a:lnTo>
                      <a:pt x="103" y="333"/>
                    </a:lnTo>
                    <a:lnTo>
                      <a:pt x="114" y="290"/>
                    </a:lnTo>
                    <a:lnTo>
                      <a:pt x="123" y="267"/>
                    </a:lnTo>
                    <a:lnTo>
                      <a:pt x="130" y="253"/>
                    </a:lnTo>
                    <a:lnTo>
                      <a:pt x="140" y="245"/>
                    </a:lnTo>
                    <a:lnTo>
                      <a:pt x="143" y="242"/>
                    </a:lnTo>
                    <a:lnTo>
                      <a:pt x="162" y="247"/>
                    </a:lnTo>
                    <a:lnTo>
                      <a:pt x="159" y="240"/>
                    </a:lnTo>
                    <a:lnTo>
                      <a:pt x="150" y="221"/>
                    </a:lnTo>
                    <a:lnTo>
                      <a:pt x="156" y="215"/>
                    </a:lnTo>
                    <a:lnTo>
                      <a:pt x="154" y="157"/>
                    </a:lnTo>
                    <a:lnTo>
                      <a:pt x="154" y="129"/>
                    </a:lnTo>
                    <a:lnTo>
                      <a:pt x="156" y="75"/>
                    </a:lnTo>
                    <a:lnTo>
                      <a:pt x="162" y="44"/>
                    </a:lnTo>
                    <a:lnTo>
                      <a:pt x="168" y="19"/>
                    </a:lnTo>
                    <a:lnTo>
                      <a:pt x="178" y="0"/>
                    </a:lnTo>
                    <a:lnTo>
                      <a:pt x="172" y="6"/>
                    </a:lnTo>
                    <a:lnTo>
                      <a:pt x="162" y="19"/>
                    </a:lnTo>
                    <a:lnTo>
                      <a:pt x="154" y="37"/>
                    </a:lnTo>
                    <a:lnTo>
                      <a:pt x="153" y="89"/>
                    </a:lnTo>
                    <a:lnTo>
                      <a:pt x="154" y="129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08" name="Freeform 96"/>
              <p:cNvSpPr>
                <a:spLocks/>
              </p:cNvSpPr>
              <p:nvPr/>
            </p:nvSpPr>
            <p:spPr bwMode="auto">
              <a:xfrm>
                <a:off x="1670" y="3195"/>
                <a:ext cx="29" cy="35"/>
              </a:xfrm>
              <a:custGeom>
                <a:avLst/>
                <a:gdLst>
                  <a:gd name="T0" fmla="*/ 29 w 29"/>
                  <a:gd name="T1" fmla="*/ 35 h 35"/>
                  <a:gd name="T2" fmla="*/ 15 w 29"/>
                  <a:gd name="T3" fmla="*/ 23 h 35"/>
                  <a:gd name="T4" fmla="*/ 6 w 29"/>
                  <a:gd name="T5" fmla="*/ 12 h 35"/>
                  <a:gd name="T6" fmla="*/ 0 w 29"/>
                  <a:gd name="T7" fmla="*/ 0 h 3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9"/>
                  <a:gd name="T13" fmla="*/ 0 h 35"/>
                  <a:gd name="T14" fmla="*/ 29 w 29"/>
                  <a:gd name="T15" fmla="*/ 35 h 3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9" h="35">
                    <a:moveTo>
                      <a:pt x="29" y="35"/>
                    </a:moveTo>
                    <a:lnTo>
                      <a:pt x="15" y="23"/>
                    </a:lnTo>
                    <a:lnTo>
                      <a:pt x="6" y="12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09" name="Freeform 97"/>
              <p:cNvSpPr>
                <a:spLocks/>
              </p:cNvSpPr>
              <p:nvPr/>
            </p:nvSpPr>
            <p:spPr bwMode="auto">
              <a:xfrm>
                <a:off x="766" y="3201"/>
                <a:ext cx="41" cy="21"/>
              </a:xfrm>
              <a:custGeom>
                <a:avLst/>
                <a:gdLst>
                  <a:gd name="T0" fmla="*/ 0 w 41"/>
                  <a:gd name="T1" fmla="*/ 21 h 21"/>
                  <a:gd name="T2" fmla="*/ 5 w 41"/>
                  <a:gd name="T3" fmla="*/ 11 h 21"/>
                  <a:gd name="T4" fmla="*/ 12 w 41"/>
                  <a:gd name="T5" fmla="*/ 6 h 21"/>
                  <a:gd name="T6" fmla="*/ 18 w 41"/>
                  <a:gd name="T7" fmla="*/ 0 h 21"/>
                  <a:gd name="T8" fmla="*/ 29 w 41"/>
                  <a:gd name="T9" fmla="*/ 0 h 21"/>
                  <a:gd name="T10" fmla="*/ 35 w 41"/>
                  <a:gd name="T11" fmla="*/ 3 h 21"/>
                  <a:gd name="T12" fmla="*/ 40 w 41"/>
                  <a:gd name="T13" fmla="*/ 10 h 21"/>
                  <a:gd name="T14" fmla="*/ 41 w 41"/>
                  <a:gd name="T15" fmla="*/ 16 h 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1"/>
                  <a:gd name="T25" fmla="*/ 0 h 21"/>
                  <a:gd name="T26" fmla="*/ 41 w 41"/>
                  <a:gd name="T27" fmla="*/ 21 h 2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1" h="21">
                    <a:moveTo>
                      <a:pt x="0" y="21"/>
                    </a:moveTo>
                    <a:lnTo>
                      <a:pt x="5" y="11"/>
                    </a:lnTo>
                    <a:lnTo>
                      <a:pt x="12" y="6"/>
                    </a:lnTo>
                    <a:lnTo>
                      <a:pt x="18" y="0"/>
                    </a:lnTo>
                    <a:lnTo>
                      <a:pt x="29" y="0"/>
                    </a:lnTo>
                    <a:lnTo>
                      <a:pt x="35" y="3"/>
                    </a:lnTo>
                    <a:lnTo>
                      <a:pt x="40" y="10"/>
                    </a:lnTo>
                    <a:lnTo>
                      <a:pt x="41" y="16"/>
                    </a:lnTo>
                  </a:path>
                </a:pathLst>
              </a:custGeom>
              <a:noFill/>
              <a:ln w="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10" name="Freeform 98"/>
              <p:cNvSpPr>
                <a:spLocks/>
              </p:cNvSpPr>
              <p:nvPr/>
            </p:nvSpPr>
            <p:spPr bwMode="auto">
              <a:xfrm>
                <a:off x="807" y="3201"/>
                <a:ext cx="42" cy="21"/>
              </a:xfrm>
              <a:custGeom>
                <a:avLst/>
                <a:gdLst>
                  <a:gd name="T0" fmla="*/ 42 w 42"/>
                  <a:gd name="T1" fmla="*/ 21 h 21"/>
                  <a:gd name="T2" fmla="*/ 37 w 42"/>
                  <a:gd name="T3" fmla="*/ 12 h 21"/>
                  <a:gd name="T4" fmla="*/ 30 w 42"/>
                  <a:gd name="T5" fmla="*/ 6 h 21"/>
                  <a:gd name="T6" fmla="*/ 23 w 42"/>
                  <a:gd name="T7" fmla="*/ 2 h 21"/>
                  <a:gd name="T8" fmla="*/ 15 w 42"/>
                  <a:gd name="T9" fmla="*/ 0 h 21"/>
                  <a:gd name="T10" fmla="*/ 7 w 42"/>
                  <a:gd name="T11" fmla="*/ 3 h 21"/>
                  <a:gd name="T12" fmla="*/ 2 w 42"/>
                  <a:gd name="T13" fmla="*/ 10 h 21"/>
                  <a:gd name="T14" fmla="*/ 0 w 42"/>
                  <a:gd name="T15" fmla="*/ 16 h 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2"/>
                  <a:gd name="T25" fmla="*/ 0 h 21"/>
                  <a:gd name="T26" fmla="*/ 42 w 42"/>
                  <a:gd name="T27" fmla="*/ 21 h 2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2" h="21">
                    <a:moveTo>
                      <a:pt x="42" y="21"/>
                    </a:moveTo>
                    <a:lnTo>
                      <a:pt x="37" y="12"/>
                    </a:lnTo>
                    <a:lnTo>
                      <a:pt x="30" y="6"/>
                    </a:lnTo>
                    <a:lnTo>
                      <a:pt x="23" y="2"/>
                    </a:lnTo>
                    <a:lnTo>
                      <a:pt x="15" y="0"/>
                    </a:lnTo>
                    <a:lnTo>
                      <a:pt x="7" y="3"/>
                    </a:lnTo>
                    <a:lnTo>
                      <a:pt x="2" y="10"/>
                    </a:lnTo>
                    <a:lnTo>
                      <a:pt x="0" y="16"/>
                    </a:lnTo>
                  </a:path>
                </a:pathLst>
              </a:custGeom>
              <a:noFill/>
              <a:ln w="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11" name="Freeform 99"/>
              <p:cNvSpPr>
                <a:spLocks/>
              </p:cNvSpPr>
              <p:nvPr/>
            </p:nvSpPr>
            <p:spPr bwMode="auto">
              <a:xfrm>
                <a:off x="807" y="3207"/>
                <a:ext cx="35" cy="32"/>
              </a:xfrm>
              <a:custGeom>
                <a:avLst/>
                <a:gdLst>
                  <a:gd name="T0" fmla="*/ 35 w 35"/>
                  <a:gd name="T1" fmla="*/ 32 h 32"/>
                  <a:gd name="T2" fmla="*/ 33 w 35"/>
                  <a:gd name="T3" fmla="*/ 19 h 32"/>
                  <a:gd name="T4" fmla="*/ 29 w 35"/>
                  <a:gd name="T5" fmla="*/ 10 h 32"/>
                  <a:gd name="T6" fmla="*/ 24 w 35"/>
                  <a:gd name="T7" fmla="*/ 4 h 32"/>
                  <a:gd name="T8" fmla="*/ 19 w 35"/>
                  <a:gd name="T9" fmla="*/ 0 h 32"/>
                  <a:gd name="T10" fmla="*/ 11 w 35"/>
                  <a:gd name="T11" fmla="*/ 0 h 32"/>
                  <a:gd name="T12" fmla="*/ 4 w 35"/>
                  <a:gd name="T13" fmla="*/ 5 h 32"/>
                  <a:gd name="T14" fmla="*/ 0 w 35"/>
                  <a:gd name="T15" fmla="*/ 10 h 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5"/>
                  <a:gd name="T25" fmla="*/ 0 h 32"/>
                  <a:gd name="T26" fmla="*/ 35 w 35"/>
                  <a:gd name="T27" fmla="*/ 32 h 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5" h="32">
                    <a:moveTo>
                      <a:pt x="35" y="32"/>
                    </a:moveTo>
                    <a:lnTo>
                      <a:pt x="33" y="19"/>
                    </a:lnTo>
                    <a:lnTo>
                      <a:pt x="29" y="10"/>
                    </a:lnTo>
                    <a:lnTo>
                      <a:pt x="24" y="4"/>
                    </a:lnTo>
                    <a:lnTo>
                      <a:pt x="19" y="0"/>
                    </a:lnTo>
                    <a:lnTo>
                      <a:pt x="11" y="0"/>
                    </a:lnTo>
                    <a:lnTo>
                      <a:pt x="4" y="5"/>
                    </a:lnTo>
                    <a:lnTo>
                      <a:pt x="0" y="10"/>
                    </a:lnTo>
                  </a:path>
                </a:pathLst>
              </a:custGeom>
              <a:noFill/>
              <a:ln w="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12" name="Freeform 100"/>
              <p:cNvSpPr>
                <a:spLocks/>
              </p:cNvSpPr>
              <p:nvPr/>
            </p:nvSpPr>
            <p:spPr bwMode="auto">
              <a:xfrm>
                <a:off x="774" y="3207"/>
                <a:ext cx="33" cy="32"/>
              </a:xfrm>
              <a:custGeom>
                <a:avLst/>
                <a:gdLst>
                  <a:gd name="T0" fmla="*/ 0 w 33"/>
                  <a:gd name="T1" fmla="*/ 32 h 32"/>
                  <a:gd name="T2" fmla="*/ 2 w 33"/>
                  <a:gd name="T3" fmla="*/ 19 h 32"/>
                  <a:gd name="T4" fmla="*/ 6 w 33"/>
                  <a:gd name="T5" fmla="*/ 10 h 32"/>
                  <a:gd name="T6" fmla="*/ 10 w 33"/>
                  <a:gd name="T7" fmla="*/ 4 h 32"/>
                  <a:gd name="T8" fmla="*/ 17 w 33"/>
                  <a:gd name="T9" fmla="*/ 0 h 32"/>
                  <a:gd name="T10" fmla="*/ 23 w 33"/>
                  <a:gd name="T11" fmla="*/ 0 h 32"/>
                  <a:gd name="T12" fmla="*/ 30 w 33"/>
                  <a:gd name="T13" fmla="*/ 5 h 32"/>
                  <a:gd name="T14" fmla="*/ 33 w 33"/>
                  <a:gd name="T15" fmla="*/ 10 h 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3"/>
                  <a:gd name="T25" fmla="*/ 0 h 32"/>
                  <a:gd name="T26" fmla="*/ 33 w 33"/>
                  <a:gd name="T27" fmla="*/ 32 h 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3" h="32">
                    <a:moveTo>
                      <a:pt x="0" y="32"/>
                    </a:moveTo>
                    <a:lnTo>
                      <a:pt x="2" y="19"/>
                    </a:lnTo>
                    <a:lnTo>
                      <a:pt x="6" y="10"/>
                    </a:lnTo>
                    <a:lnTo>
                      <a:pt x="10" y="4"/>
                    </a:lnTo>
                    <a:lnTo>
                      <a:pt x="17" y="0"/>
                    </a:lnTo>
                    <a:lnTo>
                      <a:pt x="23" y="0"/>
                    </a:lnTo>
                    <a:lnTo>
                      <a:pt x="30" y="5"/>
                    </a:lnTo>
                    <a:lnTo>
                      <a:pt x="33" y="10"/>
                    </a:lnTo>
                  </a:path>
                </a:pathLst>
              </a:custGeom>
              <a:noFill/>
              <a:ln w="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13" name="Freeform 101"/>
              <p:cNvSpPr>
                <a:spLocks/>
              </p:cNvSpPr>
              <p:nvPr/>
            </p:nvSpPr>
            <p:spPr bwMode="auto">
              <a:xfrm>
                <a:off x="807" y="3190"/>
                <a:ext cx="29" cy="27"/>
              </a:xfrm>
              <a:custGeom>
                <a:avLst/>
                <a:gdLst>
                  <a:gd name="T0" fmla="*/ 0 w 29"/>
                  <a:gd name="T1" fmla="*/ 27 h 27"/>
                  <a:gd name="T2" fmla="*/ 0 w 29"/>
                  <a:gd name="T3" fmla="*/ 19 h 27"/>
                  <a:gd name="T4" fmla="*/ 3 w 29"/>
                  <a:gd name="T5" fmla="*/ 11 h 27"/>
                  <a:gd name="T6" fmla="*/ 7 w 29"/>
                  <a:gd name="T7" fmla="*/ 5 h 27"/>
                  <a:gd name="T8" fmla="*/ 15 w 29"/>
                  <a:gd name="T9" fmla="*/ 1 h 27"/>
                  <a:gd name="T10" fmla="*/ 23 w 29"/>
                  <a:gd name="T11" fmla="*/ 0 h 27"/>
                  <a:gd name="T12" fmla="*/ 29 w 29"/>
                  <a:gd name="T13" fmla="*/ 2 h 2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9"/>
                  <a:gd name="T22" fmla="*/ 0 h 27"/>
                  <a:gd name="T23" fmla="*/ 29 w 29"/>
                  <a:gd name="T24" fmla="*/ 27 h 2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9" h="27">
                    <a:moveTo>
                      <a:pt x="0" y="27"/>
                    </a:moveTo>
                    <a:lnTo>
                      <a:pt x="0" y="19"/>
                    </a:lnTo>
                    <a:lnTo>
                      <a:pt x="3" y="11"/>
                    </a:lnTo>
                    <a:lnTo>
                      <a:pt x="7" y="5"/>
                    </a:lnTo>
                    <a:lnTo>
                      <a:pt x="15" y="1"/>
                    </a:lnTo>
                    <a:lnTo>
                      <a:pt x="23" y="0"/>
                    </a:lnTo>
                    <a:lnTo>
                      <a:pt x="29" y="2"/>
                    </a:lnTo>
                  </a:path>
                </a:pathLst>
              </a:custGeom>
              <a:noFill/>
              <a:ln w="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14" name="Freeform 102"/>
              <p:cNvSpPr>
                <a:spLocks/>
              </p:cNvSpPr>
              <p:nvPr/>
            </p:nvSpPr>
            <p:spPr bwMode="auto">
              <a:xfrm>
                <a:off x="776" y="3188"/>
                <a:ext cx="31" cy="29"/>
              </a:xfrm>
              <a:custGeom>
                <a:avLst/>
                <a:gdLst>
                  <a:gd name="T0" fmla="*/ 31 w 31"/>
                  <a:gd name="T1" fmla="*/ 29 h 29"/>
                  <a:gd name="T2" fmla="*/ 30 w 31"/>
                  <a:gd name="T3" fmla="*/ 17 h 29"/>
                  <a:gd name="T4" fmla="*/ 26 w 31"/>
                  <a:gd name="T5" fmla="*/ 10 h 29"/>
                  <a:gd name="T6" fmla="*/ 21 w 31"/>
                  <a:gd name="T7" fmla="*/ 4 h 29"/>
                  <a:gd name="T8" fmla="*/ 13 w 31"/>
                  <a:gd name="T9" fmla="*/ 0 h 29"/>
                  <a:gd name="T10" fmla="*/ 7 w 31"/>
                  <a:gd name="T11" fmla="*/ 2 h 29"/>
                  <a:gd name="T12" fmla="*/ 3 w 31"/>
                  <a:gd name="T13" fmla="*/ 6 h 29"/>
                  <a:gd name="T14" fmla="*/ 0 w 31"/>
                  <a:gd name="T15" fmla="*/ 11 h 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1"/>
                  <a:gd name="T25" fmla="*/ 0 h 29"/>
                  <a:gd name="T26" fmla="*/ 31 w 31"/>
                  <a:gd name="T27" fmla="*/ 29 h 2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1" h="29">
                    <a:moveTo>
                      <a:pt x="31" y="29"/>
                    </a:moveTo>
                    <a:lnTo>
                      <a:pt x="30" y="17"/>
                    </a:lnTo>
                    <a:lnTo>
                      <a:pt x="26" y="10"/>
                    </a:lnTo>
                    <a:lnTo>
                      <a:pt x="21" y="4"/>
                    </a:lnTo>
                    <a:lnTo>
                      <a:pt x="13" y="0"/>
                    </a:lnTo>
                    <a:lnTo>
                      <a:pt x="7" y="2"/>
                    </a:lnTo>
                    <a:lnTo>
                      <a:pt x="3" y="6"/>
                    </a:lnTo>
                    <a:lnTo>
                      <a:pt x="0" y="11"/>
                    </a:lnTo>
                  </a:path>
                </a:pathLst>
              </a:custGeom>
              <a:noFill/>
              <a:ln w="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15" name="Freeform 103"/>
              <p:cNvSpPr>
                <a:spLocks/>
              </p:cNvSpPr>
              <p:nvPr/>
            </p:nvSpPr>
            <p:spPr bwMode="auto">
              <a:xfrm>
                <a:off x="806" y="3183"/>
                <a:ext cx="7" cy="34"/>
              </a:xfrm>
              <a:custGeom>
                <a:avLst/>
                <a:gdLst>
                  <a:gd name="T0" fmla="*/ 1 w 7"/>
                  <a:gd name="T1" fmla="*/ 34 h 34"/>
                  <a:gd name="T2" fmla="*/ 0 w 7"/>
                  <a:gd name="T3" fmla="*/ 25 h 34"/>
                  <a:gd name="T4" fmla="*/ 0 w 7"/>
                  <a:gd name="T5" fmla="*/ 7 h 34"/>
                  <a:gd name="T6" fmla="*/ 1 w 7"/>
                  <a:gd name="T7" fmla="*/ 2 h 34"/>
                  <a:gd name="T8" fmla="*/ 4 w 7"/>
                  <a:gd name="T9" fmla="*/ 0 h 34"/>
                  <a:gd name="T10" fmla="*/ 7 w 7"/>
                  <a:gd name="T11" fmla="*/ 2 h 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"/>
                  <a:gd name="T19" fmla="*/ 0 h 34"/>
                  <a:gd name="T20" fmla="*/ 7 w 7"/>
                  <a:gd name="T21" fmla="*/ 34 h 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" h="34">
                    <a:moveTo>
                      <a:pt x="1" y="34"/>
                    </a:moveTo>
                    <a:lnTo>
                      <a:pt x="0" y="25"/>
                    </a:lnTo>
                    <a:lnTo>
                      <a:pt x="0" y="7"/>
                    </a:lnTo>
                    <a:lnTo>
                      <a:pt x="1" y="2"/>
                    </a:lnTo>
                    <a:lnTo>
                      <a:pt x="4" y="0"/>
                    </a:lnTo>
                    <a:lnTo>
                      <a:pt x="7" y="2"/>
                    </a:lnTo>
                  </a:path>
                </a:pathLst>
              </a:custGeom>
              <a:noFill/>
              <a:ln w="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16" name="Freeform 104"/>
              <p:cNvSpPr>
                <a:spLocks/>
              </p:cNvSpPr>
              <p:nvPr/>
            </p:nvSpPr>
            <p:spPr bwMode="auto">
              <a:xfrm>
                <a:off x="784" y="3216"/>
                <a:ext cx="23" cy="20"/>
              </a:xfrm>
              <a:custGeom>
                <a:avLst/>
                <a:gdLst>
                  <a:gd name="T0" fmla="*/ 23 w 23"/>
                  <a:gd name="T1" fmla="*/ 1 h 20"/>
                  <a:gd name="T2" fmla="*/ 18 w 23"/>
                  <a:gd name="T3" fmla="*/ 0 h 20"/>
                  <a:gd name="T4" fmla="*/ 12 w 23"/>
                  <a:gd name="T5" fmla="*/ 1 h 20"/>
                  <a:gd name="T6" fmla="*/ 7 w 23"/>
                  <a:gd name="T7" fmla="*/ 5 h 20"/>
                  <a:gd name="T8" fmla="*/ 1 w 23"/>
                  <a:gd name="T9" fmla="*/ 14 h 20"/>
                  <a:gd name="T10" fmla="*/ 0 w 23"/>
                  <a:gd name="T11" fmla="*/ 2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"/>
                  <a:gd name="T19" fmla="*/ 0 h 20"/>
                  <a:gd name="T20" fmla="*/ 23 w 23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" h="20">
                    <a:moveTo>
                      <a:pt x="23" y="1"/>
                    </a:moveTo>
                    <a:lnTo>
                      <a:pt x="18" y="0"/>
                    </a:lnTo>
                    <a:lnTo>
                      <a:pt x="12" y="1"/>
                    </a:lnTo>
                    <a:lnTo>
                      <a:pt x="7" y="5"/>
                    </a:lnTo>
                    <a:lnTo>
                      <a:pt x="1" y="14"/>
                    </a:lnTo>
                    <a:lnTo>
                      <a:pt x="0" y="20"/>
                    </a:lnTo>
                  </a:path>
                </a:pathLst>
              </a:custGeom>
              <a:noFill/>
              <a:ln w="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17" name="Freeform 105"/>
              <p:cNvSpPr>
                <a:spLocks/>
              </p:cNvSpPr>
              <p:nvPr/>
            </p:nvSpPr>
            <p:spPr bwMode="auto">
              <a:xfrm>
                <a:off x="797" y="3217"/>
                <a:ext cx="10" cy="35"/>
              </a:xfrm>
              <a:custGeom>
                <a:avLst/>
                <a:gdLst>
                  <a:gd name="T0" fmla="*/ 10 w 10"/>
                  <a:gd name="T1" fmla="*/ 0 h 35"/>
                  <a:gd name="T2" fmla="*/ 7 w 10"/>
                  <a:gd name="T3" fmla="*/ 1 h 35"/>
                  <a:gd name="T4" fmla="*/ 4 w 10"/>
                  <a:gd name="T5" fmla="*/ 8 h 35"/>
                  <a:gd name="T6" fmla="*/ 0 w 10"/>
                  <a:gd name="T7" fmla="*/ 19 h 35"/>
                  <a:gd name="T8" fmla="*/ 0 w 10"/>
                  <a:gd name="T9" fmla="*/ 27 h 35"/>
                  <a:gd name="T10" fmla="*/ 1 w 10"/>
                  <a:gd name="T11" fmla="*/ 35 h 3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"/>
                  <a:gd name="T19" fmla="*/ 0 h 35"/>
                  <a:gd name="T20" fmla="*/ 10 w 10"/>
                  <a:gd name="T21" fmla="*/ 35 h 3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" h="35">
                    <a:moveTo>
                      <a:pt x="10" y="0"/>
                    </a:moveTo>
                    <a:lnTo>
                      <a:pt x="7" y="1"/>
                    </a:lnTo>
                    <a:lnTo>
                      <a:pt x="4" y="8"/>
                    </a:lnTo>
                    <a:lnTo>
                      <a:pt x="0" y="19"/>
                    </a:lnTo>
                    <a:lnTo>
                      <a:pt x="0" y="27"/>
                    </a:lnTo>
                    <a:lnTo>
                      <a:pt x="1" y="35"/>
                    </a:lnTo>
                  </a:path>
                </a:pathLst>
              </a:custGeom>
              <a:noFill/>
              <a:ln w="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18" name="Freeform 106"/>
              <p:cNvSpPr>
                <a:spLocks/>
              </p:cNvSpPr>
              <p:nvPr/>
            </p:nvSpPr>
            <p:spPr bwMode="auto">
              <a:xfrm>
                <a:off x="807" y="3217"/>
                <a:ext cx="7" cy="44"/>
              </a:xfrm>
              <a:custGeom>
                <a:avLst/>
                <a:gdLst>
                  <a:gd name="T0" fmla="*/ 0 w 7"/>
                  <a:gd name="T1" fmla="*/ 0 h 44"/>
                  <a:gd name="T2" fmla="*/ 4 w 7"/>
                  <a:gd name="T3" fmla="*/ 4 h 44"/>
                  <a:gd name="T4" fmla="*/ 6 w 7"/>
                  <a:gd name="T5" fmla="*/ 8 h 44"/>
                  <a:gd name="T6" fmla="*/ 7 w 7"/>
                  <a:gd name="T7" fmla="*/ 17 h 44"/>
                  <a:gd name="T8" fmla="*/ 7 w 7"/>
                  <a:gd name="T9" fmla="*/ 44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"/>
                  <a:gd name="T16" fmla="*/ 0 h 44"/>
                  <a:gd name="T17" fmla="*/ 7 w 7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" h="44">
                    <a:moveTo>
                      <a:pt x="0" y="0"/>
                    </a:moveTo>
                    <a:lnTo>
                      <a:pt x="4" y="4"/>
                    </a:lnTo>
                    <a:lnTo>
                      <a:pt x="6" y="8"/>
                    </a:lnTo>
                    <a:lnTo>
                      <a:pt x="7" y="17"/>
                    </a:lnTo>
                    <a:lnTo>
                      <a:pt x="7" y="44"/>
                    </a:lnTo>
                  </a:path>
                </a:pathLst>
              </a:custGeom>
              <a:noFill/>
              <a:ln w="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19" name="Freeform 107"/>
              <p:cNvSpPr>
                <a:spLocks/>
              </p:cNvSpPr>
              <p:nvPr/>
            </p:nvSpPr>
            <p:spPr bwMode="auto">
              <a:xfrm>
                <a:off x="809" y="3214"/>
                <a:ext cx="23" cy="22"/>
              </a:xfrm>
              <a:custGeom>
                <a:avLst/>
                <a:gdLst>
                  <a:gd name="T0" fmla="*/ 0 w 23"/>
                  <a:gd name="T1" fmla="*/ 3 h 22"/>
                  <a:gd name="T2" fmla="*/ 4 w 23"/>
                  <a:gd name="T3" fmla="*/ 0 h 22"/>
                  <a:gd name="T4" fmla="*/ 10 w 23"/>
                  <a:gd name="T5" fmla="*/ 0 h 22"/>
                  <a:gd name="T6" fmla="*/ 17 w 23"/>
                  <a:gd name="T7" fmla="*/ 4 h 22"/>
                  <a:gd name="T8" fmla="*/ 21 w 23"/>
                  <a:gd name="T9" fmla="*/ 13 h 22"/>
                  <a:gd name="T10" fmla="*/ 23 w 23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"/>
                  <a:gd name="T19" fmla="*/ 0 h 22"/>
                  <a:gd name="T20" fmla="*/ 23 w 23"/>
                  <a:gd name="T21" fmla="*/ 22 h 2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" h="22">
                    <a:moveTo>
                      <a:pt x="0" y="3"/>
                    </a:moveTo>
                    <a:lnTo>
                      <a:pt x="4" y="0"/>
                    </a:lnTo>
                    <a:lnTo>
                      <a:pt x="10" y="0"/>
                    </a:lnTo>
                    <a:lnTo>
                      <a:pt x="17" y="4"/>
                    </a:lnTo>
                    <a:lnTo>
                      <a:pt x="21" y="13"/>
                    </a:lnTo>
                    <a:lnTo>
                      <a:pt x="23" y="22"/>
                    </a:lnTo>
                  </a:path>
                </a:pathLst>
              </a:custGeom>
              <a:noFill/>
              <a:ln w="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20" name="Freeform 108"/>
              <p:cNvSpPr>
                <a:spLocks/>
              </p:cNvSpPr>
              <p:nvPr/>
            </p:nvSpPr>
            <p:spPr bwMode="auto">
              <a:xfrm>
                <a:off x="795" y="3371"/>
                <a:ext cx="35" cy="21"/>
              </a:xfrm>
              <a:custGeom>
                <a:avLst/>
                <a:gdLst>
                  <a:gd name="T0" fmla="*/ 0 w 35"/>
                  <a:gd name="T1" fmla="*/ 21 h 21"/>
                  <a:gd name="T2" fmla="*/ 3 w 35"/>
                  <a:gd name="T3" fmla="*/ 12 h 21"/>
                  <a:gd name="T4" fmla="*/ 9 w 35"/>
                  <a:gd name="T5" fmla="*/ 7 h 21"/>
                  <a:gd name="T6" fmla="*/ 15 w 35"/>
                  <a:gd name="T7" fmla="*/ 2 h 21"/>
                  <a:gd name="T8" fmla="*/ 23 w 35"/>
                  <a:gd name="T9" fmla="*/ 0 h 21"/>
                  <a:gd name="T10" fmla="*/ 28 w 35"/>
                  <a:gd name="T11" fmla="*/ 4 h 21"/>
                  <a:gd name="T12" fmla="*/ 33 w 35"/>
                  <a:gd name="T13" fmla="*/ 9 h 21"/>
                  <a:gd name="T14" fmla="*/ 35 w 35"/>
                  <a:gd name="T15" fmla="*/ 16 h 2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5"/>
                  <a:gd name="T25" fmla="*/ 0 h 21"/>
                  <a:gd name="T26" fmla="*/ 35 w 35"/>
                  <a:gd name="T27" fmla="*/ 21 h 2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5" h="21">
                    <a:moveTo>
                      <a:pt x="0" y="21"/>
                    </a:moveTo>
                    <a:lnTo>
                      <a:pt x="3" y="12"/>
                    </a:lnTo>
                    <a:lnTo>
                      <a:pt x="9" y="7"/>
                    </a:lnTo>
                    <a:lnTo>
                      <a:pt x="15" y="2"/>
                    </a:lnTo>
                    <a:lnTo>
                      <a:pt x="23" y="0"/>
                    </a:lnTo>
                    <a:lnTo>
                      <a:pt x="28" y="4"/>
                    </a:lnTo>
                    <a:lnTo>
                      <a:pt x="33" y="9"/>
                    </a:lnTo>
                    <a:lnTo>
                      <a:pt x="35" y="16"/>
                    </a:lnTo>
                  </a:path>
                </a:pathLst>
              </a:custGeom>
              <a:noFill/>
              <a:ln w="0">
                <a:solidFill>
                  <a:srgbClr val="FFC2C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21" name="Freeform 109"/>
              <p:cNvSpPr>
                <a:spLocks/>
              </p:cNvSpPr>
              <p:nvPr/>
            </p:nvSpPr>
            <p:spPr bwMode="auto">
              <a:xfrm>
                <a:off x="830" y="3373"/>
                <a:ext cx="33" cy="19"/>
              </a:xfrm>
              <a:custGeom>
                <a:avLst/>
                <a:gdLst>
                  <a:gd name="T0" fmla="*/ 33 w 33"/>
                  <a:gd name="T1" fmla="*/ 19 h 19"/>
                  <a:gd name="T2" fmla="*/ 29 w 33"/>
                  <a:gd name="T3" fmla="*/ 10 h 19"/>
                  <a:gd name="T4" fmla="*/ 24 w 33"/>
                  <a:gd name="T5" fmla="*/ 5 h 19"/>
                  <a:gd name="T6" fmla="*/ 18 w 33"/>
                  <a:gd name="T7" fmla="*/ 0 h 19"/>
                  <a:gd name="T8" fmla="*/ 11 w 33"/>
                  <a:gd name="T9" fmla="*/ 0 h 19"/>
                  <a:gd name="T10" fmla="*/ 5 w 33"/>
                  <a:gd name="T11" fmla="*/ 2 h 19"/>
                  <a:gd name="T12" fmla="*/ 0 w 33"/>
                  <a:gd name="T13" fmla="*/ 9 h 19"/>
                  <a:gd name="T14" fmla="*/ 0 w 33"/>
                  <a:gd name="T15" fmla="*/ 15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3"/>
                  <a:gd name="T25" fmla="*/ 0 h 19"/>
                  <a:gd name="T26" fmla="*/ 33 w 33"/>
                  <a:gd name="T27" fmla="*/ 19 h 1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3" h="19">
                    <a:moveTo>
                      <a:pt x="33" y="19"/>
                    </a:moveTo>
                    <a:lnTo>
                      <a:pt x="29" y="10"/>
                    </a:lnTo>
                    <a:lnTo>
                      <a:pt x="24" y="5"/>
                    </a:lnTo>
                    <a:lnTo>
                      <a:pt x="18" y="0"/>
                    </a:lnTo>
                    <a:lnTo>
                      <a:pt x="11" y="0"/>
                    </a:lnTo>
                    <a:lnTo>
                      <a:pt x="5" y="2"/>
                    </a:lnTo>
                    <a:lnTo>
                      <a:pt x="0" y="9"/>
                    </a:lnTo>
                    <a:lnTo>
                      <a:pt x="0" y="15"/>
                    </a:lnTo>
                  </a:path>
                </a:pathLst>
              </a:custGeom>
              <a:noFill/>
              <a:ln w="0">
                <a:solidFill>
                  <a:srgbClr val="FFC2C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22" name="Freeform 110"/>
              <p:cNvSpPr>
                <a:spLocks/>
              </p:cNvSpPr>
              <p:nvPr/>
            </p:nvSpPr>
            <p:spPr bwMode="auto">
              <a:xfrm>
                <a:off x="830" y="3378"/>
                <a:ext cx="28" cy="30"/>
              </a:xfrm>
              <a:custGeom>
                <a:avLst/>
                <a:gdLst>
                  <a:gd name="T0" fmla="*/ 28 w 28"/>
                  <a:gd name="T1" fmla="*/ 30 h 30"/>
                  <a:gd name="T2" fmla="*/ 25 w 28"/>
                  <a:gd name="T3" fmla="*/ 18 h 30"/>
                  <a:gd name="T4" fmla="*/ 24 w 28"/>
                  <a:gd name="T5" fmla="*/ 10 h 30"/>
                  <a:gd name="T6" fmla="*/ 19 w 28"/>
                  <a:gd name="T7" fmla="*/ 4 h 30"/>
                  <a:gd name="T8" fmla="*/ 14 w 28"/>
                  <a:gd name="T9" fmla="*/ 0 h 30"/>
                  <a:gd name="T10" fmla="*/ 7 w 28"/>
                  <a:gd name="T11" fmla="*/ 0 h 30"/>
                  <a:gd name="T12" fmla="*/ 2 w 28"/>
                  <a:gd name="T13" fmla="*/ 4 h 30"/>
                  <a:gd name="T14" fmla="*/ 0 w 28"/>
                  <a:gd name="T15" fmla="*/ 9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"/>
                  <a:gd name="T25" fmla="*/ 0 h 30"/>
                  <a:gd name="T26" fmla="*/ 28 w 28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" h="30">
                    <a:moveTo>
                      <a:pt x="28" y="30"/>
                    </a:moveTo>
                    <a:lnTo>
                      <a:pt x="25" y="18"/>
                    </a:lnTo>
                    <a:lnTo>
                      <a:pt x="24" y="10"/>
                    </a:lnTo>
                    <a:lnTo>
                      <a:pt x="19" y="4"/>
                    </a:lnTo>
                    <a:lnTo>
                      <a:pt x="14" y="0"/>
                    </a:lnTo>
                    <a:lnTo>
                      <a:pt x="7" y="0"/>
                    </a:lnTo>
                    <a:lnTo>
                      <a:pt x="2" y="4"/>
                    </a:lnTo>
                    <a:lnTo>
                      <a:pt x="0" y="9"/>
                    </a:lnTo>
                  </a:path>
                </a:pathLst>
              </a:custGeom>
              <a:noFill/>
              <a:ln w="0">
                <a:solidFill>
                  <a:srgbClr val="FFC2C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23" name="Freeform 111"/>
              <p:cNvSpPr>
                <a:spLocks/>
              </p:cNvSpPr>
              <p:nvPr/>
            </p:nvSpPr>
            <p:spPr bwMode="auto">
              <a:xfrm>
                <a:off x="800" y="3378"/>
                <a:ext cx="30" cy="30"/>
              </a:xfrm>
              <a:custGeom>
                <a:avLst/>
                <a:gdLst>
                  <a:gd name="T0" fmla="*/ 0 w 30"/>
                  <a:gd name="T1" fmla="*/ 30 h 30"/>
                  <a:gd name="T2" fmla="*/ 2 w 30"/>
                  <a:gd name="T3" fmla="*/ 18 h 30"/>
                  <a:gd name="T4" fmla="*/ 5 w 30"/>
                  <a:gd name="T5" fmla="*/ 10 h 30"/>
                  <a:gd name="T6" fmla="*/ 9 w 30"/>
                  <a:gd name="T7" fmla="*/ 4 h 30"/>
                  <a:gd name="T8" fmla="*/ 14 w 30"/>
                  <a:gd name="T9" fmla="*/ 0 h 30"/>
                  <a:gd name="T10" fmla="*/ 20 w 30"/>
                  <a:gd name="T11" fmla="*/ 0 h 30"/>
                  <a:gd name="T12" fmla="*/ 26 w 30"/>
                  <a:gd name="T13" fmla="*/ 4 h 30"/>
                  <a:gd name="T14" fmla="*/ 30 w 30"/>
                  <a:gd name="T15" fmla="*/ 9 h 3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0"/>
                  <a:gd name="T25" fmla="*/ 0 h 30"/>
                  <a:gd name="T26" fmla="*/ 30 w 30"/>
                  <a:gd name="T27" fmla="*/ 30 h 3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0" h="30">
                    <a:moveTo>
                      <a:pt x="0" y="30"/>
                    </a:moveTo>
                    <a:lnTo>
                      <a:pt x="2" y="18"/>
                    </a:lnTo>
                    <a:lnTo>
                      <a:pt x="5" y="10"/>
                    </a:lnTo>
                    <a:lnTo>
                      <a:pt x="9" y="4"/>
                    </a:lnTo>
                    <a:lnTo>
                      <a:pt x="14" y="0"/>
                    </a:lnTo>
                    <a:lnTo>
                      <a:pt x="20" y="0"/>
                    </a:lnTo>
                    <a:lnTo>
                      <a:pt x="26" y="4"/>
                    </a:lnTo>
                    <a:lnTo>
                      <a:pt x="30" y="9"/>
                    </a:lnTo>
                  </a:path>
                </a:pathLst>
              </a:custGeom>
              <a:noFill/>
              <a:ln w="0">
                <a:solidFill>
                  <a:srgbClr val="FFC2C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24" name="Freeform 112"/>
              <p:cNvSpPr>
                <a:spLocks/>
              </p:cNvSpPr>
              <p:nvPr/>
            </p:nvSpPr>
            <p:spPr bwMode="auto">
              <a:xfrm>
                <a:off x="830" y="3361"/>
                <a:ext cx="24" cy="26"/>
              </a:xfrm>
              <a:custGeom>
                <a:avLst/>
                <a:gdLst>
                  <a:gd name="T0" fmla="*/ 0 w 24"/>
                  <a:gd name="T1" fmla="*/ 26 h 26"/>
                  <a:gd name="T2" fmla="*/ 0 w 24"/>
                  <a:gd name="T3" fmla="*/ 19 h 26"/>
                  <a:gd name="T4" fmla="*/ 1 w 24"/>
                  <a:gd name="T5" fmla="*/ 10 h 26"/>
                  <a:gd name="T6" fmla="*/ 5 w 24"/>
                  <a:gd name="T7" fmla="*/ 5 h 26"/>
                  <a:gd name="T8" fmla="*/ 11 w 24"/>
                  <a:gd name="T9" fmla="*/ 0 h 26"/>
                  <a:gd name="T10" fmla="*/ 18 w 24"/>
                  <a:gd name="T11" fmla="*/ 0 h 26"/>
                  <a:gd name="T12" fmla="*/ 24 w 24"/>
                  <a:gd name="T13" fmla="*/ 1 h 2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4"/>
                  <a:gd name="T22" fmla="*/ 0 h 26"/>
                  <a:gd name="T23" fmla="*/ 24 w 24"/>
                  <a:gd name="T24" fmla="*/ 26 h 2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4" h="26">
                    <a:moveTo>
                      <a:pt x="0" y="26"/>
                    </a:moveTo>
                    <a:lnTo>
                      <a:pt x="0" y="19"/>
                    </a:lnTo>
                    <a:lnTo>
                      <a:pt x="1" y="10"/>
                    </a:lnTo>
                    <a:lnTo>
                      <a:pt x="5" y="5"/>
                    </a:lnTo>
                    <a:lnTo>
                      <a:pt x="11" y="0"/>
                    </a:lnTo>
                    <a:lnTo>
                      <a:pt x="18" y="0"/>
                    </a:lnTo>
                    <a:lnTo>
                      <a:pt x="24" y="1"/>
                    </a:lnTo>
                  </a:path>
                </a:pathLst>
              </a:custGeom>
              <a:noFill/>
              <a:ln w="0">
                <a:solidFill>
                  <a:srgbClr val="FFC2C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25" name="Freeform 113"/>
              <p:cNvSpPr>
                <a:spLocks/>
              </p:cNvSpPr>
              <p:nvPr/>
            </p:nvSpPr>
            <p:spPr bwMode="auto">
              <a:xfrm>
                <a:off x="802" y="3361"/>
                <a:ext cx="28" cy="26"/>
              </a:xfrm>
              <a:custGeom>
                <a:avLst/>
                <a:gdLst>
                  <a:gd name="T0" fmla="*/ 28 w 28"/>
                  <a:gd name="T1" fmla="*/ 26 h 26"/>
                  <a:gd name="T2" fmla="*/ 26 w 28"/>
                  <a:gd name="T3" fmla="*/ 14 h 26"/>
                  <a:gd name="T4" fmla="*/ 22 w 28"/>
                  <a:gd name="T5" fmla="*/ 7 h 26"/>
                  <a:gd name="T6" fmla="*/ 17 w 28"/>
                  <a:gd name="T7" fmla="*/ 3 h 26"/>
                  <a:gd name="T8" fmla="*/ 12 w 28"/>
                  <a:gd name="T9" fmla="*/ 0 h 26"/>
                  <a:gd name="T10" fmla="*/ 7 w 28"/>
                  <a:gd name="T11" fmla="*/ 0 h 26"/>
                  <a:gd name="T12" fmla="*/ 2 w 28"/>
                  <a:gd name="T13" fmla="*/ 4 h 26"/>
                  <a:gd name="T14" fmla="*/ 0 w 28"/>
                  <a:gd name="T15" fmla="*/ 9 h 2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8"/>
                  <a:gd name="T25" fmla="*/ 0 h 26"/>
                  <a:gd name="T26" fmla="*/ 28 w 28"/>
                  <a:gd name="T27" fmla="*/ 26 h 2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8" h="26">
                    <a:moveTo>
                      <a:pt x="28" y="26"/>
                    </a:moveTo>
                    <a:lnTo>
                      <a:pt x="26" y="14"/>
                    </a:lnTo>
                    <a:lnTo>
                      <a:pt x="22" y="7"/>
                    </a:lnTo>
                    <a:lnTo>
                      <a:pt x="17" y="3"/>
                    </a:lnTo>
                    <a:lnTo>
                      <a:pt x="12" y="0"/>
                    </a:lnTo>
                    <a:lnTo>
                      <a:pt x="7" y="0"/>
                    </a:lnTo>
                    <a:lnTo>
                      <a:pt x="2" y="4"/>
                    </a:lnTo>
                    <a:lnTo>
                      <a:pt x="0" y="9"/>
                    </a:lnTo>
                  </a:path>
                </a:pathLst>
              </a:custGeom>
              <a:noFill/>
              <a:ln w="0">
                <a:solidFill>
                  <a:srgbClr val="FFC2C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26" name="Freeform 114"/>
              <p:cNvSpPr>
                <a:spLocks/>
              </p:cNvSpPr>
              <p:nvPr/>
            </p:nvSpPr>
            <p:spPr bwMode="auto">
              <a:xfrm>
                <a:off x="828" y="3355"/>
                <a:ext cx="5" cy="32"/>
              </a:xfrm>
              <a:custGeom>
                <a:avLst/>
                <a:gdLst>
                  <a:gd name="T0" fmla="*/ 2 w 5"/>
                  <a:gd name="T1" fmla="*/ 32 h 32"/>
                  <a:gd name="T2" fmla="*/ 0 w 5"/>
                  <a:gd name="T3" fmla="*/ 23 h 32"/>
                  <a:gd name="T4" fmla="*/ 0 w 5"/>
                  <a:gd name="T5" fmla="*/ 6 h 32"/>
                  <a:gd name="T6" fmla="*/ 2 w 5"/>
                  <a:gd name="T7" fmla="*/ 1 h 32"/>
                  <a:gd name="T8" fmla="*/ 3 w 5"/>
                  <a:gd name="T9" fmla="*/ 0 h 32"/>
                  <a:gd name="T10" fmla="*/ 5 w 5"/>
                  <a:gd name="T11" fmla="*/ 1 h 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32"/>
                  <a:gd name="T20" fmla="*/ 5 w 5"/>
                  <a:gd name="T21" fmla="*/ 32 h 3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32">
                    <a:moveTo>
                      <a:pt x="2" y="32"/>
                    </a:moveTo>
                    <a:lnTo>
                      <a:pt x="0" y="23"/>
                    </a:lnTo>
                    <a:lnTo>
                      <a:pt x="0" y="6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5" y="1"/>
                    </a:lnTo>
                  </a:path>
                </a:pathLst>
              </a:custGeom>
              <a:noFill/>
              <a:ln w="0">
                <a:solidFill>
                  <a:srgbClr val="FFC2C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27" name="Freeform 115"/>
              <p:cNvSpPr>
                <a:spLocks/>
              </p:cNvSpPr>
              <p:nvPr/>
            </p:nvSpPr>
            <p:spPr bwMode="auto">
              <a:xfrm>
                <a:off x="810" y="3386"/>
                <a:ext cx="20" cy="20"/>
              </a:xfrm>
              <a:custGeom>
                <a:avLst/>
                <a:gdLst>
                  <a:gd name="T0" fmla="*/ 20 w 20"/>
                  <a:gd name="T1" fmla="*/ 1 h 20"/>
                  <a:gd name="T2" fmla="*/ 13 w 20"/>
                  <a:gd name="T3" fmla="*/ 0 h 20"/>
                  <a:gd name="T4" fmla="*/ 9 w 20"/>
                  <a:gd name="T5" fmla="*/ 1 h 20"/>
                  <a:gd name="T6" fmla="*/ 5 w 20"/>
                  <a:gd name="T7" fmla="*/ 5 h 20"/>
                  <a:gd name="T8" fmla="*/ 0 w 20"/>
                  <a:gd name="T9" fmla="*/ 14 h 20"/>
                  <a:gd name="T10" fmla="*/ 0 w 20"/>
                  <a:gd name="T11" fmla="*/ 20 h 2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"/>
                  <a:gd name="T19" fmla="*/ 0 h 20"/>
                  <a:gd name="T20" fmla="*/ 20 w 20"/>
                  <a:gd name="T21" fmla="*/ 20 h 2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" h="20">
                    <a:moveTo>
                      <a:pt x="20" y="1"/>
                    </a:moveTo>
                    <a:lnTo>
                      <a:pt x="13" y="0"/>
                    </a:lnTo>
                    <a:lnTo>
                      <a:pt x="9" y="1"/>
                    </a:lnTo>
                    <a:lnTo>
                      <a:pt x="5" y="5"/>
                    </a:lnTo>
                    <a:lnTo>
                      <a:pt x="0" y="14"/>
                    </a:lnTo>
                    <a:lnTo>
                      <a:pt x="0" y="20"/>
                    </a:lnTo>
                  </a:path>
                </a:pathLst>
              </a:custGeom>
              <a:noFill/>
              <a:ln w="0">
                <a:solidFill>
                  <a:srgbClr val="FFC2C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28" name="Freeform 116"/>
              <p:cNvSpPr>
                <a:spLocks/>
              </p:cNvSpPr>
              <p:nvPr/>
            </p:nvSpPr>
            <p:spPr bwMode="auto">
              <a:xfrm>
                <a:off x="820" y="3388"/>
                <a:ext cx="10" cy="34"/>
              </a:xfrm>
              <a:custGeom>
                <a:avLst/>
                <a:gdLst>
                  <a:gd name="T0" fmla="*/ 10 w 10"/>
                  <a:gd name="T1" fmla="*/ 0 h 34"/>
                  <a:gd name="T2" fmla="*/ 6 w 10"/>
                  <a:gd name="T3" fmla="*/ 2 h 34"/>
                  <a:gd name="T4" fmla="*/ 3 w 10"/>
                  <a:gd name="T5" fmla="*/ 7 h 34"/>
                  <a:gd name="T6" fmla="*/ 2 w 10"/>
                  <a:gd name="T7" fmla="*/ 18 h 34"/>
                  <a:gd name="T8" fmla="*/ 0 w 10"/>
                  <a:gd name="T9" fmla="*/ 26 h 34"/>
                  <a:gd name="T10" fmla="*/ 2 w 10"/>
                  <a:gd name="T11" fmla="*/ 34 h 3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"/>
                  <a:gd name="T19" fmla="*/ 0 h 34"/>
                  <a:gd name="T20" fmla="*/ 10 w 10"/>
                  <a:gd name="T21" fmla="*/ 34 h 3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" h="34">
                    <a:moveTo>
                      <a:pt x="10" y="0"/>
                    </a:moveTo>
                    <a:lnTo>
                      <a:pt x="6" y="2"/>
                    </a:lnTo>
                    <a:lnTo>
                      <a:pt x="3" y="7"/>
                    </a:lnTo>
                    <a:lnTo>
                      <a:pt x="2" y="18"/>
                    </a:lnTo>
                    <a:lnTo>
                      <a:pt x="0" y="26"/>
                    </a:lnTo>
                    <a:lnTo>
                      <a:pt x="2" y="34"/>
                    </a:lnTo>
                  </a:path>
                </a:pathLst>
              </a:custGeom>
              <a:noFill/>
              <a:ln w="0">
                <a:solidFill>
                  <a:srgbClr val="FFC2C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29" name="Freeform 117"/>
              <p:cNvSpPr>
                <a:spLocks/>
              </p:cNvSpPr>
              <p:nvPr/>
            </p:nvSpPr>
            <p:spPr bwMode="auto">
              <a:xfrm>
                <a:off x="830" y="3387"/>
                <a:ext cx="5" cy="44"/>
              </a:xfrm>
              <a:custGeom>
                <a:avLst/>
                <a:gdLst>
                  <a:gd name="T0" fmla="*/ 0 w 5"/>
                  <a:gd name="T1" fmla="*/ 0 h 44"/>
                  <a:gd name="T2" fmla="*/ 2 w 5"/>
                  <a:gd name="T3" fmla="*/ 4 h 44"/>
                  <a:gd name="T4" fmla="*/ 3 w 5"/>
                  <a:gd name="T5" fmla="*/ 8 h 44"/>
                  <a:gd name="T6" fmla="*/ 5 w 5"/>
                  <a:gd name="T7" fmla="*/ 16 h 44"/>
                  <a:gd name="T8" fmla="*/ 5 w 5"/>
                  <a:gd name="T9" fmla="*/ 44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"/>
                  <a:gd name="T16" fmla="*/ 0 h 44"/>
                  <a:gd name="T17" fmla="*/ 5 w 5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" h="44">
                    <a:moveTo>
                      <a:pt x="0" y="0"/>
                    </a:moveTo>
                    <a:lnTo>
                      <a:pt x="2" y="4"/>
                    </a:lnTo>
                    <a:lnTo>
                      <a:pt x="3" y="8"/>
                    </a:lnTo>
                    <a:lnTo>
                      <a:pt x="5" y="16"/>
                    </a:lnTo>
                    <a:lnTo>
                      <a:pt x="5" y="44"/>
                    </a:lnTo>
                  </a:path>
                </a:pathLst>
              </a:custGeom>
              <a:noFill/>
              <a:ln w="0">
                <a:solidFill>
                  <a:srgbClr val="FFC2C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30" name="Freeform 118"/>
              <p:cNvSpPr>
                <a:spLocks/>
              </p:cNvSpPr>
              <p:nvPr/>
            </p:nvSpPr>
            <p:spPr bwMode="auto">
              <a:xfrm>
                <a:off x="830" y="3384"/>
                <a:ext cx="20" cy="22"/>
              </a:xfrm>
              <a:custGeom>
                <a:avLst/>
                <a:gdLst>
                  <a:gd name="T0" fmla="*/ 0 w 20"/>
                  <a:gd name="T1" fmla="*/ 4 h 22"/>
                  <a:gd name="T2" fmla="*/ 3 w 20"/>
                  <a:gd name="T3" fmla="*/ 0 h 22"/>
                  <a:gd name="T4" fmla="*/ 9 w 20"/>
                  <a:gd name="T5" fmla="*/ 0 h 22"/>
                  <a:gd name="T6" fmla="*/ 15 w 20"/>
                  <a:gd name="T7" fmla="*/ 6 h 22"/>
                  <a:gd name="T8" fmla="*/ 19 w 20"/>
                  <a:gd name="T9" fmla="*/ 13 h 22"/>
                  <a:gd name="T10" fmla="*/ 20 w 20"/>
                  <a:gd name="T11" fmla="*/ 22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"/>
                  <a:gd name="T19" fmla="*/ 0 h 22"/>
                  <a:gd name="T20" fmla="*/ 20 w 20"/>
                  <a:gd name="T21" fmla="*/ 22 h 2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" h="22">
                    <a:moveTo>
                      <a:pt x="0" y="4"/>
                    </a:moveTo>
                    <a:lnTo>
                      <a:pt x="3" y="0"/>
                    </a:lnTo>
                    <a:lnTo>
                      <a:pt x="9" y="0"/>
                    </a:lnTo>
                    <a:lnTo>
                      <a:pt x="15" y="6"/>
                    </a:lnTo>
                    <a:lnTo>
                      <a:pt x="19" y="13"/>
                    </a:lnTo>
                    <a:lnTo>
                      <a:pt x="20" y="22"/>
                    </a:lnTo>
                  </a:path>
                </a:pathLst>
              </a:custGeom>
              <a:noFill/>
              <a:ln w="0">
                <a:solidFill>
                  <a:srgbClr val="FFC2C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31" name="Freeform 119"/>
              <p:cNvSpPr>
                <a:spLocks/>
              </p:cNvSpPr>
              <p:nvPr/>
            </p:nvSpPr>
            <p:spPr bwMode="auto">
              <a:xfrm>
                <a:off x="797" y="3281"/>
                <a:ext cx="48" cy="18"/>
              </a:xfrm>
              <a:custGeom>
                <a:avLst/>
                <a:gdLst>
                  <a:gd name="T0" fmla="*/ 48 w 48"/>
                  <a:gd name="T1" fmla="*/ 18 h 18"/>
                  <a:gd name="T2" fmla="*/ 43 w 48"/>
                  <a:gd name="T3" fmla="*/ 9 h 18"/>
                  <a:gd name="T4" fmla="*/ 33 w 48"/>
                  <a:gd name="T5" fmla="*/ 2 h 18"/>
                  <a:gd name="T6" fmla="*/ 21 w 48"/>
                  <a:gd name="T7" fmla="*/ 0 h 18"/>
                  <a:gd name="T8" fmla="*/ 9 w 48"/>
                  <a:gd name="T9" fmla="*/ 1 h 18"/>
                  <a:gd name="T10" fmla="*/ 3 w 48"/>
                  <a:gd name="T11" fmla="*/ 5 h 18"/>
                  <a:gd name="T12" fmla="*/ 0 w 48"/>
                  <a:gd name="T13" fmla="*/ 15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"/>
                  <a:gd name="T22" fmla="*/ 0 h 18"/>
                  <a:gd name="T23" fmla="*/ 48 w 48"/>
                  <a:gd name="T24" fmla="*/ 18 h 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" h="18">
                    <a:moveTo>
                      <a:pt x="48" y="18"/>
                    </a:moveTo>
                    <a:lnTo>
                      <a:pt x="43" y="9"/>
                    </a:lnTo>
                    <a:lnTo>
                      <a:pt x="33" y="2"/>
                    </a:lnTo>
                    <a:lnTo>
                      <a:pt x="21" y="0"/>
                    </a:lnTo>
                    <a:lnTo>
                      <a:pt x="9" y="1"/>
                    </a:lnTo>
                    <a:lnTo>
                      <a:pt x="3" y="5"/>
                    </a:lnTo>
                    <a:lnTo>
                      <a:pt x="0" y="15"/>
                    </a:lnTo>
                  </a:path>
                </a:pathLst>
              </a:custGeom>
              <a:noFill/>
              <a:ln w="0">
                <a:solidFill>
                  <a:srgbClr val="C2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32" name="Freeform 120"/>
              <p:cNvSpPr>
                <a:spLocks/>
              </p:cNvSpPr>
              <p:nvPr/>
            </p:nvSpPr>
            <p:spPr bwMode="auto">
              <a:xfrm>
                <a:off x="793" y="3290"/>
                <a:ext cx="52" cy="32"/>
              </a:xfrm>
              <a:custGeom>
                <a:avLst/>
                <a:gdLst>
                  <a:gd name="T0" fmla="*/ 52 w 52"/>
                  <a:gd name="T1" fmla="*/ 9 h 32"/>
                  <a:gd name="T2" fmla="*/ 43 w 52"/>
                  <a:gd name="T3" fmla="*/ 2 h 32"/>
                  <a:gd name="T4" fmla="*/ 29 w 52"/>
                  <a:gd name="T5" fmla="*/ 0 h 32"/>
                  <a:gd name="T6" fmla="*/ 13 w 52"/>
                  <a:gd name="T7" fmla="*/ 2 h 32"/>
                  <a:gd name="T8" fmla="*/ 4 w 52"/>
                  <a:gd name="T9" fmla="*/ 11 h 32"/>
                  <a:gd name="T10" fmla="*/ 2 w 52"/>
                  <a:gd name="T11" fmla="*/ 22 h 32"/>
                  <a:gd name="T12" fmla="*/ 0 w 52"/>
                  <a:gd name="T13" fmla="*/ 32 h 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2"/>
                  <a:gd name="T22" fmla="*/ 0 h 32"/>
                  <a:gd name="T23" fmla="*/ 52 w 52"/>
                  <a:gd name="T24" fmla="*/ 32 h 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2" h="32">
                    <a:moveTo>
                      <a:pt x="52" y="9"/>
                    </a:moveTo>
                    <a:lnTo>
                      <a:pt x="43" y="2"/>
                    </a:lnTo>
                    <a:lnTo>
                      <a:pt x="29" y="0"/>
                    </a:lnTo>
                    <a:lnTo>
                      <a:pt x="13" y="2"/>
                    </a:lnTo>
                    <a:lnTo>
                      <a:pt x="4" y="11"/>
                    </a:lnTo>
                    <a:lnTo>
                      <a:pt x="2" y="22"/>
                    </a:lnTo>
                    <a:lnTo>
                      <a:pt x="0" y="32"/>
                    </a:lnTo>
                  </a:path>
                </a:pathLst>
              </a:custGeom>
              <a:noFill/>
              <a:ln w="0">
                <a:solidFill>
                  <a:srgbClr val="C2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33" name="Freeform 121"/>
              <p:cNvSpPr>
                <a:spLocks/>
              </p:cNvSpPr>
              <p:nvPr/>
            </p:nvSpPr>
            <p:spPr bwMode="auto">
              <a:xfrm>
                <a:off x="810" y="3271"/>
                <a:ext cx="35" cy="28"/>
              </a:xfrm>
              <a:custGeom>
                <a:avLst/>
                <a:gdLst>
                  <a:gd name="T0" fmla="*/ 35 w 35"/>
                  <a:gd name="T1" fmla="*/ 28 h 28"/>
                  <a:gd name="T2" fmla="*/ 32 w 35"/>
                  <a:gd name="T3" fmla="*/ 13 h 28"/>
                  <a:gd name="T4" fmla="*/ 25 w 35"/>
                  <a:gd name="T5" fmla="*/ 6 h 28"/>
                  <a:gd name="T6" fmla="*/ 13 w 35"/>
                  <a:gd name="T7" fmla="*/ 0 h 28"/>
                  <a:gd name="T8" fmla="*/ 7 w 35"/>
                  <a:gd name="T9" fmla="*/ 3 h 28"/>
                  <a:gd name="T10" fmla="*/ 0 w 35"/>
                  <a:gd name="T11" fmla="*/ 15 h 2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5"/>
                  <a:gd name="T19" fmla="*/ 0 h 28"/>
                  <a:gd name="T20" fmla="*/ 35 w 35"/>
                  <a:gd name="T21" fmla="*/ 28 h 2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5" h="28">
                    <a:moveTo>
                      <a:pt x="35" y="28"/>
                    </a:moveTo>
                    <a:lnTo>
                      <a:pt x="32" y="13"/>
                    </a:lnTo>
                    <a:lnTo>
                      <a:pt x="25" y="6"/>
                    </a:lnTo>
                    <a:lnTo>
                      <a:pt x="13" y="0"/>
                    </a:lnTo>
                    <a:lnTo>
                      <a:pt x="7" y="3"/>
                    </a:lnTo>
                    <a:lnTo>
                      <a:pt x="0" y="15"/>
                    </a:lnTo>
                  </a:path>
                </a:pathLst>
              </a:custGeom>
              <a:noFill/>
              <a:ln w="0">
                <a:solidFill>
                  <a:srgbClr val="C2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34" name="Freeform 122"/>
              <p:cNvSpPr>
                <a:spLocks/>
              </p:cNvSpPr>
              <p:nvPr/>
            </p:nvSpPr>
            <p:spPr bwMode="auto">
              <a:xfrm>
                <a:off x="832" y="3260"/>
                <a:ext cx="14" cy="39"/>
              </a:xfrm>
              <a:custGeom>
                <a:avLst/>
                <a:gdLst>
                  <a:gd name="T0" fmla="*/ 13 w 14"/>
                  <a:gd name="T1" fmla="*/ 39 h 39"/>
                  <a:gd name="T2" fmla="*/ 13 w 14"/>
                  <a:gd name="T3" fmla="*/ 24 h 39"/>
                  <a:gd name="T4" fmla="*/ 14 w 14"/>
                  <a:gd name="T5" fmla="*/ 13 h 39"/>
                  <a:gd name="T6" fmla="*/ 10 w 14"/>
                  <a:gd name="T7" fmla="*/ 2 h 39"/>
                  <a:gd name="T8" fmla="*/ 7 w 14"/>
                  <a:gd name="T9" fmla="*/ 0 h 39"/>
                  <a:gd name="T10" fmla="*/ 0 w 14"/>
                  <a:gd name="T11" fmla="*/ 2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4"/>
                  <a:gd name="T19" fmla="*/ 0 h 39"/>
                  <a:gd name="T20" fmla="*/ 14 w 14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4" h="39">
                    <a:moveTo>
                      <a:pt x="13" y="39"/>
                    </a:moveTo>
                    <a:lnTo>
                      <a:pt x="13" y="24"/>
                    </a:lnTo>
                    <a:lnTo>
                      <a:pt x="14" y="13"/>
                    </a:lnTo>
                    <a:lnTo>
                      <a:pt x="10" y="2"/>
                    </a:lnTo>
                    <a:lnTo>
                      <a:pt x="7" y="0"/>
                    </a:lnTo>
                    <a:lnTo>
                      <a:pt x="0" y="2"/>
                    </a:lnTo>
                  </a:path>
                </a:pathLst>
              </a:custGeom>
              <a:noFill/>
              <a:ln w="0">
                <a:solidFill>
                  <a:srgbClr val="C2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35" name="Freeform 123"/>
              <p:cNvSpPr>
                <a:spLocks/>
              </p:cNvSpPr>
              <p:nvPr/>
            </p:nvSpPr>
            <p:spPr bwMode="auto">
              <a:xfrm>
                <a:off x="845" y="3269"/>
                <a:ext cx="26" cy="28"/>
              </a:xfrm>
              <a:custGeom>
                <a:avLst/>
                <a:gdLst>
                  <a:gd name="T0" fmla="*/ 0 w 26"/>
                  <a:gd name="T1" fmla="*/ 28 h 28"/>
                  <a:gd name="T2" fmla="*/ 7 w 26"/>
                  <a:gd name="T3" fmla="*/ 12 h 28"/>
                  <a:gd name="T4" fmla="*/ 12 w 26"/>
                  <a:gd name="T5" fmla="*/ 4 h 28"/>
                  <a:gd name="T6" fmla="*/ 16 w 26"/>
                  <a:gd name="T7" fmla="*/ 1 h 28"/>
                  <a:gd name="T8" fmla="*/ 26 w 26"/>
                  <a:gd name="T9" fmla="*/ 0 h 2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28"/>
                  <a:gd name="T17" fmla="*/ 26 w 26"/>
                  <a:gd name="T18" fmla="*/ 28 h 2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28">
                    <a:moveTo>
                      <a:pt x="0" y="28"/>
                    </a:moveTo>
                    <a:lnTo>
                      <a:pt x="7" y="12"/>
                    </a:lnTo>
                    <a:lnTo>
                      <a:pt x="12" y="4"/>
                    </a:lnTo>
                    <a:lnTo>
                      <a:pt x="16" y="1"/>
                    </a:lnTo>
                    <a:lnTo>
                      <a:pt x="26" y="0"/>
                    </a:lnTo>
                  </a:path>
                </a:pathLst>
              </a:custGeom>
              <a:noFill/>
              <a:ln w="0">
                <a:solidFill>
                  <a:srgbClr val="C2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36" name="Freeform 124"/>
              <p:cNvSpPr>
                <a:spLocks/>
              </p:cNvSpPr>
              <p:nvPr/>
            </p:nvSpPr>
            <p:spPr bwMode="auto">
              <a:xfrm>
                <a:off x="845" y="3277"/>
                <a:ext cx="52" cy="22"/>
              </a:xfrm>
              <a:custGeom>
                <a:avLst/>
                <a:gdLst>
                  <a:gd name="T0" fmla="*/ 0 w 52"/>
                  <a:gd name="T1" fmla="*/ 22 h 22"/>
                  <a:gd name="T2" fmla="*/ 9 w 52"/>
                  <a:gd name="T3" fmla="*/ 6 h 22"/>
                  <a:gd name="T4" fmla="*/ 20 w 52"/>
                  <a:gd name="T5" fmla="*/ 2 h 22"/>
                  <a:gd name="T6" fmla="*/ 34 w 52"/>
                  <a:gd name="T7" fmla="*/ 0 h 22"/>
                  <a:gd name="T8" fmla="*/ 44 w 52"/>
                  <a:gd name="T9" fmla="*/ 4 h 22"/>
                  <a:gd name="T10" fmla="*/ 52 w 52"/>
                  <a:gd name="T11" fmla="*/ 14 h 2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2"/>
                  <a:gd name="T19" fmla="*/ 0 h 22"/>
                  <a:gd name="T20" fmla="*/ 52 w 52"/>
                  <a:gd name="T21" fmla="*/ 22 h 2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2" h="22">
                    <a:moveTo>
                      <a:pt x="0" y="22"/>
                    </a:moveTo>
                    <a:lnTo>
                      <a:pt x="9" y="6"/>
                    </a:lnTo>
                    <a:lnTo>
                      <a:pt x="20" y="2"/>
                    </a:lnTo>
                    <a:lnTo>
                      <a:pt x="34" y="0"/>
                    </a:lnTo>
                    <a:lnTo>
                      <a:pt x="44" y="4"/>
                    </a:lnTo>
                    <a:lnTo>
                      <a:pt x="52" y="14"/>
                    </a:lnTo>
                  </a:path>
                </a:pathLst>
              </a:custGeom>
              <a:noFill/>
              <a:ln w="0">
                <a:solidFill>
                  <a:srgbClr val="C2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37" name="Freeform 125"/>
              <p:cNvSpPr>
                <a:spLocks/>
              </p:cNvSpPr>
              <p:nvPr/>
            </p:nvSpPr>
            <p:spPr bwMode="auto">
              <a:xfrm>
                <a:off x="845" y="3292"/>
                <a:ext cx="69" cy="31"/>
              </a:xfrm>
              <a:custGeom>
                <a:avLst/>
                <a:gdLst>
                  <a:gd name="T0" fmla="*/ 0 w 69"/>
                  <a:gd name="T1" fmla="*/ 7 h 31"/>
                  <a:gd name="T2" fmla="*/ 14 w 69"/>
                  <a:gd name="T3" fmla="*/ 0 h 31"/>
                  <a:gd name="T4" fmla="*/ 47 w 69"/>
                  <a:gd name="T5" fmla="*/ 0 h 31"/>
                  <a:gd name="T6" fmla="*/ 58 w 69"/>
                  <a:gd name="T7" fmla="*/ 7 h 31"/>
                  <a:gd name="T8" fmla="*/ 66 w 69"/>
                  <a:gd name="T9" fmla="*/ 17 h 31"/>
                  <a:gd name="T10" fmla="*/ 69 w 69"/>
                  <a:gd name="T11" fmla="*/ 31 h 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9"/>
                  <a:gd name="T19" fmla="*/ 0 h 31"/>
                  <a:gd name="T20" fmla="*/ 69 w 69"/>
                  <a:gd name="T21" fmla="*/ 31 h 3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9" h="31">
                    <a:moveTo>
                      <a:pt x="0" y="7"/>
                    </a:moveTo>
                    <a:lnTo>
                      <a:pt x="14" y="0"/>
                    </a:lnTo>
                    <a:lnTo>
                      <a:pt x="47" y="0"/>
                    </a:lnTo>
                    <a:lnTo>
                      <a:pt x="58" y="7"/>
                    </a:lnTo>
                    <a:lnTo>
                      <a:pt x="66" y="17"/>
                    </a:lnTo>
                    <a:lnTo>
                      <a:pt x="69" y="31"/>
                    </a:lnTo>
                  </a:path>
                </a:pathLst>
              </a:custGeom>
              <a:noFill/>
              <a:ln w="0">
                <a:solidFill>
                  <a:srgbClr val="C2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38" name="Freeform 126"/>
              <p:cNvSpPr>
                <a:spLocks/>
              </p:cNvSpPr>
              <p:nvPr/>
            </p:nvSpPr>
            <p:spPr bwMode="auto">
              <a:xfrm>
                <a:off x="845" y="3296"/>
                <a:ext cx="40" cy="56"/>
              </a:xfrm>
              <a:custGeom>
                <a:avLst/>
                <a:gdLst>
                  <a:gd name="T0" fmla="*/ 0 w 40"/>
                  <a:gd name="T1" fmla="*/ 3 h 56"/>
                  <a:gd name="T2" fmla="*/ 16 w 40"/>
                  <a:gd name="T3" fmla="*/ 0 h 56"/>
                  <a:gd name="T4" fmla="*/ 29 w 40"/>
                  <a:gd name="T5" fmla="*/ 3 h 56"/>
                  <a:gd name="T6" fmla="*/ 38 w 40"/>
                  <a:gd name="T7" fmla="*/ 13 h 56"/>
                  <a:gd name="T8" fmla="*/ 40 w 40"/>
                  <a:gd name="T9" fmla="*/ 30 h 56"/>
                  <a:gd name="T10" fmla="*/ 40 w 40"/>
                  <a:gd name="T11" fmla="*/ 42 h 56"/>
                  <a:gd name="T12" fmla="*/ 36 w 40"/>
                  <a:gd name="T13" fmla="*/ 56 h 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56"/>
                  <a:gd name="T23" fmla="*/ 40 w 40"/>
                  <a:gd name="T24" fmla="*/ 56 h 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56">
                    <a:moveTo>
                      <a:pt x="0" y="3"/>
                    </a:moveTo>
                    <a:lnTo>
                      <a:pt x="16" y="0"/>
                    </a:lnTo>
                    <a:lnTo>
                      <a:pt x="29" y="3"/>
                    </a:lnTo>
                    <a:lnTo>
                      <a:pt x="38" y="13"/>
                    </a:lnTo>
                    <a:lnTo>
                      <a:pt x="40" y="30"/>
                    </a:lnTo>
                    <a:lnTo>
                      <a:pt x="40" y="42"/>
                    </a:lnTo>
                    <a:lnTo>
                      <a:pt x="36" y="56"/>
                    </a:lnTo>
                  </a:path>
                </a:pathLst>
              </a:custGeom>
              <a:noFill/>
              <a:ln w="0">
                <a:solidFill>
                  <a:srgbClr val="C2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39" name="Freeform 127"/>
              <p:cNvSpPr>
                <a:spLocks/>
              </p:cNvSpPr>
              <p:nvPr/>
            </p:nvSpPr>
            <p:spPr bwMode="auto">
              <a:xfrm>
                <a:off x="845" y="3300"/>
                <a:ext cx="18" cy="40"/>
              </a:xfrm>
              <a:custGeom>
                <a:avLst/>
                <a:gdLst>
                  <a:gd name="T0" fmla="*/ 0 w 18"/>
                  <a:gd name="T1" fmla="*/ 0 h 40"/>
                  <a:gd name="T2" fmla="*/ 13 w 18"/>
                  <a:gd name="T3" fmla="*/ 3 h 40"/>
                  <a:gd name="T4" fmla="*/ 18 w 18"/>
                  <a:gd name="T5" fmla="*/ 10 h 40"/>
                  <a:gd name="T6" fmla="*/ 18 w 18"/>
                  <a:gd name="T7" fmla="*/ 25 h 40"/>
                  <a:gd name="T8" fmla="*/ 16 w 18"/>
                  <a:gd name="T9" fmla="*/ 4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40"/>
                  <a:gd name="T17" fmla="*/ 18 w 18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40">
                    <a:moveTo>
                      <a:pt x="0" y="0"/>
                    </a:moveTo>
                    <a:lnTo>
                      <a:pt x="13" y="3"/>
                    </a:lnTo>
                    <a:lnTo>
                      <a:pt x="18" y="10"/>
                    </a:lnTo>
                    <a:lnTo>
                      <a:pt x="18" y="25"/>
                    </a:lnTo>
                    <a:lnTo>
                      <a:pt x="16" y="40"/>
                    </a:lnTo>
                  </a:path>
                </a:pathLst>
              </a:custGeom>
              <a:noFill/>
              <a:ln w="0">
                <a:solidFill>
                  <a:srgbClr val="C2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40" name="Freeform 128"/>
              <p:cNvSpPr>
                <a:spLocks/>
              </p:cNvSpPr>
              <p:nvPr/>
            </p:nvSpPr>
            <p:spPr bwMode="auto">
              <a:xfrm>
                <a:off x="844" y="3300"/>
                <a:ext cx="8" cy="44"/>
              </a:xfrm>
              <a:custGeom>
                <a:avLst/>
                <a:gdLst>
                  <a:gd name="T0" fmla="*/ 1 w 8"/>
                  <a:gd name="T1" fmla="*/ 0 h 44"/>
                  <a:gd name="T2" fmla="*/ 6 w 8"/>
                  <a:gd name="T3" fmla="*/ 5 h 44"/>
                  <a:gd name="T4" fmla="*/ 8 w 8"/>
                  <a:gd name="T5" fmla="*/ 18 h 44"/>
                  <a:gd name="T6" fmla="*/ 5 w 8"/>
                  <a:gd name="T7" fmla="*/ 31 h 44"/>
                  <a:gd name="T8" fmla="*/ 0 w 8"/>
                  <a:gd name="T9" fmla="*/ 44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4"/>
                  <a:gd name="T17" fmla="*/ 8 w 8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4">
                    <a:moveTo>
                      <a:pt x="1" y="0"/>
                    </a:moveTo>
                    <a:lnTo>
                      <a:pt x="6" y="5"/>
                    </a:lnTo>
                    <a:lnTo>
                      <a:pt x="8" y="18"/>
                    </a:lnTo>
                    <a:lnTo>
                      <a:pt x="5" y="31"/>
                    </a:lnTo>
                    <a:lnTo>
                      <a:pt x="0" y="44"/>
                    </a:lnTo>
                  </a:path>
                </a:pathLst>
              </a:custGeom>
              <a:noFill/>
              <a:ln w="0">
                <a:solidFill>
                  <a:srgbClr val="C2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41" name="Freeform 129"/>
              <p:cNvSpPr>
                <a:spLocks/>
              </p:cNvSpPr>
              <p:nvPr/>
            </p:nvSpPr>
            <p:spPr bwMode="auto">
              <a:xfrm>
                <a:off x="833" y="3300"/>
                <a:ext cx="12" cy="29"/>
              </a:xfrm>
              <a:custGeom>
                <a:avLst/>
                <a:gdLst>
                  <a:gd name="T0" fmla="*/ 12 w 12"/>
                  <a:gd name="T1" fmla="*/ 0 h 29"/>
                  <a:gd name="T2" fmla="*/ 6 w 12"/>
                  <a:gd name="T3" fmla="*/ 7 h 29"/>
                  <a:gd name="T4" fmla="*/ 0 w 12"/>
                  <a:gd name="T5" fmla="*/ 18 h 29"/>
                  <a:gd name="T6" fmla="*/ 0 w 12"/>
                  <a:gd name="T7" fmla="*/ 29 h 2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"/>
                  <a:gd name="T13" fmla="*/ 0 h 29"/>
                  <a:gd name="T14" fmla="*/ 12 w 12"/>
                  <a:gd name="T15" fmla="*/ 29 h 2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" h="29">
                    <a:moveTo>
                      <a:pt x="12" y="0"/>
                    </a:moveTo>
                    <a:lnTo>
                      <a:pt x="6" y="7"/>
                    </a:lnTo>
                    <a:lnTo>
                      <a:pt x="0" y="18"/>
                    </a:lnTo>
                    <a:lnTo>
                      <a:pt x="0" y="29"/>
                    </a:lnTo>
                  </a:path>
                </a:pathLst>
              </a:custGeom>
              <a:noFill/>
              <a:ln w="0">
                <a:solidFill>
                  <a:srgbClr val="C2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42" name="Freeform 130"/>
              <p:cNvSpPr>
                <a:spLocks/>
              </p:cNvSpPr>
              <p:nvPr/>
            </p:nvSpPr>
            <p:spPr bwMode="auto">
              <a:xfrm>
                <a:off x="810" y="3297"/>
                <a:ext cx="35" cy="42"/>
              </a:xfrm>
              <a:custGeom>
                <a:avLst/>
                <a:gdLst>
                  <a:gd name="T0" fmla="*/ 35 w 35"/>
                  <a:gd name="T1" fmla="*/ 3 h 42"/>
                  <a:gd name="T2" fmla="*/ 26 w 35"/>
                  <a:gd name="T3" fmla="*/ 0 h 42"/>
                  <a:gd name="T4" fmla="*/ 13 w 35"/>
                  <a:gd name="T5" fmla="*/ 2 h 42"/>
                  <a:gd name="T6" fmla="*/ 5 w 35"/>
                  <a:gd name="T7" fmla="*/ 10 h 42"/>
                  <a:gd name="T8" fmla="*/ 0 w 35"/>
                  <a:gd name="T9" fmla="*/ 25 h 42"/>
                  <a:gd name="T10" fmla="*/ 3 w 35"/>
                  <a:gd name="T11" fmla="*/ 42 h 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5"/>
                  <a:gd name="T19" fmla="*/ 0 h 42"/>
                  <a:gd name="T20" fmla="*/ 35 w 35"/>
                  <a:gd name="T21" fmla="*/ 42 h 4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5" h="42">
                    <a:moveTo>
                      <a:pt x="35" y="3"/>
                    </a:moveTo>
                    <a:lnTo>
                      <a:pt x="26" y="0"/>
                    </a:lnTo>
                    <a:lnTo>
                      <a:pt x="13" y="2"/>
                    </a:lnTo>
                    <a:lnTo>
                      <a:pt x="5" y="10"/>
                    </a:lnTo>
                    <a:lnTo>
                      <a:pt x="0" y="25"/>
                    </a:lnTo>
                    <a:lnTo>
                      <a:pt x="3" y="42"/>
                    </a:lnTo>
                  </a:path>
                </a:pathLst>
              </a:custGeom>
              <a:noFill/>
              <a:ln w="0">
                <a:solidFill>
                  <a:srgbClr val="C2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43" name="Freeform 131"/>
              <p:cNvSpPr>
                <a:spLocks/>
              </p:cNvSpPr>
              <p:nvPr/>
            </p:nvSpPr>
            <p:spPr bwMode="auto">
              <a:xfrm>
                <a:off x="877" y="3444"/>
                <a:ext cx="28" cy="12"/>
              </a:xfrm>
              <a:custGeom>
                <a:avLst/>
                <a:gdLst>
                  <a:gd name="T0" fmla="*/ 0 w 28"/>
                  <a:gd name="T1" fmla="*/ 12 h 12"/>
                  <a:gd name="T2" fmla="*/ 2 w 28"/>
                  <a:gd name="T3" fmla="*/ 5 h 12"/>
                  <a:gd name="T4" fmla="*/ 8 w 28"/>
                  <a:gd name="T5" fmla="*/ 3 h 12"/>
                  <a:gd name="T6" fmla="*/ 16 w 28"/>
                  <a:gd name="T7" fmla="*/ 0 h 12"/>
                  <a:gd name="T8" fmla="*/ 23 w 28"/>
                  <a:gd name="T9" fmla="*/ 1 h 12"/>
                  <a:gd name="T10" fmla="*/ 26 w 28"/>
                  <a:gd name="T11" fmla="*/ 3 h 12"/>
                  <a:gd name="T12" fmla="*/ 28 w 28"/>
                  <a:gd name="T13" fmla="*/ 9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8"/>
                  <a:gd name="T22" fmla="*/ 0 h 12"/>
                  <a:gd name="T23" fmla="*/ 28 w 28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8" h="12">
                    <a:moveTo>
                      <a:pt x="0" y="12"/>
                    </a:moveTo>
                    <a:lnTo>
                      <a:pt x="2" y="5"/>
                    </a:lnTo>
                    <a:lnTo>
                      <a:pt x="8" y="3"/>
                    </a:lnTo>
                    <a:lnTo>
                      <a:pt x="16" y="0"/>
                    </a:lnTo>
                    <a:lnTo>
                      <a:pt x="23" y="1"/>
                    </a:lnTo>
                    <a:lnTo>
                      <a:pt x="26" y="3"/>
                    </a:lnTo>
                    <a:lnTo>
                      <a:pt x="28" y="9"/>
                    </a:lnTo>
                  </a:path>
                </a:pathLst>
              </a:custGeom>
              <a:noFill/>
              <a:ln w="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44" name="Freeform 132"/>
              <p:cNvSpPr>
                <a:spLocks/>
              </p:cNvSpPr>
              <p:nvPr/>
            </p:nvSpPr>
            <p:spPr bwMode="auto">
              <a:xfrm>
                <a:off x="877" y="3449"/>
                <a:ext cx="30" cy="21"/>
              </a:xfrm>
              <a:custGeom>
                <a:avLst/>
                <a:gdLst>
                  <a:gd name="T0" fmla="*/ 0 w 30"/>
                  <a:gd name="T1" fmla="*/ 7 h 21"/>
                  <a:gd name="T2" fmla="*/ 4 w 30"/>
                  <a:gd name="T3" fmla="*/ 3 h 21"/>
                  <a:gd name="T4" fmla="*/ 13 w 30"/>
                  <a:gd name="T5" fmla="*/ 0 h 21"/>
                  <a:gd name="T6" fmla="*/ 23 w 30"/>
                  <a:gd name="T7" fmla="*/ 3 h 21"/>
                  <a:gd name="T8" fmla="*/ 28 w 30"/>
                  <a:gd name="T9" fmla="*/ 8 h 21"/>
                  <a:gd name="T10" fmla="*/ 30 w 30"/>
                  <a:gd name="T11" fmla="*/ 13 h 21"/>
                  <a:gd name="T12" fmla="*/ 30 w 30"/>
                  <a:gd name="T13" fmla="*/ 21 h 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0"/>
                  <a:gd name="T22" fmla="*/ 0 h 21"/>
                  <a:gd name="T23" fmla="*/ 30 w 30"/>
                  <a:gd name="T24" fmla="*/ 21 h 2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0" h="21">
                    <a:moveTo>
                      <a:pt x="0" y="7"/>
                    </a:moveTo>
                    <a:lnTo>
                      <a:pt x="4" y="3"/>
                    </a:lnTo>
                    <a:lnTo>
                      <a:pt x="13" y="0"/>
                    </a:lnTo>
                    <a:lnTo>
                      <a:pt x="23" y="3"/>
                    </a:lnTo>
                    <a:lnTo>
                      <a:pt x="28" y="8"/>
                    </a:lnTo>
                    <a:lnTo>
                      <a:pt x="30" y="13"/>
                    </a:lnTo>
                    <a:lnTo>
                      <a:pt x="30" y="21"/>
                    </a:lnTo>
                  </a:path>
                </a:pathLst>
              </a:custGeom>
              <a:noFill/>
              <a:ln w="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45" name="Freeform 133"/>
              <p:cNvSpPr>
                <a:spLocks/>
              </p:cNvSpPr>
              <p:nvPr/>
            </p:nvSpPr>
            <p:spPr bwMode="auto">
              <a:xfrm>
                <a:off x="877" y="3439"/>
                <a:ext cx="20" cy="17"/>
              </a:xfrm>
              <a:custGeom>
                <a:avLst/>
                <a:gdLst>
                  <a:gd name="T0" fmla="*/ 0 w 20"/>
                  <a:gd name="T1" fmla="*/ 17 h 17"/>
                  <a:gd name="T2" fmla="*/ 0 w 20"/>
                  <a:gd name="T3" fmla="*/ 8 h 17"/>
                  <a:gd name="T4" fmla="*/ 6 w 20"/>
                  <a:gd name="T5" fmla="*/ 2 h 17"/>
                  <a:gd name="T6" fmla="*/ 13 w 20"/>
                  <a:gd name="T7" fmla="*/ 0 h 17"/>
                  <a:gd name="T8" fmla="*/ 17 w 20"/>
                  <a:gd name="T9" fmla="*/ 1 h 17"/>
                  <a:gd name="T10" fmla="*/ 20 w 20"/>
                  <a:gd name="T11" fmla="*/ 8 h 1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0"/>
                  <a:gd name="T19" fmla="*/ 0 h 17"/>
                  <a:gd name="T20" fmla="*/ 20 w 20"/>
                  <a:gd name="T21" fmla="*/ 17 h 1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0" h="17">
                    <a:moveTo>
                      <a:pt x="0" y="17"/>
                    </a:moveTo>
                    <a:lnTo>
                      <a:pt x="0" y="8"/>
                    </a:lnTo>
                    <a:lnTo>
                      <a:pt x="6" y="2"/>
                    </a:lnTo>
                    <a:lnTo>
                      <a:pt x="13" y="0"/>
                    </a:lnTo>
                    <a:lnTo>
                      <a:pt x="17" y="1"/>
                    </a:lnTo>
                    <a:lnTo>
                      <a:pt x="20" y="8"/>
                    </a:lnTo>
                  </a:path>
                </a:pathLst>
              </a:custGeom>
              <a:noFill/>
              <a:ln w="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46" name="Freeform 134"/>
              <p:cNvSpPr>
                <a:spLocks/>
              </p:cNvSpPr>
              <p:nvPr/>
            </p:nvSpPr>
            <p:spPr bwMode="auto">
              <a:xfrm>
                <a:off x="875" y="3431"/>
                <a:ext cx="9" cy="25"/>
              </a:xfrm>
              <a:custGeom>
                <a:avLst/>
                <a:gdLst>
                  <a:gd name="T0" fmla="*/ 2 w 9"/>
                  <a:gd name="T1" fmla="*/ 25 h 25"/>
                  <a:gd name="T2" fmla="*/ 1 w 9"/>
                  <a:gd name="T3" fmla="*/ 16 h 25"/>
                  <a:gd name="T4" fmla="*/ 0 w 9"/>
                  <a:gd name="T5" fmla="*/ 8 h 25"/>
                  <a:gd name="T6" fmla="*/ 2 w 9"/>
                  <a:gd name="T7" fmla="*/ 3 h 25"/>
                  <a:gd name="T8" fmla="*/ 5 w 9"/>
                  <a:gd name="T9" fmla="*/ 0 h 25"/>
                  <a:gd name="T10" fmla="*/ 9 w 9"/>
                  <a:gd name="T11" fmla="*/ 3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"/>
                  <a:gd name="T19" fmla="*/ 0 h 25"/>
                  <a:gd name="T20" fmla="*/ 9 w 9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" h="25">
                    <a:moveTo>
                      <a:pt x="2" y="25"/>
                    </a:moveTo>
                    <a:lnTo>
                      <a:pt x="1" y="16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5" y="0"/>
                    </a:lnTo>
                    <a:lnTo>
                      <a:pt x="9" y="3"/>
                    </a:lnTo>
                  </a:path>
                </a:pathLst>
              </a:custGeom>
              <a:noFill/>
              <a:ln w="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47" name="Freeform 135"/>
              <p:cNvSpPr>
                <a:spLocks/>
              </p:cNvSpPr>
              <p:nvPr/>
            </p:nvSpPr>
            <p:spPr bwMode="auto">
              <a:xfrm>
                <a:off x="861" y="3438"/>
                <a:ext cx="16" cy="16"/>
              </a:xfrm>
              <a:custGeom>
                <a:avLst/>
                <a:gdLst>
                  <a:gd name="T0" fmla="*/ 16 w 16"/>
                  <a:gd name="T1" fmla="*/ 16 h 16"/>
                  <a:gd name="T2" fmla="*/ 11 w 16"/>
                  <a:gd name="T3" fmla="*/ 6 h 16"/>
                  <a:gd name="T4" fmla="*/ 7 w 16"/>
                  <a:gd name="T5" fmla="*/ 1 h 16"/>
                  <a:gd name="T6" fmla="*/ 6 w 16"/>
                  <a:gd name="T7" fmla="*/ 0 h 16"/>
                  <a:gd name="T8" fmla="*/ 0 w 16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"/>
                  <a:gd name="T16" fmla="*/ 0 h 16"/>
                  <a:gd name="T17" fmla="*/ 16 w 16"/>
                  <a:gd name="T18" fmla="*/ 16 h 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" h="16">
                    <a:moveTo>
                      <a:pt x="16" y="16"/>
                    </a:moveTo>
                    <a:lnTo>
                      <a:pt x="11" y="6"/>
                    </a:lnTo>
                    <a:lnTo>
                      <a:pt x="7" y="1"/>
                    </a:lnTo>
                    <a:lnTo>
                      <a:pt x="6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48" name="Freeform 136"/>
              <p:cNvSpPr>
                <a:spLocks/>
              </p:cNvSpPr>
              <p:nvPr/>
            </p:nvSpPr>
            <p:spPr bwMode="auto">
              <a:xfrm>
                <a:off x="845" y="3441"/>
                <a:ext cx="32" cy="15"/>
              </a:xfrm>
              <a:custGeom>
                <a:avLst/>
                <a:gdLst>
                  <a:gd name="T0" fmla="*/ 32 w 32"/>
                  <a:gd name="T1" fmla="*/ 15 h 15"/>
                  <a:gd name="T2" fmla="*/ 26 w 32"/>
                  <a:gd name="T3" fmla="*/ 6 h 15"/>
                  <a:gd name="T4" fmla="*/ 20 w 32"/>
                  <a:gd name="T5" fmla="*/ 2 h 15"/>
                  <a:gd name="T6" fmla="*/ 10 w 32"/>
                  <a:gd name="T7" fmla="*/ 0 h 15"/>
                  <a:gd name="T8" fmla="*/ 4 w 32"/>
                  <a:gd name="T9" fmla="*/ 3 h 15"/>
                  <a:gd name="T10" fmla="*/ 0 w 32"/>
                  <a:gd name="T11" fmla="*/ 10 h 1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2"/>
                  <a:gd name="T19" fmla="*/ 0 h 15"/>
                  <a:gd name="T20" fmla="*/ 32 w 32"/>
                  <a:gd name="T21" fmla="*/ 15 h 1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2" h="15">
                    <a:moveTo>
                      <a:pt x="32" y="15"/>
                    </a:moveTo>
                    <a:lnTo>
                      <a:pt x="26" y="6"/>
                    </a:lnTo>
                    <a:lnTo>
                      <a:pt x="20" y="2"/>
                    </a:lnTo>
                    <a:lnTo>
                      <a:pt x="10" y="0"/>
                    </a:lnTo>
                    <a:lnTo>
                      <a:pt x="4" y="3"/>
                    </a:lnTo>
                    <a:lnTo>
                      <a:pt x="0" y="10"/>
                    </a:lnTo>
                  </a:path>
                </a:pathLst>
              </a:custGeom>
              <a:noFill/>
              <a:ln w="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49" name="Freeform 137"/>
              <p:cNvSpPr>
                <a:spLocks/>
              </p:cNvSpPr>
              <p:nvPr/>
            </p:nvSpPr>
            <p:spPr bwMode="auto">
              <a:xfrm>
                <a:off x="833" y="3452"/>
                <a:ext cx="43" cy="18"/>
              </a:xfrm>
              <a:custGeom>
                <a:avLst/>
                <a:gdLst>
                  <a:gd name="T0" fmla="*/ 43 w 43"/>
                  <a:gd name="T1" fmla="*/ 4 h 18"/>
                  <a:gd name="T2" fmla="*/ 34 w 43"/>
                  <a:gd name="T3" fmla="*/ 0 h 18"/>
                  <a:gd name="T4" fmla="*/ 15 w 43"/>
                  <a:gd name="T5" fmla="*/ 0 h 18"/>
                  <a:gd name="T6" fmla="*/ 8 w 43"/>
                  <a:gd name="T7" fmla="*/ 4 h 18"/>
                  <a:gd name="T8" fmla="*/ 3 w 43"/>
                  <a:gd name="T9" fmla="*/ 10 h 18"/>
                  <a:gd name="T10" fmla="*/ 0 w 43"/>
                  <a:gd name="T11" fmla="*/ 18 h 1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3"/>
                  <a:gd name="T19" fmla="*/ 0 h 18"/>
                  <a:gd name="T20" fmla="*/ 43 w 43"/>
                  <a:gd name="T21" fmla="*/ 18 h 1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3" h="18">
                    <a:moveTo>
                      <a:pt x="43" y="4"/>
                    </a:moveTo>
                    <a:lnTo>
                      <a:pt x="34" y="0"/>
                    </a:lnTo>
                    <a:lnTo>
                      <a:pt x="15" y="0"/>
                    </a:lnTo>
                    <a:lnTo>
                      <a:pt x="8" y="4"/>
                    </a:lnTo>
                    <a:lnTo>
                      <a:pt x="3" y="10"/>
                    </a:lnTo>
                    <a:lnTo>
                      <a:pt x="0" y="18"/>
                    </a:lnTo>
                  </a:path>
                </a:pathLst>
              </a:custGeom>
              <a:noFill/>
              <a:ln w="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50" name="Freeform 138"/>
              <p:cNvSpPr>
                <a:spLocks/>
              </p:cNvSpPr>
              <p:nvPr/>
            </p:nvSpPr>
            <p:spPr bwMode="auto">
              <a:xfrm>
                <a:off x="852" y="3453"/>
                <a:ext cx="25" cy="35"/>
              </a:xfrm>
              <a:custGeom>
                <a:avLst/>
                <a:gdLst>
                  <a:gd name="T0" fmla="*/ 25 w 25"/>
                  <a:gd name="T1" fmla="*/ 3 h 35"/>
                  <a:gd name="T2" fmla="*/ 15 w 25"/>
                  <a:gd name="T3" fmla="*/ 0 h 35"/>
                  <a:gd name="T4" fmla="*/ 6 w 25"/>
                  <a:gd name="T5" fmla="*/ 3 h 35"/>
                  <a:gd name="T6" fmla="*/ 2 w 25"/>
                  <a:gd name="T7" fmla="*/ 9 h 35"/>
                  <a:gd name="T8" fmla="*/ 0 w 25"/>
                  <a:gd name="T9" fmla="*/ 20 h 35"/>
                  <a:gd name="T10" fmla="*/ 0 w 25"/>
                  <a:gd name="T11" fmla="*/ 25 h 35"/>
                  <a:gd name="T12" fmla="*/ 2 w 25"/>
                  <a:gd name="T13" fmla="*/ 35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5"/>
                  <a:gd name="T22" fmla="*/ 0 h 35"/>
                  <a:gd name="T23" fmla="*/ 25 w 25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5" h="35">
                    <a:moveTo>
                      <a:pt x="25" y="3"/>
                    </a:moveTo>
                    <a:lnTo>
                      <a:pt x="15" y="0"/>
                    </a:lnTo>
                    <a:lnTo>
                      <a:pt x="6" y="3"/>
                    </a:lnTo>
                    <a:lnTo>
                      <a:pt x="2" y="9"/>
                    </a:lnTo>
                    <a:lnTo>
                      <a:pt x="0" y="20"/>
                    </a:lnTo>
                    <a:lnTo>
                      <a:pt x="0" y="25"/>
                    </a:lnTo>
                    <a:lnTo>
                      <a:pt x="2" y="35"/>
                    </a:lnTo>
                  </a:path>
                </a:pathLst>
              </a:custGeom>
              <a:noFill/>
              <a:ln w="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51" name="Freeform 139"/>
              <p:cNvSpPr>
                <a:spLocks/>
              </p:cNvSpPr>
              <p:nvPr/>
            </p:nvSpPr>
            <p:spPr bwMode="auto">
              <a:xfrm>
                <a:off x="865" y="3456"/>
                <a:ext cx="11" cy="24"/>
              </a:xfrm>
              <a:custGeom>
                <a:avLst/>
                <a:gdLst>
                  <a:gd name="T0" fmla="*/ 11 w 11"/>
                  <a:gd name="T1" fmla="*/ 0 h 24"/>
                  <a:gd name="T2" fmla="*/ 3 w 11"/>
                  <a:gd name="T3" fmla="*/ 2 h 24"/>
                  <a:gd name="T4" fmla="*/ 0 w 11"/>
                  <a:gd name="T5" fmla="*/ 6 h 24"/>
                  <a:gd name="T6" fmla="*/ 0 w 11"/>
                  <a:gd name="T7" fmla="*/ 15 h 24"/>
                  <a:gd name="T8" fmla="*/ 2 w 11"/>
                  <a:gd name="T9" fmla="*/ 24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"/>
                  <a:gd name="T16" fmla="*/ 0 h 24"/>
                  <a:gd name="T17" fmla="*/ 11 w 11"/>
                  <a:gd name="T18" fmla="*/ 24 h 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" h="24">
                    <a:moveTo>
                      <a:pt x="11" y="0"/>
                    </a:moveTo>
                    <a:lnTo>
                      <a:pt x="3" y="2"/>
                    </a:lnTo>
                    <a:lnTo>
                      <a:pt x="0" y="6"/>
                    </a:lnTo>
                    <a:lnTo>
                      <a:pt x="0" y="15"/>
                    </a:lnTo>
                    <a:lnTo>
                      <a:pt x="2" y="24"/>
                    </a:lnTo>
                  </a:path>
                </a:pathLst>
              </a:custGeom>
              <a:noFill/>
              <a:ln w="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52" name="Freeform 140"/>
              <p:cNvSpPr>
                <a:spLocks/>
              </p:cNvSpPr>
              <p:nvPr/>
            </p:nvSpPr>
            <p:spPr bwMode="auto">
              <a:xfrm>
                <a:off x="872" y="3456"/>
                <a:ext cx="5" cy="27"/>
              </a:xfrm>
              <a:custGeom>
                <a:avLst/>
                <a:gdLst>
                  <a:gd name="T0" fmla="*/ 5 w 5"/>
                  <a:gd name="T1" fmla="*/ 0 h 27"/>
                  <a:gd name="T2" fmla="*/ 0 w 5"/>
                  <a:gd name="T3" fmla="*/ 4 h 27"/>
                  <a:gd name="T4" fmla="*/ 0 w 5"/>
                  <a:gd name="T5" fmla="*/ 10 h 27"/>
                  <a:gd name="T6" fmla="*/ 2 w 5"/>
                  <a:gd name="T7" fmla="*/ 19 h 27"/>
                  <a:gd name="T8" fmla="*/ 5 w 5"/>
                  <a:gd name="T9" fmla="*/ 27 h 27"/>
                  <a:gd name="T10" fmla="*/ 5 w 5"/>
                  <a:gd name="T11" fmla="*/ 26 h 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5"/>
                  <a:gd name="T19" fmla="*/ 0 h 27"/>
                  <a:gd name="T20" fmla="*/ 5 w 5"/>
                  <a:gd name="T21" fmla="*/ 27 h 2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5" h="27">
                    <a:moveTo>
                      <a:pt x="5" y="0"/>
                    </a:moveTo>
                    <a:lnTo>
                      <a:pt x="0" y="4"/>
                    </a:lnTo>
                    <a:lnTo>
                      <a:pt x="0" y="10"/>
                    </a:lnTo>
                    <a:lnTo>
                      <a:pt x="2" y="19"/>
                    </a:lnTo>
                    <a:lnTo>
                      <a:pt x="5" y="27"/>
                    </a:lnTo>
                    <a:lnTo>
                      <a:pt x="5" y="26"/>
                    </a:lnTo>
                  </a:path>
                </a:pathLst>
              </a:custGeom>
              <a:noFill/>
              <a:ln w="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53" name="Freeform 141"/>
              <p:cNvSpPr>
                <a:spLocks/>
              </p:cNvSpPr>
              <p:nvPr/>
            </p:nvSpPr>
            <p:spPr bwMode="auto">
              <a:xfrm>
                <a:off x="877" y="3456"/>
                <a:ext cx="7" cy="18"/>
              </a:xfrm>
              <a:custGeom>
                <a:avLst/>
                <a:gdLst>
                  <a:gd name="T0" fmla="*/ 0 w 7"/>
                  <a:gd name="T1" fmla="*/ 0 h 18"/>
                  <a:gd name="T2" fmla="*/ 3 w 7"/>
                  <a:gd name="T3" fmla="*/ 4 h 18"/>
                  <a:gd name="T4" fmla="*/ 6 w 7"/>
                  <a:gd name="T5" fmla="*/ 10 h 18"/>
                  <a:gd name="T6" fmla="*/ 7 w 7"/>
                  <a:gd name="T7" fmla="*/ 18 h 1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18"/>
                  <a:gd name="T14" fmla="*/ 7 w 7"/>
                  <a:gd name="T15" fmla="*/ 18 h 1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18">
                    <a:moveTo>
                      <a:pt x="0" y="0"/>
                    </a:moveTo>
                    <a:lnTo>
                      <a:pt x="3" y="4"/>
                    </a:lnTo>
                    <a:lnTo>
                      <a:pt x="6" y="10"/>
                    </a:lnTo>
                    <a:lnTo>
                      <a:pt x="7" y="18"/>
                    </a:lnTo>
                  </a:path>
                </a:pathLst>
              </a:custGeom>
              <a:noFill/>
              <a:ln w="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54" name="Freeform 142"/>
              <p:cNvSpPr>
                <a:spLocks/>
              </p:cNvSpPr>
              <p:nvPr/>
            </p:nvSpPr>
            <p:spPr bwMode="auto">
              <a:xfrm>
                <a:off x="877" y="3454"/>
                <a:ext cx="21" cy="25"/>
              </a:xfrm>
              <a:custGeom>
                <a:avLst/>
                <a:gdLst>
                  <a:gd name="T0" fmla="*/ 0 w 21"/>
                  <a:gd name="T1" fmla="*/ 2 h 25"/>
                  <a:gd name="T2" fmla="*/ 4 w 21"/>
                  <a:gd name="T3" fmla="*/ 0 h 25"/>
                  <a:gd name="T4" fmla="*/ 12 w 21"/>
                  <a:gd name="T5" fmla="*/ 2 h 25"/>
                  <a:gd name="T6" fmla="*/ 17 w 21"/>
                  <a:gd name="T7" fmla="*/ 6 h 25"/>
                  <a:gd name="T8" fmla="*/ 21 w 21"/>
                  <a:gd name="T9" fmla="*/ 15 h 25"/>
                  <a:gd name="T10" fmla="*/ 19 w 21"/>
                  <a:gd name="T11" fmla="*/ 25 h 2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"/>
                  <a:gd name="T19" fmla="*/ 0 h 25"/>
                  <a:gd name="T20" fmla="*/ 21 w 21"/>
                  <a:gd name="T21" fmla="*/ 25 h 2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" h="25">
                    <a:moveTo>
                      <a:pt x="0" y="2"/>
                    </a:moveTo>
                    <a:lnTo>
                      <a:pt x="4" y="0"/>
                    </a:lnTo>
                    <a:lnTo>
                      <a:pt x="12" y="2"/>
                    </a:lnTo>
                    <a:lnTo>
                      <a:pt x="17" y="6"/>
                    </a:lnTo>
                    <a:lnTo>
                      <a:pt x="21" y="15"/>
                    </a:lnTo>
                    <a:lnTo>
                      <a:pt x="19" y="25"/>
                    </a:lnTo>
                  </a:path>
                </a:pathLst>
              </a:custGeom>
              <a:noFill/>
              <a:ln w="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55" name="Freeform 143"/>
              <p:cNvSpPr>
                <a:spLocks/>
              </p:cNvSpPr>
              <p:nvPr/>
            </p:nvSpPr>
            <p:spPr bwMode="auto">
              <a:xfrm>
                <a:off x="791" y="3217"/>
                <a:ext cx="54" cy="260"/>
              </a:xfrm>
              <a:custGeom>
                <a:avLst/>
                <a:gdLst>
                  <a:gd name="T0" fmla="*/ 15 w 54"/>
                  <a:gd name="T1" fmla="*/ 0 h 260"/>
                  <a:gd name="T2" fmla="*/ 9 w 54"/>
                  <a:gd name="T3" fmla="*/ 21 h 260"/>
                  <a:gd name="T4" fmla="*/ 4 w 54"/>
                  <a:gd name="T5" fmla="*/ 49 h 260"/>
                  <a:gd name="T6" fmla="*/ 0 w 54"/>
                  <a:gd name="T7" fmla="*/ 83 h 260"/>
                  <a:gd name="T8" fmla="*/ 0 w 54"/>
                  <a:gd name="T9" fmla="*/ 174 h 260"/>
                  <a:gd name="T10" fmla="*/ 2 w 54"/>
                  <a:gd name="T11" fmla="*/ 223 h 260"/>
                  <a:gd name="T12" fmla="*/ 6 w 54"/>
                  <a:gd name="T13" fmla="*/ 260 h 260"/>
                  <a:gd name="T14" fmla="*/ 5 w 54"/>
                  <a:gd name="T15" fmla="*/ 232 h 260"/>
                  <a:gd name="T16" fmla="*/ 6 w 54"/>
                  <a:gd name="T17" fmla="*/ 205 h 260"/>
                  <a:gd name="T18" fmla="*/ 9 w 54"/>
                  <a:gd name="T19" fmla="*/ 169 h 260"/>
                  <a:gd name="T20" fmla="*/ 13 w 54"/>
                  <a:gd name="T21" fmla="*/ 141 h 260"/>
                  <a:gd name="T22" fmla="*/ 18 w 54"/>
                  <a:gd name="T23" fmla="*/ 106 h 260"/>
                  <a:gd name="T24" fmla="*/ 24 w 54"/>
                  <a:gd name="T25" fmla="*/ 83 h 260"/>
                  <a:gd name="T26" fmla="*/ 32 w 54"/>
                  <a:gd name="T27" fmla="*/ 70 h 260"/>
                  <a:gd name="T28" fmla="*/ 41 w 54"/>
                  <a:gd name="T29" fmla="*/ 65 h 260"/>
                  <a:gd name="T30" fmla="*/ 49 w 54"/>
                  <a:gd name="T31" fmla="*/ 66 h 260"/>
                  <a:gd name="T32" fmla="*/ 54 w 54"/>
                  <a:gd name="T33" fmla="*/ 79 h 26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4"/>
                  <a:gd name="T52" fmla="*/ 0 h 260"/>
                  <a:gd name="T53" fmla="*/ 54 w 54"/>
                  <a:gd name="T54" fmla="*/ 260 h 260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4" h="260">
                    <a:moveTo>
                      <a:pt x="15" y="0"/>
                    </a:moveTo>
                    <a:lnTo>
                      <a:pt x="9" y="21"/>
                    </a:lnTo>
                    <a:lnTo>
                      <a:pt x="4" y="49"/>
                    </a:lnTo>
                    <a:lnTo>
                      <a:pt x="0" y="83"/>
                    </a:lnTo>
                    <a:lnTo>
                      <a:pt x="0" y="174"/>
                    </a:lnTo>
                    <a:lnTo>
                      <a:pt x="2" y="223"/>
                    </a:lnTo>
                    <a:lnTo>
                      <a:pt x="6" y="260"/>
                    </a:lnTo>
                    <a:lnTo>
                      <a:pt x="5" y="232"/>
                    </a:lnTo>
                    <a:lnTo>
                      <a:pt x="6" y="205"/>
                    </a:lnTo>
                    <a:lnTo>
                      <a:pt x="9" y="169"/>
                    </a:lnTo>
                    <a:lnTo>
                      <a:pt x="13" y="141"/>
                    </a:lnTo>
                    <a:lnTo>
                      <a:pt x="18" y="106"/>
                    </a:lnTo>
                    <a:lnTo>
                      <a:pt x="24" y="83"/>
                    </a:lnTo>
                    <a:lnTo>
                      <a:pt x="32" y="70"/>
                    </a:lnTo>
                    <a:lnTo>
                      <a:pt x="41" y="65"/>
                    </a:lnTo>
                    <a:lnTo>
                      <a:pt x="49" y="66"/>
                    </a:lnTo>
                    <a:lnTo>
                      <a:pt x="54" y="79"/>
                    </a:lnTo>
                  </a:path>
                </a:pathLst>
              </a:custGeom>
              <a:noFill/>
              <a:ln w="0">
                <a:solidFill>
                  <a:srgbClr val="FFC2C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56" name="Freeform 144"/>
              <p:cNvSpPr>
                <a:spLocks/>
              </p:cNvSpPr>
              <p:nvPr/>
            </p:nvSpPr>
            <p:spPr bwMode="auto">
              <a:xfrm>
                <a:off x="797" y="3387"/>
                <a:ext cx="31" cy="90"/>
              </a:xfrm>
              <a:custGeom>
                <a:avLst/>
                <a:gdLst>
                  <a:gd name="T0" fmla="*/ 0 w 31"/>
                  <a:gd name="T1" fmla="*/ 90 h 90"/>
                  <a:gd name="T2" fmla="*/ 0 w 31"/>
                  <a:gd name="T3" fmla="*/ 66 h 90"/>
                  <a:gd name="T4" fmla="*/ 1 w 31"/>
                  <a:gd name="T5" fmla="*/ 43 h 90"/>
                  <a:gd name="T6" fmla="*/ 5 w 31"/>
                  <a:gd name="T7" fmla="*/ 29 h 90"/>
                  <a:gd name="T8" fmla="*/ 10 w 31"/>
                  <a:gd name="T9" fmla="*/ 14 h 90"/>
                  <a:gd name="T10" fmla="*/ 20 w 31"/>
                  <a:gd name="T11" fmla="*/ 4 h 90"/>
                  <a:gd name="T12" fmla="*/ 31 w 31"/>
                  <a:gd name="T13" fmla="*/ 0 h 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1"/>
                  <a:gd name="T22" fmla="*/ 0 h 90"/>
                  <a:gd name="T23" fmla="*/ 31 w 31"/>
                  <a:gd name="T24" fmla="*/ 90 h 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1" h="90">
                    <a:moveTo>
                      <a:pt x="0" y="90"/>
                    </a:moveTo>
                    <a:lnTo>
                      <a:pt x="0" y="66"/>
                    </a:lnTo>
                    <a:lnTo>
                      <a:pt x="1" y="43"/>
                    </a:lnTo>
                    <a:lnTo>
                      <a:pt x="5" y="29"/>
                    </a:lnTo>
                    <a:lnTo>
                      <a:pt x="10" y="14"/>
                    </a:lnTo>
                    <a:lnTo>
                      <a:pt x="20" y="4"/>
                    </a:lnTo>
                    <a:lnTo>
                      <a:pt x="31" y="0"/>
                    </a:lnTo>
                  </a:path>
                </a:pathLst>
              </a:custGeom>
              <a:noFill/>
              <a:ln w="0">
                <a:solidFill>
                  <a:srgbClr val="FFC2C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57" name="Freeform 145"/>
              <p:cNvSpPr>
                <a:spLocks/>
              </p:cNvSpPr>
              <p:nvPr/>
            </p:nvSpPr>
            <p:spPr bwMode="auto">
              <a:xfrm>
                <a:off x="877" y="3452"/>
                <a:ext cx="43" cy="48"/>
              </a:xfrm>
              <a:custGeom>
                <a:avLst/>
                <a:gdLst>
                  <a:gd name="T0" fmla="*/ 0 w 43"/>
                  <a:gd name="T1" fmla="*/ 4 h 48"/>
                  <a:gd name="T2" fmla="*/ 8 w 43"/>
                  <a:gd name="T3" fmla="*/ 0 h 48"/>
                  <a:gd name="T4" fmla="*/ 20 w 43"/>
                  <a:gd name="T5" fmla="*/ 1 h 48"/>
                  <a:gd name="T6" fmla="*/ 28 w 43"/>
                  <a:gd name="T7" fmla="*/ 10 h 48"/>
                  <a:gd name="T8" fmla="*/ 37 w 43"/>
                  <a:gd name="T9" fmla="*/ 30 h 48"/>
                  <a:gd name="T10" fmla="*/ 43 w 43"/>
                  <a:gd name="T11" fmla="*/ 48 h 4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3"/>
                  <a:gd name="T19" fmla="*/ 0 h 48"/>
                  <a:gd name="T20" fmla="*/ 43 w 43"/>
                  <a:gd name="T21" fmla="*/ 48 h 4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3" h="48">
                    <a:moveTo>
                      <a:pt x="0" y="4"/>
                    </a:moveTo>
                    <a:lnTo>
                      <a:pt x="8" y="0"/>
                    </a:lnTo>
                    <a:lnTo>
                      <a:pt x="20" y="1"/>
                    </a:lnTo>
                    <a:lnTo>
                      <a:pt x="28" y="10"/>
                    </a:lnTo>
                    <a:lnTo>
                      <a:pt x="37" y="30"/>
                    </a:lnTo>
                    <a:lnTo>
                      <a:pt x="43" y="48"/>
                    </a:lnTo>
                  </a:path>
                </a:pathLst>
              </a:custGeom>
              <a:noFill/>
              <a:ln w="0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58" name="Freeform 146"/>
              <p:cNvSpPr>
                <a:spLocks/>
              </p:cNvSpPr>
              <p:nvPr/>
            </p:nvSpPr>
            <p:spPr bwMode="auto">
              <a:xfrm>
                <a:off x="1602" y="3383"/>
                <a:ext cx="33" cy="33"/>
              </a:xfrm>
              <a:custGeom>
                <a:avLst/>
                <a:gdLst>
                  <a:gd name="T0" fmla="*/ 30 w 33"/>
                  <a:gd name="T1" fmla="*/ 33 h 33"/>
                  <a:gd name="T2" fmla="*/ 26 w 33"/>
                  <a:gd name="T3" fmla="*/ 25 h 33"/>
                  <a:gd name="T4" fmla="*/ 21 w 33"/>
                  <a:gd name="T5" fmla="*/ 17 h 33"/>
                  <a:gd name="T6" fmla="*/ 5 w 33"/>
                  <a:gd name="T7" fmla="*/ 4 h 33"/>
                  <a:gd name="T8" fmla="*/ 0 w 33"/>
                  <a:gd name="T9" fmla="*/ 0 h 33"/>
                  <a:gd name="T10" fmla="*/ 12 w 33"/>
                  <a:gd name="T11" fmla="*/ 1 h 33"/>
                  <a:gd name="T12" fmla="*/ 24 w 33"/>
                  <a:gd name="T13" fmla="*/ 7 h 33"/>
                  <a:gd name="T14" fmla="*/ 33 w 33"/>
                  <a:gd name="T15" fmla="*/ 13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3"/>
                  <a:gd name="T25" fmla="*/ 0 h 33"/>
                  <a:gd name="T26" fmla="*/ 33 w 33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3" h="33">
                    <a:moveTo>
                      <a:pt x="30" y="33"/>
                    </a:moveTo>
                    <a:lnTo>
                      <a:pt x="26" y="25"/>
                    </a:lnTo>
                    <a:lnTo>
                      <a:pt x="21" y="17"/>
                    </a:lnTo>
                    <a:lnTo>
                      <a:pt x="5" y="4"/>
                    </a:lnTo>
                    <a:lnTo>
                      <a:pt x="0" y="0"/>
                    </a:lnTo>
                    <a:lnTo>
                      <a:pt x="12" y="1"/>
                    </a:lnTo>
                    <a:lnTo>
                      <a:pt x="24" y="7"/>
                    </a:lnTo>
                    <a:lnTo>
                      <a:pt x="33" y="1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</p:grpSp>
        <p:pic>
          <p:nvPicPr>
            <p:cNvPr id="12" name="Picture 149" descr="Корпус-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flipH="1">
              <a:off x="1788" y="751"/>
              <a:ext cx="455" cy="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Rectangle 150"/>
            <p:cNvSpPr>
              <a:spLocks noChangeArrowheads="1"/>
            </p:cNvSpPr>
            <p:nvPr/>
          </p:nvSpPr>
          <p:spPr bwMode="auto">
            <a:xfrm>
              <a:off x="1179" y="832"/>
              <a:ext cx="557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/>
              <a:r>
                <a:rPr lang="ru-RU" b="1"/>
                <a:t>БД</a:t>
              </a:r>
            </a:p>
            <a:p>
              <a:pPr algn="ctr"/>
              <a:r>
                <a:rPr lang="ru-RU" b="1"/>
                <a:t>СУБД </a:t>
              </a: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228576" y="3248024"/>
            <a:ext cx="85058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/>
              <a:t>Преимущества:</a:t>
            </a:r>
          </a:p>
          <a:p>
            <a:pPr marL="342900" indent="-342900">
              <a:buClr>
                <a:srgbClr val="00B050"/>
              </a:buClr>
              <a:buFont typeface="Wingdings" pitchFamily="2" charset="2"/>
              <a:buChar char="§"/>
            </a:pPr>
            <a:r>
              <a:rPr lang="ru-RU" sz="1600" b="1" dirty="0" smtClean="0"/>
              <a:t>автономность (независимость)</a:t>
            </a:r>
          </a:p>
          <a:p>
            <a:pPr marL="342900" indent="-342900" algn="just"/>
            <a:endParaRPr lang="ru-RU" sz="1600" b="1" dirty="0" smtClean="0"/>
          </a:p>
          <a:p>
            <a:pPr marL="342900" indent="-342900" algn="just"/>
            <a:r>
              <a:rPr lang="ru-RU" sz="1600" b="1" dirty="0" smtClean="0"/>
              <a:t>Недостатки: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ru-RU" sz="1600" b="1" dirty="0" smtClean="0"/>
              <a:t>с БД работает только один человек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ru-RU" sz="1600" b="1" dirty="0" smtClean="0"/>
              <a:t>сложно обновлять при большом количестве пользователей</a:t>
            </a:r>
          </a:p>
          <a:p>
            <a:pPr marL="342900" indent="-3429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ru-RU" sz="1600" b="1" dirty="0" smtClean="0"/>
              <a:t>практически невозможно «стыковать» изменения, вносимые несколькими пользователями</a:t>
            </a: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БД с удаленным доступом (ФС)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11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6" name="Group 207"/>
          <p:cNvGrpSpPr>
            <a:grpSpLocks/>
          </p:cNvGrpSpPr>
          <p:nvPr/>
        </p:nvGrpSpPr>
        <p:grpSpPr bwMode="auto">
          <a:xfrm>
            <a:off x="3355953" y="1520828"/>
            <a:ext cx="1208087" cy="1363662"/>
            <a:chOff x="2355" y="583"/>
            <a:chExt cx="761" cy="859"/>
          </a:xfrm>
        </p:grpSpPr>
        <p:pic>
          <p:nvPicPr>
            <p:cNvPr id="170" name="Picture 79" descr="Корпус-3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 rot="21515224" flipH="1">
              <a:off x="2676" y="609"/>
              <a:ext cx="440" cy="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1" name="Rectangle 190"/>
            <p:cNvSpPr>
              <a:spLocks noChangeArrowheads="1"/>
            </p:cNvSpPr>
            <p:nvPr/>
          </p:nvSpPr>
          <p:spPr bwMode="auto">
            <a:xfrm>
              <a:off x="2355" y="583"/>
              <a:ext cx="3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b="1"/>
                <a:t>БД</a:t>
              </a:r>
            </a:p>
          </p:txBody>
        </p:sp>
      </p:grpSp>
      <p:grpSp>
        <p:nvGrpSpPr>
          <p:cNvPr id="172" name="Group 208"/>
          <p:cNvGrpSpPr>
            <a:grpSpLocks/>
          </p:cNvGrpSpPr>
          <p:nvPr/>
        </p:nvGrpSpPr>
        <p:grpSpPr bwMode="auto">
          <a:xfrm>
            <a:off x="590528" y="1455740"/>
            <a:ext cx="7480300" cy="2516188"/>
            <a:chOff x="613" y="542"/>
            <a:chExt cx="4712" cy="1585"/>
          </a:xfrm>
        </p:grpSpPr>
        <p:grpSp>
          <p:nvGrpSpPr>
            <p:cNvPr id="173" name="Group 44"/>
            <p:cNvGrpSpPr>
              <a:grpSpLocks/>
            </p:cNvGrpSpPr>
            <p:nvPr/>
          </p:nvGrpSpPr>
          <p:grpSpPr bwMode="auto">
            <a:xfrm>
              <a:off x="4574" y="800"/>
              <a:ext cx="751" cy="737"/>
              <a:chOff x="1950" y="2534"/>
              <a:chExt cx="1547" cy="1277"/>
            </a:xfrm>
          </p:grpSpPr>
          <p:sp>
            <p:nvSpPr>
              <p:cNvPr id="287" name="AutoShape 45"/>
              <p:cNvSpPr>
                <a:spLocks noChangeAspect="1" noChangeArrowheads="1" noTextEdit="1"/>
              </p:cNvSpPr>
              <p:nvPr/>
            </p:nvSpPr>
            <p:spPr bwMode="auto">
              <a:xfrm>
                <a:off x="1950" y="2537"/>
                <a:ext cx="1440" cy="1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8" name="AutoShape 46"/>
              <p:cNvSpPr>
                <a:spLocks noChangeAspect="1" noChangeArrowheads="1" noTextEdit="1"/>
              </p:cNvSpPr>
              <p:nvPr/>
            </p:nvSpPr>
            <p:spPr bwMode="auto">
              <a:xfrm>
                <a:off x="2366" y="2534"/>
                <a:ext cx="1131" cy="1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9" name="Freeform 47"/>
              <p:cNvSpPr>
                <a:spLocks/>
              </p:cNvSpPr>
              <p:nvPr/>
            </p:nvSpPr>
            <p:spPr bwMode="auto">
              <a:xfrm>
                <a:off x="2145" y="3062"/>
                <a:ext cx="921" cy="399"/>
              </a:xfrm>
              <a:custGeom>
                <a:avLst/>
                <a:gdLst>
                  <a:gd name="T0" fmla="*/ 0 w 921"/>
                  <a:gd name="T1" fmla="*/ 190 h 399"/>
                  <a:gd name="T2" fmla="*/ 522 w 921"/>
                  <a:gd name="T3" fmla="*/ 399 h 399"/>
                  <a:gd name="T4" fmla="*/ 913 w 921"/>
                  <a:gd name="T5" fmla="*/ 251 h 399"/>
                  <a:gd name="T6" fmla="*/ 921 w 921"/>
                  <a:gd name="T7" fmla="*/ 85 h 399"/>
                  <a:gd name="T8" fmla="*/ 680 w 921"/>
                  <a:gd name="T9" fmla="*/ 0 h 399"/>
                  <a:gd name="T10" fmla="*/ 0 w 921"/>
                  <a:gd name="T11" fmla="*/ 190 h 39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21"/>
                  <a:gd name="T19" fmla="*/ 0 h 399"/>
                  <a:gd name="T20" fmla="*/ 921 w 921"/>
                  <a:gd name="T21" fmla="*/ 399 h 39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21" h="399">
                    <a:moveTo>
                      <a:pt x="0" y="190"/>
                    </a:moveTo>
                    <a:lnTo>
                      <a:pt x="522" y="399"/>
                    </a:lnTo>
                    <a:lnTo>
                      <a:pt x="913" y="251"/>
                    </a:lnTo>
                    <a:lnTo>
                      <a:pt x="921" y="85"/>
                    </a:lnTo>
                    <a:lnTo>
                      <a:pt x="680" y="0"/>
                    </a:lnTo>
                    <a:lnTo>
                      <a:pt x="0" y="190"/>
                    </a:lnTo>
                    <a:close/>
                  </a:path>
                </a:pathLst>
              </a:custGeom>
              <a:blipFill dpi="0" rotWithShape="1">
                <a:blip r:embed="rId6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90" name="Freeform 48"/>
              <p:cNvSpPr>
                <a:spLocks/>
              </p:cNvSpPr>
              <p:nvPr/>
            </p:nvSpPr>
            <p:spPr bwMode="auto">
              <a:xfrm>
                <a:off x="3002" y="2631"/>
                <a:ext cx="338" cy="438"/>
              </a:xfrm>
              <a:custGeom>
                <a:avLst/>
                <a:gdLst>
                  <a:gd name="T0" fmla="*/ 1 w 676"/>
                  <a:gd name="T1" fmla="*/ 1 h 876"/>
                  <a:gd name="T2" fmla="*/ 1 w 676"/>
                  <a:gd name="T3" fmla="*/ 1 h 876"/>
                  <a:gd name="T4" fmla="*/ 1 w 676"/>
                  <a:gd name="T5" fmla="*/ 1 h 876"/>
                  <a:gd name="T6" fmla="*/ 1 w 676"/>
                  <a:gd name="T7" fmla="*/ 1 h 876"/>
                  <a:gd name="T8" fmla="*/ 1 w 676"/>
                  <a:gd name="T9" fmla="*/ 1 h 876"/>
                  <a:gd name="T10" fmla="*/ 1 w 676"/>
                  <a:gd name="T11" fmla="*/ 1 h 876"/>
                  <a:gd name="T12" fmla="*/ 1 w 676"/>
                  <a:gd name="T13" fmla="*/ 1 h 876"/>
                  <a:gd name="T14" fmla="*/ 1 w 676"/>
                  <a:gd name="T15" fmla="*/ 1 h 876"/>
                  <a:gd name="T16" fmla="*/ 1 w 676"/>
                  <a:gd name="T17" fmla="*/ 1 h 876"/>
                  <a:gd name="T18" fmla="*/ 1 w 676"/>
                  <a:gd name="T19" fmla="*/ 1 h 876"/>
                  <a:gd name="T20" fmla="*/ 1 w 676"/>
                  <a:gd name="T21" fmla="*/ 1 h 876"/>
                  <a:gd name="T22" fmla="*/ 1 w 676"/>
                  <a:gd name="T23" fmla="*/ 1 h 876"/>
                  <a:gd name="T24" fmla="*/ 1 w 676"/>
                  <a:gd name="T25" fmla="*/ 1 h 876"/>
                  <a:gd name="T26" fmla="*/ 1 w 676"/>
                  <a:gd name="T27" fmla="*/ 1 h 876"/>
                  <a:gd name="T28" fmla="*/ 1 w 676"/>
                  <a:gd name="T29" fmla="*/ 1 h 876"/>
                  <a:gd name="T30" fmla="*/ 1 w 676"/>
                  <a:gd name="T31" fmla="*/ 1 h 876"/>
                  <a:gd name="T32" fmla="*/ 1 w 676"/>
                  <a:gd name="T33" fmla="*/ 1 h 876"/>
                  <a:gd name="T34" fmla="*/ 1 w 676"/>
                  <a:gd name="T35" fmla="*/ 1 h 876"/>
                  <a:gd name="T36" fmla="*/ 1 w 676"/>
                  <a:gd name="T37" fmla="*/ 1 h 876"/>
                  <a:gd name="T38" fmla="*/ 1 w 676"/>
                  <a:gd name="T39" fmla="*/ 1 h 876"/>
                  <a:gd name="T40" fmla="*/ 1 w 676"/>
                  <a:gd name="T41" fmla="*/ 1 h 876"/>
                  <a:gd name="T42" fmla="*/ 1 w 676"/>
                  <a:gd name="T43" fmla="*/ 2 h 876"/>
                  <a:gd name="T44" fmla="*/ 1 w 676"/>
                  <a:gd name="T45" fmla="*/ 2 h 876"/>
                  <a:gd name="T46" fmla="*/ 1 w 676"/>
                  <a:gd name="T47" fmla="*/ 2 h 876"/>
                  <a:gd name="T48" fmla="*/ 1 w 676"/>
                  <a:gd name="T49" fmla="*/ 2 h 876"/>
                  <a:gd name="T50" fmla="*/ 1 w 676"/>
                  <a:gd name="T51" fmla="*/ 2 h 876"/>
                  <a:gd name="T52" fmla="*/ 1 w 676"/>
                  <a:gd name="T53" fmla="*/ 2 h 876"/>
                  <a:gd name="T54" fmla="*/ 1 w 676"/>
                  <a:gd name="T55" fmla="*/ 2 h 876"/>
                  <a:gd name="T56" fmla="*/ 1 w 676"/>
                  <a:gd name="T57" fmla="*/ 2 h 876"/>
                  <a:gd name="T58" fmla="*/ 1 w 676"/>
                  <a:gd name="T59" fmla="*/ 2 h 876"/>
                  <a:gd name="T60" fmla="*/ 1 w 676"/>
                  <a:gd name="T61" fmla="*/ 2 h 876"/>
                  <a:gd name="T62" fmla="*/ 1 w 676"/>
                  <a:gd name="T63" fmla="*/ 2 h 876"/>
                  <a:gd name="T64" fmla="*/ 1 w 676"/>
                  <a:gd name="T65" fmla="*/ 2 h 876"/>
                  <a:gd name="T66" fmla="*/ 1 w 676"/>
                  <a:gd name="T67" fmla="*/ 2 h 876"/>
                  <a:gd name="T68" fmla="*/ 1 w 676"/>
                  <a:gd name="T69" fmla="*/ 2 h 876"/>
                  <a:gd name="T70" fmla="*/ 1 w 676"/>
                  <a:gd name="T71" fmla="*/ 2 h 876"/>
                  <a:gd name="T72" fmla="*/ 1 w 676"/>
                  <a:gd name="T73" fmla="*/ 2 h 876"/>
                  <a:gd name="T74" fmla="*/ 1 w 676"/>
                  <a:gd name="T75" fmla="*/ 2 h 876"/>
                  <a:gd name="T76" fmla="*/ 1 w 676"/>
                  <a:gd name="T77" fmla="*/ 2 h 876"/>
                  <a:gd name="T78" fmla="*/ 1 w 676"/>
                  <a:gd name="T79" fmla="*/ 2 h 876"/>
                  <a:gd name="T80" fmla="*/ 1 w 676"/>
                  <a:gd name="T81" fmla="*/ 2 h 876"/>
                  <a:gd name="T82" fmla="*/ 1 w 676"/>
                  <a:gd name="T83" fmla="*/ 2 h 876"/>
                  <a:gd name="T84" fmla="*/ 1 w 676"/>
                  <a:gd name="T85" fmla="*/ 2 h 876"/>
                  <a:gd name="T86" fmla="*/ 1 w 676"/>
                  <a:gd name="T87" fmla="*/ 2 h 876"/>
                  <a:gd name="T88" fmla="*/ 1 w 676"/>
                  <a:gd name="T89" fmla="*/ 2 h 876"/>
                  <a:gd name="T90" fmla="*/ 1 w 676"/>
                  <a:gd name="T91" fmla="*/ 2 h 876"/>
                  <a:gd name="T92" fmla="*/ 1 w 676"/>
                  <a:gd name="T93" fmla="*/ 2 h 87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676"/>
                  <a:gd name="T142" fmla="*/ 0 h 876"/>
                  <a:gd name="T143" fmla="*/ 676 w 676"/>
                  <a:gd name="T144" fmla="*/ 876 h 87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676" h="876">
                    <a:moveTo>
                      <a:pt x="521" y="464"/>
                    </a:moveTo>
                    <a:lnTo>
                      <a:pt x="531" y="433"/>
                    </a:lnTo>
                    <a:lnTo>
                      <a:pt x="538" y="402"/>
                    </a:lnTo>
                    <a:lnTo>
                      <a:pt x="541" y="368"/>
                    </a:lnTo>
                    <a:lnTo>
                      <a:pt x="542" y="335"/>
                    </a:lnTo>
                    <a:lnTo>
                      <a:pt x="541" y="300"/>
                    </a:lnTo>
                    <a:lnTo>
                      <a:pt x="536" y="267"/>
                    </a:lnTo>
                    <a:lnTo>
                      <a:pt x="529" y="235"/>
                    </a:lnTo>
                    <a:lnTo>
                      <a:pt x="521" y="205"/>
                    </a:lnTo>
                    <a:lnTo>
                      <a:pt x="510" y="175"/>
                    </a:lnTo>
                    <a:lnTo>
                      <a:pt x="496" y="147"/>
                    </a:lnTo>
                    <a:lnTo>
                      <a:pt x="480" y="122"/>
                    </a:lnTo>
                    <a:lnTo>
                      <a:pt x="463" y="97"/>
                    </a:lnTo>
                    <a:lnTo>
                      <a:pt x="444" y="76"/>
                    </a:lnTo>
                    <a:lnTo>
                      <a:pt x="422" y="57"/>
                    </a:lnTo>
                    <a:lnTo>
                      <a:pt x="400" y="40"/>
                    </a:lnTo>
                    <a:lnTo>
                      <a:pt x="377" y="26"/>
                    </a:lnTo>
                    <a:lnTo>
                      <a:pt x="352" y="15"/>
                    </a:lnTo>
                    <a:lnTo>
                      <a:pt x="326" y="6"/>
                    </a:lnTo>
                    <a:lnTo>
                      <a:pt x="299" y="1"/>
                    </a:lnTo>
                    <a:lnTo>
                      <a:pt x="271" y="0"/>
                    </a:lnTo>
                    <a:lnTo>
                      <a:pt x="244" y="1"/>
                    </a:lnTo>
                    <a:lnTo>
                      <a:pt x="217" y="6"/>
                    </a:lnTo>
                    <a:lnTo>
                      <a:pt x="191" y="15"/>
                    </a:lnTo>
                    <a:lnTo>
                      <a:pt x="166" y="26"/>
                    </a:lnTo>
                    <a:lnTo>
                      <a:pt x="142" y="40"/>
                    </a:lnTo>
                    <a:lnTo>
                      <a:pt x="119" y="57"/>
                    </a:lnTo>
                    <a:lnTo>
                      <a:pt x="99" y="76"/>
                    </a:lnTo>
                    <a:lnTo>
                      <a:pt x="79" y="97"/>
                    </a:lnTo>
                    <a:lnTo>
                      <a:pt x="62" y="122"/>
                    </a:lnTo>
                    <a:lnTo>
                      <a:pt x="46" y="147"/>
                    </a:lnTo>
                    <a:lnTo>
                      <a:pt x="33" y="175"/>
                    </a:lnTo>
                    <a:lnTo>
                      <a:pt x="22" y="205"/>
                    </a:lnTo>
                    <a:lnTo>
                      <a:pt x="12" y="235"/>
                    </a:lnTo>
                    <a:lnTo>
                      <a:pt x="5" y="267"/>
                    </a:lnTo>
                    <a:lnTo>
                      <a:pt x="1" y="300"/>
                    </a:lnTo>
                    <a:lnTo>
                      <a:pt x="0" y="335"/>
                    </a:lnTo>
                    <a:lnTo>
                      <a:pt x="1" y="369"/>
                    </a:lnTo>
                    <a:lnTo>
                      <a:pt x="4" y="402"/>
                    </a:lnTo>
                    <a:lnTo>
                      <a:pt x="11" y="434"/>
                    </a:lnTo>
                    <a:lnTo>
                      <a:pt x="19" y="465"/>
                    </a:lnTo>
                    <a:lnTo>
                      <a:pt x="30" y="494"/>
                    </a:lnTo>
                    <a:lnTo>
                      <a:pt x="42" y="521"/>
                    </a:lnTo>
                    <a:lnTo>
                      <a:pt x="57" y="548"/>
                    </a:lnTo>
                    <a:lnTo>
                      <a:pt x="73" y="571"/>
                    </a:lnTo>
                    <a:lnTo>
                      <a:pt x="91" y="593"/>
                    </a:lnTo>
                    <a:lnTo>
                      <a:pt x="111" y="612"/>
                    </a:lnTo>
                    <a:lnTo>
                      <a:pt x="132" y="630"/>
                    </a:lnTo>
                    <a:lnTo>
                      <a:pt x="155" y="644"/>
                    </a:lnTo>
                    <a:lnTo>
                      <a:pt x="179" y="655"/>
                    </a:lnTo>
                    <a:lnTo>
                      <a:pt x="205" y="663"/>
                    </a:lnTo>
                    <a:lnTo>
                      <a:pt x="231" y="668"/>
                    </a:lnTo>
                    <a:lnTo>
                      <a:pt x="259" y="670"/>
                    </a:lnTo>
                    <a:lnTo>
                      <a:pt x="265" y="670"/>
                    </a:lnTo>
                    <a:lnTo>
                      <a:pt x="270" y="669"/>
                    </a:lnTo>
                    <a:lnTo>
                      <a:pt x="277" y="669"/>
                    </a:lnTo>
                    <a:lnTo>
                      <a:pt x="283" y="668"/>
                    </a:lnTo>
                    <a:lnTo>
                      <a:pt x="290" y="667"/>
                    </a:lnTo>
                    <a:lnTo>
                      <a:pt x="296" y="665"/>
                    </a:lnTo>
                    <a:lnTo>
                      <a:pt x="301" y="664"/>
                    </a:lnTo>
                    <a:lnTo>
                      <a:pt x="307" y="663"/>
                    </a:lnTo>
                    <a:lnTo>
                      <a:pt x="276" y="778"/>
                    </a:lnTo>
                    <a:lnTo>
                      <a:pt x="278" y="781"/>
                    </a:lnTo>
                    <a:lnTo>
                      <a:pt x="285" y="786"/>
                    </a:lnTo>
                    <a:lnTo>
                      <a:pt x="298" y="797"/>
                    </a:lnTo>
                    <a:lnTo>
                      <a:pt x="313" y="808"/>
                    </a:lnTo>
                    <a:lnTo>
                      <a:pt x="333" y="822"/>
                    </a:lnTo>
                    <a:lnTo>
                      <a:pt x="356" y="837"/>
                    </a:lnTo>
                    <a:lnTo>
                      <a:pt x="381" y="852"/>
                    </a:lnTo>
                    <a:lnTo>
                      <a:pt x="410" y="866"/>
                    </a:lnTo>
                    <a:lnTo>
                      <a:pt x="425" y="872"/>
                    </a:lnTo>
                    <a:lnTo>
                      <a:pt x="440" y="875"/>
                    </a:lnTo>
                    <a:lnTo>
                      <a:pt x="456" y="876"/>
                    </a:lnTo>
                    <a:lnTo>
                      <a:pt x="471" y="875"/>
                    </a:lnTo>
                    <a:lnTo>
                      <a:pt x="487" y="873"/>
                    </a:lnTo>
                    <a:lnTo>
                      <a:pt x="502" y="869"/>
                    </a:lnTo>
                    <a:lnTo>
                      <a:pt x="517" y="865"/>
                    </a:lnTo>
                    <a:lnTo>
                      <a:pt x="531" y="859"/>
                    </a:lnTo>
                    <a:lnTo>
                      <a:pt x="544" y="853"/>
                    </a:lnTo>
                    <a:lnTo>
                      <a:pt x="558" y="846"/>
                    </a:lnTo>
                    <a:lnTo>
                      <a:pt x="571" y="839"/>
                    </a:lnTo>
                    <a:lnTo>
                      <a:pt x="582" y="834"/>
                    </a:lnTo>
                    <a:lnTo>
                      <a:pt x="593" y="828"/>
                    </a:lnTo>
                    <a:lnTo>
                      <a:pt x="602" y="823"/>
                    </a:lnTo>
                    <a:lnTo>
                      <a:pt x="610" y="819"/>
                    </a:lnTo>
                    <a:lnTo>
                      <a:pt x="617" y="816"/>
                    </a:lnTo>
                    <a:lnTo>
                      <a:pt x="629" y="809"/>
                    </a:lnTo>
                    <a:lnTo>
                      <a:pt x="640" y="799"/>
                    </a:lnTo>
                    <a:lnTo>
                      <a:pt x="649" y="785"/>
                    </a:lnTo>
                    <a:lnTo>
                      <a:pt x="658" y="770"/>
                    </a:lnTo>
                    <a:lnTo>
                      <a:pt x="665" y="755"/>
                    </a:lnTo>
                    <a:lnTo>
                      <a:pt x="671" y="743"/>
                    </a:lnTo>
                    <a:lnTo>
                      <a:pt x="675" y="735"/>
                    </a:lnTo>
                    <a:lnTo>
                      <a:pt x="676" y="731"/>
                    </a:lnTo>
                    <a:lnTo>
                      <a:pt x="521" y="464"/>
                    </a:lnTo>
                    <a:close/>
                  </a:path>
                </a:pathLst>
              </a:custGeom>
              <a:solidFill>
                <a:srgbClr val="F2CC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91" name="Freeform 49"/>
              <p:cNvSpPr>
                <a:spLocks/>
              </p:cNvSpPr>
              <p:nvPr/>
            </p:nvSpPr>
            <p:spPr bwMode="auto">
              <a:xfrm>
                <a:off x="3005" y="2536"/>
                <a:ext cx="491" cy="398"/>
              </a:xfrm>
              <a:custGeom>
                <a:avLst/>
                <a:gdLst>
                  <a:gd name="T0" fmla="*/ 1 w 983"/>
                  <a:gd name="T1" fmla="*/ 0 h 798"/>
                  <a:gd name="T2" fmla="*/ 1 w 983"/>
                  <a:gd name="T3" fmla="*/ 0 h 798"/>
                  <a:gd name="T4" fmla="*/ 1 w 983"/>
                  <a:gd name="T5" fmla="*/ 0 h 798"/>
                  <a:gd name="T6" fmla="*/ 1 w 983"/>
                  <a:gd name="T7" fmla="*/ 0 h 798"/>
                  <a:gd name="T8" fmla="*/ 1 w 983"/>
                  <a:gd name="T9" fmla="*/ 0 h 798"/>
                  <a:gd name="T10" fmla="*/ 1 w 983"/>
                  <a:gd name="T11" fmla="*/ 0 h 798"/>
                  <a:gd name="T12" fmla="*/ 1 w 983"/>
                  <a:gd name="T13" fmla="*/ 0 h 798"/>
                  <a:gd name="T14" fmla="*/ 1 w 983"/>
                  <a:gd name="T15" fmla="*/ 0 h 798"/>
                  <a:gd name="T16" fmla="*/ 1 w 983"/>
                  <a:gd name="T17" fmla="*/ 0 h 798"/>
                  <a:gd name="T18" fmla="*/ 1 w 983"/>
                  <a:gd name="T19" fmla="*/ 0 h 798"/>
                  <a:gd name="T20" fmla="*/ 0 w 983"/>
                  <a:gd name="T21" fmla="*/ 0 h 798"/>
                  <a:gd name="T22" fmla="*/ 0 w 983"/>
                  <a:gd name="T23" fmla="*/ 0 h 798"/>
                  <a:gd name="T24" fmla="*/ 0 w 983"/>
                  <a:gd name="T25" fmla="*/ 0 h 798"/>
                  <a:gd name="T26" fmla="*/ 0 w 983"/>
                  <a:gd name="T27" fmla="*/ 0 h 798"/>
                  <a:gd name="T28" fmla="*/ 0 w 983"/>
                  <a:gd name="T29" fmla="*/ 0 h 798"/>
                  <a:gd name="T30" fmla="*/ 0 w 983"/>
                  <a:gd name="T31" fmla="*/ 0 h 798"/>
                  <a:gd name="T32" fmla="*/ 0 w 983"/>
                  <a:gd name="T33" fmla="*/ 0 h 798"/>
                  <a:gd name="T34" fmla="*/ 0 w 983"/>
                  <a:gd name="T35" fmla="*/ 0 h 798"/>
                  <a:gd name="T36" fmla="*/ 0 w 983"/>
                  <a:gd name="T37" fmla="*/ 0 h 798"/>
                  <a:gd name="T38" fmla="*/ 0 w 983"/>
                  <a:gd name="T39" fmla="*/ 0 h 798"/>
                  <a:gd name="T40" fmla="*/ 0 w 983"/>
                  <a:gd name="T41" fmla="*/ 0 h 798"/>
                  <a:gd name="T42" fmla="*/ 0 w 983"/>
                  <a:gd name="T43" fmla="*/ 0 h 798"/>
                  <a:gd name="T44" fmla="*/ 0 w 983"/>
                  <a:gd name="T45" fmla="*/ 0 h 798"/>
                  <a:gd name="T46" fmla="*/ 0 w 983"/>
                  <a:gd name="T47" fmla="*/ 0 h 798"/>
                  <a:gd name="T48" fmla="*/ 0 w 983"/>
                  <a:gd name="T49" fmla="*/ 0 h 798"/>
                  <a:gd name="T50" fmla="*/ 0 w 983"/>
                  <a:gd name="T51" fmla="*/ 0 h 798"/>
                  <a:gd name="T52" fmla="*/ 0 w 983"/>
                  <a:gd name="T53" fmla="*/ 0 h 798"/>
                  <a:gd name="T54" fmla="*/ 0 w 983"/>
                  <a:gd name="T55" fmla="*/ 0 h 798"/>
                  <a:gd name="T56" fmla="*/ 0 w 983"/>
                  <a:gd name="T57" fmla="*/ 0 h 798"/>
                  <a:gd name="T58" fmla="*/ 0 w 983"/>
                  <a:gd name="T59" fmla="*/ 1 h 798"/>
                  <a:gd name="T60" fmla="*/ 0 w 983"/>
                  <a:gd name="T61" fmla="*/ 1 h 798"/>
                  <a:gd name="T62" fmla="*/ 0 w 983"/>
                  <a:gd name="T63" fmla="*/ 1 h 798"/>
                  <a:gd name="T64" fmla="*/ 1 w 983"/>
                  <a:gd name="T65" fmla="*/ 1 h 798"/>
                  <a:gd name="T66" fmla="*/ 1 w 983"/>
                  <a:gd name="T67" fmla="*/ 1 h 798"/>
                  <a:gd name="T68" fmla="*/ 1 w 983"/>
                  <a:gd name="T69" fmla="*/ 1 h 798"/>
                  <a:gd name="T70" fmla="*/ 1 w 983"/>
                  <a:gd name="T71" fmla="*/ 1 h 798"/>
                  <a:gd name="T72" fmla="*/ 1 w 983"/>
                  <a:gd name="T73" fmla="*/ 1 h 798"/>
                  <a:gd name="T74" fmla="*/ 1 w 983"/>
                  <a:gd name="T75" fmla="*/ 1 h 798"/>
                  <a:gd name="T76" fmla="*/ 1 w 983"/>
                  <a:gd name="T77" fmla="*/ 1 h 798"/>
                  <a:gd name="T78" fmla="*/ 1 w 983"/>
                  <a:gd name="T79" fmla="*/ 1 h 798"/>
                  <a:gd name="T80" fmla="*/ 1 w 983"/>
                  <a:gd name="T81" fmla="*/ 1 h 798"/>
                  <a:gd name="T82" fmla="*/ 1 w 983"/>
                  <a:gd name="T83" fmla="*/ 1 h 798"/>
                  <a:gd name="T84" fmla="*/ 1 w 983"/>
                  <a:gd name="T85" fmla="*/ 1 h 798"/>
                  <a:gd name="T86" fmla="*/ 1 w 983"/>
                  <a:gd name="T87" fmla="*/ 0 h 79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983"/>
                  <a:gd name="T133" fmla="*/ 0 h 798"/>
                  <a:gd name="T134" fmla="*/ 983 w 983"/>
                  <a:gd name="T135" fmla="*/ 798 h 79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983" h="798">
                    <a:moveTo>
                      <a:pt x="982" y="406"/>
                    </a:moveTo>
                    <a:lnTo>
                      <a:pt x="979" y="383"/>
                    </a:lnTo>
                    <a:lnTo>
                      <a:pt x="977" y="361"/>
                    </a:lnTo>
                    <a:lnTo>
                      <a:pt x="972" y="341"/>
                    </a:lnTo>
                    <a:lnTo>
                      <a:pt x="968" y="322"/>
                    </a:lnTo>
                    <a:lnTo>
                      <a:pt x="962" y="303"/>
                    </a:lnTo>
                    <a:lnTo>
                      <a:pt x="955" y="287"/>
                    </a:lnTo>
                    <a:lnTo>
                      <a:pt x="948" y="272"/>
                    </a:lnTo>
                    <a:lnTo>
                      <a:pt x="940" y="259"/>
                    </a:lnTo>
                    <a:lnTo>
                      <a:pt x="926" y="238"/>
                    </a:lnTo>
                    <a:lnTo>
                      <a:pt x="914" y="218"/>
                    </a:lnTo>
                    <a:lnTo>
                      <a:pt x="900" y="200"/>
                    </a:lnTo>
                    <a:lnTo>
                      <a:pt x="886" y="184"/>
                    </a:lnTo>
                    <a:lnTo>
                      <a:pt x="870" y="171"/>
                    </a:lnTo>
                    <a:lnTo>
                      <a:pt x="850" y="159"/>
                    </a:lnTo>
                    <a:lnTo>
                      <a:pt x="829" y="150"/>
                    </a:lnTo>
                    <a:lnTo>
                      <a:pt x="803" y="144"/>
                    </a:lnTo>
                    <a:lnTo>
                      <a:pt x="782" y="143"/>
                    </a:lnTo>
                    <a:lnTo>
                      <a:pt x="762" y="144"/>
                    </a:lnTo>
                    <a:lnTo>
                      <a:pt x="741" y="147"/>
                    </a:lnTo>
                    <a:lnTo>
                      <a:pt x="720" y="150"/>
                    </a:lnTo>
                    <a:lnTo>
                      <a:pt x="701" y="155"/>
                    </a:lnTo>
                    <a:lnTo>
                      <a:pt x="682" y="158"/>
                    </a:lnTo>
                    <a:lnTo>
                      <a:pt x="665" y="162"/>
                    </a:lnTo>
                    <a:lnTo>
                      <a:pt x="651" y="164"/>
                    </a:lnTo>
                    <a:lnTo>
                      <a:pt x="638" y="144"/>
                    </a:lnTo>
                    <a:lnTo>
                      <a:pt x="622" y="125"/>
                    </a:lnTo>
                    <a:lnTo>
                      <a:pt x="605" y="105"/>
                    </a:lnTo>
                    <a:lnTo>
                      <a:pt x="586" y="87"/>
                    </a:lnTo>
                    <a:lnTo>
                      <a:pt x="564" y="70"/>
                    </a:lnTo>
                    <a:lnTo>
                      <a:pt x="539" y="53"/>
                    </a:lnTo>
                    <a:lnTo>
                      <a:pt x="514" y="38"/>
                    </a:lnTo>
                    <a:lnTo>
                      <a:pt x="486" y="26"/>
                    </a:lnTo>
                    <a:lnTo>
                      <a:pt x="469" y="19"/>
                    </a:lnTo>
                    <a:lnTo>
                      <a:pt x="451" y="13"/>
                    </a:lnTo>
                    <a:lnTo>
                      <a:pt x="432" y="9"/>
                    </a:lnTo>
                    <a:lnTo>
                      <a:pt x="414" y="5"/>
                    </a:lnTo>
                    <a:lnTo>
                      <a:pt x="395" y="2"/>
                    </a:lnTo>
                    <a:lnTo>
                      <a:pt x="376" y="0"/>
                    </a:lnTo>
                    <a:lnTo>
                      <a:pt x="355" y="0"/>
                    </a:lnTo>
                    <a:lnTo>
                      <a:pt x="336" y="2"/>
                    </a:lnTo>
                    <a:lnTo>
                      <a:pt x="317" y="3"/>
                    </a:lnTo>
                    <a:lnTo>
                      <a:pt x="299" y="5"/>
                    </a:lnTo>
                    <a:lnTo>
                      <a:pt x="281" y="7"/>
                    </a:lnTo>
                    <a:lnTo>
                      <a:pt x="265" y="10"/>
                    </a:lnTo>
                    <a:lnTo>
                      <a:pt x="249" y="12"/>
                    </a:lnTo>
                    <a:lnTo>
                      <a:pt x="233" y="14"/>
                    </a:lnTo>
                    <a:lnTo>
                      <a:pt x="218" y="17"/>
                    </a:lnTo>
                    <a:lnTo>
                      <a:pt x="203" y="20"/>
                    </a:lnTo>
                    <a:lnTo>
                      <a:pt x="189" y="23"/>
                    </a:lnTo>
                    <a:lnTo>
                      <a:pt x="175" y="27"/>
                    </a:lnTo>
                    <a:lnTo>
                      <a:pt x="163" y="30"/>
                    </a:lnTo>
                    <a:lnTo>
                      <a:pt x="150" y="34"/>
                    </a:lnTo>
                    <a:lnTo>
                      <a:pt x="139" y="37"/>
                    </a:lnTo>
                    <a:lnTo>
                      <a:pt x="127" y="42"/>
                    </a:lnTo>
                    <a:lnTo>
                      <a:pt x="117" y="47"/>
                    </a:lnTo>
                    <a:lnTo>
                      <a:pt x="106" y="51"/>
                    </a:lnTo>
                    <a:lnTo>
                      <a:pt x="81" y="65"/>
                    </a:lnTo>
                    <a:lnTo>
                      <a:pt x="59" y="80"/>
                    </a:lnTo>
                    <a:lnTo>
                      <a:pt x="41" y="97"/>
                    </a:lnTo>
                    <a:lnTo>
                      <a:pt x="26" y="116"/>
                    </a:lnTo>
                    <a:lnTo>
                      <a:pt x="14" y="136"/>
                    </a:lnTo>
                    <a:lnTo>
                      <a:pt x="6" y="159"/>
                    </a:lnTo>
                    <a:lnTo>
                      <a:pt x="2" y="184"/>
                    </a:lnTo>
                    <a:lnTo>
                      <a:pt x="0" y="209"/>
                    </a:lnTo>
                    <a:lnTo>
                      <a:pt x="2" y="231"/>
                    </a:lnTo>
                    <a:lnTo>
                      <a:pt x="6" y="252"/>
                    </a:lnTo>
                    <a:lnTo>
                      <a:pt x="13" y="271"/>
                    </a:lnTo>
                    <a:lnTo>
                      <a:pt x="23" y="288"/>
                    </a:lnTo>
                    <a:lnTo>
                      <a:pt x="36" y="305"/>
                    </a:lnTo>
                    <a:lnTo>
                      <a:pt x="51" y="320"/>
                    </a:lnTo>
                    <a:lnTo>
                      <a:pt x="68" y="332"/>
                    </a:lnTo>
                    <a:lnTo>
                      <a:pt x="88" y="344"/>
                    </a:lnTo>
                    <a:lnTo>
                      <a:pt x="110" y="355"/>
                    </a:lnTo>
                    <a:lnTo>
                      <a:pt x="134" y="365"/>
                    </a:lnTo>
                    <a:lnTo>
                      <a:pt x="161" y="374"/>
                    </a:lnTo>
                    <a:lnTo>
                      <a:pt x="189" y="382"/>
                    </a:lnTo>
                    <a:lnTo>
                      <a:pt x="219" y="389"/>
                    </a:lnTo>
                    <a:lnTo>
                      <a:pt x="250" y="394"/>
                    </a:lnTo>
                    <a:lnTo>
                      <a:pt x="285" y="400"/>
                    </a:lnTo>
                    <a:lnTo>
                      <a:pt x="319" y="406"/>
                    </a:lnTo>
                    <a:lnTo>
                      <a:pt x="330" y="408"/>
                    </a:lnTo>
                    <a:lnTo>
                      <a:pt x="344" y="413"/>
                    </a:lnTo>
                    <a:lnTo>
                      <a:pt x="359" y="419"/>
                    </a:lnTo>
                    <a:lnTo>
                      <a:pt x="374" y="427"/>
                    </a:lnTo>
                    <a:lnTo>
                      <a:pt x="386" y="436"/>
                    </a:lnTo>
                    <a:lnTo>
                      <a:pt x="398" y="445"/>
                    </a:lnTo>
                    <a:lnTo>
                      <a:pt x="405" y="456"/>
                    </a:lnTo>
                    <a:lnTo>
                      <a:pt x="407" y="467"/>
                    </a:lnTo>
                    <a:lnTo>
                      <a:pt x="421" y="603"/>
                    </a:lnTo>
                    <a:lnTo>
                      <a:pt x="422" y="606"/>
                    </a:lnTo>
                    <a:lnTo>
                      <a:pt x="427" y="618"/>
                    </a:lnTo>
                    <a:lnTo>
                      <a:pt x="433" y="634"/>
                    </a:lnTo>
                    <a:lnTo>
                      <a:pt x="445" y="655"/>
                    </a:lnTo>
                    <a:lnTo>
                      <a:pt x="458" y="678"/>
                    </a:lnTo>
                    <a:lnTo>
                      <a:pt x="474" y="702"/>
                    </a:lnTo>
                    <a:lnTo>
                      <a:pt x="493" y="725"/>
                    </a:lnTo>
                    <a:lnTo>
                      <a:pt x="516" y="747"/>
                    </a:lnTo>
                    <a:lnTo>
                      <a:pt x="539" y="765"/>
                    </a:lnTo>
                    <a:lnTo>
                      <a:pt x="560" y="779"/>
                    </a:lnTo>
                    <a:lnTo>
                      <a:pt x="579" y="790"/>
                    </a:lnTo>
                    <a:lnTo>
                      <a:pt x="597" y="797"/>
                    </a:lnTo>
                    <a:lnTo>
                      <a:pt x="614" y="798"/>
                    </a:lnTo>
                    <a:lnTo>
                      <a:pt x="630" y="794"/>
                    </a:lnTo>
                    <a:lnTo>
                      <a:pt x="648" y="787"/>
                    </a:lnTo>
                    <a:lnTo>
                      <a:pt x="665" y="774"/>
                    </a:lnTo>
                    <a:lnTo>
                      <a:pt x="680" y="756"/>
                    </a:lnTo>
                    <a:lnTo>
                      <a:pt x="689" y="738"/>
                    </a:lnTo>
                    <a:lnTo>
                      <a:pt x="694" y="718"/>
                    </a:lnTo>
                    <a:lnTo>
                      <a:pt x="696" y="700"/>
                    </a:lnTo>
                    <a:lnTo>
                      <a:pt x="695" y="684"/>
                    </a:lnTo>
                    <a:lnTo>
                      <a:pt x="693" y="670"/>
                    </a:lnTo>
                    <a:lnTo>
                      <a:pt x="691" y="662"/>
                    </a:lnTo>
                    <a:lnTo>
                      <a:pt x="690" y="658"/>
                    </a:lnTo>
                    <a:lnTo>
                      <a:pt x="693" y="661"/>
                    </a:lnTo>
                    <a:lnTo>
                      <a:pt x="700" y="665"/>
                    </a:lnTo>
                    <a:lnTo>
                      <a:pt x="710" y="673"/>
                    </a:lnTo>
                    <a:lnTo>
                      <a:pt x="724" y="681"/>
                    </a:lnTo>
                    <a:lnTo>
                      <a:pt x="739" y="689"/>
                    </a:lnTo>
                    <a:lnTo>
                      <a:pt x="756" y="696"/>
                    </a:lnTo>
                    <a:lnTo>
                      <a:pt x="773" y="701"/>
                    </a:lnTo>
                    <a:lnTo>
                      <a:pt x="791" y="702"/>
                    </a:lnTo>
                    <a:lnTo>
                      <a:pt x="810" y="699"/>
                    </a:lnTo>
                    <a:lnTo>
                      <a:pt x="834" y="689"/>
                    </a:lnTo>
                    <a:lnTo>
                      <a:pt x="860" y="677"/>
                    </a:lnTo>
                    <a:lnTo>
                      <a:pt x="886" y="661"/>
                    </a:lnTo>
                    <a:lnTo>
                      <a:pt x="911" y="639"/>
                    </a:lnTo>
                    <a:lnTo>
                      <a:pt x="934" y="613"/>
                    </a:lnTo>
                    <a:lnTo>
                      <a:pt x="954" y="583"/>
                    </a:lnTo>
                    <a:lnTo>
                      <a:pt x="967" y="550"/>
                    </a:lnTo>
                    <a:lnTo>
                      <a:pt x="975" y="512"/>
                    </a:lnTo>
                    <a:lnTo>
                      <a:pt x="981" y="474"/>
                    </a:lnTo>
                    <a:lnTo>
                      <a:pt x="983" y="439"/>
                    </a:lnTo>
                    <a:lnTo>
                      <a:pt x="982" y="406"/>
                    </a:lnTo>
                    <a:close/>
                  </a:path>
                </a:pathLst>
              </a:custGeom>
              <a:solidFill>
                <a:srgbClr val="66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92" name="Freeform 50"/>
              <p:cNvSpPr>
                <a:spLocks/>
              </p:cNvSpPr>
              <p:nvPr/>
            </p:nvSpPr>
            <p:spPr bwMode="auto">
              <a:xfrm>
                <a:off x="2615" y="3448"/>
                <a:ext cx="675" cy="230"/>
              </a:xfrm>
              <a:custGeom>
                <a:avLst/>
                <a:gdLst>
                  <a:gd name="T0" fmla="*/ 1 w 1349"/>
                  <a:gd name="T1" fmla="*/ 0 h 461"/>
                  <a:gd name="T2" fmla="*/ 3 w 1349"/>
                  <a:gd name="T3" fmla="*/ 0 h 461"/>
                  <a:gd name="T4" fmla="*/ 3 w 1349"/>
                  <a:gd name="T5" fmla="*/ 0 h 461"/>
                  <a:gd name="T6" fmla="*/ 3 w 1349"/>
                  <a:gd name="T7" fmla="*/ 0 h 461"/>
                  <a:gd name="T8" fmla="*/ 3 w 1349"/>
                  <a:gd name="T9" fmla="*/ 0 h 461"/>
                  <a:gd name="T10" fmla="*/ 3 w 1349"/>
                  <a:gd name="T11" fmla="*/ 0 h 461"/>
                  <a:gd name="T12" fmla="*/ 3 w 1349"/>
                  <a:gd name="T13" fmla="*/ 0 h 461"/>
                  <a:gd name="T14" fmla="*/ 2 w 1349"/>
                  <a:gd name="T15" fmla="*/ 0 h 461"/>
                  <a:gd name="T16" fmla="*/ 2 w 1349"/>
                  <a:gd name="T17" fmla="*/ 0 h 461"/>
                  <a:gd name="T18" fmla="*/ 2 w 1349"/>
                  <a:gd name="T19" fmla="*/ 0 h 461"/>
                  <a:gd name="T20" fmla="*/ 2 w 1349"/>
                  <a:gd name="T21" fmla="*/ 0 h 461"/>
                  <a:gd name="T22" fmla="*/ 2 w 1349"/>
                  <a:gd name="T23" fmla="*/ 0 h 461"/>
                  <a:gd name="T24" fmla="*/ 2 w 1349"/>
                  <a:gd name="T25" fmla="*/ 0 h 461"/>
                  <a:gd name="T26" fmla="*/ 2 w 1349"/>
                  <a:gd name="T27" fmla="*/ 0 h 461"/>
                  <a:gd name="T28" fmla="*/ 2 w 1349"/>
                  <a:gd name="T29" fmla="*/ 0 h 461"/>
                  <a:gd name="T30" fmla="*/ 2 w 1349"/>
                  <a:gd name="T31" fmla="*/ 0 h 461"/>
                  <a:gd name="T32" fmla="*/ 2 w 1349"/>
                  <a:gd name="T33" fmla="*/ 0 h 461"/>
                  <a:gd name="T34" fmla="*/ 2 w 1349"/>
                  <a:gd name="T35" fmla="*/ 0 h 461"/>
                  <a:gd name="T36" fmla="*/ 2 w 1349"/>
                  <a:gd name="T37" fmla="*/ 0 h 461"/>
                  <a:gd name="T38" fmla="*/ 2 w 1349"/>
                  <a:gd name="T39" fmla="*/ 0 h 461"/>
                  <a:gd name="T40" fmla="*/ 2 w 1349"/>
                  <a:gd name="T41" fmla="*/ 0 h 461"/>
                  <a:gd name="T42" fmla="*/ 2 w 1349"/>
                  <a:gd name="T43" fmla="*/ 0 h 461"/>
                  <a:gd name="T44" fmla="*/ 2 w 1349"/>
                  <a:gd name="T45" fmla="*/ 0 h 461"/>
                  <a:gd name="T46" fmla="*/ 2 w 1349"/>
                  <a:gd name="T47" fmla="*/ 0 h 461"/>
                  <a:gd name="T48" fmla="*/ 2 w 1349"/>
                  <a:gd name="T49" fmla="*/ 0 h 461"/>
                  <a:gd name="T50" fmla="*/ 2 w 1349"/>
                  <a:gd name="T51" fmla="*/ 0 h 461"/>
                  <a:gd name="T52" fmla="*/ 1 w 1349"/>
                  <a:gd name="T53" fmla="*/ 0 h 461"/>
                  <a:gd name="T54" fmla="*/ 1 w 1349"/>
                  <a:gd name="T55" fmla="*/ 0 h 461"/>
                  <a:gd name="T56" fmla="*/ 1 w 1349"/>
                  <a:gd name="T57" fmla="*/ 0 h 461"/>
                  <a:gd name="T58" fmla="*/ 1 w 1349"/>
                  <a:gd name="T59" fmla="*/ 0 h 461"/>
                  <a:gd name="T60" fmla="*/ 1 w 1349"/>
                  <a:gd name="T61" fmla="*/ 0 h 461"/>
                  <a:gd name="T62" fmla="*/ 1 w 1349"/>
                  <a:gd name="T63" fmla="*/ 0 h 461"/>
                  <a:gd name="T64" fmla="*/ 1 w 1349"/>
                  <a:gd name="T65" fmla="*/ 0 h 461"/>
                  <a:gd name="T66" fmla="*/ 1 w 1349"/>
                  <a:gd name="T67" fmla="*/ 0 h 461"/>
                  <a:gd name="T68" fmla="*/ 1 w 1349"/>
                  <a:gd name="T69" fmla="*/ 0 h 461"/>
                  <a:gd name="T70" fmla="*/ 1 w 1349"/>
                  <a:gd name="T71" fmla="*/ 0 h 461"/>
                  <a:gd name="T72" fmla="*/ 1 w 1349"/>
                  <a:gd name="T73" fmla="*/ 0 h 461"/>
                  <a:gd name="T74" fmla="*/ 1 w 1349"/>
                  <a:gd name="T75" fmla="*/ 0 h 461"/>
                  <a:gd name="T76" fmla="*/ 1 w 1349"/>
                  <a:gd name="T77" fmla="*/ 0 h 461"/>
                  <a:gd name="T78" fmla="*/ 1 w 1349"/>
                  <a:gd name="T79" fmla="*/ 0 h 461"/>
                  <a:gd name="T80" fmla="*/ 1 w 1349"/>
                  <a:gd name="T81" fmla="*/ 0 h 461"/>
                  <a:gd name="T82" fmla="*/ 1 w 1349"/>
                  <a:gd name="T83" fmla="*/ 0 h 461"/>
                  <a:gd name="T84" fmla="*/ 1 w 1349"/>
                  <a:gd name="T85" fmla="*/ 0 h 461"/>
                  <a:gd name="T86" fmla="*/ 1 w 1349"/>
                  <a:gd name="T87" fmla="*/ 0 h 461"/>
                  <a:gd name="T88" fmla="*/ 1 w 1349"/>
                  <a:gd name="T89" fmla="*/ 0 h 461"/>
                  <a:gd name="T90" fmla="*/ 1 w 1349"/>
                  <a:gd name="T91" fmla="*/ 0 h 461"/>
                  <a:gd name="T92" fmla="*/ 1 w 1349"/>
                  <a:gd name="T93" fmla="*/ 0 h 461"/>
                  <a:gd name="T94" fmla="*/ 1 w 1349"/>
                  <a:gd name="T95" fmla="*/ 0 h 461"/>
                  <a:gd name="T96" fmla="*/ 1 w 1349"/>
                  <a:gd name="T97" fmla="*/ 0 h 461"/>
                  <a:gd name="T98" fmla="*/ 1 w 1349"/>
                  <a:gd name="T99" fmla="*/ 0 h 461"/>
                  <a:gd name="T100" fmla="*/ 1 w 1349"/>
                  <a:gd name="T101" fmla="*/ 0 h 461"/>
                  <a:gd name="T102" fmla="*/ 1 w 1349"/>
                  <a:gd name="T103" fmla="*/ 0 h 461"/>
                  <a:gd name="T104" fmla="*/ 1 w 1349"/>
                  <a:gd name="T105" fmla="*/ 0 h 461"/>
                  <a:gd name="T106" fmla="*/ 0 w 1349"/>
                  <a:gd name="T107" fmla="*/ 0 h 461"/>
                  <a:gd name="T108" fmla="*/ 0 w 1349"/>
                  <a:gd name="T109" fmla="*/ 0 h 461"/>
                  <a:gd name="T110" fmla="*/ 1 w 1349"/>
                  <a:gd name="T111" fmla="*/ 0 h 461"/>
                  <a:gd name="T112" fmla="*/ 1 w 1349"/>
                  <a:gd name="T113" fmla="*/ 0 h 461"/>
                  <a:gd name="T114" fmla="*/ 1 w 1349"/>
                  <a:gd name="T115" fmla="*/ 0 h 461"/>
                  <a:gd name="T116" fmla="*/ 1 w 1349"/>
                  <a:gd name="T117" fmla="*/ 0 h 46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349"/>
                  <a:gd name="T178" fmla="*/ 0 h 461"/>
                  <a:gd name="T179" fmla="*/ 1349 w 1349"/>
                  <a:gd name="T180" fmla="*/ 461 h 46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349" h="461">
                    <a:moveTo>
                      <a:pt x="19" y="461"/>
                    </a:moveTo>
                    <a:lnTo>
                      <a:pt x="1349" y="461"/>
                    </a:lnTo>
                    <a:lnTo>
                      <a:pt x="1057" y="83"/>
                    </a:lnTo>
                    <a:lnTo>
                      <a:pt x="1056" y="83"/>
                    </a:lnTo>
                    <a:lnTo>
                      <a:pt x="1050" y="82"/>
                    </a:lnTo>
                    <a:lnTo>
                      <a:pt x="1042" y="80"/>
                    </a:lnTo>
                    <a:lnTo>
                      <a:pt x="1031" y="79"/>
                    </a:lnTo>
                    <a:lnTo>
                      <a:pt x="1018" y="75"/>
                    </a:lnTo>
                    <a:lnTo>
                      <a:pt x="1002" y="73"/>
                    </a:lnTo>
                    <a:lnTo>
                      <a:pt x="984" y="68"/>
                    </a:lnTo>
                    <a:lnTo>
                      <a:pt x="964" y="65"/>
                    </a:lnTo>
                    <a:lnTo>
                      <a:pt x="941" y="61"/>
                    </a:lnTo>
                    <a:lnTo>
                      <a:pt x="916" y="57"/>
                    </a:lnTo>
                    <a:lnTo>
                      <a:pt x="891" y="52"/>
                    </a:lnTo>
                    <a:lnTo>
                      <a:pt x="863" y="47"/>
                    </a:lnTo>
                    <a:lnTo>
                      <a:pt x="835" y="43"/>
                    </a:lnTo>
                    <a:lnTo>
                      <a:pt x="805" y="38"/>
                    </a:lnTo>
                    <a:lnTo>
                      <a:pt x="775" y="34"/>
                    </a:lnTo>
                    <a:lnTo>
                      <a:pt x="744" y="29"/>
                    </a:lnTo>
                    <a:lnTo>
                      <a:pt x="711" y="24"/>
                    </a:lnTo>
                    <a:lnTo>
                      <a:pt x="679" y="20"/>
                    </a:lnTo>
                    <a:lnTo>
                      <a:pt x="647" y="16"/>
                    </a:lnTo>
                    <a:lnTo>
                      <a:pt x="615" y="13"/>
                    </a:lnTo>
                    <a:lnTo>
                      <a:pt x="582" y="9"/>
                    </a:lnTo>
                    <a:lnTo>
                      <a:pt x="550" y="7"/>
                    </a:lnTo>
                    <a:lnTo>
                      <a:pt x="519" y="5"/>
                    </a:lnTo>
                    <a:lnTo>
                      <a:pt x="488" y="3"/>
                    </a:lnTo>
                    <a:lnTo>
                      <a:pt x="459" y="1"/>
                    </a:lnTo>
                    <a:lnTo>
                      <a:pt x="430" y="0"/>
                    </a:lnTo>
                    <a:lnTo>
                      <a:pt x="403" y="1"/>
                    </a:lnTo>
                    <a:lnTo>
                      <a:pt x="376" y="1"/>
                    </a:lnTo>
                    <a:lnTo>
                      <a:pt x="352" y="4"/>
                    </a:lnTo>
                    <a:lnTo>
                      <a:pt x="329" y="6"/>
                    </a:lnTo>
                    <a:lnTo>
                      <a:pt x="308" y="9"/>
                    </a:lnTo>
                    <a:lnTo>
                      <a:pt x="290" y="14"/>
                    </a:lnTo>
                    <a:lnTo>
                      <a:pt x="276" y="19"/>
                    </a:lnTo>
                    <a:lnTo>
                      <a:pt x="262" y="23"/>
                    </a:lnTo>
                    <a:lnTo>
                      <a:pt x="247" y="29"/>
                    </a:lnTo>
                    <a:lnTo>
                      <a:pt x="231" y="35"/>
                    </a:lnTo>
                    <a:lnTo>
                      <a:pt x="215" y="43"/>
                    </a:lnTo>
                    <a:lnTo>
                      <a:pt x="198" y="51"/>
                    </a:lnTo>
                    <a:lnTo>
                      <a:pt x="182" y="60"/>
                    </a:lnTo>
                    <a:lnTo>
                      <a:pt x="164" y="69"/>
                    </a:lnTo>
                    <a:lnTo>
                      <a:pt x="147" y="80"/>
                    </a:lnTo>
                    <a:lnTo>
                      <a:pt x="131" y="91"/>
                    </a:lnTo>
                    <a:lnTo>
                      <a:pt x="115" y="103"/>
                    </a:lnTo>
                    <a:lnTo>
                      <a:pt x="99" y="115"/>
                    </a:lnTo>
                    <a:lnTo>
                      <a:pt x="84" y="129"/>
                    </a:lnTo>
                    <a:lnTo>
                      <a:pt x="70" y="143"/>
                    </a:lnTo>
                    <a:lnTo>
                      <a:pt x="57" y="158"/>
                    </a:lnTo>
                    <a:lnTo>
                      <a:pt x="46" y="174"/>
                    </a:lnTo>
                    <a:lnTo>
                      <a:pt x="19" y="223"/>
                    </a:lnTo>
                    <a:lnTo>
                      <a:pt x="5" y="271"/>
                    </a:lnTo>
                    <a:lnTo>
                      <a:pt x="0" y="319"/>
                    </a:lnTo>
                    <a:lnTo>
                      <a:pt x="0" y="364"/>
                    </a:lnTo>
                    <a:lnTo>
                      <a:pt x="5" y="404"/>
                    </a:lnTo>
                    <a:lnTo>
                      <a:pt x="11" y="433"/>
                    </a:lnTo>
                    <a:lnTo>
                      <a:pt x="17" y="454"/>
                    </a:lnTo>
                    <a:lnTo>
                      <a:pt x="19" y="461"/>
                    </a:lnTo>
                    <a:close/>
                  </a:path>
                </a:pathLst>
              </a:custGeom>
              <a:solidFill>
                <a:srgbClr val="003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93" name="Freeform 51"/>
              <p:cNvSpPr>
                <a:spLocks/>
              </p:cNvSpPr>
              <p:nvPr/>
            </p:nvSpPr>
            <p:spPr bwMode="auto">
              <a:xfrm>
                <a:off x="2759" y="2982"/>
                <a:ext cx="688" cy="680"/>
              </a:xfrm>
              <a:custGeom>
                <a:avLst/>
                <a:gdLst>
                  <a:gd name="T0" fmla="*/ 2 w 1375"/>
                  <a:gd name="T1" fmla="*/ 1 h 1360"/>
                  <a:gd name="T2" fmla="*/ 2 w 1375"/>
                  <a:gd name="T3" fmla="*/ 1 h 1360"/>
                  <a:gd name="T4" fmla="*/ 2 w 1375"/>
                  <a:gd name="T5" fmla="*/ 1 h 1360"/>
                  <a:gd name="T6" fmla="*/ 2 w 1375"/>
                  <a:gd name="T7" fmla="*/ 1 h 1360"/>
                  <a:gd name="T8" fmla="*/ 2 w 1375"/>
                  <a:gd name="T9" fmla="*/ 1 h 1360"/>
                  <a:gd name="T10" fmla="*/ 1 w 1375"/>
                  <a:gd name="T11" fmla="*/ 1 h 1360"/>
                  <a:gd name="T12" fmla="*/ 1 w 1375"/>
                  <a:gd name="T13" fmla="*/ 1 h 1360"/>
                  <a:gd name="T14" fmla="*/ 1 w 1375"/>
                  <a:gd name="T15" fmla="*/ 1 h 1360"/>
                  <a:gd name="T16" fmla="*/ 1 w 1375"/>
                  <a:gd name="T17" fmla="*/ 1 h 1360"/>
                  <a:gd name="T18" fmla="*/ 1 w 1375"/>
                  <a:gd name="T19" fmla="*/ 1 h 1360"/>
                  <a:gd name="T20" fmla="*/ 1 w 1375"/>
                  <a:gd name="T21" fmla="*/ 1 h 1360"/>
                  <a:gd name="T22" fmla="*/ 1 w 1375"/>
                  <a:gd name="T23" fmla="*/ 1 h 1360"/>
                  <a:gd name="T24" fmla="*/ 1 w 1375"/>
                  <a:gd name="T25" fmla="*/ 1 h 1360"/>
                  <a:gd name="T26" fmla="*/ 0 w 1375"/>
                  <a:gd name="T27" fmla="*/ 1 h 1360"/>
                  <a:gd name="T28" fmla="*/ 1 w 1375"/>
                  <a:gd name="T29" fmla="*/ 1 h 1360"/>
                  <a:gd name="T30" fmla="*/ 1 w 1375"/>
                  <a:gd name="T31" fmla="*/ 1 h 1360"/>
                  <a:gd name="T32" fmla="*/ 1 w 1375"/>
                  <a:gd name="T33" fmla="*/ 1 h 1360"/>
                  <a:gd name="T34" fmla="*/ 1 w 1375"/>
                  <a:gd name="T35" fmla="*/ 1 h 1360"/>
                  <a:gd name="T36" fmla="*/ 1 w 1375"/>
                  <a:gd name="T37" fmla="*/ 3 h 1360"/>
                  <a:gd name="T38" fmla="*/ 1 w 1375"/>
                  <a:gd name="T39" fmla="*/ 3 h 1360"/>
                  <a:gd name="T40" fmla="*/ 1 w 1375"/>
                  <a:gd name="T41" fmla="*/ 3 h 1360"/>
                  <a:gd name="T42" fmla="*/ 1 w 1375"/>
                  <a:gd name="T43" fmla="*/ 3 h 1360"/>
                  <a:gd name="T44" fmla="*/ 1 w 1375"/>
                  <a:gd name="T45" fmla="*/ 3 h 1360"/>
                  <a:gd name="T46" fmla="*/ 1 w 1375"/>
                  <a:gd name="T47" fmla="*/ 3 h 1360"/>
                  <a:gd name="T48" fmla="*/ 1 w 1375"/>
                  <a:gd name="T49" fmla="*/ 3 h 1360"/>
                  <a:gd name="T50" fmla="*/ 1 w 1375"/>
                  <a:gd name="T51" fmla="*/ 3 h 1360"/>
                  <a:gd name="T52" fmla="*/ 1 w 1375"/>
                  <a:gd name="T53" fmla="*/ 3 h 1360"/>
                  <a:gd name="T54" fmla="*/ 1 w 1375"/>
                  <a:gd name="T55" fmla="*/ 3 h 1360"/>
                  <a:gd name="T56" fmla="*/ 2 w 1375"/>
                  <a:gd name="T57" fmla="*/ 3 h 1360"/>
                  <a:gd name="T58" fmla="*/ 2 w 1375"/>
                  <a:gd name="T59" fmla="*/ 3 h 1360"/>
                  <a:gd name="T60" fmla="*/ 2 w 1375"/>
                  <a:gd name="T61" fmla="*/ 3 h 1360"/>
                  <a:gd name="T62" fmla="*/ 2 w 1375"/>
                  <a:gd name="T63" fmla="*/ 3 h 1360"/>
                  <a:gd name="T64" fmla="*/ 2 w 1375"/>
                  <a:gd name="T65" fmla="*/ 3 h 1360"/>
                  <a:gd name="T66" fmla="*/ 3 w 1375"/>
                  <a:gd name="T67" fmla="*/ 3 h 1360"/>
                  <a:gd name="T68" fmla="*/ 3 w 1375"/>
                  <a:gd name="T69" fmla="*/ 3 h 1360"/>
                  <a:gd name="T70" fmla="*/ 3 w 1375"/>
                  <a:gd name="T71" fmla="*/ 3 h 1360"/>
                  <a:gd name="T72" fmla="*/ 3 w 1375"/>
                  <a:gd name="T73" fmla="*/ 3 h 1360"/>
                  <a:gd name="T74" fmla="*/ 3 w 1375"/>
                  <a:gd name="T75" fmla="*/ 1 h 1360"/>
                  <a:gd name="T76" fmla="*/ 3 w 1375"/>
                  <a:gd name="T77" fmla="*/ 1 h 1360"/>
                  <a:gd name="T78" fmla="*/ 3 w 1375"/>
                  <a:gd name="T79" fmla="*/ 1 h 1360"/>
                  <a:gd name="T80" fmla="*/ 3 w 1375"/>
                  <a:gd name="T81" fmla="*/ 1 h 1360"/>
                  <a:gd name="T82" fmla="*/ 3 w 1375"/>
                  <a:gd name="T83" fmla="*/ 1 h 1360"/>
                  <a:gd name="T84" fmla="*/ 3 w 1375"/>
                  <a:gd name="T85" fmla="*/ 1 h 1360"/>
                  <a:gd name="T86" fmla="*/ 3 w 1375"/>
                  <a:gd name="T87" fmla="*/ 1 h 1360"/>
                  <a:gd name="T88" fmla="*/ 3 w 1375"/>
                  <a:gd name="T89" fmla="*/ 1 h 1360"/>
                  <a:gd name="T90" fmla="*/ 3 w 1375"/>
                  <a:gd name="T91" fmla="*/ 1 h 1360"/>
                  <a:gd name="T92" fmla="*/ 3 w 1375"/>
                  <a:gd name="T93" fmla="*/ 1 h 1360"/>
                  <a:gd name="T94" fmla="*/ 2 w 1375"/>
                  <a:gd name="T95" fmla="*/ 1 h 1360"/>
                  <a:gd name="T96" fmla="*/ 2 w 1375"/>
                  <a:gd name="T97" fmla="*/ 1 h 1360"/>
                  <a:gd name="T98" fmla="*/ 2 w 1375"/>
                  <a:gd name="T99" fmla="*/ 1 h 1360"/>
                  <a:gd name="T100" fmla="*/ 2 w 1375"/>
                  <a:gd name="T101" fmla="*/ 1 h 136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375"/>
                  <a:gd name="T154" fmla="*/ 0 h 1360"/>
                  <a:gd name="T155" fmla="*/ 1375 w 1375"/>
                  <a:gd name="T156" fmla="*/ 1360 h 136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375" h="1360">
                    <a:moveTo>
                      <a:pt x="771" y="44"/>
                    </a:moveTo>
                    <a:lnTo>
                      <a:pt x="769" y="44"/>
                    </a:lnTo>
                    <a:lnTo>
                      <a:pt x="762" y="45"/>
                    </a:lnTo>
                    <a:lnTo>
                      <a:pt x="752" y="48"/>
                    </a:lnTo>
                    <a:lnTo>
                      <a:pt x="738" y="51"/>
                    </a:lnTo>
                    <a:lnTo>
                      <a:pt x="722" y="56"/>
                    </a:lnTo>
                    <a:lnTo>
                      <a:pt x="702" y="61"/>
                    </a:lnTo>
                    <a:lnTo>
                      <a:pt x="681" y="68"/>
                    </a:lnTo>
                    <a:lnTo>
                      <a:pt x="660" y="76"/>
                    </a:lnTo>
                    <a:lnTo>
                      <a:pt x="635" y="87"/>
                    </a:lnTo>
                    <a:lnTo>
                      <a:pt x="612" y="98"/>
                    </a:lnTo>
                    <a:lnTo>
                      <a:pt x="589" y="111"/>
                    </a:lnTo>
                    <a:lnTo>
                      <a:pt x="566" y="126"/>
                    </a:lnTo>
                    <a:lnTo>
                      <a:pt x="544" y="143"/>
                    </a:lnTo>
                    <a:lnTo>
                      <a:pt x="525" y="162"/>
                    </a:lnTo>
                    <a:lnTo>
                      <a:pt x="506" y="182"/>
                    </a:lnTo>
                    <a:lnTo>
                      <a:pt x="491" y="205"/>
                    </a:lnTo>
                    <a:lnTo>
                      <a:pt x="472" y="240"/>
                    </a:lnTo>
                    <a:lnTo>
                      <a:pt x="456" y="272"/>
                    </a:lnTo>
                    <a:lnTo>
                      <a:pt x="443" y="305"/>
                    </a:lnTo>
                    <a:lnTo>
                      <a:pt x="433" y="338"/>
                    </a:lnTo>
                    <a:lnTo>
                      <a:pt x="423" y="374"/>
                    </a:lnTo>
                    <a:lnTo>
                      <a:pt x="415" y="414"/>
                    </a:lnTo>
                    <a:lnTo>
                      <a:pt x="408" y="460"/>
                    </a:lnTo>
                    <a:lnTo>
                      <a:pt x="400" y="514"/>
                    </a:lnTo>
                    <a:lnTo>
                      <a:pt x="394" y="571"/>
                    </a:lnTo>
                    <a:lnTo>
                      <a:pt x="389" y="626"/>
                    </a:lnTo>
                    <a:lnTo>
                      <a:pt x="384" y="677"/>
                    </a:lnTo>
                    <a:lnTo>
                      <a:pt x="379" y="722"/>
                    </a:lnTo>
                    <a:lnTo>
                      <a:pt x="369" y="760"/>
                    </a:lnTo>
                    <a:lnTo>
                      <a:pt x="357" y="791"/>
                    </a:lnTo>
                    <a:lnTo>
                      <a:pt x="339" y="813"/>
                    </a:lnTo>
                    <a:lnTo>
                      <a:pt x="315" y="823"/>
                    </a:lnTo>
                    <a:lnTo>
                      <a:pt x="285" y="821"/>
                    </a:lnTo>
                    <a:lnTo>
                      <a:pt x="258" y="803"/>
                    </a:lnTo>
                    <a:lnTo>
                      <a:pt x="232" y="777"/>
                    </a:lnTo>
                    <a:lnTo>
                      <a:pt x="212" y="746"/>
                    </a:lnTo>
                    <a:lnTo>
                      <a:pt x="194" y="714"/>
                    </a:lnTo>
                    <a:lnTo>
                      <a:pt x="182" y="685"/>
                    </a:lnTo>
                    <a:lnTo>
                      <a:pt x="174" y="665"/>
                    </a:lnTo>
                    <a:lnTo>
                      <a:pt x="171" y="657"/>
                    </a:lnTo>
                    <a:lnTo>
                      <a:pt x="0" y="747"/>
                    </a:lnTo>
                    <a:lnTo>
                      <a:pt x="1" y="750"/>
                    </a:lnTo>
                    <a:lnTo>
                      <a:pt x="3" y="761"/>
                    </a:lnTo>
                    <a:lnTo>
                      <a:pt x="7" y="776"/>
                    </a:lnTo>
                    <a:lnTo>
                      <a:pt x="13" y="796"/>
                    </a:lnTo>
                    <a:lnTo>
                      <a:pt x="20" y="822"/>
                    </a:lnTo>
                    <a:lnTo>
                      <a:pt x="31" y="852"/>
                    </a:lnTo>
                    <a:lnTo>
                      <a:pt x="41" y="884"/>
                    </a:lnTo>
                    <a:lnTo>
                      <a:pt x="55" y="919"/>
                    </a:lnTo>
                    <a:lnTo>
                      <a:pt x="63" y="937"/>
                    </a:lnTo>
                    <a:lnTo>
                      <a:pt x="72" y="955"/>
                    </a:lnTo>
                    <a:lnTo>
                      <a:pt x="84" y="974"/>
                    </a:lnTo>
                    <a:lnTo>
                      <a:pt x="98" y="992"/>
                    </a:lnTo>
                    <a:lnTo>
                      <a:pt x="111" y="1011"/>
                    </a:lnTo>
                    <a:lnTo>
                      <a:pt x="126" y="1028"/>
                    </a:lnTo>
                    <a:lnTo>
                      <a:pt x="142" y="1045"/>
                    </a:lnTo>
                    <a:lnTo>
                      <a:pt x="159" y="1063"/>
                    </a:lnTo>
                    <a:lnTo>
                      <a:pt x="176" y="1078"/>
                    </a:lnTo>
                    <a:lnTo>
                      <a:pt x="193" y="1093"/>
                    </a:lnTo>
                    <a:lnTo>
                      <a:pt x="209" y="1105"/>
                    </a:lnTo>
                    <a:lnTo>
                      <a:pt x="225" y="1117"/>
                    </a:lnTo>
                    <a:lnTo>
                      <a:pt x="241" y="1126"/>
                    </a:lnTo>
                    <a:lnTo>
                      <a:pt x="256" y="1133"/>
                    </a:lnTo>
                    <a:lnTo>
                      <a:pt x="270" y="1139"/>
                    </a:lnTo>
                    <a:lnTo>
                      <a:pt x="283" y="1142"/>
                    </a:lnTo>
                    <a:lnTo>
                      <a:pt x="304" y="1146"/>
                    </a:lnTo>
                    <a:lnTo>
                      <a:pt x="318" y="1147"/>
                    </a:lnTo>
                    <a:lnTo>
                      <a:pt x="328" y="1148"/>
                    </a:lnTo>
                    <a:lnTo>
                      <a:pt x="337" y="1147"/>
                    </a:lnTo>
                    <a:lnTo>
                      <a:pt x="346" y="1144"/>
                    </a:lnTo>
                    <a:lnTo>
                      <a:pt x="360" y="1142"/>
                    </a:lnTo>
                    <a:lnTo>
                      <a:pt x="379" y="1137"/>
                    </a:lnTo>
                    <a:lnTo>
                      <a:pt x="406" y="1132"/>
                    </a:lnTo>
                    <a:lnTo>
                      <a:pt x="418" y="1131"/>
                    </a:lnTo>
                    <a:lnTo>
                      <a:pt x="426" y="1133"/>
                    </a:lnTo>
                    <a:lnTo>
                      <a:pt x="433" y="1137"/>
                    </a:lnTo>
                    <a:lnTo>
                      <a:pt x="438" y="1143"/>
                    </a:lnTo>
                    <a:lnTo>
                      <a:pt x="443" y="1152"/>
                    </a:lnTo>
                    <a:lnTo>
                      <a:pt x="448" y="1163"/>
                    </a:lnTo>
                    <a:lnTo>
                      <a:pt x="453" y="1174"/>
                    </a:lnTo>
                    <a:lnTo>
                      <a:pt x="459" y="1188"/>
                    </a:lnTo>
                    <a:lnTo>
                      <a:pt x="467" y="1202"/>
                    </a:lnTo>
                    <a:lnTo>
                      <a:pt x="476" y="1218"/>
                    </a:lnTo>
                    <a:lnTo>
                      <a:pt x="488" y="1233"/>
                    </a:lnTo>
                    <a:lnTo>
                      <a:pt x="503" y="1249"/>
                    </a:lnTo>
                    <a:lnTo>
                      <a:pt x="521" y="1265"/>
                    </a:lnTo>
                    <a:lnTo>
                      <a:pt x="543" y="1282"/>
                    </a:lnTo>
                    <a:lnTo>
                      <a:pt x="571" y="1298"/>
                    </a:lnTo>
                    <a:lnTo>
                      <a:pt x="603" y="1313"/>
                    </a:lnTo>
                    <a:lnTo>
                      <a:pt x="648" y="1330"/>
                    </a:lnTo>
                    <a:lnTo>
                      <a:pt x="692" y="1343"/>
                    </a:lnTo>
                    <a:lnTo>
                      <a:pt x="734" y="1351"/>
                    </a:lnTo>
                    <a:lnTo>
                      <a:pt x="776" y="1356"/>
                    </a:lnTo>
                    <a:lnTo>
                      <a:pt x="816" y="1360"/>
                    </a:lnTo>
                    <a:lnTo>
                      <a:pt x="854" y="1360"/>
                    </a:lnTo>
                    <a:lnTo>
                      <a:pt x="890" y="1358"/>
                    </a:lnTo>
                    <a:lnTo>
                      <a:pt x="924" y="1354"/>
                    </a:lnTo>
                    <a:lnTo>
                      <a:pt x="956" y="1349"/>
                    </a:lnTo>
                    <a:lnTo>
                      <a:pt x="983" y="1344"/>
                    </a:lnTo>
                    <a:lnTo>
                      <a:pt x="1009" y="1338"/>
                    </a:lnTo>
                    <a:lnTo>
                      <a:pt x="1029" y="1331"/>
                    </a:lnTo>
                    <a:lnTo>
                      <a:pt x="1048" y="1325"/>
                    </a:lnTo>
                    <a:lnTo>
                      <a:pt x="1062" y="1320"/>
                    </a:lnTo>
                    <a:lnTo>
                      <a:pt x="1071" y="1315"/>
                    </a:lnTo>
                    <a:lnTo>
                      <a:pt x="1077" y="1313"/>
                    </a:lnTo>
                    <a:lnTo>
                      <a:pt x="1082" y="1302"/>
                    </a:lnTo>
                    <a:lnTo>
                      <a:pt x="1094" y="1276"/>
                    </a:lnTo>
                    <a:lnTo>
                      <a:pt x="1110" y="1237"/>
                    </a:lnTo>
                    <a:lnTo>
                      <a:pt x="1129" y="1186"/>
                    </a:lnTo>
                    <a:lnTo>
                      <a:pt x="1151" y="1126"/>
                    </a:lnTo>
                    <a:lnTo>
                      <a:pt x="1177" y="1059"/>
                    </a:lnTo>
                    <a:lnTo>
                      <a:pt x="1203" y="987"/>
                    </a:lnTo>
                    <a:lnTo>
                      <a:pt x="1230" y="911"/>
                    </a:lnTo>
                    <a:lnTo>
                      <a:pt x="1256" y="834"/>
                    </a:lnTo>
                    <a:lnTo>
                      <a:pt x="1283" y="758"/>
                    </a:lnTo>
                    <a:lnTo>
                      <a:pt x="1307" y="687"/>
                    </a:lnTo>
                    <a:lnTo>
                      <a:pt x="1328" y="619"/>
                    </a:lnTo>
                    <a:lnTo>
                      <a:pt x="1346" y="560"/>
                    </a:lnTo>
                    <a:lnTo>
                      <a:pt x="1361" y="510"/>
                    </a:lnTo>
                    <a:lnTo>
                      <a:pt x="1370" y="470"/>
                    </a:lnTo>
                    <a:lnTo>
                      <a:pt x="1375" y="445"/>
                    </a:lnTo>
                    <a:lnTo>
                      <a:pt x="1375" y="408"/>
                    </a:lnTo>
                    <a:lnTo>
                      <a:pt x="1374" y="369"/>
                    </a:lnTo>
                    <a:lnTo>
                      <a:pt x="1370" y="330"/>
                    </a:lnTo>
                    <a:lnTo>
                      <a:pt x="1364" y="292"/>
                    </a:lnTo>
                    <a:lnTo>
                      <a:pt x="1356" y="255"/>
                    </a:lnTo>
                    <a:lnTo>
                      <a:pt x="1346" y="220"/>
                    </a:lnTo>
                    <a:lnTo>
                      <a:pt x="1334" y="189"/>
                    </a:lnTo>
                    <a:lnTo>
                      <a:pt x="1322" y="163"/>
                    </a:lnTo>
                    <a:lnTo>
                      <a:pt x="1308" y="144"/>
                    </a:lnTo>
                    <a:lnTo>
                      <a:pt x="1287" y="118"/>
                    </a:lnTo>
                    <a:lnTo>
                      <a:pt x="1260" y="88"/>
                    </a:lnTo>
                    <a:lnTo>
                      <a:pt x="1231" y="58"/>
                    </a:lnTo>
                    <a:lnTo>
                      <a:pt x="1201" y="31"/>
                    </a:lnTo>
                    <a:lnTo>
                      <a:pt x="1174" y="11"/>
                    </a:lnTo>
                    <a:lnTo>
                      <a:pt x="1155" y="0"/>
                    </a:lnTo>
                    <a:lnTo>
                      <a:pt x="1143" y="3"/>
                    </a:lnTo>
                    <a:lnTo>
                      <a:pt x="1115" y="43"/>
                    </a:lnTo>
                    <a:lnTo>
                      <a:pt x="1085" y="74"/>
                    </a:lnTo>
                    <a:lnTo>
                      <a:pt x="1053" y="97"/>
                    </a:lnTo>
                    <a:lnTo>
                      <a:pt x="1022" y="112"/>
                    </a:lnTo>
                    <a:lnTo>
                      <a:pt x="990" y="120"/>
                    </a:lnTo>
                    <a:lnTo>
                      <a:pt x="960" y="124"/>
                    </a:lnTo>
                    <a:lnTo>
                      <a:pt x="930" y="121"/>
                    </a:lnTo>
                    <a:lnTo>
                      <a:pt x="901" y="114"/>
                    </a:lnTo>
                    <a:lnTo>
                      <a:pt x="874" y="106"/>
                    </a:lnTo>
                    <a:lnTo>
                      <a:pt x="850" y="96"/>
                    </a:lnTo>
                    <a:lnTo>
                      <a:pt x="828" y="83"/>
                    </a:lnTo>
                    <a:lnTo>
                      <a:pt x="808" y="72"/>
                    </a:lnTo>
                    <a:lnTo>
                      <a:pt x="793" y="61"/>
                    </a:lnTo>
                    <a:lnTo>
                      <a:pt x="782" y="52"/>
                    </a:lnTo>
                    <a:lnTo>
                      <a:pt x="774" y="46"/>
                    </a:lnTo>
                    <a:lnTo>
                      <a:pt x="771" y="44"/>
                    </a:lnTo>
                    <a:close/>
                  </a:path>
                </a:pathLst>
              </a:custGeom>
              <a:solidFill>
                <a:srgbClr val="00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94" name="Freeform 52"/>
              <p:cNvSpPr>
                <a:spLocks/>
              </p:cNvSpPr>
              <p:nvPr/>
            </p:nvSpPr>
            <p:spPr bwMode="auto">
              <a:xfrm>
                <a:off x="2430" y="2576"/>
                <a:ext cx="541" cy="663"/>
              </a:xfrm>
              <a:custGeom>
                <a:avLst/>
                <a:gdLst>
                  <a:gd name="T0" fmla="*/ 1 w 1081"/>
                  <a:gd name="T1" fmla="*/ 1 h 1326"/>
                  <a:gd name="T2" fmla="*/ 1 w 1081"/>
                  <a:gd name="T3" fmla="*/ 3 h 1326"/>
                  <a:gd name="T4" fmla="*/ 1 w 1081"/>
                  <a:gd name="T5" fmla="*/ 3 h 1326"/>
                  <a:gd name="T6" fmla="*/ 1 w 1081"/>
                  <a:gd name="T7" fmla="*/ 3 h 1326"/>
                  <a:gd name="T8" fmla="*/ 0 w 1081"/>
                  <a:gd name="T9" fmla="*/ 3 h 1326"/>
                  <a:gd name="T10" fmla="*/ 0 w 1081"/>
                  <a:gd name="T11" fmla="*/ 3 h 1326"/>
                  <a:gd name="T12" fmla="*/ 1 w 1081"/>
                  <a:gd name="T13" fmla="*/ 3 h 1326"/>
                  <a:gd name="T14" fmla="*/ 2 w 1081"/>
                  <a:gd name="T15" fmla="*/ 3 h 1326"/>
                  <a:gd name="T16" fmla="*/ 2 w 1081"/>
                  <a:gd name="T17" fmla="*/ 3 h 1326"/>
                  <a:gd name="T18" fmla="*/ 2 w 1081"/>
                  <a:gd name="T19" fmla="*/ 3 h 1326"/>
                  <a:gd name="T20" fmla="*/ 2 w 1081"/>
                  <a:gd name="T21" fmla="*/ 1 h 1326"/>
                  <a:gd name="T22" fmla="*/ 3 w 1081"/>
                  <a:gd name="T23" fmla="*/ 1 h 1326"/>
                  <a:gd name="T24" fmla="*/ 3 w 1081"/>
                  <a:gd name="T25" fmla="*/ 1 h 1326"/>
                  <a:gd name="T26" fmla="*/ 1 w 1081"/>
                  <a:gd name="T27" fmla="*/ 0 h 1326"/>
                  <a:gd name="T28" fmla="*/ 1 w 1081"/>
                  <a:gd name="T29" fmla="*/ 1 h 132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81"/>
                  <a:gd name="T46" fmla="*/ 0 h 1326"/>
                  <a:gd name="T47" fmla="*/ 1081 w 1081"/>
                  <a:gd name="T48" fmla="*/ 1326 h 132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81" h="1326">
                    <a:moveTo>
                      <a:pt x="22" y="187"/>
                    </a:moveTo>
                    <a:lnTo>
                      <a:pt x="69" y="1060"/>
                    </a:lnTo>
                    <a:lnTo>
                      <a:pt x="330" y="1065"/>
                    </a:lnTo>
                    <a:lnTo>
                      <a:pt x="330" y="1091"/>
                    </a:lnTo>
                    <a:lnTo>
                      <a:pt x="0" y="1123"/>
                    </a:lnTo>
                    <a:lnTo>
                      <a:pt x="0" y="1219"/>
                    </a:lnTo>
                    <a:lnTo>
                      <a:pt x="272" y="1326"/>
                    </a:lnTo>
                    <a:lnTo>
                      <a:pt x="1017" y="1166"/>
                    </a:lnTo>
                    <a:lnTo>
                      <a:pt x="1017" y="1107"/>
                    </a:lnTo>
                    <a:lnTo>
                      <a:pt x="783" y="1065"/>
                    </a:lnTo>
                    <a:lnTo>
                      <a:pt x="783" y="1017"/>
                    </a:lnTo>
                    <a:lnTo>
                      <a:pt x="1054" y="921"/>
                    </a:lnTo>
                    <a:lnTo>
                      <a:pt x="1081" y="21"/>
                    </a:lnTo>
                    <a:lnTo>
                      <a:pt x="192" y="0"/>
                    </a:lnTo>
                    <a:lnTo>
                      <a:pt x="22" y="187"/>
                    </a:lnTo>
                    <a:close/>
                  </a:path>
                </a:pathLst>
              </a:custGeom>
              <a:solidFill>
                <a:srgbClr val="D8D8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95" name="Freeform 53"/>
              <p:cNvSpPr>
                <a:spLocks/>
              </p:cNvSpPr>
              <p:nvPr/>
            </p:nvSpPr>
            <p:spPr bwMode="auto">
              <a:xfrm>
                <a:off x="2513" y="3149"/>
                <a:ext cx="476" cy="189"/>
              </a:xfrm>
              <a:custGeom>
                <a:avLst/>
                <a:gdLst>
                  <a:gd name="T0" fmla="*/ 1 w 952"/>
                  <a:gd name="T1" fmla="*/ 1 h 378"/>
                  <a:gd name="T2" fmla="*/ 0 w 952"/>
                  <a:gd name="T3" fmla="*/ 1 h 378"/>
                  <a:gd name="T4" fmla="*/ 1 w 952"/>
                  <a:gd name="T5" fmla="*/ 1 h 378"/>
                  <a:gd name="T6" fmla="*/ 2 w 952"/>
                  <a:gd name="T7" fmla="*/ 1 h 378"/>
                  <a:gd name="T8" fmla="*/ 2 w 952"/>
                  <a:gd name="T9" fmla="*/ 1 h 378"/>
                  <a:gd name="T10" fmla="*/ 2 w 952"/>
                  <a:gd name="T11" fmla="*/ 0 h 378"/>
                  <a:gd name="T12" fmla="*/ 1 w 952"/>
                  <a:gd name="T13" fmla="*/ 1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52"/>
                  <a:gd name="T22" fmla="*/ 0 h 378"/>
                  <a:gd name="T23" fmla="*/ 952 w 95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52" h="378">
                    <a:moveTo>
                      <a:pt x="4" y="149"/>
                    </a:moveTo>
                    <a:lnTo>
                      <a:pt x="0" y="224"/>
                    </a:lnTo>
                    <a:lnTo>
                      <a:pt x="367" y="378"/>
                    </a:lnTo>
                    <a:lnTo>
                      <a:pt x="930" y="212"/>
                    </a:lnTo>
                    <a:lnTo>
                      <a:pt x="952" y="43"/>
                    </a:lnTo>
                    <a:lnTo>
                      <a:pt x="824" y="0"/>
                    </a:lnTo>
                    <a:lnTo>
                      <a:pt x="4" y="149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96" name="Freeform 54"/>
              <p:cNvSpPr>
                <a:spLocks/>
              </p:cNvSpPr>
              <p:nvPr/>
            </p:nvSpPr>
            <p:spPr bwMode="auto">
              <a:xfrm>
                <a:off x="2897" y="3162"/>
                <a:ext cx="92" cy="125"/>
              </a:xfrm>
              <a:custGeom>
                <a:avLst/>
                <a:gdLst>
                  <a:gd name="T0" fmla="*/ 1 w 184"/>
                  <a:gd name="T1" fmla="*/ 1 h 250"/>
                  <a:gd name="T2" fmla="*/ 1 w 184"/>
                  <a:gd name="T3" fmla="*/ 1 h 250"/>
                  <a:gd name="T4" fmla="*/ 1 w 184"/>
                  <a:gd name="T5" fmla="*/ 1 h 250"/>
                  <a:gd name="T6" fmla="*/ 1 w 184"/>
                  <a:gd name="T7" fmla="*/ 1 h 250"/>
                  <a:gd name="T8" fmla="*/ 1 w 184"/>
                  <a:gd name="T9" fmla="*/ 1 h 250"/>
                  <a:gd name="T10" fmla="*/ 1 w 184"/>
                  <a:gd name="T11" fmla="*/ 1 h 250"/>
                  <a:gd name="T12" fmla="*/ 1 w 184"/>
                  <a:gd name="T13" fmla="*/ 1 h 250"/>
                  <a:gd name="T14" fmla="*/ 1 w 184"/>
                  <a:gd name="T15" fmla="*/ 1 h 250"/>
                  <a:gd name="T16" fmla="*/ 1 w 184"/>
                  <a:gd name="T17" fmla="*/ 1 h 250"/>
                  <a:gd name="T18" fmla="*/ 1 w 184"/>
                  <a:gd name="T19" fmla="*/ 1 h 250"/>
                  <a:gd name="T20" fmla="*/ 1 w 184"/>
                  <a:gd name="T21" fmla="*/ 1 h 250"/>
                  <a:gd name="T22" fmla="*/ 1 w 184"/>
                  <a:gd name="T23" fmla="*/ 1 h 250"/>
                  <a:gd name="T24" fmla="*/ 1 w 184"/>
                  <a:gd name="T25" fmla="*/ 1 h 250"/>
                  <a:gd name="T26" fmla="*/ 1 w 184"/>
                  <a:gd name="T27" fmla="*/ 1 h 250"/>
                  <a:gd name="T28" fmla="*/ 1 w 184"/>
                  <a:gd name="T29" fmla="*/ 1 h 250"/>
                  <a:gd name="T30" fmla="*/ 1 w 184"/>
                  <a:gd name="T31" fmla="*/ 0 h 250"/>
                  <a:gd name="T32" fmla="*/ 1 w 184"/>
                  <a:gd name="T33" fmla="*/ 1 h 250"/>
                  <a:gd name="T34" fmla="*/ 1 w 184"/>
                  <a:gd name="T35" fmla="*/ 1 h 250"/>
                  <a:gd name="T36" fmla="*/ 1 w 184"/>
                  <a:gd name="T37" fmla="*/ 1 h 250"/>
                  <a:gd name="T38" fmla="*/ 1 w 184"/>
                  <a:gd name="T39" fmla="*/ 1 h 250"/>
                  <a:gd name="T40" fmla="*/ 1 w 184"/>
                  <a:gd name="T41" fmla="*/ 1 h 250"/>
                  <a:gd name="T42" fmla="*/ 1 w 184"/>
                  <a:gd name="T43" fmla="*/ 1 h 250"/>
                  <a:gd name="T44" fmla="*/ 0 w 184"/>
                  <a:gd name="T45" fmla="*/ 1 h 250"/>
                  <a:gd name="T46" fmla="*/ 1 w 184"/>
                  <a:gd name="T47" fmla="*/ 1 h 25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84"/>
                  <a:gd name="T73" fmla="*/ 0 h 250"/>
                  <a:gd name="T74" fmla="*/ 184 w 184"/>
                  <a:gd name="T75" fmla="*/ 250 h 25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84" h="250">
                    <a:moveTo>
                      <a:pt x="6" y="70"/>
                    </a:moveTo>
                    <a:lnTo>
                      <a:pt x="7" y="76"/>
                    </a:lnTo>
                    <a:lnTo>
                      <a:pt x="5" y="84"/>
                    </a:lnTo>
                    <a:lnTo>
                      <a:pt x="3" y="93"/>
                    </a:lnTo>
                    <a:lnTo>
                      <a:pt x="7" y="102"/>
                    </a:lnTo>
                    <a:lnTo>
                      <a:pt x="18" y="115"/>
                    </a:lnTo>
                    <a:lnTo>
                      <a:pt x="31" y="127"/>
                    </a:lnTo>
                    <a:lnTo>
                      <a:pt x="44" y="138"/>
                    </a:lnTo>
                    <a:lnTo>
                      <a:pt x="57" y="148"/>
                    </a:lnTo>
                    <a:lnTo>
                      <a:pt x="69" y="158"/>
                    </a:lnTo>
                    <a:lnTo>
                      <a:pt x="78" y="165"/>
                    </a:lnTo>
                    <a:lnTo>
                      <a:pt x="85" y="169"/>
                    </a:lnTo>
                    <a:lnTo>
                      <a:pt x="87" y="170"/>
                    </a:lnTo>
                    <a:lnTo>
                      <a:pt x="142" y="250"/>
                    </a:lnTo>
                    <a:lnTo>
                      <a:pt x="184" y="42"/>
                    </a:lnTo>
                    <a:lnTo>
                      <a:pt x="72" y="0"/>
                    </a:lnTo>
                    <a:lnTo>
                      <a:pt x="68" y="1"/>
                    </a:lnTo>
                    <a:lnTo>
                      <a:pt x="57" y="4"/>
                    </a:lnTo>
                    <a:lnTo>
                      <a:pt x="44" y="11"/>
                    </a:lnTo>
                    <a:lnTo>
                      <a:pt x="29" y="19"/>
                    </a:lnTo>
                    <a:lnTo>
                      <a:pt x="14" y="30"/>
                    </a:lnTo>
                    <a:lnTo>
                      <a:pt x="5" y="41"/>
                    </a:lnTo>
                    <a:lnTo>
                      <a:pt x="0" y="55"/>
                    </a:lnTo>
                    <a:lnTo>
                      <a:pt x="6" y="70"/>
                    </a:lnTo>
                    <a:close/>
                  </a:path>
                </a:pathLst>
              </a:custGeom>
              <a:solidFill>
                <a:srgbClr val="F2CC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97" name="Freeform 55"/>
              <p:cNvSpPr>
                <a:spLocks/>
              </p:cNvSpPr>
              <p:nvPr/>
            </p:nvSpPr>
            <p:spPr bwMode="auto">
              <a:xfrm>
                <a:off x="2728" y="3190"/>
                <a:ext cx="144" cy="160"/>
              </a:xfrm>
              <a:custGeom>
                <a:avLst/>
                <a:gdLst>
                  <a:gd name="T0" fmla="*/ 1 w 288"/>
                  <a:gd name="T1" fmla="*/ 0 h 322"/>
                  <a:gd name="T2" fmla="*/ 1 w 288"/>
                  <a:gd name="T3" fmla="*/ 0 h 322"/>
                  <a:gd name="T4" fmla="*/ 1 w 288"/>
                  <a:gd name="T5" fmla="*/ 0 h 322"/>
                  <a:gd name="T6" fmla="*/ 1 w 288"/>
                  <a:gd name="T7" fmla="*/ 0 h 322"/>
                  <a:gd name="T8" fmla="*/ 1 w 288"/>
                  <a:gd name="T9" fmla="*/ 0 h 322"/>
                  <a:gd name="T10" fmla="*/ 1 w 288"/>
                  <a:gd name="T11" fmla="*/ 0 h 322"/>
                  <a:gd name="T12" fmla="*/ 1 w 288"/>
                  <a:gd name="T13" fmla="*/ 0 h 322"/>
                  <a:gd name="T14" fmla="*/ 1 w 288"/>
                  <a:gd name="T15" fmla="*/ 0 h 322"/>
                  <a:gd name="T16" fmla="*/ 1 w 288"/>
                  <a:gd name="T17" fmla="*/ 0 h 322"/>
                  <a:gd name="T18" fmla="*/ 1 w 288"/>
                  <a:gd name="T19" fmla="*/ 0 h 322"/>
                  <a:gd name="T20" fmla="*/ 1 w 288"/>
                  <a:gd name="T21" fmla="*/ 0 h 322"/>
                  <a:gd name="T22" fmla="*/ 1 w 288"/>
                  <a:gd name="T23" fmla="*/ 0 h 322"/>
                  <a:gd name="T24" fmla="*/ 1 w 288"/>
                  <a:gd name="T25" fmla="*/ 0 h 322"/>
                  <a:gd name="T26" fmla="*/ 1 w 288"/>
                  <a:gd name="T27" fmla="*/ 0 h 322"/>
                  <a:gd name="T28" fmla="*/ 1 w 288"/>
                  <a:gd name="T29" fmla="*/ 0 h 322"/>
                  <a:gd name="T30" fmla="*/ 1 w 288"/>
                  <a:gd name="T31" fmla="*/ 0 h 322"/>
                  <a:gd name="T32" fmla="*/ 1 w 288"/>
                  <a:gd name="T33" fmla="*/ 0 h 322"/>
                  <a:gd name="T34" fmla="*/ 1 w 288"/>
                  <a:gd name="T35" fmla="*/ 0 h 322"/>
                  <a:gd name="T36" fmla="*/ 1 w 288"/>
                  <a:gd name="T37" fmla="*/ 0 h 322"/>
                  <a:gd name="T38" fmla="*/ 1 w 288"/>
                  <a:gd name="T39" fmla="*/ 0 h 322"/>
                  <a:gd name="T40" fmla="*/ 1 w 288"/>
                  <a:gd name="T41" fmla="*/ 0 h 322"/>
                  <a:gd name="T42" fmla="*/ 1 w 288"/>
                  <a:gd name="T43" fmla="*/ 0 h 322"/>
                  <a:gd name="T44" fmla="*/ 1 w 288"/>
                  <a:gd name="T45" fmla="*/ 0 h 322"/>
                  <a:gd name="T46" fmla="*/ 1 w 288"/>
                  <a:gd name="T47" fmla="*/ 0 h 322"/>
                  <a:gd name="T48" fmla="*/ 1 w 288"/>
                  <a:gd name="T49" fmla="*/ 0 h 322"/>
                  <a:gd name="T50" fmla="*/ 1 w 288"/>
                  <a:gd name="T51" fmla="*/ 0 h 322"/>
                  <a:gd name="T52" fmla="*/ 1 w 288"/>
                  <a:gd name="T53" fmla="*/ 0 h 322"/>
                  <a:gd name="T54" fmla="*/ 1 w 288"/>
                  <a:gd name="T55" fmla="*/ 0 h 322"/>
                  <a:gd name="T56" fmla="*/ 1 w 288"/>
                  <a:gd name="T57" fmla="*/ 0 h 322"/>
                  <a:gd name="T58" fmla="*/ 1 w 288"/>
                  <a:gd name="T59" fmla="*/ 0 h 322"/>
                  <a:gd name="T60" fmla="*/ 1 w 288"/>
                  <a:gd name="T61" fmla="*/ 0 h 322"/>
                  <a:gd name="T62" fmla="*/ 0 w 288"/>
                  <a:gd name="T63" fmla="*/ 0 h 32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88"/>
                  <a:gd name="T97" fmla="*/ 0 h 322"/>
                  <a:gd name="T98" fmla="*/ 288 w 288"/>
                  <a:gd name="T99" fmla="*/ 322 h 32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88" h="322">
                    <a:moveTo>
                      <a:pt x="0" y="57"/>
                    </a:moveTo>
                    <a:lnTo>
                      <a:pt x="12" y="76"/>
                    </a:lnTo>
                    <a:lnTo>
                      <a:pt x="22" y="98"/>
                    </a:lnTo>
                    <a:lnTo>
                      <a:pt x="29" y="123"/>
                    </a:lnTo>
                    <a:lnTo>
                      <a:pt x="33" y="152"/>
                    </a:lnTo>
                    <a:lnTo>
                      <a:pt x="32" y="171"/>
                    </a:lnTo>
                    <a:lnTo>
                      <a:pt x="30" y="193"/>
                    </a:lnTo>
                    <a:lnTo>
                      <a:pt x="30" y="216"/>
                    </a:lnTo>
                    <a:lnTo>
                      <a:pt x="30" y="241"/>
                    </a:lnTo>
                    <a:lnTo>
                      <a:pt x="33" y="264"/>
                    </a:lnTo>
                    <a:lnTo>
                      <a:pt x="38" y="286"/>
                    </a:lnTo>
                    <a:lnTo>
                      <a:pt x="49" y="304"/>
                    </a:lnTo>
                    <a:lnTo>
                      <a:pt x="64" y="317"/>
                    </a:lnTo>
                    <a:lnTo>
                      <a:pt x="85" y="322"/>
                    </a:lnTo>
                    <a:lnTo>
                      <a:pt x="110" y="316"/>
                    </a:lnTo>
                    <a:lnTo>
                      <a:pt x="137" y="303"/>
                    </a:lnTo>
                    <a:lnTo>
                      <a:pt x="165" y="287"/>
                    </a:lnTo>
                    <a:lnTo>
                      <a:pt x="190" y="270"/>
                    </a:lnTo>
                    <a:lnTo>
                      <a:pt x="210" y="254"/>
                    </a:lnTo>
                    <a:lnTo>
                      <a:pt x="225" y="242"/>
                    </a:lnTo>
                    <a:lnTo>
                      <a:pt x="230" y="237"/>
                    </a:lnTo>
                    <a:lnTo>
                      <a:pt x="232" y="234"/>
                    </a:lnTo>
                    <a:lnTo>
                      <a:pt x="239" y="224"/>
                    </a:lnTo>
                    <a:lnTo>
                      <a:pt x="248" y="209"/>
                    </a:lnTo>
                    <a:lnTo>
                      <a:pt x="258" y="190"/>
                    </a:lnTo>
                    <a:lnTo>
                      <a:pt x="269" y="172"/>
                    </a:lnTo>
                    <a:lnTo>
                      <a:pt x="279" y="154"/>
                    </a:lnTo>
                    <a:lnTo>
                      <a:pt x="286" y="140"/>
                    </a:lnTo>
                    <a:lnTo>
                      <a:pt x="288" y="130"/>
                    </a:lnTo>
                    <a:lnTo>
                      <a:pt x="288" y="104"/>
                    </a:lnTo>
                    <a:lnTo>
                      <a:pt x="285" y="62"/>
                    </a:lnTo>
                    <a:lnTo>
                      <a:pt x="275" y="22"/>
                    </a:lnTo>
                    <a:lnTo>
                      <a:pt x="256" y="2"/>
                    </a:lnTo>
                    <a:lnTo>
                      <a:pt x="246" y="4"/>
                    </a:lnTo>
                    <a:lnTo>
                      <a:pt x="237" y="10"/>
                    </a:lnTo>
                    <a:lnTo>
                      <a:pt x="231" y="21"/>
                    </a:lnTo>
                    <a:lnTo>
                      <a:pt x="225" y="32"/>
                    </a:lnTo>
                    <a:lnTo>
                      <a:pt x="222" y="45"/>
                    </a:lnTo>
                    <a:lnTo>
                      <a:pt x="219" y="57"/>
                    </a:lnTo>
                    <a:lnTo>
                      <a:pt x="218" y="63"/>
                    </a:lnTo>
                    <a:lnTo>
                      <a:pt x="218" y="67"/>
                    </a:lnTo>
                    <a:lnTo>
                      <a:pt x="217" y="65"/>
                    </a:lnTo>
                    <a:lnTo>
                      <a:pt x="214" y="59"/>
                    </a:lnTo>
                    <a:lnTo>
                      <a:pt x="209" y="50"/>
                    </a:lnTo>
                    <a:lnTo>
                      <a:pt x="203" y="39"/>
                    </a:lnTo>
                    <a:lnTo>
                      <a:pt x="197" y="28"/>
                    </a:lnTo>
                    <a:lnTo>
                      <a:pt x="192" y="17"/>
                    </a:lnTo>
                    <a:lnTo>
                      <a:pt x="186" y="8"/>
                    </a:lnTo>
                    <a:lnTo>
                      <a:pt x="181" y="2"/>
                    </a:lnTo>
                    <a:lnTo>
                      <a:pt x="178" y="1"/>
                    </a:lnTo>
                    <a:lnTo>
                      <a:pt x="170" y="0"/>
                    </a:lnTo>
                    <a:lnTo>
                      <a:pt x="159" y="1"/>
                    </a:lnTo>
                    <a:lnTo>
                      <a:pt x="147" y="2"/>
                    </a:lnTo>
                    <a:lnTo>
                      <a:pt x="132" y="5"/>
                    </a:lnTo>
                    <a:lnTo>
                      <a:pt x="116" y="8"/>
                    </a:lnTo>
                    <a:lnTo>
                      <a:pt x="99" y="12"/>
                    </a:lnTo>
                    <a:lnTo>
                      <a:pt x="82" y="15"/>
                    </a:lnTo>
                    <a:lnTo>
                      <a:pt x="65" y="20"/>
                    </a:lnTo>
                    <a:lnTo>
                      <a:pt x="49" y="25"/>
                    </a:lnTo>
                    <a:lnTo>
                      <a:pt x="34" y="30"/>
                    </a:lnTo>
                    <a:lnTo>
                      <a:pt x="21" y="36"/>
                    </a:lnTo>
                    <a:lnTo>
                      <a:pt x="11" y="40"/>
                    </a:lnTo>
                    <a:lnTo>
                      <a:pt x="4" y="46"/>
                    </a:lnTo>
                    <a:lnTo>
                      <a:pt x="0" y="52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2CC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98" name="Freeform 56"/>
              <p:cNvSpPr>
                <a:spLocks/>
              </p:cNvSpPr>
              <p:nvPr/>
            </p:nvSpPr>
            <p:spPr bwMode="auto">
              <a:xfrm>
                <a:off x="3089" y="3216"/>
                <a:ext cx="394" cy="380"/>
              </a:xfrm>
              <a:custGeom>
                <a:avLst/>
                <a:gdLst>
                  <a:gd name="T0" fmla="*/ 1 w 787"/>
                  <a:gd name="T1" fmla="*/ 1 h 759"/>
                  <a:gd name="T2" fmla="*/ 1 w 787"/>
                  <a:gd name="T3" fmla="*/ 1 h 759"/>
                  <a:gd name="T4" fmla="*/ 1 w 787"/>
                  <a:gd name="T5" fmla="*/ 1 h 759"/>
                  <a:gd name="T6" fmla="*/ 1 w 787"/>
                  <a:gd name="T7" fmla="*/ 1 h 759"/>
                  <a:gd name="T8" fmla="*/ 1 w 787"/>
                  <a:gd name="T9" fmla="*/ 1 h 759"/>
                  <a:gd name="T10" fmla="*/ 1 w 787"/>
                  <a:gd name="T11" fmla="*/ 2 h 759"/>
                  <a:gd name="T12" fmla="*/ 1 w 787"/>
                  <a:gd name="T13" fmla="*/ 2 h 759"/>
                  <a:gd name="T14" fmla="*/ 1 w 787"/>
                  <a:gd name="T15" fmla="*/ 2 h 759"/>
                  <a:gd name="T16" fmla="*/ 1 w 787"/>
                  <a:gd name="T17" fmla="*/ 2 h 759"/>
                  <a:gd name="T18" fmla="*/ 1 w 787"/>
                  <a:gd name="T19" fmla="*/ 2 h 759"/>
                  <a:gd name="T20" fmla="*/ 1 w 787"/>
                  <a:gd name="T21" fmla="*/ 2 h 759"/>
                  <a:gd name="T22" fmla="*/ 1 w 787"/>
                  <a:gd name="T23" fmla="*/ 2 h 759"/>
                  <a:gd name="T24" fmla="*/ 1 w 787"/>
                  <a:gd name="T25" fmla="*/ 2 h 759"/>
                  <a:gd name="T26" fmla="*/ 1 w 787"/>
                  <a:gd name="T27" fmla="*/ 2 h 759"/>
                  <a:gd name="T28" fmla="*/ 1 w 787"/>
                  <a:gd name="T29" fmla="*/ 2 h 759"/>
                  <a:gd name="T30" fmla="*/ 1 w 787"/>
                  <a:gd name="T31" fmla="*/ 2 h 759"/>
                  <a:gd name="T32" fmla="*/ 1 w 787"/>
                  <a:gd name="T33" fmla="*/ 2 h 759"/>
                  <a:gd name="T34" fmla="*/ 1 w 787"/>
                  <a:gd name="T35" fmla="*/ 2 h 759"/>
                  <a:gd name="T36" fmla="*/ 1 w 787"/>
                  <a:gd name="T37" fmla="*/ 2 h 759"/>
                  <a:gd name="T38" fmla="*/ 1 w 787"/>
                  <a:gd name="T39" fmla="*/ 2 h 759"/>
                  <a:gd name="T40" fmla="*/ 1 w 787"/>
                  <a:gd name="T41" fmla="*/ 2 h 759"/>
                  <a:gd name="T42" fmla="*/ 2 w 787"/>
                  <a:gd name="T43" fmla="*/ 2 h 759"/>
                  <a:gd name="T44" fmla="*/ 2 w 787"/>
                  <a:gd name="T45" fmla="*/ 2 h 759"/>
                  <a:gd name="T46" fmla="*/ 2 w 787"/>
                  <a:gd name="T47" fmla="*/ 2 h 759"/>
                  <a:gd name="T48" fmla="*/ 2 w 787"/>
                  <a:gd name="T49" fmla="*/ 2 h 759"/>
                  <a:gd name="T50" fmla="*/ 2 w 787"/>
                  <a:gd name="T51" fmla="*/ 2 h 759"/>
                  <a:gd name="T52" fmla="*/ 2 w 787"/>
                  <a:gd name="T53" fmla="*/ 2 h 759"/>
                  <a:gd name="T54" fmla="*/ 2 w 787"/>
                  <a:gd name="T55" fmla="*/ 1 h 759"/>
                  <a:gd name="T56" fmla="*/ 2 w 787"/>
                  <a:gd name="T57" fmla="*/ 1 h 759"/>
                  <a:gd name="T58" fmla="*/ 2 w 787"/>
                  <a:gd name="T59" fmla="*/ 1 h 759"/>
                  <a:gd name="T60" fmla="*/ 2 w 787"/>
                  <a:gd name="T61" fmla="*/ 1 h 759"/>
                  <a:gd name="T62" fmla="*/ 2 w 787"/>
                  <a:gd name="T63" fmla="*/ 1 h 759"/>
                  <a:gd name="T64" fmla="*/ 2 w 787"/>
                  <a:gd name="T65" fmla="*/ 1 h 759"/>
                  <a:gd name="T66" fmla="*/ 2 w 787"/>
                  <a:gd name="T67" fmla="*/ 0 h 759"/>
                  <a:gd name="T68" fmla="*/ 2 w 787"/>
                  <a:gd name="T69" fmla="*/ 0 h 759"/>
                  <a:gd name="T70" fmla="*/ 2 w 787"/>
                  <a:gd name="T71" fmla="*/ 0 h 759"/>
                  <a:gd name="T72" fmla="*/ 2 w 787"/>
                  <a:gd name="T73" fmla="*/ 1 h 759"/>
                  <a:gd name="T74" fmla="*/ 2 w 787"/>
                  <a:gd name="T75" fmla="*/ 1 h 759"/>
                  <a:gd name="T76" fmla="*/ 1 w 787"/>
                  <a:gd name="T77" fmla="*/ 1 h 759"/>
                  <a:gd name="T78" fmla="*/ 1 w 787"/>
                  <a:gd name="T79" fmla="*/ 1 h 759"/>
                  <a:gd name="T80" fmla="*/ 1 w 787"/>
                  <a:gd name="T81" fmla="*/ 1 h 759"/>
                  <a:gd name="T82" fmla="*/ 1 w 787"/>
                  <a:gd name="T83" fmla="*/ 1 h 759"/>
                  <a:gd name="T84" fmla="*/ 1 w 787"/>
                  <a:gd name="T85" fmla="*/ 1 h 759"/>
                  <a:gd name="T86" fmla="*/ 1 w 787"/>
                  <a:gd name="T87" fmla="*/ 1 h 759"/>
                  <a:gd name="T88" fmla="*/ 1 w 787"/>
                  <a:gd name="T89" fmla="*/ 1 h 759"/>
                  <a:gd name="T90" fmla="*/ 1 w 787"/>
                  <a:gd name="T91" fmla="*/ 1 h 75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787"/>
                  <a:gd name="T139" fmla="*/ 0 h 759"/>
                  <a:gd name="T140" fmla="*/ 787 w 787"/>
                  <a:gd name="T141" fmla="*/ 759 h 75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787" h="759">
                    <a:moveTo>
                      <a:pt x="132" y="91"/>
                    </a:moveTo>
                    <a:lnTo>
                      <a:pt x="115" y="103"/>
                    </a:lnTo>
                    <a:lnTo>
                      <a:pt x="97" y="121"/>
                    </a:lnTo>
                    <a:lnTo>
                      <a:pt x="80" y="146"/>
                    </a:lnTo>
                    <a:lnTo>
                      <a:pt x="64" y="174"/>
                    </a:lnTo>
                    <a:lnTo>
                      <a:pt x="50" y="204"/>
                    </a:lnTo>
                    <a:lnTo>
                      <a:pt x="39" y="234"/>
                    </a:lnTo>
                    <a:lnTo>
                      <a:pt x="31" y="260"/>
                    </a:lnTo>
                    <a:lnTo>
                      <a:pt x="26" y="282"/>
                    </a:lnTo>
                    <a:lnTo>
                      <a:pt x="16" y="381"/>
                    </a:lnTo>
                    <a:lnTo>
                      <a:pt x="8" y="477"/>
                    </a:lnTo>
                    <a:lnTo>
                      <a:pt x="2" y="549"/>
                    </a:lnTo>
                    <a:lnTo>
                      <a:pt x="0" y="577"/>
                    </a:lnTo>
                    <a:lnTo>
                      <a:pt x="1" y="583"/>
                    </a:lnTo>
                    <a:lnTo>
                      <a:pt x="4" y="597"/>
                    </a:lnTo>
                    <a:lnTo>
                      <a:pt x="11" y="619"/>
                    </a:lnTo>
                    <a:lnTo>
                      <a:pt x="21" y="644"/>
                    </a:lnTo>
                    <a:lnTo>
                      <a:pt x="36" y="672"/>
                    </a:lnTo>
                    <a:lnTo>
                      <a:pt x="57" y="698"/>
                    </a:lnTo>
                    <a:lnTo>
                      <a:pt x="85" y="720"/>
                    </a:lnTo>
                    <a:lnTo>
                      <a:pt x="118" y="737"/>
                    </a:lnTo>
                    <a:lnTo>
                      <a:pt x="145" y="746"/>
                    </a:lnTo>
                    <a:lnTo>
                      <a:pt x="171" y="752"/>
                    </a:lnTo>
                    <a:lnTo>
                      <a:pt x="197" y="756"/>
                    </a:lnTo>
                    <a:lnTo>
                      <a:pt x="221" y="758"/>
                    </a:lnTo>
                    <a:lnTo>
                      <a:pt x="243" y="759"/>
                    </a:lnTo>
                    <a:lnTo>
                      <a:pt x="264" y="759"/>
                    </a:lnTo>
                    <a:lnTo>
                      <a:pt x="285" y="757"/>
                    </a:lnTo>
                    <a:lnTo>
                      <a:pt x="304" y="755"/>
                    </a:lnTo>
                    <a:lnTo>
                      <a:pt x="320" y="751"/>
                    </a:lnTo>
                    <a:lnTo>
                      <a:pt x="335" y="748"/>
                    </a:lnTo>
                    <a:lnTo>
                      <a:pt x="349" y="744"/>
                    </a:lnTo>
                    <a:lnTo>
                      <a:pt x="359" y="741"/>
                    </a:lnTo>
                    <a:lnTo>
                      <a:pt x="368" y="737"/>
                    </a:lnTo>
                    <a:lnTo>
                      <a:pt x="374" y="735"/>
                    </a:lnTo>
                    <a:lnTo>
                      <a:pt x="378" y="734"/>
                    </a:lnTo>
                    <a:lnTo>
                      <a:pt x="380" y="733"/>
                    </a:lnTo>
                    <a:lnTo>
                      <a:pt x="383" y="732"/>
                    </a:lnTo>
                    <a:lnTo>
                      <a:pt x="393" y="728"/>
                    </a:lnTo>
                    <a:lnTo>
                      <a:pt x="411" y="722"/>
                    </a:lnTo>
                    <a:lnTo>
                      <a:pt x="431" y="716"/>
                    </a:lnTo>
                    <a:lnTo>
                      <a:pt x="457" y="706"/>
                    </a:lnTo>
                    <a:lnTo>
                      <a:pt x="486" y="697"/>
                    </a:lnTo>
                    <a:lnTo>
                      <a:pt x="517" y="686"/>
                    </a:lnTo>
                    <a:lnTo>
                      <a:pt x="548" y="674"/>
                    </a:lnTo>
                    <a:lnTo>
                      <a:pt x="580" y="663"/>
                    </a:lnTo>
                    <a:lnTo>
                      <a:pt x="611" y="650"/>
                    </a:lnTo>
                    <a:lnTo>
                      <a:pt x="641" y="638"/>
                    </a:lnTo>
                    <a:lnTo>
                      <a:pt x="668" y="627"/>
                    </a:lnTo>
                    <a:lnTo>
                      <a:pt x="692" y="615"/>
                    </a:lnTo>
                    <a:lnTo>
                      <a:pt x="710" y="605"/>
                    </a:lnTo>
                    <a:lnTo>
                      <a:pt x="724" y="597"/>
                    </a:lnTo>
                    <a:lnTo>
                      <a:pt x="731" y="589"/>
                    </a:lnTo>
                    <a:lnTo>
                      <a:pt x="749" y="542"/>
                    </a:lnTo>
                    <a:lnTo>
                      <a:pt x="764" y="478"/>
                    </a:lnTo>
                    <a:lnTo>
                      <a:pt x="777" y="405"/>
                    </a:lnTo>
                    <a:lnTo>
                      <a:pt x="785" y="325"/>
                    </a:lnTo>
                    <a:lnTo>
                      <a:pt x="787" y="247"/>
                    </a:lnTo>
                    <a:lnTo>
                      <a:pt x="784" y="175"/>
                    </a:lnTo>
                    <a:lnTo>
                      <a:pt x="774" y="118"/>
                    </a:lnTo>
                    <a:lnTo>
                      <a:pt x="756" y="78"/>
                    </a:lnTo>
                    <a:lnTo>
                      <a:pt x="732" y="52"/>
                    </a:lnTo>
                    <a:lnTo>
                      <a:pt x="709" y="32"/>
                    </a:lnTo>
                    <a:lnTo>
                      <a:pt x="687" y="19"/>
                    </a:lnTo>
                    <a:lnTo>
                      <a:pt x="669" y="9"/>
                    </a:lnTo>
                    <a:lnTo>
                      <a:pt x="651" y="4"/>
                    </a:lnTo>
                    <a:lnTo>
                      <a:pt x="639" y="1"/>
                    </a:lnTo>
                    <a:lnTo>
                      <a:pt x="631" y="0"/>
                    </a:lnTo>
                    <a:lnTo>
                      <a:pt x="628" y="0"/>
                    </a:lnTo>
                    <a:lnTo>
                      <a:pt x="626" y="0"/>
                    </a:lnTo>
                    <a:lnTo>
                      <a:pt x="620" y="0"/>
                    </a:lnTo>
                    <a:lnTo>
                      <a:pt x="611" y="0"/>
                    </a:lnTo>
                    <a:lnTo>
                      <a:pt x="598" y="0"/>
                    </a:lnTo>
                    <a:lnTo>
                      <a:pt x="582" y="1"/>
                    </a:lnTo>
                    <a:lnTo>
                      <a:pt x="564" y="1"/>
                    </a:lnTo>
                    <a:lnTo>
                      <a:pt x="544" y="2"/>
                    </a:lnTo>
                    <a:lnTo>
                      <a:pt x="521" y="4"/>
                    </a:lnTo>
                    <a:lnTo>
                      <a:pt x="497" y="6"/>
                    </a:lnTo>
                    <a:lnTo>
                      <a:pt x="472" y="7"/>
                    </a:lnTo>
                    <a:lnTo>
                      <a:pt x="445" y="10"/>
                    </a:lnTo>
                    <a:lnTo>
                      <a:pt x="419" y="14"/>
                    </a:lnTo>
                    <a:lnTo>
                      <a:pt x="391" y="17"/>
                    </a:lnTo>
                    <a:lnTo>
                      <a:pt x="364" y="23"/>
                    </a:lnTo>
                    <a:lnTo>
                      <a:pt x="337" y="28"/>
                    </a:lnTo>
                    <a:lnTo>
                      <a:pt x="311" y="35"/>
                    </a:lnTo>
                    <a:lnTo>
                      <a:pt x="277" y="44"/>
                    </a:lnTo>
                    <a:lnTo>
                      <a:pt x="247" y="52"/>
                    </a:lnTo>
                    <a:lnTo>
                      <a:pt x="222" y="60"/>
                    </a:lnTo>
                    <a:lnTo>
                      <a:pt x="199" y="67"/>
                    </a:lnTo>
                    <a:lnTo>
                      <a:pt x="179" y="73"/>
                    </a:lnTo>
                    <a:lnTo>
                      <a:pt x="162" y="80"/>
                    </a:lnTo>
                    <a:lnTo>
                      <a:pt x="147" y="85"/>
                    </a:lnTo>
                    <a:lnTo>
                      <a:pt x="132" y="91"/>
                    </a:lnTo>
                    <a:close/>
                  </a:path>
                </a:pathLst>
              </a:custGeom>
              <a:solidFill>
                <a:srgbClr val="59A35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99" name="Freeform 57"/>
              <p:cNvSpPr>
                <a:spLocks/>
              </p:cNvSpPr>
              <p:nvPr/>
            </p:nvSpPr>
            <p:spPr bwMode="auto">
              <a:xfrm>
                <a:off x="3255" y="3312"/>
                <a:ext cx="168" cy="366"/>
              </a:xfrm>
              <a:custGeom>
                <a:avLst/>
                <a:gdLst>
                  <a:gd name="T0" fmla="*/ 1 w 336"/>
                  <a:gd name="T1" fmla="*/ 0 h 733"/>
                  <a:gd name="T2" fmla="*/ 0 w 336"/>
                  <a:gd name="T3" fmla="*/ 1 h 733"/>
                  <a:gd name="T4" fmla="*/ 1 w 336"/>
                  <a:gd name="T5" fmla="*/ 1 h 733"/>
                  <a:gd name="T6" fmla="*/ 1 w 336"/>
                  <a:gd name="T7" fmla="*/ 0 h 733"/>
                  <a:gd name="T8" fmla="*/ 1 w 336"/>
                  <a:gd name="T9" fmla="*/ 0 h 733"/>
                  <a:gd name="T10" fmla="*/ 1 w 336"/>
                  <a:gd name="T11" fmla="*/ 0 h 733"/>
                  <a:gd name="T12" fmla="*/ 1 w 336"/>
                  <a:gd name="T13" fmla="*/ 0 h 733"/>
                  <a:gd name="T14" fmla="*/ 1 w 336"/>
                  <a:gd name="T15" fmla="*/ 0 h 733"/>
                  <a:gd name="T16" fmla="*/ 1 w 336"/>
                  <a:gd name="T17" fmla="*/ 0 h 733"/>
                  <a:gd name="T18" fmla="*/ 1 w 336"/>
                  <a:gd name="T19" fmla="*/ 0 h 733"/>
                  <a:gd name="T20" fmla="*/ 1 w 336"/>
                  <a:gd name="T21" fmla="*/ 0 h 733"/>
                  <a:gd name="T22" fmla="*/ 1 w 336"/>
                  <a:gd name="T23" fmla="*/ 0 h 733"/>
                  <a:gd name="T24" fmla="*/ 1 w 336"/>
                  <a:gd name="T25" fmla="*/ 0 h 733"/>
                  <a:gd name="T26" fmla="*/ 1 w 336"/>
                  <a:gd name="T27" fmla="*/ 0 h 733"/>
                  <a:gd name="T28" fmla="*/ 1 w 336"/>
                  <a:gd name="T29" fmla="*/ 0 h 733"/>
                  <a:gd name="T30" fmla="*/ 1 w 336"/>
                  <a:gd name="T31" fmla="*/ 0 h 733"/>
                  <a:gd name="T32" fmla="*/ 1 w 336"/>
                  <a:gd name="T33" fmla="*/ 0 h 733"/>
                  <a:gd name="T34" fmla="*/ 1 w 336"/>
                  <a:gd name="T35" fmla="*/ 0 h 733"/>
                  <a:gd name="T36" fmla="*/ 1 w 336"/>
                  <a:gd name="T37" fmla="*/ 0 h 733"/>
                  <a:gd name="T38" fmla="*/ 1 w 336"/>
                  <a:gd name="T39" fmla="*/ 0 h 73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36"/>
                  <a:gd name="T61" fmla="*/ 0 h 733"/>
                  <a:gd name="T62" fmla="*/ 336 w 336"/>
                  <a:gd name="T63" fmla="*/ 733 h 73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36" h="733">
                    <a:moveTo>
                      <a:pt x="99" y="49"/>
                    </a:moveTo>
                    <a:lnTo>
                      <a:pt x="0" y="733"/>
                    </a:lnTo>
                    <a:lnTo>
                      <a:pt x="229" y="733"/>
                    </a:lnTo>
                    <a:lnTo>
                      <a:pt x="336" y="30"/>
                    </a:lnTo>
                    <a:lnTo>
                      <a:pt x="336" y="29"/>
                    </a:lnTo>
                    <a:lnTo>
                      <a:pt x="336" y="26"/>
                    </a:lnTo>
                    <a:lnTo>
                      <a:pt x="335" y="22"/>
                    </a:lnTo>
                    <a:lnTo>
                      <a:pt x="331" y="16"/>
                    </a:lnTo>
                    <a:lnTo>
                      <a:pt x="321" y="12"/>
                    </a:lnTo>
                    <a:lnTo>
                      <a:pt x="309" y="6"/>
                    </a:lnTo>
                    <a:lnTo>
                      <a:pt x="288" y="3"/>
                    </a:lnTo>
                    <a:lnTo>
                      <a:pt x="260" y="0"/>
                    </a:lnTo>
                    <a:lnTo>
                      <a:pt x="228" y="2"/>
                    </a:lnTo>
                    <a:lnTo>
                      <a:pt x="198" y="6"/>
                    </a:lnTo>
                    <a:lnTo>
                      <a:pt x="172" y="14"/>
                    </a:lnTo>
                    <a:lnTo>
                      <a:pt x="148" y="22"/>
                    </a:lnTo>
                    <a:lnTo>
                      <a:pt x="128" y="33"/>
                    </a:lnTo>
                    <a:lnTo>
                      <a:pt x="112" y="41"/>
                    </a:lnTo>
                    <a:lnTo>
                      <a:pt x="103" y="46"/>
                    </a:lnTo>
                    <a:lnTo>
                      <a:pt x="99" y="49"/>
                    </a:lnTo>
                    <a:close/>
                  </a:path>
                </a:pathLst>
              </a:custGeom>
              <a:solidFill>
                <a:srgbClr val="A5A5A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00" name="Freeform 58"/>
              <p:cNvSpPr>
                <a:spLocks/>
              </p:cNvSpPr>
              <p:nvPr/>
            </p:nvSpPr>
            <p:spPr bwMode="auto">
              <a:xfrm>
                <a:off x="2437" y="2926"/>
                <a:ext cx="989" cy="499"/>
              </a:xfrm>
              <a:custGeom>
                <a:avLst/>
                <a:gdLst>
                  <a:gd name="T0" fmla="*/ 2 w 1977"/>
                  <a:gd name="T1" fmla="*/ 1 h 999"/>
                  <a:gd name="T2" fmla="*/ 2 w 1977"/>
                  <a:gd name="T3" fmla="*/ 1 h 999"/>
                  <a:gd name="T4" fmla="*/ 2 w 1977"/>
                  <a:gd name="T5" fmla="*/ 1 h 999"/>
                  <a:gd name="T6" fmla="*/ 2 w 1977"/>
                  <a:gd name="T7" fmla="*/ 1 h 999"/>
                  <a:gd name="T8" fmla="*/ 2 w 1977"/>
                  <a:gd name="T9" fmla="*/ 1 h 999"/>
                  <a:gd name="T10" fmla="*/ 2 w 1977"/>
                  <a:gd name="T11" fmla="*/ 1 h 999"/>
                  <a:gd name="T12" fmla="*/ 2 w 1977"/>
                  <a:gd name="T13" fmla="*/ 1 h 999"/>
                  <a:gd name="T14" fmla="*/ 3 w 1977"/>
                  <a:gd name="T15" fmla="*/ 1 h 999"/>
                  <a:gd name="T16" fmla="*/ 3 w 1977"/>
                  <a:gd name="T17" fmla="*/ 0 h 999"/>
                  <a:gd name="T18" fmla="*/ 3 w 1977"/>
                  <a:gd name="T19" fmla="*/ 0 h 999"/>
                  <a:gd name="T20" fmla="*/ 3 w 1977"/>
                  <a:gd name="T21" fmla="*/ 0 h 999"/>
                  <a:gd name="T22" fmla="*/ 3 w 1977"/>
                  <a:gd name="T23" fmla="*/ 0 h 999"/>
                  <a:gd name="T24" fmla="*/ 4 w 1977"/>
                  <a:gd name="T25" fmla="*/ 0 h 999"/>
                  <a:gd name="T26" fmla="*/ 4 w 1977"/>
                  <a:gd name="T27" fmla="*/ 0 h 999"/>
                  <a:gd name="T28" fmla="*/ 4 w 1977"/>
                  <a:gd name="T29" fmla="*/ 0 h 999"/>
                  <a:gd name="T30" fmla="*/ 4 w 1977"/>
                  <a:gd name="T31" fmla="*/ 0 h 999"/>
                  <a:gd name="T32" fmla="*/ 4 w 1977"/>
                  <a:gd name="T33" fmla="*/ 0 h 999"/>
                  <a:gd name="T34" fmla="*/ 4 w 1977"/>
                  <a:gd name="T35" fmla="*/ 0 h 999"/>
                  <a:gd name="T36" fmla="*/ 4 w 1977"/>
                  <a:gd name="T37" fmla="*/ 0 h 999"/>
                  <a:gd name="T38" fmla="*/ 4 w 1977"/>
                  <a:gd name="T39" fmla="*/ 0 h 999"/>
                  <a:gd name="T40" fmla="*/ 4 w 1977"/>
                  <a:gd name="T41" fmla="*/ 0 h 999"/>
                  <a:gd name="T42" fmla="*/ 3 w 1977"/>
                  <a:gd name="T43" fmla="*/ 0 h 999"/>
                  <a:gd name="T44" fmla="*/ 3 w 1977"/>
                  <a:gd name="T45" fmla="*/ 0 h 999"/>
                  <a:gd name="T46" fmla="*/ 3 w 1977"/>
                  <a:gd name="T47" fmla="*/ 0 h 999"/>
                  <a:gd name="T48" fmla="*/ 3 w 1977"/>
                  <a:gd name="T49" fmla="*/ 0 h 999"/>
                  <a:gd name="T50" fmla="*/ 3 w 1977"/>
                  <a:gd name="T51" fmla="*/ 0 h 999"/>
                  <a:gd name="T52" fmla="*/ 3 w 1977"/>
                  <a:gd name="T53" fmla="*/ 0 h 999"/>
                  <a:gd name="T54" fmla="*/ 3 w 1977"/>
                  <a:gd name="T55" fmla="*/ 0 h 999"/>
                  <a:gd name="T56" fmla="*/ 2 w 1977"/>
                  <a:gd name="T57" fmla="*/ 0 h 999"/>
                  <a:gd name="T58" fmla="*/ 1 w 1977"/>
                  <a:gd name="T59" fmla="*/ 1 h 999"/>
                  <a:gd name="T60" fmla="*/ 1 w 1977"/>
                  <a:gd name="T61" fmla="*/ 1 h 999"/>
                  <a:gd name="T62" fmla="*/ 1 w 1977"/>
                  <a:gd name="T63" fmla="*/ 1 h 999"/>
                  <a:gd name="T64" fmla="*/ 1 w 1977"/>
                  <a:gd name="T65" fmla="*/ 0 h 999"/>
                  <a:gd name="T66" fmla="*/ 1 w 1977"/>
                  <a:gd name="T67" fmla="*/ 1 h 999"/>
                  <a:gd name="T68" fmla="*/ 1 w 1977"/>
                  <a:gd name="T69" fmla="*/ 1 h 999"/>
                  <a:gd name="T70" fmla="*/ 1 w 1977"/>
                  <a:gd name="T71" fmla="*/ 1 h 999"/>
                  <a:gd name="T72" fmla="*/ 1 w 1977"/>
                  <a:gd name="T73" fmla="*/ 1 h 999"/>
                  <a:gd name="T74" fmla="*/ 2 w 1977"/>
                  <a:gd name="T75" fmla="*/ 0 h 999"/>
                  <a:gd name="T76" fmla="*/ 2 w 1977"/>
                  <a:gd name="T77" fmla="*/ 0 h 999"/>
                  <a:gd name="T78" fmla="*/ 3 w 1977"/>
                  <a:gd name="T79" fmla="*/ 1 h 999"/>
                  <a:gd name="T80" fmla="*/ 2 w 1977"/>
                  <a:gd name="T81" fmla="*/ 1 h 999"/>
                  <a:gd name="T82" fmla="*/ 3 w 1977"/>
                  <a:gd name="T83" fmla="*/ 1 h 999"/>
                  <a:gd name="T84" fmla="*/ 2 w 1977"/>
                  <a:gd name="T85" fmla="*/ 1 h 999"/>
                  <a:gd name="T86" fmla="*/ 3 w 1977"/>
                  <a:gd name="T87" fmla="*/ 1 h 999"/>
                  <a:gd name="T88" fmla="*/ 3 w 1977"/>
                  <a:gd name="T89" fmla="*/ 1 h 999"/>
                  <a:gd name="T90" fmla="*/ 2 w 1977"/>
                  <a:gd name="T91" fmla="*/ 0 h 999"/>
                  <a:gd name="T92" fmla="*/ 2 w 1977"/>
                  <a:gd name="T93" fmla="*/ 1 h 999"/>
                  <a:gd name="T94" fmla="*/ 2 w 1977"/>
                  <a:gd name="T95" fmla="*/ 1 h 999"/>
                  <a:gd name="T96" fmla="*/ 2 w 1977"/>
                  <a:gd name="T97" fmla="*/ 1 h 999"/>
                  <a:gd name="T98" fmla="*/ 2 w 1977"/>
                  <a:gd name="T99" fmla="*/ 1 h 999"/>
                  <a:gd name="T100" fmla="*/ 2 w 1977"/>
                  <a:gd name="T101" fmla="*/ 1 h 999"/>
                  <a:gd name="T102" fmla="*/ 2 w 1977"/>
                  <a:gd name="T103" fmla="*/ 1 h 999"/>
                  <a:gd name="T104" fmla="*/ 2 w 1977"/>
                  <a:gd name="T105" fmla="*/ 1 h 999"/>
                  <a:gd name="T106" fmla="*/ 2 w 1977"/>
                  <a:gd name="T107" fmla="*/ 1 h 999"/>
                  <a:gd name="T108" fmla="*/ 2 w 1977"/>
                  <a:gd name="T109" fmla="*/ 1 h 999"/>
                  <a:gd name="T110" fmla="*/ 2 w 1977"/>
                  <a:gd name="T111" fmla="*/ 1 h 999"/>
                  <a:gd name="T112" fmla="*/ 2 w 1977"/>
                  <a:gd name="T113" fmla="*/ 1 h 999"/>
                  <a:gd name="T114" fmla="*/ 2 w 1977"/>
                  <a:gd name="T115" fmla="*/ 1 h 999"/>
                  <a:gd name="T116" fmla="*/ 2 w 1977"/>
                  <a:gd name="T117" fmla="*/ 1 h 999"/>
                  <a:gd name="T118" fmla="*/ 3 w 1977"/>
                  <a:gd name="T119" fmla="*/ 1 h 999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77"/>
                  <a:gd name="T181" fmla="*/ 0 h 999"/>
                  <a:gd name="T182" fmla="*/ 1977 w 1977"/>
                  <a:gd name="T183" fmla="*/ 999 h 999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77" h="999">
                    <a:moveTo>
                      <a:pt x="949" y="853"/>
                    </a:moveTo>
                    <a:lnTo>
                      <a:pt x="1027" y="827"/>
                    </a:lnTo>
                    <a:lnTo>
                      <a:pt x="1026" y="843"/>
                    </a:lnTo>
                    <a:lnTo>
                      <a:pt x="1024" y="860"/>
                    </a:lnTo>
                    <a:lnTo>
                      <a:pt x="1021" y="877"/>
                    </a:lnTo>
                    <a:lnTo>
                      <a:pt x="1017" y="894"/>
                    </a:lnTo>
                    <a:lnTo>
                      <a:pt x="1010" y="912"/>
                    </a:lnTo>
                    <a:lnTo>
                      <a:pt x="1001" y="927"/>
                    </a:lnTo>
                    <a:lnTo>
                      <a:pt x="989" y="941"/>
                    </a:lnTo>
                    <a:lnTo>
                      <a:pt x="974" y="952"/>
                    </a:lnTo>
                    <a:lnTo>
                      <a:pt x="959" y="954"/>
                    </a:lnTo>
                    <a:lnTo>
                      <a:pt x="944" y="952"/>
                    </a:lnTo>
                    <a:lnTo>
                      <a:pt x="929" y="946"/>
                    </a:lnTo>
                    <a:lnTo>
                      <a:pt x="914" y="937"/>
                    </a:lnTo>
                    <a:lnTo>
                      <a:pt x="900" y="926"/>
                    </a:lnTo>
                    <a:lnTo>
                      <a:pt x="888" y="913"/>
                    </a:lnTo>
                    <a:lnTo>
                      <a:pt x="876" y="897"/>
                    </a:lnTo>
                    <a:lnTo>
                      <a:pt x="867" y="881"/>
                    </a:lnTo>
                    <a:lnTo>
                      <a:pt x="949" y="853"/>
                    </a:lnTo>
                    <a:lnTo>
                      <a:pt x="942" y="822"/>
                    </a:lnTo>
                    <a:lnTo>
                      <a:pt x="857" y="852"/>
                    </a:lnTo>
                    <a:lnTo>
                      <a:pt x="848" y="845"/>
                    </a:lnTo>
                    <a:lnTo>
                      <a:pt x="842" y="835"/>
                    </a:lnTo>
                    <a:lnTo>
                      <a:pt x="837" y="823"/>
                    </a:lnTo>
                    <a:lnTo>
                      <a:pt x="830" y="812"/>
                    </a:lnTo>
                    <a:lnTo>
                      <a:pt x="843" y="806"/>
                    </a:lnTo>
                    <a:lnTo>
                      <a:pt x="858" y="801"/>
                    </a:lnTo>
                    <a:lnTo>
                      <a:pt x="873" y="795"/>
                    </a:lnTo>
                    <a:lnTo>
                      <a:pt x="889" y="790"/>
                    </a:lnTo>
                    <a:lnTo>
                      <a:pt x="905" y="784"/>
                    </a:lnTo>
                    <a:lnTo>
                      <a:pt x="921" y="779"/>
                    </a:lnTo>
                    <a:lnTo>
                      <a:pt x="935" y="775"/>
                    </a:lnTo>
                    <a:lnTo>
                      <a:pt x="949" y="770"/>
                    </a:lnTo>
                    <a:lnTo>
                      <a:pt x="941" y="740"/>
                    </a:lnTo>
                    <a:lnTo>
                      <a:pt x="836" y="775"/>
                    </a:lnTo>
                    <a:lnTo>
                      <a:pt x="835" y="772"/>
                    </a:lnTo>
                    <a:lnTo>
                      <a:pt x="835" y="769"/>
                    </a:lnTo>
                    <a:lnTo>
                      <a:pt x="835" y="765"/>
                    </a:lnTo>
                    <a:lnTo>
                      <a:pt x="835" y="761"/>
                    </a:lnTo>
                    <a:lnTo>
                      <a:pt x="792" y="757"/>
                    </a:lnTo>
                    <a:lnTo>
                      <a:pt x="792" y="779"/>
                    </a:lnTo>
                    <a:lnTo>
                      <a:pt x="794" y="800"/>
                    </a:lnTo>
                    <a:lnTo>
                      <a:pt x="799" y="822"/>
                    </a:lnTo>
                    <a:lnTo>
                      <a:pt x="806" y="841"/>
                    </a:lnTo>
                    <a:lnTo>
                      <a:pt x="814" y="862"/>
                    </a:lnTo>
                    <a:lnTo>
                      <a:pt x="823" y="882"/>
                    </a:lnTo>
                    <a:lnTo>
                      <a:pt x="835" y="900"/>
                    </a:lnTo>
                    <a:lnTo>
                      <a:pt x="846" y="919"/>
                    </a:lnTo>
                    <a:lnTo>
                      <a:pt x="860" y="936"/>
                    </a:lnTo>
                    <a:lnTo>
                      <a:pt x="875" y="953"/>
                    </a:lnTo>
                    <a:lnTo>
                      <a:pt x="891" y="968"/>
                    </a:lnTo>
                    <a:lnTo>
                      <a:pt x="908" y="980"/>
                    </a:lnTo>
                    <a:lnTo>
                      <a:pt x="927" y="990"/>
                    </a:lnTo>
                    <a:lnTo>
                      <a:pt x="946" y="996"/>
                    </a:lnTo>
                    <a:lnTo>
                      <a:pt x="967" y="999"/>
                    </a:lnTo>
                    <a:lnTo>
                      <a:pt x="989" y="997"/>
                    </a:lnTo>
                    <a:lnTo>
                      <a:pt x="1005" y="992"/>
                    </a:lnTo>
                    <a:lnTo>
                      <a:pt x="1019" y="986"/>
                    </a:lnTo>
                    <a:lnTo>
                      <a:pt x="1030" y="976"/>
                    </a:lnTo>
                    <a:lnTo>
                      <a:pt x="1041" y="965"/>
                    </a:lnTo>
                    <a:lnTo>
                      <a:pt x="1048" y="952"/>
                    </a:lnTo>
                    <a:lnTo>
                      <a:pt x="1055" y="938"/>
                    </a:lnTo>
                    <a:lnTo>
                      <a:pt x="1060" y="923"/>
                    </a:lnTo>
                    <a:lnTo>
                      <a:pt x="1064" y="908"/>
                    </a:lnTo>
                    <a:lnTo>
                      <a:pt x="1098" y="629"/>
                    </a:lnTo>
                    <a:lnTo>
                      <a:pt x="1101" y="609"/>
                    </a:lnTo>
                    <a:lnTo>
                      <a:pt x="1104" y="587"/>
                    </a:lnTo>
                    <a:lnTo>
                      <a:pt x="1108" y="566"/>
                    </a:lnTo>
                    <a:lnTo>
                      <a:pt x="1112" y="545"/>
                    </a:lnTo>
                    <a:lnTo>
                      <a:pt x="1117" y="525"/>
                    </a:lnTo>
                    <a:lnTo>
                      <a:pt x="1121" y="505"/>
                    </a:lnTo>
                    <a:lnTo>
                      <a:pt x="1128" y="485"/>
                    </a:lnTo>
                    <a:lnTo>
                      <a:pt x="1135" y="466"/>
                    </a:lnTo>
                    <a:lnTo>
                      <a:pt x="1143" y="443"/>
                    </a:lnTo>
                    <a:lnTo>
                      <a:pt x="1154" y="420"/>
                    </a:lnTo>
                    <a:lnTo>
                      <a:pt x="1165" y="398"/>
                    </a:lnTo>
                    <a:lnTo>
                      <a:pt x="1179" y="376"/>
                    </a:lnTo>
                    <a:lnTo>
                      <a:pt x="1194" y="355"/>
                    </a:lnTo>
                    <a:lnTo>
                      <a:pt x="1209" y="335"/>
                    </a:lnTo>
                    <a:lnTo>
                      <a:pt x="1226" y="316"/>
                    </a:lnTo>
                    <a:lnTo>
                      <a:pt x="1245" y="298"/>
                    </a:lnTo>
                    <a:lnTo>
                      <a:pt x="1264" y="282"/>
                    </a:lnTo>
                    <a:lnTo>
                      <a:pt x="1284" y="265"/>
                    </a:lnTo>
                    <a:lnTo>
                      <a:pt x="1306" y="252"/>
                    </a:lnTo>
                    <a:lnTo>
                      <a:pt x="1328" y="240"/>
                    </a:lnTo>
                    <a:lnTo>
                      <a:pt x="1351" y="230"/>
                    </a:lnTo>
                    <a:lnTo>
                      <a:pt x="1374" y="220"/>
                    </a:lnTo>
                    <a:lnTo>
                      <a:pt x="1398" y="215"/>
                    </a:lnTo>
                    <a:lnTo>
                      <a:pt x="1423" y="210"/>
                    </a:lnTo>
                    <a:lnTo>
                      <a:pt x="1437" y="226"/>
                    </a:lnTo>
                    <a:lnTo>
                      <a:pt x="1450" y="240"/>
                    </a:lnTo>
                    <a:lnTo>
                      <a:pt x="1462" y="254"/>
                    </a:lnTo>
                    <a:lnTo>
                      <a:pt x="1476" y="265"/>
                    </a:lnTo>
                    <a:lnTo>
                      <a:pt x="1492" y="276"/>
                    </a:lnTo>
                    <a:lnTo>
                      <a:pt x="1511" y="285"/>
                    </a:lnTo>
                    <a:lnTo>
                      <a:pt x="1534" y="294"/>
                    </a:lnTo>
                    <a:lnTo>
                      <a:pt x="1561" y="302"/>
                    </a:lnTo>
                    <a:lnTo>
                      <a:pt x="1578" y="306"/>
                    </a:lnTo>
                    <a:lnTo>
                      <a:pt x="1593" y="307"/>
                    </a:lnTo>
                    <a:lnTo>
                      <a:pt x="1609" y="308"/>
                    </a:lnTo>
                    <a:lnTo>
                      <a:pt x="1624" y="308"/>
                    </a:lnTo>
                    <a:lnTo>
                      <a:pt x="1639" y="306"/>
                    </a:lnTo>
                    <a:lnTo>
                      <a:pt x="1652" y="303"/>
                    </a:lnTo>
                    <a:lnTo>
                      <a:pt x="1667" y="300"/>
                    </a:lnTo>
                    <a:lnTo>
                      <a:pt x="1681" y="294"/>
                    </a:lnTo>
                    <a:lnTo>
                      <a:pt x="1695" y="290"/>
                    </a:lnTo>
                    <a:lnTo>
                      <a:pt x="1708" y="283"/>
                    </a:lnTo>
                    <a:lnTo>
                      <a:pt x="1722" y="276"/>
                    </a:lnTo>
                    <a:lnTo>
                      <a:pt x="1734" y="268"/>
                    </a:lnTo>
                    <a:lnTo>
                      <a:pt x="1746" y="259"/>
                    </a:lnTo>
                    <a:lnTo>
                      <a:pt x="1758" y="249"/>
                    </a:lnTo>
                    <a:lnTo>
                      <a:pt x="1770" y="239"/>
                    </a:lnTo>
                    <a:lnTo>
                      <a:pt x="1781" y="229"/>
                    </a:lnTo>
                    <a:lnTo>
                      <a:pt x="1818" y="249"/>
                    </a:lnTo>
                    <a:lnTo>
                      <a:pt x="1850" y="275"/>
                    </a:lnTo>
                    <a:lnTo>
                      <a:pt x="1878" y="305"/>
                    </a:lnTo>
                    <a:lnTo>
                      <a:pt x="1902" y="339"/>
                    </a:lnTo>
                    <a:lnTo>
                      <a:pt x="1921" y="376"/>
                    </a:lnTo>
                    <a:lnTo>
                      <a:pt x="1936" y="416"/>
                    </a:lnTo>
                    <a:lnTo>
                      <a:pt x="1944" y="457"/>
                    </a:lnTo>
                    <a:lnTo>
                      <a:pt x="1947" y="499"/>
                    </a:lnTo>
                    <a:lnTo>
                      <a:pt x="1950" y="528"/>
                    </a:lnTo>
                    <a:lnTo>
                      <a:pt x="1953" y="560"/>
                    </a:lnTo>
                    <a:lnTo>
                      <a:pt x="1956" y="585"/>
                    </a:lnTo>
                    <a:lnTo>
                      <a:pt x="1960" y="591"/>
                    </a:lnTo>
                    <a:lnTo>
                      <a:pt x="1973" y="540"/>
                    </a:lnTo>
                    <a:lnTo>
                      <a:pt x="1977" y="485"/>
                    </a:lnTo>
                    <a:lnTo>
                      <a:pt x="1976" y="430"/>
                    </a:lnTo>
                    <a:lnTo>
                      <a:pt x="1967" y="378"/>
                    </a:lnTo>
                    <a:lnTo>
                      <a:pt x="1962" y="361"/>
                    </a:lnTo>
                    <a:lnTo>
                      <a:pt x="1956" y="344"/>
                    </a:lnTo>
                    <a:lnTo>
                      <a:pt x="1950" y="326"/>
                    </a:lnTo>
                    <a:lnTo>
                      <a:pt x="1940" y="310"/>
                    </a:lnTo>
                    <a:lnTo>
                      <a:pt x="1931" y="295"/>
                    </a:lnTo>
                    <a:lnTo>
                      <a:pt x="1921" y="280"/>
                    </a:lnTo>
                    <a:lnTo>
                      <a:pt x="1909" y="265"/>
                    </a:lnTo>
                    <a:lnTo>
                      <a:pt x="1897" y="252"/>
                    </a:lnTo>
                    <a:lnTo>
                      <a:pt x="1884" y="239"/>
                    </a:lnTo>
                    <a:lnTo>
                      <a:pt x="1870" y="226"/>
                    </a:lnTo>
                    <a:lnTo>
                      <a:pt x="1856" y="214"/>
                    </a:lnTo>
                    <a:lnTo>
                      <a:pt x="1841" y="202"/>
                    </a:lnTo>
                    <a:lnTo>
                      <a:pt x="1826" y="191"/>
                    </a:lnTo>
                    <a:lnTo>
                      <a:pt x="1810" y="180"/>
                    </a:lnTo>
                    <a:lnTo>
                      <a:pt x="1795" y="171"/>
                    </a:lnTo>
                    <a:lnTo>
                      <a:pt x="1779" y="162"/>
                    </a:lnTo>
                    <a:lnTo>
                      <a:pt x="1776" y="163"/>
                    </a:lnTo>
                    <a:lnTo>
                      <a:pt x="1773" y="164"/>
                    </a:lnTo>
                    <a:lnTo>
                      <a:pt x="1771" y="165"/>
                    </a:lnTo>
                    <a:lnTo>
                      <a:pt x="1769" y="167"/>
                    </a:lnTo>
                    <a:lnTo>
                      <a:pt x="1765" y="171"/>
                    </a:lnTo>
                    <a:lnTo>
                      <a:pt x="1761" y="177"/>
                    </a:lnTo>
                    <a:lnTo>
                      <a:pt x="1753" y="185"/>
                    </a:lnTo>
                    <a:lnTo>
                      <a:pt x="1743" y="195"/>
                    </a:lnTo>
                    <a:lnTo>
                      <a:pt x="1730" y="208"/>
                    </a:lnTo>
                    <a:lnTo>
                      <a:pt x="1717" y="218"/>
                    </a:lnTo>
                    <a:lnTo>
                      <a:pt x="1705" y="227"/>
                    </a:lnTo>
                    <a:lnTo>
                      <a:pt x="1694" y="235"/>
                    </a:lnTo>
                    <a:lnTo>
                      <a:pt x="1683" y="241"/>
                    </a:lnTo>
                    <a:lnTo>
                      <a:pt x="1673" y="247"/>
                    </a:lnTo>
                    <a:lnTo>
                      <a:pt x="1664" y="250"/>
                    </a:lnTo>
                    <a:lnTo>
                      <a:pt x="1654" y="254"/>
                    </a:lnTo>
                    <a:lnTo>
                      <a:pt x="1643" y="255"/>
                    </a:lnTo>
                    <a:lnTo>
                      <a:pt x="1633" y="256"/>
                    </a:lnTo>
                    <a:lnTo>
                      <a:pt x="1622" y="257"/>
                    </a:lnTo>
                    <a:lnTo>
                      <a:pt x="1611" y="257"/>
                    </a:lnTo>
                    <a:lnTo>
                      <a:pt x="1598" y="256"/>
                    </a:lnTo>
                    <a:lnTo>
                      <a:pt x="1584" y="256"/>
                    </a:lnTo>
                    <a:lnTo>
                      <a:pt x="1569" y="255"/>
                    </a:lnTo>
                    <a:lnTo>
                      <a:pt x="1553" y="254"/>
                    </a:lnTo>
                    <a:lnTo>
                      <a:pt x="1543" y="249"/>
                    </a:lnTo>
                    <a:lnTo>
                      <a:pt x="1531" y="246"/>
                    </a:lnTo>
                    <a:lnTo>
                      <a:pt x="1521" y="241"/>
                    </a:lnTo>
                    <a:lnTo>
                      <a:pt x="1510" y="237"/>
                    </a:lnTo>
                    <a:lnTo>
                      <a:pt x="1499" y="232"/>
                    </a:lnTo>
                    <a:lnTo>
                      <a:pt x="1489" y="225"/>
                    </a:lnTo>
                    <a:lnTo>
                      <a:pt x="1481" y="217"/>
                    </a:lnTo>
                    <a:lnTo>
                      <a:pt x="1473" y="208"/>
                    </a:lnTo>
                    <a:lnTo>
                      <a:pt x="1476" y="204"/>
                    </a:lnTo>
                    <a:lnTo>
                      <a:pt x="1480" y="200"/>
                    </a:lnTo>
                    <a:lnTo>
                      <a:pt x="1482" y="195"/>
                    </a:lnTo>
                    <a:lnTo>
                      <a:pt x="1485" y="191"/>
                    </a:lnTo>
                    <a:lnTo>
                      <a:pt x="1493" y="166"/>
                    </a:lnTo>
                    <a:lnTo>
                      <a:pt x="1497" y="141"/>
                    </a:lnTo>
                    <a:lnTo>
                      <a:pt x="1497" y="116"/>
                    </a:lnTo>
                    <a:lnTo>
                      <a:pt x="1495" y="91"/>
                    </a:lnTo>
                    <a:lnTo>
                      <a:pt x="1489" y="66"/>
                    </a:lnTo>
                    <a:lnTo>
                      <a:pt x="1480" y="43"/>
                    </a:lnTo>
                    <a:lnTo>
                      <a:pt x="1468" y="21"/>
                    </a:lnTo>
                    <a:lnTo>
                      <a:pt x="1454" y="0"/>
                    </a:lnTo>
                    <a:lnTo>
                      <a:pt x="1453" y="6"/>
                    </a:lnTo>
                    <a:lnTo>
                      <a:pt x="1454" y="25"/>
                    </a:lnTo>
                    <a:lnTo>
                      <a:pt x="1457" y="50"/>
                    </a:lnTo>
                    <a:lnTo>
                      <a:pt x="1458" y="80"/>
                    </a:lnTo>
                    <a:lnTo>
                      <a:pt x="1455" y="112"/>
                    </a:lnTo>
                    <a:lnTo>
                      <a:pt x="1450" y="141"/>
                    </a:lnTo>
                    <a:lnTo>
                      <a:pt x="1437" y="164"/>
                    </a:lnTo>
                    <a:lnTo>
                      <a:pt x="1416" y="178"/>
                    </a:lnTo>
                    <a:lnTo>
                      <a:pt x="1393" y="178"/>
                    </a:lnTo>
                    <a:lnTo>
                      <a:pt x="1370" y="180"/>
                    </a:lnTo>
                    <a:lnTo>
                      <a:pt x="1348" y="185"/>
                    </a:lnTo>
                    <a:lnTo>
                      <a:pt x="1326" y="191"/>
                    </a:lnTo>
                    <a:lnTo>
                      <a:pt x="1306" y="197"/>
                    </a:lnTo>
                    <a:lnTo>
                      <a:pt x="1285" y="207"/>
                    </a:lnTo>
                    <a:lnTo>
                      <a:pt x="1265" y="216"/>
                    </a:lnTo>
                    <a:lnTo>
                      <a:pt x="1246" y="227"/>
                    </a:lnTo>
                    <a:lnTo>
                      <a:pt x="1227" y="240"/>
                    </a:lnTo>
                    <a:lnTo>
                      <a:pt x="1209" y="254"/>
                    </a:lnTo>
                    <a:lnTo>
                      <a:pt x="1193" y="269"/>
                    </a:lnTo>
                    <a:lnTo>
                      <a:pt x="1177" y="285"/>
                    </a:lnTo>
                    <a:lnTo>
                      <a:pt x="1162" y="301"/>
                    </a:lnTo>
                    <a:lnTo>
                      <a:pt x="1148" y="320"/>
                    </a:lnTo>
                    <a:lnTo>
                      <a:pt x="1134" y="338"/>
                    </a:lnTo>
                    <a:lnTo>
                      <a:pt x="1123" y="356"/>
                    </a:lnTo>
                    <a:lnTo>
                      <a:pt x="1113" y="374"/>
                    </a:lnTo>
                    <a:lnTo>
                      <a:pt x="1105" y="392"/>
                    </a:lnTo>
                    <a:lnTo>
                      <a:pt x="1100" y="411"/>
                    </a:lnTo>
                    <a:lnTo>
                      <a:pt x="1095" y="429"/>
                    </a:lnTo>
                    <a:lnTo>
                      <a:pt x="1090" y="447"/>
                    </a:lnTo>
                    <a:lnTo>
                      <a:pt x="1086" y="467"/>
                    </a:lnTo>
                    <a:lnTo>
                      <a:pt x="1081" y="485"/>
                    </a:lnTo>
                    <a:lnTo>
                      <a:pt x="1077" y="504"/>
                    </a:lnTo>
                    <a:lnTo>
                      <a:pt x="1067" y="499"/>
                    </a:lnTo>
                    <a:lnTo>
                      <a:pt x="1055" y="495"/>
                    </a:lnTo>
                    <a:lnTo>
                      <a:pt x="1039" y="490"/>
                    </a:lnTo>
                    <a:lnTo>
                      <a:pt x="1022" y="484"/>
                    </a:lnTo>
                    <a:lnTo>
                      <a:pt x="1006" y="477"/>
                    </a:lnTo>
                    <a:lnTo>
                      <a:pt x="991" y="471"/>
                    </a:lnTo>
                    <a:lnTo>
                      <a:pt x="981" y="464"/>
                    </a:lnTo>
                    <a:lnTo>
                      <a:pt x="976" y="456"/>
                    </a:lnTo>
                    <a:lnTo>
                      <a:pt x="956" y="459"/>
                    </a:lnTo>
                    <a:lnTo>
                      <a:pt x="923" y="465"/>
                    </a:lnTo>
                    <a:lnTo>
                      <a:pt x="882" y="471"/>
                    </a:lnTo>
                    <a:lnTo>
                      <a:pt x="832" y="480"/>
                    </a:lnTo>
                    <a:lnTo>
                      <a:pt x="777" y="489"/>
                    </a:lnTo>
                    <a:lnTo>
                      <a:pt x="717" y="498"/>
                    </a:lnTo>
                    <a:lnTo>
                      <a:pt x="655" y="509"/>
                    </a:lnTo>
                    <a:lnTo>
                      <a:pt x="592" y="519"/>
                    </a:lnTo>
                    <a:lnTo>
                      <a:pt x="529" y="529"/>
                    </a:lnTo>
                    <a:lnTo>
                      <a:pt x="471" y="540"/>
                    </a:lnTo>
                    <a:lnTo>
                      <a:pt x="415" y="549"/>
                    </a:lnTo>
                    <a:lnTo>
                      <a:pt x="366" y="557"/>
                    </a:lnTo>
                    <a:lnTo>
                      <a:pt x="324" y="564"/>
                    </a:lnTo>
                    <a:lnTo>
                      <a:pt x="293" y="568"/>
                    </a:lnTo>
                    <a:lnTo>
                      <a:pt x="273" y="572"/>
                    </a:lnTo>
                    <a:lnTo>
                      <a:pt x="266" y="573"/>
                    </a:lnTo>
                    <a:lnTo>
                      <a:pt x="250" y="568"/>
                    </a:lnTo>
                    <a:lnTo>
                      <a:pt x="233" y="563"/>
                    </a:lnTo>
                    <a:lnTo>
                      <a:pt x="218" y="558"/>
                    </a:lnTo>
                    <a:lnTo>
                      <a:pt x="202" y="552"/>
                    </a:lnTo>
                    <a:lnTo>
                      <a:pt x="186" y="547"/>
                    </a:lnTo>
                    <a:lnTo>
                      <a:pt x="170" y="541"/>
                    </a:lnTo>
                    <a:lnTo>
                      <a:pt x="155" y="536"/>
                    </a:lnTo>
                    <a:lnTo>
                      <a:pt x="139" y="530"/>
                    </a:lnTo>
                    <a:lnTo>
                      <a:pt x="123" y="525"/>
                    </a:lnTo>
                    <a:lnTo>
                      <a:pt x="107" y="520"/>
                    </a:lnTo>
                    <a:lnTo>
                      <a:pt x="92" y="514"/>
                    </a:lnTo>
                    <a:lnTo>
                      <a:pt x="76" y="510"/>
                    </a:lnTo>
                    <a:lnTo>
                      <a:pt x="60" y="505"/>
                    </a:lnTo>
                    <a:lnTo>
                      <a:pt x="43" y="500"/>
                    </a:lnTo>
                    <a:lnTo>
                      <a:pt x="27" y="496"/>
                    </a:lnTo>
                    <a:lnTo>
                      <a:pt x="11" y="491"/>
                    </a:lnTo>
                    <a:lnTo>
                      <a:pt x="0" y="503"/>
                    </a:lnTo>
                    <a:lnTo>
                      <a:pt x="3" y="505"/>
                    </a:lnTo>
                    <a:lnTo>
                      <a:pt x="10" y="509"/>
                    </a:lnTo>
                    <a:lnTo>
                      <a:pt x="22" y="513"/>
                    </a:lnTo>
                    <a:lnTo>
                      <a:pt x="35" y="519"/>
                    </a:lnTo>
                    <a:lnTo>
                      <a:pt x="53" y="525"/>
                    </a:lnTo>
                    <a:lnTo>
                      <a:pt x="71" y="532"/>
                    </a:lnTo>
                    <a:lnTo>
                      <a:pt x="91" y="540"/>
                    </a:lnTo>
                    <a:lnTo>
                      <a:pt x="110" y="547"/>
                    </a:lnTo>
                    <a:lnTo>
                      <a:pt x="130" y="555"/>
                    </a:lnTo>
                    <a:lnTo>
                      <a:pt x="149" y="562"/>
                    </a:lnTo>
                    <a:lnTo>
                      <a:pt x="168" y="568"/>
                    </a:lnTo>
                    <a:lnTo>
                      <a:pt x="184" y="574"/>
                    </a:lnTo>
                    <a:lnTo>
                      <a:pt x="198" y="580"/>
                    </a:lnTo>
                    <a:lnTo>
                      <a:pt x="208" y="583"/>
                    </a:lnTo>
                    <a:lnTo>
                      <a:pt x="215" y="586"/>
                    </a:lnTo>
                    <a:lnTo>
                      <a:pt x="217" y="587"/>
                    </a:lnTo>
                    <a:lnTo>
                      <a:pt x="216" y="587"/>
                    </a:lnTo>
                    <a:lnTo>
                      <a:pt x="213" y="588"/>
                    </a:lnTo>
                    <a:lnTo>
                      <a:pt x="208" y="590"/>
                    </a:lnTo>
                    <a:lnTo>
                      <a:pt x="202" y="593"/>
                    </a:lnTo>
                    <a:lnTo>
                      <a:pt x="195" y="595"/>
                    </a:lnTo>
                    <a:lnTo>
                      <a:pt x="190" y="598"/>
                    </a:lnTo>
                    <a:lnTo>
                      <a:pt x="184" y="601"/>
                    </a:lnTo>
                    <a:lnTo>
                      <a:pt x="179" y="604"/>
                    </a:lnTo>
                    <a:lnTo>
                      <a:pt x="491" y="741"/>
                    </a:lnTo>
                    <a:lnTo>
                      <a:pt x="497" y="744"/>
                    </a:lnTo>
                    <a:lnTo>
                      <a:pt x="503" y="745"/>
                    </a:lnTo>
                    <a:lnTo>
                      <a:pt x="509" y="745"/>
                    </a:lnTo>
                    <a:lnTo>
                      <a:pt x="514" y="740"/>
                    </a:lnTo>
                    <a:lnTo>
                      <a:pt x="246" y="612"/>
                    </a:lnTo>
                    <a:lnTo>
                      <a:pt x="265" y="608"/>
                    </a:lnTo>
                    <a:lnTo>
                      <a:pt x="296" y="602"/>
                    </a:lnTo>
                    <a:lnTo>
                      <a:pt x="336" y="593"/>
                    </a:lnTo>
                    <a:lnTo>
                      <a:pt x="385" y="583"/>
                    </a:lnTo>
                    <a:lnTo>
                      <a:pt x="442" y="573"/>
                    </a:lnTo>
                    <a:lnTo>
                      <a:pt x="503" y="562"/>
                    </a:lnTo>
                    <a:lnTo>
                      <a:pt x="567" y="549"/>
                    </a:lnTo>
                    <a:lnTo>
                      <a:pt x="632" y="537"/>
                    </a:lnTo>
                    <a:lnTo>
                      <a:pt x="696" y="526"/>
                    </a:lnTo>
                    <a:lnTo>
                      <a:pt x="758" y="514"/>
                    </a:lnTo>
                    <a:lnTo>
                      <a:pt x="815" y="504"/>
                    </a:lnTo>
                    <a:lnTo>
                      <a:pt x="866" y="494"/>
                    </a:lnTo>
                    <a:lnTo>
                      <a:pt x="910" y="487"/>
                    </a:lnTo>
                    <a:lnTo>
                      <a:pt x="942" y="480"/>
                    </a:lnTo>
                    <a:lnTo>
                      <a:pt x="964" y="476"/>
                    </a:lnTo>
                    <a:lnTo>
                      <a:pt x="971" y="475"/>
                    </a:lnTo>
                    <a:lnTo>
                      <a:pt x="983" y="482"/>
                    </a:lnTo>
                    <a:lnTo>
                      <a:pt x="996" y="489"/>
                    </a:lnTo>
                    <a:lnTo>
                      <a:pt x="1010" y="496"/>
                    </a:lnTo>
                    <a:lnTo>
                      <a:pt x="1024" y="504"/>
                    </a:lnTo>
                    <a:lnTo>
                      <a:pt x="1036" y="512"/>
                    </a:lnTo>
                    <a:lnTo>
                      <a:pt x="1049" y="520"/>
                    </a:lnTo>
                    <a:lnTo>
                      <a:pt x="1062" y="528"/>
                    </a:lnTo>
                    <a:lnTo>
                      <a:pt x="1073" y="537"/>
                    </a:lnTo>
                    <a:lnTo>
                      <a:pt x="1072" y="567"/>
                    </a:lnTo>
                    <a:lnTo>
                      <a:pt x="1067" y="595"/>
                    </a:lnTo>
                    <a:lnTo>
                      <a:pt x="1062" y="624"/>
                    </a:lnTo>
                    <a:lnTo>
                      <a:pt x="1055" y="650"/>
                    </a:lnTo>
                    <a:lnTo>
                      <a:pt x="1047" y="641"/>
                    </a:lnTo>
                    <a:lnTo>
                      <a:pt x="1039" y="632"/>
                    </a:lnTo>
                    <a:lnTo>
                      <a:pt x="1030" y="623"/>
                    </a:lnTo>
                    <a:lnTo>
                      <a:pt x="1022" y="615"/>
                    </a:lnTo>
                    <a:lnTo>
                      <a:pt x="1014" y="606"/>
                    </a:lnTo>
                    <a:lnTo>
                      <a:pt x="1006" y="598"/>
                    </a:lnTo>
                    <a:lnTo>
                      <a:pt x="997" y="590"/>
                    </a:lnTo>
                    <a:lnTo>
                      <a:pt x="987" y="583"/>
                    </a:lnTo>
                    <a:lnTo>
                      <a:pt x="995" y="583"/>
                    </a:lnTo>
                    <a:lnTo>
                      <a:pt x="1003" y="586"/>
                    </a:lnTo>
                    <a:lnTo>
                      <a:pt x="1011" y="591"/>
                    </a:lnTo>
                    <a:lnTo>
                      <a:pt x="1018" y="597"/>
                    </a:lnTo>
                    <a:lnTo>
                      <a:pt x="1026" y="603"/>
                    </a:lnTo>
                    <a:lnTo>
                      <a:pt x="1034" y="605"/>
                    </a:lnTo>
                    <a:lnTo>
                      <a:pt x="1042" y="605"/>
                    </a:lnTo>
                    <a:lnTo>
                      <a:pt x="1051" y="601"/>
                    </a:lnTo>
                    <a:lnTo>
                      <a:pt x="1043" y="587"/>
                    </a:lnTo>
                    <a:lnTo>
                      <a:pt x="1033" y="574"/>
                    </a:lnTo>
                    <a:lnTo>
                      <a:pt x="1022" y="563"/>
                    </a:lnTo>
                    <a:lnTo>
                      <a:pt x="1010" y="551"/>
                    </a:lnTo>
                    <a:lnTo>
                      <a:pt x="997" y="541"/>
                    </a:lnTo>
                    <a:lnTo>
                      <a:pt x="983" y="532"/>
                    </a:lnTo>
                    <a:lnTo>
                      <a:pt x="969" y="524"/>
                    </a:lnTo>
                    <a:lnTo>
                      <a:pt x="956" y="517"/>
                    </a:lnTo>
                    <a:lnTo>
                      <a:pt x="965" y="518"/>
                    </a:lnTo>
                    <a:lnTo>
                      <a:pt x="974" y="519"/>
                    </a:lnTo>
                    <a:lnTo>
                      <a:pt x="983" y="521"/>
                    </a:lnTo>
                    <a:lnTo>
                      <a:pt x="992" y="524"/>
                    </a:lnTo>
                    <a:lnTo>
                      <a:pt x="1002" y="526"/>
                    </a:lnTo>
                    <a:lnTo>
                      <a:pt x="1011" y="529"/>
                    </a:lnTo>
                    <a:lnTo>
                      <a:pt x="1019" y="533"/>
                    </a:lnTo>
                    <a:lnTo>
                      <a:pt x="1027" y="537"/>
                    </a:lnTo>
                    <a:lnTo>
                      <a:pt x="1032" y="538"/>
                    </a:lnTo>
                    <a:lnTo>
                      <a:pt x="1036" y="542"/>
                    </a:lnTo>
                    <a:lnTo>
                      <a:pt x="1041" y="547"/>
                    </a:lnTo>
                    <a:lnTo>
                      <a:pt x="1044" y="550"/>
                    </a:lnTo>
                    <a:lnTo>
                      <a:pt x="1049" y="555"/>
                    </a:lnTo>
                    <a:lnTo>
                      <a:pt x="1053" y="556"/>
                    </a:lnTo>
                    <a:lnTo>
                      <a:pt x="1058" y="555"/>
                    </a:lnTo>
                    <a:lnTo>
                      <a:pt x="1064" y="550"/>
                    </a:lnTo>
                    <a:lnTo>
                      <a:pt x="1056" y="540"/>
                    </a:lnTo>
                    <a:lnTo>
                      <a:pt x="1047" y="532"/>
                    </a:lnTo>
                    <a:lnTo>
                      <a:pt x="1036" y="525"/>
                    </a:lnTo>
                    <a:lnTo>
                      <a:pt x="1026" y="519"/>
                    </a:lnTo>
                    <a:lnTo>
                      <a:pt x="1014" y="514"/>
                    </a:lnTo>
                    <a:lnTo>
                      <a:pt x="1003" y="511"/>
                    </a:lnTo>
                    <a:lnTo>
                      <a:pt x="990" y="506"/>
                    </a:lnTo>
                    <a:lnTo>
                      <a:pt x="979" y="503"/>
                    </a:lnTo>
                    <a:lnTo>
                      <a:pt x="972" y="500"/>
                    </a:lnTo>
                    <a:lnTo>
                      <a:pt x="964" y="499"/>
                    </a:lnTo>
                    <a:lnTo>
                      <a:pt x="957" y="499"/>
                    </a:lnTo>
                    <a:lnTo>
                      <a:pt x="951" y="504"/>
                    </a:lnTo>
                    <a:lnTo>
                      <a:pt x="951" y="507"/>
                    </a:lnTo>
                    <a:lnTo>
                      <a:pt x="952" y="511"/>
                    </a:lnTo>
                    <a:lnTo>
                      <a:pt x="953" y="513"/>
                    </a:lnTo>
                    <a:lnTo>
                      <a:pt x="956" y="515"/>
                    </a:lnTo>
                    <a:lnTo>
                      <a:pt x="948" y="518"/>
                    </a:lnTo>
                    <a:lnTo>
                      <a:pt x="938" y="519"/>
                    </a:lnTo>
                    <a:lnTo>
                      <a:pt x="931" y="521"/>
                    </a:lnTo>
                    <a:lnTo>
                      <a:pt x="930" y="530"/>
                    </a:lnTo>
                    <a:lnTo>
                      <a:pt x="939" y="534"/>
                    </a:lnTo>
                    <a:lnTo>
                      <a:pt x="949" y="537"/>
                    </a:lnTo>
                    <a:lnTo>
                      <a:pt x="958" y="541"/>
                    </a:lnTo>
                    <a:lnTo>
                      <a:pt x="968" y="543"/>
                    </a:lnTo>
                    <a:lnTo>
                      <a:pt x="976" y="547"/>
                    </a:lnTo>
                    <a:lnTo>
                      <a:pt x="986" y="551"/>
                    </a:lnTo>
                    <a:lnTo>
                      <a:pt x="994" y="557"/>
                    </a:lnTo>
                    <a:lnTo>
                      <a:pt x="1002" y="563"/>
                    </a:lnTo>
                    <a:lnTo>
                      <a:pt x="995" y="564"/>
                    </a:lnTo>
                    <a:lnTo>
                      <a:pt x="987" y="564"/>
                    </a:lnTo>
                    <a:lnTo>
                      <a:pt x="980" y="563"/>
                    </a:lnTo>
                    <a:lnTo>
                      <a:pt x="972" y="560"/>
                    </a:lnTo>
                    <a:lnTo>
                      <a:pt x="964" y="558"/>
                    </a:lnTo>
                    <a:lnTo>
                      <a:pt x="956" y="557"/>
                    </a:lnTo>
                    <a:lnTo>
                      <a:pt x="949" y="559"/>
                    </a:lnTo>
                    <a:lnTo>
                      <a:pt x="941" y="563"/>
                    </a:lnTo>
                    <a:lnTo>
                      <a:pt x="944" y="575"/>
                    </a:lnTo>
                    <a:lnTo>
                      <a:pt x="951" y="586"/>
                    </a:lnTo>
                    <a:lnTo>
                      <a:pt x="959" y="594"/>
                    </a:lnTo>
                    <a:lnTo>
                      <a:pt x="969" y="602"/>
                    </a:lnTo>
                    <a:lnTo>
                      <a:pt x="979" y="610"/>
                    </a:lnTo>
                    <a:lnTo>
                      <a:pt x="989" y="619"/>
                    </a:lnTo>
                    <a:lnTo>
                      <a:pt x="997" y="631"/>
                    </a:lnTo>
                    <a:lnTo>
                      <a:pt x="1004" y="643"/>
                    </a:lnTo>
                    <a:lnTo>
                      <a:pt x="986" y="647"/>
                    </a:lnTo>
                    <a:lnTo>
                      <a:pt x="966" y="651"/>
                    </a:lnTo>
                    <a:lnTo>
                      <a:pt x="948" y="657"/>
                    </a:lnTo>
                    <a:lnTo>
                      <a:pt x="929" y="663"/>
                    </a:lnTo>
                    <a:lnTo>
                      <a:pt x="911" y="669"/>
                    </a:lnTo>
                    <a:lnTo>
                      <a:pt x="892" y="673"/>
                    </a:lnTo>
                    <a:lnTo>
                      <a:pt x="873" y="677"/>
                    </a:lnTo>
                    <a:lnTo>
                      <a:pt x="854" y="678"/>
                    </a:lnTo>
                    <a:lnTo>
                      <a:pt x="858" y="653"/>
                    </a:lnTo>
                    <a:lnTo>
                      <a:pt x="860" y="625"/>
                    </a:lnTo>
                    <a:lnTo>
                      <a:pt x="858" y="598"/>
                    </a:lnTo>
                    <a:lnTo>
                      <a:pt x="854" y="573"/>
                    </a:lnTo>
                    <a:lnTo>
                      <a:pt x="848" y="565"/>
                    </a:lnTo>
                    <a:lnTo>
                      <a:pt x="844" y="556"/>
                    </a:lnTo>
                    <a:lnTo>
                      <a:pt x="838" y="548"/>
                    </a:lnTo>
                    <a:lnTo>
                      <a:pt x="829" y="545"/>
                    </a:lnTo>
                    <a:lnTo>
                      <a:pt x="820" y="562"/>
                    </a:lnTo>
                    <a:lnTo>
                      <a:pt x="814" y="579"/>
                    </a:lnTo>
                    <a:lnTo>
                      <a:pt x="808" y="596"/>
                    </a:lnTo>
                    <a:lnTo>
                      <a:pt x="798" y="612"/>
                    </a:lnTo>
                    <a:lnTo>
                      <a:pt x="758" y="545"/>
                    </a:lnTo>
                    <a:lnTo>
                      <a:pt x="746" y="545"/>
                    </a:lnTo>
                    <a:lnTo>
                      <a:pt x="746" y="556"/>
                    </a:lnTo>
                    <a:lnTo>
                      <a:pt x="754" y="568"/>
                    </a:lnTo>
                    <a:lnTo>
                      <a:pt x="761" y="581"/>
                    </a:lnTo>
                    <a:lnTo>
                      <a:pt x="767" y="594"/>
                    </a:lnTo>
                    <a:lnTo>
                      <a:pt x="772" y="608"/>
                    </a:lnTo>
                    <a:lnTo>
                      <a:pt x="778" y="620"/>
                    </a:lnTo>
                    <a:lnTo>
                      <a:pt x="783" y="634"/>
                    </a:lnTo>
                    <a:lnTo>
                      <a:pt x="786" y="649"/>
                    </a:lnTo>
                    <a:lnTo>
                      <a:pt x="790" y="663"/>
                    </a:lnTo>
                    <a:lnTo>
                      <a:pt x="799" y="661"/>
                    </a:lnTo>
                    <a:lnTo>
                      <a:pt x="807" y="655"/>
                    </a:lnTo>
                    <a:lnTo>
                      <a:pt x="813" y="649"/>
                    </a:lnTo>
                    <a:lnTo>
                      <a:pt x="819" y="642"/>
                    </a:lnTo>
                    <a:lnTo>
                      <a:pt x="823" y="634"/>
                    </a:lnTo>
                    <a:lnTo>
                      <a:pt x="827" y="625"/>
                    </a:lnTo>
                    <a:lnTo>
                      <a:pt x="830" y="617"/>
                    </a:lnTo>
                    <a:lnTo>
                      <a:pt x="834" y="609"/>
                    </a:lnTo>
                    <a:lnTo>
                      <a:pt x="838" y="617"/>
                    </a:lnTo>
                    <a:lnTo>
                      <a:pt x="836" y="635"/>
                    </a:lnTo>
                    <a:lnTo>
                      <a:pt x="831" y="654"/>
                    </a:lnTo>
                    <a:lnTo>
                      <a:pt x="827" y="671"/>
                    </a:lnTo>
                    <a:lnTo>
                      <a:pt x="820" y="689"/>
                    </a:lnTo>
                    <a:lnTo>
                      <a:pt x="813" y="707"/>
                    </a:lnTo>
                    <a:lnTo>
                      <a:pt x="806" y="724"/>
                    </a:lnTo>
                    <a:lnTo>
                      <a:pt x="799" y="741"/>
                    </a:lnTo>
                    <a:lnTo>
                      <a:pt x="792" y="757"/>
                    </a:lnTo>
                    <a:lnTo>
                      <a:pt x="835" y="761"/>
                    </a:lnTo>
                    <a:lnTo>
                      <a:pt x="838" y="750"/>
                    </a:lnTo>
                    <a:lnTo>
                      <a:pt x="842" y="735"/>
                    </a:lnTo>
                    <a:lnTo>
                      <a:pt x="845" y="722"/>
                    </a:lnTo>
                    <a:lnTo>
                      <a:pt x="848" y="711"/>
                    </a:lnTo>
                    <a:lnTo>
                      <a:pt x="870" y="708"/>
                    </a:lnTo>
                    <a:lnTo>
                      <a:pt x="892" y="702"/>
                    </a:lnTo>
                    <a:lnTo>
                      <a:pt x="914" y="696"/>
                    </a:lnTo>
                    <a:lnTo>
                      <a:pt x="936" y="691"/>
                    </a:lnTo>
                    <a:lnTo>
                      <a:pt x="958" y="685"/>
                    </a:lnTo>
                    <a:lnTo>
                      <a:pt x="979" y="679"/>
                    </a:lnTo>
                    <a:lnTo>
                      <a:pt x="1001" y="673"/>
                    </a:lnTo>
                    <a:lnTo>
                      <a:pt x="1022" y="669"/>
                    </a:lnTo>
                    <a:lnTo>
                      <a:pt x="1029" y="678"/>
                    </a:lnTo>
                    <a:lnTo>
                      <a:pt x="1036" y="687"/>
                    </a:lnTo>
                    <a:lnTo>
                      <a:pt x="1041" y="696"/>
                    </a:lnTo>
                    <a:lnTo>
                      <a:pt x="1045" y="707"/>
                    </a:lnTo>
                    <a:lnTo>
                      <a:pt x="941" y="740"/>
                    </a:lnTo>
                    <a:lnTo>
                      <a:pt x="949" y="770"/>
                    </a:lnTo>
                    <a:lnTo>
                      <a:pt x="951" y="769"/>
                    </a:lnTo>
                    <a:lnTo>
                      <a:pt x="959" y="767"/>
                    </a:lnTo>
                    <a:lnTo>
                      <a:pt x="969" y="763"/>
                    </a:lnTo>
                    <a:lnTo>
                      <a:pt x="983" y="759"/>
                    </a:lnTo>
                    <a:lnTo>
                      <a:pt x="998" y="753"/>
                    </a:lnTo>
                    <a:lnTo>
                      <a:pt x="1013" y="747"/>
                    </a:lnTo>
                    <a:lnTo>
                      <a:pt x="1027" y="741"/>
                    </a:lnTo>
                    <a:lnTo>
                      <a:pt x="1040" y="737"/>
                    </a:lnTo>
                    <a:lnTo>
                      <a:pt x="1035" y="791"/>
                    </a:lnTo>
                    <a:lnTo>
                      <a:pt x="942" y="822"/>
                    </a:lnTo>
                    <a:lnTo>
                      <a:pt x="949" y="8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01" name="Freeform 59"/>
              <p:cNvSpPr>
                <a:spLocks/>
              </p:cNvSpPr>
              <p:nvPr/>
            </p:nvSpPr>
            <p:spPr bwMode="auto">
              <a:xfrm>
                <a:off x="3078" y="2549"/>
                <a:ext cx="256" cy="77"/>
              </a:xfrm>
              <a:custGeom>
                <a:avLst/>
                <a:gdLst>
                  <a:gd name="T0" fmla="*/ 1 w 511"/>
                  <a:gd name="T1" fmla="*/ 1 h 154"/>
                  <a:gd name="T2" fmla="*/ 1 w 511"/>
                  <a:gd name="T3" fmla="*/ 1 h 154"/>
                  <a:gd name="T4" fmla="*/ 1 w 511"/>
                  <a:gd name="T5" fmla="*/ 1 h 154"/>
                  <a:gd name="T6" fmla="*/ 1 w 511"/>
                  <a:gd name="T7" fmla="*/ 1 h 154"/>
                  <a:gd name="T8" fmla="*/ 1 w 511"/>
                  <a:gd name="T9" fmla="*/ 1 h 154"/>
                  <a:gd name="T10" fmla="*/ 1 w 511"/>
                  <a:gd name="T11" fmla="*/ 1 h 154"/>
                  <a:gd name="T12" fmla="*/ 1 w 511"/>
                  <a:gd name="T13" fmla="*/ 1 h 154"/>
                  <a:gd name="T14" fmla="*/ 1 w 511"/>
                  <a:gd name="T15" fmla="*/ 1 h 154"/>
                  <a:gd name="T16" fmla="*/ 1 w 511"/>
                  <a:gd name="T17" fmla="*/ 1 h 154"/>
                  <a:gd name="T18" fmla="*/ 1 w 511"/>
                  <a:gd name="T19" fmla="*/ 1 h 154"/>
                  <a:gd name="T20" fmla="*/ 1 w 511"/>
                  <a:gd name="T21" fmla="*/ 1 h 154"/>
                  <a:gd name="T22" fmla="*/ 1 w 511"/>
                  <a:gd name="T23" fmla="*/ 1 h 154"/>
                  <a:gd name="T24" fmla="*/ 1 w 511"/>
                  <a:gd name="T25" fmla="*/ 1 h 154"/>
                  <a:gd name="T26" fmla="*/ 1 w 511"/>
                  <a:gd name="T27" fmla="*/ 1 h 154"/>
                  <a:gd name="T28" fmla="*/ 1 w 511"/>
                  <a:gd name="T29" fmla="*/ 1 h 154"/>
                  <a:gd name="T30" fmla="*/ 1 w 511"/>
                  <a:gd name="T31" fmla="*/ 1 h 154"/>
                  <a:gd name="T32" fmla="*/ 1 w 511"/>
                  <a:gd name="T33" fmla="*/ 1 h 154"/>
                  <a:gd name="T34" fmla="*/ 1 w 511"/>
                  <a:gd name="T35" fmla="*/ 1 h 154"/>
                  <a:gd name="T36" fmla="*/ 1 w 511"/>
                  <a:gd name="T37" fmla="*/ 1 h 154"/>
                  <a:gd name="T38" fmla="*/ 1 w 511"/>
                  <a:gd name="T39" fmla="*/ 1 h 154"/>
                  <a:gd name="T40" fmla="*/ 1 w 511"/>
                  <a:gd name="T41" fmla="*/ 1 h 154"/>
                  <a:gd name="T42" fmla="*/ 1 w 511"/>
                  <a:gd name="T43" fmla="*/ 1 h 154"/>
                  <a:gd name="T44" fmla="*/ 1 w 511"/>
                  <a:gd name="T45" fmla="*/ 1 h 154"/>
                  <a:gd name="T46" fmla="*/ 0 w 511"/>
                  <a:gd name="T47" fmla="*/ 1 h 154"/>
                  <a:gd name="T48" fmla="*/ 0 w 511"/>
                  <a:gd name="T49" fmla="*/ 1 h 154"/>
                  <a:gd name="T50" fmla="*/ 1 w 511"/>
                  <a:gd name="T51" fmla="*/ 1 h 154"/>
                  <a:gd name="T52" fmla="*/ 1 w 511"/>
                  <a:gd name="T53" fmla="*/ 1 h 154"/>
                  <a:gd name="T54" fmla="*/ 1 w 511"/>
                  <a:gd name="T55" fmla="*/ 1 h 154"/>
                  <a:gd name="T56" fmla="*/ 1 w 511"/>
                  <a:gd name="T57" fmla="*/ 1 h 154"/>
                  <a:gd name="T58" fmla="*/ 1 w 511"/>
                  <a:gd name="T59" fmla="*/ 1 h 154"/>
                  <a:gd name="T60" fmla="*/ 1 w 511"/>
                  <a:gd name="T61" fmla="*/ 1 h 154"/>
                  <a:gd name="T62" fmla="*/ 1 w 511"/>
                  <a:gd name="T63" fmla="*/ 1 h 154"/>
                  <a:gd name="T64" fmla="*/ 1 w 511"/>
                  <a:gd name="T65" fmla="*/ 1 h 154"/>
                  <a:gd name="T66" fmla="*/ 1 w 511"/>
                  <a:gd name="T67" fmla="*/ 1 h 154"/>
                  <a:gd name="T68" fmla="*/ 1 w 511"/>
                  <a:gd name="T69" fmla="*/ 1 h 154"/>
                  <a:gd name="T70" fmla="*/ 1 w 511"/>
                  <a:gd name="T71" fmla="*/ 0 h 154"/>
                  <a:gd name="T72" fmla="*/ 1 w 511"/>
                  <a:gd name="T73" fmla="*/ 1 h 154"/>
                  <a:gd name="T74" fmla="*/ 1 w 511"/>
                  <a:gd name="T75" fmla="*/ 1 h 154"/>
                  <a:gd name="T76" fmla="*/ 1 w 511"/>
                  <a:gd name="T77" fmla="*/ 1 h 154"/>
                  <a:gd name="T78" fmla="*/ 1 w 511"/>
                  <a:gd name="T79" fmla="*/ 1 h 154"/>
                  <a:gd name="T80" fmla="*/ 1 w 511"/>
                  <a:gd name="T81" fmla="*/ 1 h 154"/>
                  <a:gd name="T82" fmla="*/ 1 w 511"/>
                  <a:gd name="T83" fmla="*/ 1 h 154"/>
                  <a:gd name="T84" fmla="*/ 1 w 511"/>
                  <a:gd name="T85" fmla="*/ 1 h 154"/>
                  <a:gd name="T86" fmla="*/ 1 w 511"/>
                  <a:gd name="T87" fmla="*/ 1 h 154"/>
                  <a:gd name="T88" fmla="*/ 1 w 511"/>
                  <a:gd name="T89" fmla="*/ 1 h 154"/>
                  <a:gd name="T90" fmla="*/ 1 w 511"/>
                  <a:gd name="T91" fmla="*/ 1 h 154"/>
                  <a:gd name="T92" fmla="*/ 1 w 511"/>
                  <a:gd name="T93" fmla="*/ 1 h 154"/>
                  <a:gd name="T94" fmla="*/ 1 w 511"/>
                  <a:gd name="T95" fmla="*/ 1 h 154"/>
                  <a:gd name="T96" fmla="*/ 1 w 511"/>
                  <a:gd name="T97" fmla="*/ 1 h 154"/>
                  <a:gd name="T98" fmla="*/ 1 w 511"/>
                  <a:gd name="T99" fmla="*/ 1 h 154"/>
                  <a:gd name="T100" fmla="*/ 1 w 511"/>
                  <a:gd name="T101" fmla="*/ 1 h 154"/>
                  <a:gd name="T102" fmla="*/ 1 w 511"/>
                  <a:gd name="T103" fmla="*/ 1 h 154"/>
                  <a:gd name="T104" fmla="*/ 1 w 511"/>
                  <a:gd name="T105" fmla="*/ 1 h 154"/>
                  <a:gd name="T106" fmla="*/ 1 w 511"/>
                  <a:gd name="T107" fmla="*/ 1 h 154"/>
                  <a:gd name="T108" fmla="*/ 1 w 511"/>
                  <a:gd name="T109" fmla="*/ 1 h 154"/>
                  <a:gd name="T110" fmla="*/ 1 w 511"/>
                  <a:gd name="T111" fmla="*/ 1 h 154"/>
                  <a:gd name="T112" fmla="*/ 1 w 511"/>
                  <a:gd name="T113" fmla="*/ 1 h 15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11"/>
                  <a:gd name="T172" fmla="*/ 0 h 154"/>
                  <a:gd name="T173" fmla="*/ 511 w 511"/>
                  <a:gd name="T174" fmla="*/ 154 h 15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11" h="154">
                    <a:moveTo>
                      <a:pt x="511" y="153"/>
                    </a:moveTo>
                    <a:lnTo>
                      <a:pt x="503" y="154"/>
                    </a:lnTo>
                    <a:lnTo>
                      <a:pt x="496" y="151"/>
                    </a:lnTo>
                    <a:lnTo>
                      <a:pt x="489" y="145"/>
                    </a:lnTo>
                    <a:lnTo>
                      <a:pt x="483" y="141"/>
                    </a:lnTo>
                    <a:lnTo>
                      <a:pt x="459" y="120"/>
                    </a:lnTo>
                    <a:lnTo>
                      <a:pt x="434" y="101"/>
                    </a:lnTo>
                    <a:lnTo>
                      <a:pt x="407" y="86"/>
                    </a:lnTo>
                    <a:lnTo>
                      <a:pt x="379" y="74"/>
                    </a:lnTo>
                    <a:lnTo>
                      <a:pt x="350" y="64"/>
                    </a:lnTo>
                    <a:lnTo>
                      <a:pt x="319" y="56"/>
                    </a:lnTo>
                    <a:lnTo>
                      <a:pt x="288" y="51"/>
                    </a:lnTo>
                    <a:lnTo>
                      <a:pt x="255" y="48"/>
                    </a:lnTo>
                    <a:lnTo>
                      <a:pt x="224" y="47"/>
                    </a:lnTo>
                    <a:lnTo>
                      <a:pt x="192" y="47"/>
                    </a:lnTo>
                    <a:lnTo>
                      <a:pt x="160" y="51"/>
                    </a:lnTo>
                    <a:lnTo>
                      <a:pt x="129" y="55"/>
                    </a:lnTo>
                    <a:lnTo>
                      <a:pt x="98" y="61"/>
                    </a:lnTo>
                    <a:lnTo>
                      <a:pt x="68" y="68"/>
                    </a:lnTo>
                    <a:lnTo>
                      <a:pt x="38" y="77"/>
                    </a:lnTo>
                    <a:lnTo>
                      <a:pt x="10" y="88"/>
                    </a:lnTo>
                    <a:lnTo>
                      <a:pt x="5" y="83"/>
                    </a:lnTo>
                    <a:lnTo>
                      <a:pt x="2" y="78"/>
                    </a:lnTo>
                    <a:lnTo>
                      <a:pt x="0" y="71"/>
                    </a:lnTo>
                    <a:lnTo>
                      <a:pt x="0" y="63"/>
                    </a:lnTo>
                    <a:lnTo>
                      <a:pt x="15" y="52"/>
                    </a:lnTo>
                    <a:lnTo>
                      <a:pt x="31" y="41"/>
                    </a:lnTo>
                    <a:lnTo>
                      <a:pt x="47" y="32"/>
                    </a:lnTo>
                    <a:lnTo>
                      <a:pt x="64" y="24"/>
                    </a:lnTo>
                    <a:lnTo>
                      <a:pt x="81" y="17"/>
                    </a:lnTo>
                    <a:lnTo>
                      <a:pt x="100" y="11"/>
                    </a:lnTo>
                    <a:lnTo>
                      <a:pt x="118" y="8"/>
                    </a:lnTo>
                    <a:lnTo>
                      <a:pt x="137" y="5"/>
                    </a:lnTo>
                    <a:lnTo>
                      <a:pt x="156" y="2"/>
                    </a:lnTo>
                    <a:lnTo>
                      <a:pt x="175" y="1"/>
                    </a:lnTo>
                    <a:lnTo>
                      <a:pt x="194" y="0"/>
                    </a:lnTo>
                    <a:lnTo>
                      <a:pt x="214" y="1"/>
                    </a:lnTo>
                    <a:lnTo>
                      <a:pt x="233" y="2"/>
                    </a:lnTo>
                    <a:lnTo>
                      <a:pt x="253" y="5"/>
                    </a:lnTo>
                    <a:lnTo>
                      <a:pt x="273" y="7"/>
                    </a:lnTo>
                    <a:lnTo>
                      <a:pt x="291" y="10"/>
                    </a:lnTo>
                    <a:lnTo>
                      <a:pt x="307" y="14"/>
                    </a:lnTo>
                    <a:lnTo>
                      <a:pt x="323" y="17"/>
                    </a:lnTo>
                    <a:lnTo>
                      <a:pt x="339" y="22"/>
                    </a:lnTo>
                    <a:lnTo>
                      <a:pt x="356" y="28"/>
                    </a:lnTo>
                    <a:lnTo>
                      <a:pt x="372" y="33"/>
                    </a:lnTo>
                    <a:lnTo>
                      <a:pt x="387" y="40"/>
                    </a:lnTo>
                    <a:lnTo>
                      <a:pt x="403" y="48"/>
                    </a:lnTo>
                    <a:lnTo>
                      <a:pt x="417" y="58"/>
                    </a:lnTo>
                    <a:lnTo>
                      <a:pt x="432" y="67"/>
                    </a:lnTo>
                    <a:lnTo>
                      <a:pt x="445" y="76"/>
                    </a:lnTo>
                    <a:lnTo>
                      <a:pt x="458" y="88"/>
                    </a:lnTo>
                    <a:lnTo>
                      <a:pt x="471" y="99"/>
                    </a:lnTo>
                    <a:lnTo>
                      <a:pt x="482" y="112"/>
                    </a:lnTo>
                    <a:lnTo>
                      <a:pt x="493" y="124"/>
                    </a:lnTo>
                    <a:lnTo>
                      <a:pt x="502" y="138"/>
                    </a:lnTo>
                    <a:lnTo>
                      <a:pt x="511" y="1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02" name="Freeform 60"/>
              <p:cNvSpPr>
                <a:spLocks/>
              </p:cNvSpPr>
              <p:nvPr/>
            </p:nvSpPr>
            <p:spPr bwMode="auto">
              <a:xfrm>
                <a:off x="2461" y="2591"/>
                <a:ext cx="497" cy="499"/>
              </a:xfrm>
              <a:custGeom>
                <a:avLst/>
                <a:gdLst>
                  <a:gd name="T0" fmla="*/ 2 w 994"/>
                  <a:gd name="T1" fmla="*/ 1 h 999"/>
                  <a:gd name="T2" fmla="*/ 2 w 994"/>
                  <a:gd name="T3" fmla="*/ 0 h 999"/>
                  <a:gd name="T4" fmla="*/ 1 w 994"/>
                  <a:gd name="T5" fmla="*/ 0 h 999"/>
                  <a:gd name="T6" fmla="*/ 1 w 994"/>
                  <a:gd name="T7" fmla="*/ 1 h 999"/>
                  <a:gd name="T8" fmla="*/ 1 w 994"/>
                  <a:gd name="T9" fmla="*/ 1 h 999"/>
                  <a:gd name="T10" fmla="*/ 1 w 994"/>
                  <a:gd name="T11" fmla="*/ 1 h 999"/>
                  <a:gd name="T12" fmla="*/ 1 w 994"/>
                  <a:gd name="T13" fmla="*/ 1 h 999"/>
                  <a:gd name="T14" fmla="*/ 1 w 994"/>
                  <a:gd name="T15" fmla="*/ 1 h 999"/>
                  <a:gd name="T16" fmla="*/ 1 w 994"/>
                  <a:gd name="T17" fmla="*/ 0 h 999"/>
                  <a:gd name="T18" fmla="*/ 1 w 994"/>
                  <a:gd name="T19" fmla="*/ 0 h 999"/>
                  <a:gd name="T20" fmla="*/ 1 w 994"/>
                  <a:gd name="T21" fmla="*/ 0 h 999"/>
                  <a:gd name="T22" fmla="*/ 1 w 994"/>
                  <a:gd name="T23" fmla="*/ 1 h 999"/>
                  <a:gd name="T24" fmla="*/ 1 w 994"/>
                  <a:gd name="T25" fmla="*/ 1 h 999"/>
                  <a:gd name="T26" fmla="*/ 1 w 994"/>
                  <a:gd name="T27" fmla="*/ 1 h 999"/>
                  <a:gd name="T28" fmla="*/ 1 w 994"/>
                  <a:gd name="T29" fmla="*/ 1 h 999"/>
                  <a:gd name="T30" fmla="*/ 1 w 994"/>
                  <a:gd name="T31" fmla="*/ 1 h 999"/>
                  <a:gd name="T32" fmla="*/ 1 w 994"/>
                  <a:gd name="T33" fmla="*/ 1 h 999"/>
                  <a:gd name="T34" fmla="*/ 1 w 994"/>
                  <a:gd name="T35" fmla="*/ 1 h 999"/>
                  <a:gd name="T36" fmla="*/ 1 w 994"/>
                  <a:gd name="T37" fmla="*/ 1 h 999"/>
                  <a:gd name="T38" fmla="*/ 1 w 994"/>
                  <a:gd name="T39" fmla="*/ 1 h 999"/>
                  <a:gd name="T40" fmla="*/ 1 w 994"/>
                  <a:gd name="T41" fmla="*/ 1 h 999"/>
                  <a:gd name="T42" fmla="*/ 1 w 994"/>
                  <a:gd name="T43" fmla="*/ 1 h 999"/>
                  <a:gd name="T44" fmla="*/ 1 w 994"/>
                  <a:gd name="T45" fmla="*/ 1 h 999"/>
                  <a:gd name="T46" fmla="*/ 1 w 994"/>
                  <a:gd name="T47" fmla="*/ 1 h 999"/>
                  <a:gd name="T48" fmla="*/ 1 w 994"/>
                  <a:gd name="T49" fmla="*/ 1 h 999"/>
                  <a:gd name="T50" fmla="*/ 1 w 994"/>
                  <a:gd name="T51" fmla="*/ 1 h 999"/>
                  <a:gd name="T52" fmla="*/ 1 w 994"/>
                  <a:gd name="T53" fmla="*/ 1 h 999"/>
                  <a:gd name="T54" fmla="*/ 1 w 994"/>
                  <a:gd name="T55" fmla="*/ 1 h 999"/>
                  <a:gd name="T56" fmla="*/ 1 w 994"/>
                  <a:gd name="T57" fmla="*/ 1 h 999"/>
                  <a:gd name="T58" fmla="*/ 1 w 994"/>
                  <a:gd name="T59" fmla="*/ 1 h 999"/>
                  <a:gd name="T60" fmla="*/ 1 w 994"/>
                  <a:gd name="T61" fmla="*/ 1 h 999"/>
                  <a:gd name="T62" fmla="*/ 1 w 994"/>
                  <a:gd name="T63" fmla="*/ 1 h 999"/>
                  <a:gd name="T64" fmla="*/ 1 w 994"/>
                  <a:gd name="T65" fmla="*/ 1 h 999"/>
                  <a:gd name="T66" fmla="*/ 1 w 994"/>
                  <a:gd name="T67" fmla="*/ 1 h 999"/>
                  <a:gd name="T68" fmla="*/ 1 w 994"/>
                  <a:gd name="T69" fmla="*/ 0 h 999"/>
                  <a:gd name="T70" fmla="*/ 0 w 994"/>
                  <a:gd name="T71" fmla="*/ 0 h 999"/>
                  <a:gd name="T72" fmla="*/ 0 w 994"/>
                  <a:gd name="T73" fmla="*/ 0 h 999"/>
                  <a:gd name="T74" fmla="*/ 1 w 994"/>
                  <a:gd name="T75" fmla="*/ 0 h 999"/>
                  <a:gd name="T76" fmla="*/ 1 w 994"/>
                  <a:gd name="T77" fmla="*/ 0 h 999"/>
                  <a:gd name="T78" fmla="*/ 2 w 994"/>
                  <a:gd name="T79" fmla="*/ 0 h 999"/>
                  <a:gd name="T80" fmla="*/ 2 w 994"/>
                  <a:gd name="T81" fmla="*/ 0 h 999"/>
                  <a:gd name="T82" fmla="*/ 2 w 994"/>
                  <a:gd name="T83" fmla="*/ 0 h 999"/>
                  <a:gd name="T84" fmla="*/ 2 w 994"/>
                  <a:gd name="T85" fmla="*/ 0 h 999"/>
                  <a:gd name="T86" fmla="*/ 2 w 994"/>
                  <a:gd name="T87" fmla="*/ 0 h 999"/>
                  <a:gd name="T88" fmla="*/ 2 w 994"/>
                  <a:gd name="T89" fmla="*/ 1 h 999"/>
                  <a:gd name="T90" fmla="*/ 2 w 994"/>
                  <a:gd name="T91" fmla="*/ 1 h 999"/>
                  <a:gd name="T92" fmla="*/ 2 w 994"/>
                  <a:gd name="T93" fmla="*/ 1 h 999"/>
                  <a:gd name="T94" fmla="*/ 2 w 994"/>
                  <a:gd name="T95" fmla="*/ 1 h 999"/>
                  <a:gd name="T96" fmla="*/ 2 w 994"/>
                  <a:gd name="T97" fmla="*/ 1 h 99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94"/>
                  <a:gd name="T148" fmla="*/ 0 h 999"/>
                  <a:gd name="T149" fmla="*/ 994 w 994"/>
                  <a:gd name="T150" fmla="*/ 999 h 99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94" h="999">
                    <a:moveTo>
                      <a:pt x="935" y="816"/>
                    </a:moveTo>
                    <a:lnTo>
                      <a:pt x="964" y="48"/>
                    </a:lnTo>
                    <a:lnTo>
                      <a:pt x="182" y="38"/>
                    </a:lnTo>
                    <a:lnTo>
                      <a:pt x="203" y="875"/>
                    </a:lnTo>
                    <a:lnTo>
                      <a:pt x="198" y="879"/>
                    </a:lnTo>
                    <a:lnTo>
                      <a:pt x="189" y="883"/>
                    </a:lnTo>
                    <a:lnTo>
                      <a:pt x="180" y="884"/>
                    </a:lnTo>
                    <a:lnTo>
                      <a:pt x="175" y="881"/>
                    </a:lnTo>
                    <a:lnTo>
                      <a:pt x="138" y="61"/>
                    </a:lnTo>
                    <a:lnTo>
                      <a:pt x="23" y="166"/>
                    </a:lnTo>
                    <a:lnTo>
                      <a:pt x="27" y="289"/>
                    </a:lnTo>
                    <a:lnTo>
                      <a:pt x="36" y="561"/>
                    </a:lnTo>
                    <a:lnTo>
                      <a:pt x="46" y="835"/>
                    </a:lnTo>
                    <a:lnTo>
                      <a:pt x="52" y="963"/>
                    </a:lnTo>
                    <a:lnTo>
                      <a:pt x="68" y="956"/>
                    </a:lnTo>
                    <a:lnTo>
                      <a:pt x="86" y="948"/>
                    </a:lnTo>
                    <a:lnTo>
                      <a:pt x="107" y="940"/>
                    </a:lnTo>
                    <a:lnTo>
                      <a:pt x="127" y="932"/>
                    </a:lnTo>
                    <a:lnTo>
                      <a:pt x="144" y="925"/>
                    </a:lnTo>
                    <a:lnTo>
                      <a:pt x="159" y="919"/>
                    </a:lnTo>
                    <a:lnTo>
                      <a:pt x="168" y="916"/>
                    </a:lnTo>
                    <a:lnTo>
                      <a:pt x="173" y="916"/>
                    </a:lnTo>
                    <a:lnTo>
                      <a:pt x="157" y="928"/>
                    </a:lnTo>
                    <a:lnTo>
                      <a:pt x="141" y="939"/>
                    </a:lnTo>
                    <a:lnTo>
                      <a:pt x="122" y="948"/>
                    </a:lnTo>
                    <a:lnTo>
                      <a:pt x="103" y="959"/>
                    </a:lnTo>
                    <a:lnTo>
                      <a:pt x="84" y="969"/>
                    </a:lnTo>
                    <a:lnTo>
                      <a:pt x="66" y="978"/>
                    </a:lnTo>
                    <a:lnTo>
                      <a:pt x="47" y="989"/>
                    </a:lnTo>
                    <a:lnTo>
                      <a:pt x="31" y="999"/>
                    </a:lnTo>
                    <a:lnTo>
                      <a:pt x="25" y="963"/>
                    </a:lnTo>
                    <a:lnTo>
                      <a:pt x="18" y="871"/>
                    </a:lnTo>
                    <a:lnTo>
                      <a:pt x="13" y="741"/>
                    </a:lnTo>
                    <a:lnTo>
                      <a:pt x="8" y="590"/>
                    </a:lnTo>
                    <a:lnTo>
                      <a:pt x="3" y="438"/>
                    </a:lnTo>
                    <a:lnTo>
                      <a:pt x="0" y="300"/>
                    </a:lnTo>
                    <a:lnTo>
                      <a:pt x="0" y="196"/>
                    </a:lnTo>
                    <a:lnTo>
                      <a:pt x="1" y="144"/>
                    </a:lnTo>
                    <a:lnTo>
                      <a:pt x="147" y="0"/>
                    </a:lnTo>
                    <a:lnTo>
                      <a:pt x="994" y="22"/>
                    </a:lnTo>
                    <a:lnTo>
                      <a:pt x="993" y="57"/>
                    </a:lnTo>
                    <a:lnTo>
                      <a:pt x="988" y="149"/>
                    </a:lnTo>
                    <a:lnTo>
                      <a:pt x="984" y="279"/>
                    </a:lnTo>
                    <a:lnTo>
                      <a:pt x="977" y="427"/>
                    </a:lnTo>
                    <a:lnTo>
                      <a:pt x="970" y="576"/>
                    </a:lnTo>
                    <a:lnTo>
                      <a:pt x="964" y="706"/>
                    </a:lnTo>
                    <a:lnTo>
                      <a:pt x="959" y="797"/>
                    </a:lnTo>
                    <a:lnTo>
                      <a:pt x="957" y="831"/>
                    </a:lnTo>
                    <a:lnTo>
                      <a:pt x="935" y="8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03" name="Freeform 61"/>
              <p:cNvSpPr>
                <a:spLocks/>
              </p:cNvSpPr>
              <p:nvPr/>
            </p:nvSpPr>
            <p:spPr bwMode="auto">
              <a:xfrm>
                <a:off x="2995" y="2595"/>
                <a:ext cx="338" cy="415"/>
              </a:xfrm>
              <a:custGeom>
                <a:avLst/>
                <a:gdLst>
                  <a:gd name="T0" fmla="*/ 1 w 676"/>
                  <a:gd name="T1" fmla="*/ 1 h 831"/>
                  <a:gd name="T2" fmla="*/ 1 w 676"/>
                  <a:gd name="T3" fmla="*/ 1 h 831"/>
                  <a:gd name="T4" fmla="*/ 1 w 676"/>
                  <a:gd name="T5" fmla="*/ 1 h 831"/>
                  <a:gd name="T6" fmla="*/ 1 w 676"/>
                  <a:gd name="T7" fmla="*/ 1 h 831"/>
                  <a:gd name="T8" fmla="*/ 1 w 676"/>
                  <a:gd name="T9" fmla="*/ 0 h 831"/>
                  <a:gd name="T10" fmla="*/ 1 w 676"/>
                  <a:gd name="T11" fmla="*/ 0 h 831"/>
                  <a:gd name="T12" fmla="*/ 1 w 676"/>
                  <a:gd name="T13" fmla="*/ 0 h 831"/>
                  <a:gd name="T14" fmla="*/ 1 w 676"/>
                  <a:gd name="T15" fmla="*/ 0 h 831"/>
                  <a:gd name="T16" fmla="*/ 1 w 676"/>
                  <a:gd name="T17" fmla="*/ 0 h 831"/>
                  <a:gd name="T18" fmla="*/ 1 w 676"/>
                  <a:gd name="T19" fmla="*/ 0 h 831"/>
                  <a:gd name="T20" fmla="*/ 1 w 676"/>
                  <a:gd name="T21" fmla="*/ 0 h 831"/>
                  <a:gd name="T22" fmla="*/ 1 w 676"/>
                  <a:gd name="T23" fmla="*/ 0 h 831"/>
                  <a:gd name="T24" fmla="*/ 1 w 676"/>
                  <a:gd name="T25" fmla="*/ 0 h 831"/>
                  <a:gd name="T26" fmla="*/ 1 w 676"/>
                  <a:gd name="T27" fmla="*/ 0 h 831"/>
                  <a:gd name="T28" fmla="*/ 1 w 676"/>
                  <a:gd name="T29" fmla="*/ 0 h 831"/>
                  <a:gd name="T30" fmla="*/ 1 w 676"/>
                  <a:gd name="T31" fmla="*/ 1 h 831"/>
                  <a:gd name="T32" fmla="*/ 1 w 676"/>
                  <a:gd name="T33" fmla="*/ 1 h 831"/>
                  <a:gd name="T34" fmla="*/ 1 w 676"/>
                  <a:gd name="T35" fmla="*/ 1 h 831"/>
                  <a:gd name="T36" fmla="*/ 1 w 676"/>
                  <a:gd name="T37" fmla="*/ 1 h 831"/>
                  <a:gd name="T38" fmla="*/ 1 w 676"/>
                  <a:gd name="T39" fmla="*/ 1 h 831"/>
                  <a:gd name="T40" fmla="*/ 1 w 676"/>
                  <a:gd name="T41" fmla="*/ 1 h 831"/>
                  <a:gd name="T42" fmla="*/ 1 w 676"/>
                  <a:gd name="T43" fmla="*/ 1 h 831"/>
                  <a:gd name="T44" fmla="*/ 1 w 676"/>
                  <a:gd name="T45" fmla="*/ 0 h 831"/>
                  <a:gd name="T46" fmla="*/ 1 w 676"/>
                  <a:gd name="T47" fmla="*/ 0 h 831"/>
                  <a:gd name="T48" fmla="*/ 1 w 676"/>
                  <a:gd name="T49" fmla="*/ 0 h 831"/>
                  <a:gd name="T50" fmla="*/ 1 w 676"/>
                  <a:gd name="T51" fmla="*/ 0 h 831"/>
                  <a:gd name="T52" fmla="*/ 1 w 676"/>
                  <a:gd name="T53" fmla="*/ 0 h 831"/>
                  <a:gd name="T54" fmla="*/ 1 w 676"/>
                  <a:gd name="T55" fmla="*/ 0 h 831"/>
                  <a:gd name="T56" fmla="*/ 1 w 676"/>
                  <a:gd name="T57" fmla="*/ 0 h 831"/>
                  <a:gd name="T58" fmla="*/ 1 w 676"/>
                  <a:gd name="T59" fmla="*/ 0 h 831"/>
                  <a:gd name="T60" fmla="*/ 1 w 676"/>
                  <a:gd name="T61" fmla="*/ 0 h 831"/>
                  <a:gd name="T62" fmla="*/ 1 w 676"/>
                  <a:gd name="T63" fmla="*/ 0 h 831"/>
                  <a:gd name="T64" fmla="*/ 1 w 676"/>
                  <a:gd name="T65" fmla="*/ 0 h 831"/>
                  <a:gd name="T66" fmla="*/ 1 w 676"/>
                  <a:gd name="T67" fmla="*/ 0 h 831"/>
                  <a:gd name="T68" fmla="*/ 1 w 676"/>
                  <a:gd name="T69" fmla="*/ 0 h 831"/>
                  <a:gd name="T70" fmla="*/ 1 w 676"/>
                  <a:gd name="T71" fmla="*/ 0 h 831"/>
                  <a:gd name="T72" fmla="*/ 1 w 676"/>
                  <a:gd name="T73" fmla="*/ 0 h 831"/>
                  <a:gd name="T74" fmla="*/ 1 w 676"/>
                  <a:gd name="T75" fmla="*/ 0 h 831"/>
                  <a:gd name="T76" fmla="*/ 1 w 676"/>
                  <a:gd name="T77" fmla="*/ 0 h 831"/>
                  <a:gd name="T78" fmla="*/ 1 w 676"/>
                  <a:gd name="T79" fmla="*/ 0 h 831"/>
                  <a:gd name="T80" fmla="*/ 1 w 676"/>
                  <a:gd name="T81" fmla="*/ 0 h 831"/>
                  <a:gd name="T82" fmla="*/ 1 w 676"/>
                  <a:gd name="T83" fmla="*/ 0 h 831"/>
                  <a:gd name="T84" fmla="*/ 1 w 676"/>
                  <a:gd name="T85" fmla="*/ 0 h 831"/>
                  <a:gd name="T86" fmla="*/ 1 w 676"/>
                  <a:gd name="T87" fmla="*/ 1 h 831"/>
                  <a:gd name="T88" fmla="*/ 1 w 676"/>
                  <a:gd name="T89" fmla="*/ 1 h 831"/>
                  <a:gd name="T90" fmla="*/ 1 w 676"/>
                  <a:gd name="T91" fmla="*/ 1 h 831"/>
                  <a:gd name="T92" fmla="*/ 1 w 676"/>
                  <a:gd name="T93" fmla="*/ 1 h 831"/>
                  <a:gd name="T94" fmla="*/ 1 w 676"/>
                  <a:gd name="T95" fmla="*/ 1 h 831"/>
                  <a:gd name="T96" fmla="*/ 1 w 676"/>
                  <a:gd name="T97" fmla="*/ 1 h 831"/>
                  <a:gd name="T98" fmla="*/ 1 w 676"/>
                  <a:gd name="T99" fmla="*/ 1 h 831"/>
                  <a:gd name="T100" fmla="*/ 1 w 676"/>
                  <a:gd name="T101" fmla="*/ 1 h 831"/>
                  <a:gd name="T102" fmla="*/ 1 w 676"/>
                  <a:gd name="T103" fmla="*/ 1 h 83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76"/>
                  <a:gd name="T157" fmla="*/ 0 h 831"/>
                  <a:gd name="T158" fmla="*/ 676 w 676"/>
                  <a:gd name="T159" fmla="*/ 831 h 83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76" h="831">
                    <a:moveTo>
                      <a:pt x="615" y="831"/>
                    </a:moveTo>
                    <a:lnTo>
                      <a:pt x="608" y="827"/>
                    </a:lnTo>
                    <a:lnTo>
                      <a:pt x="602" y="824"/>
                    </a:lnTo>
                    <a:lnTo>
                      <a:pt x="598" y="818"/>
                    </a:lnTo>
                    <a:lnTo>
                      <a:pt x="593" y="811"/>
                    </a:lnTo>
                    <a:lnTo>
                      <a:pt x="588" y="804"/>
                    </a:lnTo>
                    <a:lnTo>
                      <a:pt x="585" y="797"/>
                    </a:lnTo>
                    <a:lnTo>
                      <a:pt x="580" y="790"/>
                    </a:lnTo>
                    <a:lnTo>
                      <a:pt x="577" y="784"/>
                    </a:lnTo>
                    <a:lnTo>
                      <a:pt x="565" y="762"/>
                    </a:lnTo>
                    <a:lnTo>
                      <a:pt x="555" y="739"/>
                    </a:lnTo>
                    <a:lnTo>
                      <a:pt x="546" y="716"/>
                    </a:lnTo>
                    <a:lnTo>
                      <a:pt x="539" y="691"/>
                    </a:lnTo>
                    <a:lnTo>
                      <a:pt x="533" y="666"/>
                    </a:lnTo>
                    <a:lnTo>
                      <a:pt x="527" y="641"/>
                    </a:lnTo>
                    <a:lnTo>
                      <a:pt x="523" y="615"/>
                    </a:lnTo>
                    <a:lnTo>
                      <a:pt x="518" y="590"/>
                    </a:lnTo>
                    <a:lnTo>
                      <a:pt x="505" y="580"/>
                    </a:lnTo>
                    <a:lnTo>
                      <a:pt x="492" y="570"/>
                    </a:lnTo>
                    <a:lnTo>
                      <a:pt x="479" y="560"/>
                    </a:lnTo>
                    <a:lnTo>
                      <a:pt x="466" y="549"/>
                    </a:lnTo>
                    <a:lnTo>
                      <a:pt x="454" y="538"/>
                    </a:lnTo>
                    <a:lnTo>
                      <a:pt x="441" y="527"/>
                    </a:lnTo>
                    <a:lnTo>
                      <a:pt x="431" y="514"/>
                    </a:lnTo>
                    <a:lnTo>
                      <a:pt x="421" y="501"/>
                    </a:lnTo>
                    <a:lnTo>
                      <a:pt x="410" y="501"/>
                    </a:lnTo>
                    <a:lnTo>
                      <a:pt x="396" y="498"/>
                    </a:lnTo>
                    <a:lnTo>
                      <a:pt x="383" y="492"/>
                    </a:lnTo>
                    <a:lnTo>
                      <a:pt x="371" y="485"/>
                    </a:lnTo>
                    <a:lnTo>
                      <a:pt x="360" y="477"/>
                    </a:lnTo>
                    <a:lnTo>
                      <a:pt x="351" y="470"/>
                    </a:lnTo>
                    <a:lnTo>
                      <a:pt x="345" y="464"/>
                    </a:lnTo>
                    <a:lnTo>
                      <a:pt x="343" y="462"/>
                    </a:lnTo>
                    <a:lnTo>
                      <a:pt x="349" y="461"/>
                    </a:lnTo>
                    <a:lnTo>
                      <a:pt x="355" y="462"/>
                    </a:lnTo>
                    <a:lnTo>
                      <a:pt x="359" y="463"/>
                    </a:lnTo>
                    <a:lnTo>
                      <a:pt x="365" y="463"/>
                    </a:lnTo>
                    <a:lnTo>
                      <a:pt x="371" y="464"/>
                    </a:lnTo>
                    <a:lnTo>
                      <a:pt x="378" y="466"/>
                    </a:lnTo>
                    <a:lnTo>
                      <a:pt x="383" y="464"/>
                    </a:lnTo>
                    <a:lnTo>
                      <a:pt x="390" y="462"/>
                    </a:lnTo>
                    <a:lnTo>
                      <a:pt x="406" y="448"/>
                    </a:lnTo>
                    <a:lnTo>
                      <a:pt x="416" y="433"/>
                    </a:lnTo>
                    <a:lnTo>
                      <a:pt x="419" y="416"/>
                    </a:lnTo>
                    <a:lnTo>
                      <a:pt x="424" y="399"/>
                    </a:lnTo>
                    <a:lnTo>
                      <a:pt x="421" y="387"/>
                    </a:lnTo>
                    <a:lnTo>
                      <a:pt x="420" y="376"/>
                    </a:lnTo>
                    <a:lnTo>
                      <a:pt x="417" y="364"/>
                    </a:lnTo>
                    <a:lnTo>
                      <a:pt x="414" y="353"/>
                    </a:lnTo>
                    <a:lnTo>
                      <a:pt x="410" y="342"/>
                    </a:lnTo>
                    <a:lnTo>
                      <a:pt x="404" y="334"/>
                    </a:lnTo>
                    <a:lnTo>
                      <a:pt x="397" y="326"/>
                    </a:lnTo>
                    <a:lnTo>
                      <a:pt x="388" y="320"/>
                    </a:lnTo>
                    <a:lnTo>
                      <a:pt x="371" y="316"/>
                    </a:lnTo>
                    <a:lnTo>
                      <a:pt x="353" y="312"/>
                    </a:lnTo>
                    <a:lnTo>
                      <a:pt x="336" y="309"/>
                    </a:lnTo>
                    <a:lnTo>
                      <a:pt x="319" y="307"/>
                    </a:lnTo>
                    <a:lnTo>
                      <a:pt x="302" y="303"/>
                    </a:lnTo>
                    <a:lnTo>
                      <a:pt x="284" y="300"/>
                    </a:lnTo>
                    <a:lnTo>
                      <a:pt x="268" y="296"/>
                    </a:lnTo>
                    <a:lnTo>
                      <a:pt x="251" y="293"/>
                    </a:lnTo>
                    <a:lnTo>
                      <a:pt x="234" y="288"/>
                    </a:lnTo>
                    <a:lnTo>
                      <a:pt x="218" y="284"/>
                    </a:lnTo>
                    <a:lnTo>
                      <a:pt x="201" y="279"/>
                    </a:lnTo>
                    <a:lnTo>
                      <a:pt x="185" y="272"/>
                    </a:lnTo>
                    <a:lnTo>
                      <a:pt x="169" y="265"/>
                    </a:lnTo>
                    <a:lnTo>
                      <a:pt x="154" y="257"/>
                    </a:lnTo>
                    <a:lnTo>
                      <a:pt x="139" y="248"/>
                    </a:lnTo>
                    <a:lnTo>
                      <a:pt x="125" y="237"/>
                    </a:lnTo>
                    <a:lnTo>
                      <a:pt x="115" y="277"/>
                    </a:lnTo>
                    <a:lnTo>
                      <a:pt x="107" y="317"/>
                    </a:lnTo>
                    <a:lnTo>
                      <a:pt x="100" y="360"/>
                    </a:lnTo>
                    <a:lnTo>
                      <a:pt x="98" y="401"/>
                    </a:lnTo>
                    <a:lnTo>
                      <a:pt x="98" y="445"/>
                    </a:lnTo>
                    <a:lnTo>
                      <a:pt x="102" y="487"/>
                    </a:lnTo>
                    <a:lnTo>
                      <a:pt x="110" y="530"/>
                    </a:lnTo>
                    <a:lnTo>
                      <a:pt x="122" y="573"/>
                    </a:lnTo>
                    <a:lnTo>
                      <a:pt x="133" y="592"/>
                    </a:lnTo>
                    <a:lnTo>
                      <a:pt x="145" y="614"/>
                    </a:lnTo>
                    <a:lnTo>
                      <a:pt x="159" y="635"/>
                    </a:lnTo>
                    <a:lnTo>
                      <a:pt x="173" y="655"/>
                    </a:lnTo>
                    <a:lnTo>
                      <a:pt x="189" y="673"/>
                    </a:lnTo>
                    <a:lnTo>
                      <a:pt x="207" y="689"/>
                    </a:lnTo>
                    <a:lnTo>
                      <a:pt x="227" y="702"/>
                    </a:lnTo>
                    <a:lnTo>
                      <a:pt x="250" y="711"/>
                    </a:lnTo>
                    <a:lnTo>
                      <a:pt x="256" y="711"/>
                    </a:lnTo>
                    <a:lnTo>
                      <a:pt x="262" y="709"/>
                    </a:lnTo>
                    <a:lnTo>
                      <a:pt x="269" y="706"/>
                    </a:lnTo>
                    <a:lnTo>
                      <a:pt x="275" y="704"/>
                    </a:lnTo>
                    <a:lnTo>
                      <a:pt x="281" y="702"/>
                    </a:lnTo>
                    <a:lnTo>
                      <a:pt x="287" y="701"/>
                    </a:lnTo>
                    <a:lnTo>
                      <a:pt x="290" y="703"/>
                    </a:lnTo>
                    <a:lnTo>
                      <a:pt x="294" y="708"/>
                    </a:lnTo>
                    <a:lnTo>
                      <a:pt x="287" y="712"/>
                    </a:lnTo>
                    <a:lnTo>
                      <a:pt x="280" y="716"/>
                    </a:lnTo>
                    <a:lnTo>
                      <a:pt x="273" y="719"/>
                    </a:lnTo>
                    <a:lnTo>
                      <a:pt x="266" y="721"/>
                    </a:lnTo>
                    <a:lnTo>
                      <a:pt x="259" y="723"/>
                    </a:lnTo>
                    <a:lnTo>
                      <a:pt x="251" y="724"/>
                    </a:lnTo>
                    <a:lnTo>
                      <a:pt x="243" y="723"/>
                    </a:lnTo>
                    <a:lnTo>
                      <a:pt x="235" y="720"/>
                    </a:lnTo>
                    <a:lnTo>
                      <a:pt x="212" y="710"/>
                    </a:lnTo>
                    <a:lnTo>
                      <a:pt x="191" y="698"/>
                    </a:lnTo>
                    <a:lnTo>
                      <a:pt x="171" y="686"/>
                    </a:lnTo>
                    <a:lnTo>
                      <a:pt x="153" y="671"/>
                    </a:lnTo>
                    <a:lnTo>
                      <a:pt x="137" y="655"/>
                    </a:lnTo>
                    <a:lnTo>
                      <a:pt x="122" y="637"/>
                    </a:lnTo>
                    <a:lnTo>
                      <a:pt x="108" y="618"/>
                    </a:lnTo>
                    <a:lnTo>
                      <a:pt x="97" y="598"/>
                    </a:lnTo>
                    <a:lnTo>
                      <a:pt x="86" y="577"/>
                    </a:lnTo>
                    <a:lnTo>
                      <a:pt x="77" y="555"/>
                    </a:lnTo>
                    <a:lnTo>
                      <a:pt x="69" y="532"/>
                    </a:lnTo>
                    <a:lnTo>
                      <a:pt x="63" y="509"/>
                    </a:lnTo>
                    <a:lnTo>
                      <a:pt x="59" y="485"/>
                    </a:lnTo>
                    <a:lnTo>
                      <a:pt x="55" y="461"/>
                    </a:lnTo>
                    <a:lnTo>
                      <a:pt x="53" y="437"/>
                    </a:lnTo>
                    <a:lnTo>
                      <a:pt x="53" y="411"/>
                    </a:lnTo>
                    <a:lnTo>
                      <a:pt x="53" y="330"/>
                    </a:lnTo>
                    <a:lnTo>
                      <a:pt x="45" y="330"/>
                    </a:lnTo>
                    <a:lnTo>
                      <a:pt x="38" y="330"/>
                    </a:lnTo>
                    <a:lnTo>
                      <a:pt x="30" y="330"/>
                    </a:lnTo>
                    <a:lnTo>
                      <a:pt x="22" y="328"/>
                    </a:lnTo>
                    <a:lnTo>
                      <a:pt x="15" y="326"/>
                    </a:lnTo>
                    <a:lnTo>
                      <a:pt x="9" y="323"/>
                    </a:lnTo>
                    <a:lnTo>
                      <a:pt x="3" y="319"/>
                    </a:lnTo>
                    <a:lnTo>
                      <a:pt x="0" y="314"/>
                    </a:lnTo>
                    <a:lnTo>
                      <a:pt x="56" y="294"/>
                    </a:lnTo>
                    <a:lnTo>
                      <a:pt x="61" y="269"/>
                    </a:lnTo>
                    <a:lnTo>
                      <a:pt x="65" y="242"/>
                    </a:lnTo>
                    <a:lnTo>
                      <a:pt x="72" y="217"/>
                    </a:lnTo>
                    <a:lnTo>
                      <a:pt x="87" y="196"/>
                    </a:lnTo>
                    <a:lnTo>
                      <a:pt x="78" y="184"/>
                    </a:lnTo>
                    <a:lnTo>
                      <a:pt x="71" y="171"/>
                    </a:lnTo>
                    <a:lnTo>
                      <a:pt x="64" y="156"/>
                    </a:lnTo>
                    <a:lnTo>
                      <a:pt x="60" y="141"/>
                    </a:lnTo>
                    <a:lnTo>
                      <a:pt x="56" y="126"/>
                    </a:lnTo>
                    <a:lnTo>
                      <a:pt x="56" y="110"/>
                    </a:lnTo>
                    <a:lnTo>
                      <a:pt x="57" y="93"/>
                    </a:lnTo>
                    <a:lnTo>
                      <a:pt x="63" y="77"/>
                    </a:lnTo>
                    <a:lnTo>
                      <a:pt x="70" y="65"/>
                    </a:lnTo>
                    <a:lnTo>
                      <a:pt x="77" y="53"/>
                    </a:lnTo>
                    <a:lnTo>
                      <a:pt x="85" y="42"/>
                    </a:lnTo>
                    <a:lnTo>
                      <a:pt x="94" y="31"/>
                    </a:lnTo>
                    <a:lnTo>
                      <a:pt x="103" y="22"/>
                    </a:lnTo>
                    <a:lnTo>
                      <a:pt x="115" y="14"/>
                    </a:lnTo>
                    <a:lnTo>
                      <a:pt x="125" y="7"/>
                    </a:lnTo>
                    <a:lnTo>
                      <a:pt x="138" y="0"/>
                    </a:lnTo>
                    <a:lnTo>
                      <a:pt x="144" y="8"/>
                    </a:lnTo>
                    <a:lnTo>
                      <a:pt x="145" y="15"/>
                    </a:lnTo>
                    <a:lnTo>
                      <a:pt x="142" y="22"/>
                    </a:lnTo>
                    <a:lnTo>
                      <a:pt x="135" y="28"/>
                    </a:lnTo>
                    <a:lnTo>
                      <a:pt x="127" y="34"/>
                    </a:lnTo>
                    <a:lnTo>
                      <a:pt x="120" y="40"/>
                    </a:lnTo>
                    <a:lnTo>
                      <a:pt x="113" y="47"/>
                    </a:lnTo>
                    <a:lnTo>
                      <a:pt x="109" y="55"/>
                    </a:lnTo>
                    <a:lnTo>
                      <a:pt x="102" y="83"/>
                    </a:lnTo>
                    <a:lnTo>
                      <a:pt x="103" y="113"/>
                    </a:lnTo>
                    <a:lnTo>
                      <a:pt x="110" y="141"/>
                    </a:lnTo>
                    <a:lnTo>
                      <a:pt x="122" y="166"/>
                    </a:lnTo>
                    <a:lnTo>
                      <a:pt x="138" y="184"/>
                    </a:lnTo>
                    <a:lnTo>
                      <a:pt x="154" y="201"/>
                    </a:lnTo>
                    <a:lnTo>
                      <a:pt x="173" y="214"/>
                    </a:lnTo>
                    <a:lnTo>
                      <a:pt x="192" y="226"/>
                    </a:lnTo>
                    <a:lnTo>
                      <a:pt x="212" y="235"/>
                    </a:lnTo>
                    <a:lnTo>
                      <a:pt x="232" y="242"/>
                    </a:lnTo>
                    <a:lnTo>
                      <a:pt x="254" y="249"/>
                    </a:lnTo>
                    <a:lnTo>
                      <a:pt x="276" y="255"/>
                    </a:lnTo>
                    <a:lnTo>
                      <a:pt x="298" y="259"/>
                    </a:lnTo>
                    <a:lnTo>
                      <a:pt x="320" y="265"/>
                    </a:lnTo>
                    <a:lnTo>
                      <a:pt x="342" y="271"/>
                    </a:lnTo>
                    <a:lnTo>
                      <a:pt x="364" y="277"/>
                    </a:lnTo>
                    <a:lnTo>
                      <a:pt x="385" y="284"/>
                    </a:lnTo>
                    <a:lnTo>
                      <a:pt x="405" y="293"/>
                    </a:lnTo>
                    <a:lnTo>
                      <a:pt x="425" y="302"/>
                    </a:lnTo>
                    <a:lnTo>
                      <a:pt x="444" y="315"/>
                    </a:lnTo>
                    <a:lnTo>
                      <a:pt x="459" y="317"/>
                    </a:lnTo>
                    <a:lnTo>
                      <a:pt x="474" y="322"/>
                    </a:lnTo>
                    <a:lnTo>
                      <a:pt x="488" y="328"/>
                    </a:lnTo>
                    <a:lnTo>
                      <a:pt x="501" y="337"/>
                    </a:lnTo>
                    <a:lnTo>
                      <a:pt x="512" y="347"/>
                    </a:lnTo>
                    <a:lnTo>
                      <a:pt x="523" y="358"/>
                    </a:lnTo>
                    <a:lnTo>
                      <a:pt x="531" y="370"/>
                    </a:lnTo>
                    <a:lnTo>
                      <a:pt x="539" y="384"/>
                    </a:lnTo>
                    <a:lnTo>
                      <a:pt x="541" y="396"/>
                    </a:lnTo>
                    <a:lnTo>
                      <a:pt x="540" y="410"/>
                    </a:lnTo>
                    <a:lnTo>
                      <a:pt x="534" y="421"/>
                    </a:lnTo>
                    <a:lnTo>
                      <a:pt x="524" y="430"/>
                    </a:lnTo>
                    <a:lnTo>
                      <a:pt x="517" y="430"/>
                    </a:lnTo>
                    <a:lnTo>
                      <a:pt x="510" y="426"/>
                    </a:lnTo>
                    <a:lnTo>
                      <a:pt x="502" y="422"/>
                    </a:lnTo>
                    <a:lnTo>
                      <a:pt x="495" y="417"/>
                    </a:lnTo>
                    <a:lnTo>
                      <a:pt x="488" y="411"/>
                    </a:lnTo>
                    <a:lnTo>
                      <a:pt x="482" y="406"/>
                    </a:lnTo>
                    <a:lnTo>
                      <a:pt x="479" y="402"/>
                    </a:lnTo>
                    <a:lnTo>
                      <a:pt x="478" y="401"/>
                    </a:lnTo>
                    <a:lnTo>
                      <a:pt x="485" y="405"/>
                    </a:lnTo>
                    <a:lnTo>
                      <a:pt x="492" y="409"/>
                    </a:lnTo>
                    <a:lnTo>
                      <a:pt x="497" y="413"/>
                    </a:lnTo>
                    <a:lnTo>
                      <a:pt x="505" y="414"/>
                    </a:lnTo>
                    <a:lnTo>
                      <a:pt x="511" y="409"/>
                    </a:lnTo>
                    <a:lnTo>
                      <a:pt x="515" y="402"/>
                    </a:lnTo>
                    <a:lnTo>
                      <a:pt x="516" y="396"/>
                    </a:lnTo>
                    <a:lnTo>
                      <a:pt x="516" y="388"/>
                    </a:lnTo>
                    <a:lnTo>
                      <a:pt x="508" y="383"/>
                    </a:lnTo>
                    <a:lnTo>
                      <a:pt x="501" y="375"/>
                    </a:lnTo>
                    <a:lnTo>
                      <a:pt x="493" y="368"/>
                    </a:lnTo>
                    <a:lnTo>
                      <a:pt x="484" y="361"/>
                    </a:lnTo>
                    <a:lnTo>
                      <a:pt x="476" y="354"/>
                    </a:lnTo>
                    <a:lnTo>
                      <a:pt x="466" y="349"/>
                    </a:lnTo>
                    <a:lnTo>
                      <a:pt x="456" y="346"/>
                    </a:lnTo>
                    <a:lnTo>
                      <a:pt x="447" y="346"/>
                    </a:lnTo>
                    <a:lnTo>
                      <a:pt x="454" y="368"/>
                    </a:lnTo>
                    <a:lnTo>
                      <a:pt x="457" y="392"/>
                    </a:lnTo>
                    <a:lnTo>
                      <a:pt x="458" y="416"/>
                    </a:lnTo>
                    <a:lnTo>
                      <a:pt x="461" y="440"/>
                    </a:lnTo>
                    <a:lnTo>
                      <a:pt x="463" y="464"/>
                    </a:lnTo>
                    <a:lnTo>
                      <a:pt x="469" y="487"/>
                    </a:lnTo>
                    <a:lnTo>
                      <a:pt x="480" y="509"/>
                    </a:lnTo>
                    <a:lnTo>
                      <a:pt x="496" y="529"/>
                    </a:lnTo>
                    <a:lnTo>
                      <a:pt x="510" y="544"/>
                    </a:lnTo>
                    <a:lnTo>
                      <a:pt x="524" y="560"/>
                    </a:lnTo>
                    <a:lnTo>
                      <a:pt x="539" y="575"/>
                    </a:lnTo>
                    <a:lnTo>
                      <a:pt x="556" y="589"/>
                    </a:lnTo>
                    <a:lnTo>
                      <a:pt x="573" y="600"/>
                    </a:lnTo>
                    <a:lnTo>
                      <a:pt x="592" y="608"/>
                    </a:lnTo>
                    <a:lnTo>
                      <a:pt x="611" y="612"/>
                    </a:lnTo>
                    <a:lnTo>
                      <a:pt x="633" y="611"/>
                    </a:lnTo>
                    <a:lnTo>
                      <a:pt x="637" y="607"/>
                    </a:lnTo>
                    <a:lnTo>
                      <a:pt x="641" y="604"/>
                    </a:lnTo>
                    <a:lnTo>
                      <a:pt x="646" y="602"/>
                    </a:lnTo>
                    <a:lnTo>
                      <a:pt x="649" y="598"/>
                    </a:lnTo>
                    <a:lnTo>
                      <a:pt x="645" y="593"/>
                    </a:lnTo>
                    <a:lnTo>
                      <a:pt x="639" y="591"/>
                    </a:lnTo>
                    <a:lnTo>
                      <a:pt x="634" y="589"/>
                    </a:lnTo>
                    <a:lnTo>
                      <a:pt x="633" y="583"/>
                    </a:lnTo>
                    <a:lnTo>
                      <a:pt x="640" y="578"/>
                    </a:lnTo>
                    <a:lnTo>
                      <a:pt x="647" y="576"/>
                    </a:lnTo>
                    <a:lnTo>
                      <a:pt x="656" y="575"/>
                    </a:lnTo>
                    <a:lnTo>
                      <a:pt x="664" y="577"/>
                    </a:lnTo>
                    <a:lnTo>
                      <a:pt x="671" y="584"/>
                    </a:lnTo>
                    <a:lnTo>
                      <a:pt x="675" y="592"/>
                    </a:lnTo>
                    <a:lnTo>
                      <a:pt x="676" y="600"/>
                    </a:lnTo>
                    <a:lnTo>
                      <a:pt x="675" y="608"/>
                    </a:lnTo>
                    <a:lnTo>
                      <a:pt x="674" y="619"/>
                    </a:lnTo>
                    <a:lnTo>
                      <a:pt x="668" y="628"/>
                    </a:lnTo>
                    <a:lnTo>
                      <a:pt x="657" y="636"/>
                    </a:lnTo>
                    <a:lnTo>
                      <a:pt x="645" y="643"/>
                    </a:lnTo>
                    <a:lnTo>
                      <a:pt x="630" y="644"/>
                    </a:lnTo>
                    <a:lnTo>
                      <a:pt x="616" y="643"/>
                    </a:lnTo>
                    <a:lnTo>
                      <a:pt x="602" y="641"/>
                    </a:lnTo>
                    <a:lnTo>
                      <a:pt x="590" y="637"/>
                    </a:lnTo>
                    <a:lnTo>
                      <a:pt x="577" y="631"/>
                    </a:lnTo>
                    <a:lnTo>
                      <a:pt x="565" y="627"/>
                    </a:lnTo>
                    <a:lnTo>
                      <a:pt x="556" y="620"/>
                    </a:lnTo>
                    <a:lnTo>
                      <a:pt x="547" y="614"/>
                    </a:lnTo>
                    <a:lnTo>
                      <a:pt x="554" y="636"/>
                    </a:lnTo>
                    <a:lnTo>
                      <a:pt x="562" y="658"/>
                    </a:lnTo>
                    <a:lnTo>
                      <a:pt x="571" y="679"/>
                    </a:lnTo>
                    <a:lnTo>
                      <a:pt x="581" y="701"/>
                    </a:lnTo>
                    <a:lnTo>
                      <a:pt x="593" y="721"/>
                    </a:lnTo>
                    <a:lnTo>
                      <a:pt x="605" y="743"/>
                    </a:lnTo>
                    <a:lnTo>
                      <a:pt x="617" y="764"/>
                    </a:lnTo>
                    <a:lnTo>
                      <a:pt x="631" y="784"/>
                    </a:lnTo>
                    <a:lnTo>
                      <a:pt x="615" y="8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04" name="Freeform 62"/>
              <p:cNvSpPr>
                <a:spLocks/>
              </p:cNvSpPr>
              <p:nvPr/>
            </p:nvSpPr>
            <p:spPr bwMode="auto">
              <a:xfrm>
                <a:off x="3350" y="2622"/>
                <a:ext cx="130" cy="250"/>
              </a:xfrm>
              <a:custGeom>
                <a:avLst/>
                <a:gdLst>
                  <a:gd name="T0" fmla="*/ 1 w 260"/>
                  <a:gd name="T1" fmla="*/ 0 h 501"/>
                  <a:gd name="T2" fmla="*/ 1 w 260"/>
                  <a:gd name="T3" fmla="*/ 0 h 501"/>
                  <a:gd name="T4" fmla="*/ 1 w 260"/>
                  <a:gd name="T5" fmla="*/ 0 h 501"/>
                  <a:gd name="T6" fmla="*/ 1 w 260"/>
                  <a:gd name="T7" fmla="*/ 0 h 501"/>
                  <a:gd name="T8" fmla="*/ 1 w 260"/>
                  <a:gd name="T9" fmla="*/ 0 h 501"/>
                  <a:gd name="T10" fmla="*/ 1 w 260"/>
                  <a:gd name="T11" fmla="*/ 0 h 501"/>
                  <a:gd name="T12" fmla="*/ 1 w 260"/>
                  <a:gd name="T13" fmla="*/ 0 h 501"/>
                  <a:gd name="T14" fmla="*/ 1 w 260"/>
                  <a:gd name="T15" fmla="*/ 0 h 501"/>
                  <a:gd name="T16" fmla="*/ 1 w 260"/>
                  <a:gd name="T17" fmla="*/ 0 h 501"/>
                  <a:gd name="T18" fmla="*/ 1 w 260"/>
                  <a:gd name="T19" fmla="*/ 0 h 501"/>
                  <a:gd name="T20" fmla="*/ 1 w 260"/>
                  <a:gd name="T21" fmla="*/ 0 h 501"/>
                  <a:gd name="T22" fmla="*/ 1 w 260"/>
                  <a:gd name="T23" fmla="*/ 0 h 501"/>
                  <a:gd name="T24" fmla="*/ 1 w 260"/>
                  <a:gd name="T25" fmla="*/ 0 h 501"/>
                  <a:gd name="T26" fmla="*/ 1 w 260"/>
                  <a:gd name="T27" fmla="*/ 0 h 501"/>
                  <a:gd name="T28" fmla="*/ 1 w 260"/>
                  <a:gd name="T29" fmla="*/ 0 h 501"/>
                  <a:gd name="T30" fmla="*/ 1 w 260"/>
                  <a:gd name="T31" fmla="*/ 0 h 501"/>
                  <a:gd name="T32" fmla="*/ 1 w 260"/>
                  <a:gd name="T33" fmla="*/ 0 h 501"/>
                  <a:gd name="T34" fmla="*/ 1 w 260"/>
                  <a:gd name="T35" fmla="*/ 0 h 501"/>
                  <a:gd name="T36" fmla="*/ 1 w 260"/>
                  <a:gd name="T37" fmla="*/ 0 h 501"/>
                  <a:gd name="T38" fmla="*/ 1 w 260"/>
                  <a:gd name="T39" fmla="*/ 0 h 501"/>
                  <a:gd name="T40" fmla="*/ 1 w 260"/>
                  <a:gd name="T41" fmla="*/ 0 h 501"/>
                  <a:gd name="T42" fmla="*/ 1 w 260"/>
                  <a:gd name="T43" fmla="*/ 0 h 501"/>
                  <a:gd name="T44" fmla="*/ 1 w 260"/>
                  <a:gd name="T45" fmla="*/ 0 h 501"/>
                  <a:gd name="T46" fmla="*/ 1 w 260"/>
                  <a:gd name="T47" fmla="*/ 0 h 501"/>
                  <a:gd name="T48" fmla="*/ 1 w 260"/>
                  <a:gd name="T49" fmla="*/ 0 h 501"/>
                  <a:gd name="T50" fmla="*/ 1 w 260"/>
                  <a:gd name="T51" fmla="*/ 0 h 501"/>
                  <a:gd name="T52" fmla="*/ 1 w 260"/>
                  <a:gd name="T53" fmla="*/ 0 h 501"/>
                  <a:gd name="T54" fmla="*/ 1 w 260"/>
                  <a:gd name="T55" fmla="*/ 0 h 501"/>
                  <a:gd name="T56" fmla="*/ 1 w 260"/>
                  <a:gd name="T57" fmla="*/ 0 h 501"/>
                  <a:gd name="T58" fmla="*/ 1 w 260"/>
                  <a:gd name="T59" fmla="*/ 0 h 501"/>
                  <a:gd name="T60" fmla="*/ 1 w 260"/>
                  <a:gd name="T61" fmla="*/ 0 h 501"/>
                  <a:gd name="T62" fmla="*/ 1 w 260"/>
                  <a:gd name="T63" fmla="*/ 0 h 50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60"/>
                  <a:gd name="T97" fmla="*/ 0 h 501"/>
                  <a:gd name="T98" fmla="*/ 260 w 260"/>
                  <a:gd name="T99" fmla="*/ 501 h 50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60" h="501">
                    <a:moveTo>
                      <a:pt x="232" y="111"/>
                    </a:moveTo>
                    <a:lnTo>
                      <a:pt x="248" y="153"/>
                    </a:lnTo>
                    <a:lnTo>
                      <a:pt x="257" y="198"/>
                    </a:lnTo>
                    <a:lnTo>
                      <a:pt x="260" y="246"/>
                    </a:lnTo>
                    <a:lnTo>
                      <a:pt x="258" y="293"/>
                    </a:lnTo>
                    <a:lnTo>
                      <a:pt x="249" y="339"/>
                    </a:lnTo>
                    <a:lnTo>
                      <a:pt x="234" y="384"/>
                    </a:lnTo>
                    <a:lnTo>
                      <a:pt x="213" y="424"/>
                    </a:lnTo>
                    <a:lnTo>
                      <a:pt x="186" y="461"/>
                    </a:lnTo>
                    <a:lnTo>
                      <a:pt x="175" y="470"/>
                    </a:lnTo>
                    <a:lnTo>
                      <a:pt x="160" y="478"/>
                    </a:lnTo>
                    <a:lnTo>
                      <a:pt x="144" y="486"/>
                    </a:lnTo>
                    <a:lnTo>
                      <a:pt x="127" y="493"/>
                    </a:lnTo>
                    <a:lnTo>
                      <a:pt x="111" y="498"/>
                    </a:lnTo>
                    <a:lnTo>
                      <a:pt x="97" y="501"/>
                    </a:lnTo>
                    <a:lnTo>
                      <a:pt x="87" y="501"/>
                    </a:lnTo>
                    <a:lnTo>
                      <a:pt x="82" y="499"/>
                    </a:lnTo>
                    <a:lnTo>
                      <a:pt x="87" y="493"/>
                    </a:lnTo>
                    <a:lnTo>
                      <a:pt x="96" y="485"/>
                    </a:lnTo>
                    <a:lnTo>
                      <a:pt x="108" y="475"/>
                    </a:lnTo>
                    <a:lnTo>
                      <a:pt x="123" y="464"/>
                    </a:lnTo>
                    <a:lnTo>
                      <a:pt x="140" y="453"/>
                    </a:lnTo>
                    <a:lnTo>
                      <a:pt x="154" y="441"/>
                    </a:lnTo>
                    <a:lnTo>
                      <a:pt x="167" y="430"/>
                    </a:lnTo>
                    <a:lnTo>
                      <a:pt x="175" y="421"/>
                    </a:lnTo>
                    <a:lnTo>
                      <a:pt x="188" y="388"/>
                    </a:lnTo>
                    <a:lnTo>
                      <a:pt x="198" y="355"/>
                    </a:lnTo>
                    <a:lnTo>
                      <a:pt x="205" y="319"/>
                    </a:lnTo>
                    <a:lnTo>
                      <a:pt x="210" y="284"/>
                    </a:lnTo>
                    <a:lnTo>
                      <a:pt x="212" y="247"/>
                    </a:lnTo>
                    <a:lnTo>
                      <a:pt x="210" y="210"/>
                    </a:lnTo>
                    <a:lnTo>
                      <a:pt x="206" y="174"/>
                    </a:lnTo>
                    <a:lnTo>
                      <a:pt x="198" y="140"/>
                    </a:lnTo>
                    <a:lnTo>
                      <a:pt x="196" y="130"/>
                    </a:lnTo>
                    <a:lnTo>
                      <a:pt x="194" y="120"/>
                    </a:lnTo>
                    <a:lnTo>
                      <a:pt x="190" y="111"/>
                    </a:lnTo>
                    <a:lnTo>
                      <a:pt x="186" y="103"/>
                    </a:lnTo>
                    <a:lnTo>
                      <a:pt x="181" y="93"/>
                    </a:lnTo>
                    <a:lnTo>
                      <a:pt x="175" y="85"/>
                    </a:lnTo>
                    <a:lnTo>
                      <a:pt x="169" y="78"/>
                    </a:lnTo>
                    <a:lnTo>
                      <a:pt x="163" y="70"/>
                    </a:lnTo>
                    <a:lnTo>
                      <a:pt x="140" y="53"/>
                    </a:lnTo>
                    <a:lnTo>
                      <a:pt x="114" y="40"/>
                    </a:lnTo>
                    <a:lnTo>
                      <a:pt x="87" y="32"/>
                    </a:lnTo>
                    <a:lnTo>
                      <a:pt x="61" y="27"/>
                    </a:lnTo>
                    <a:lnTo>
                      <a:pt x="37" y="24"/>
                    </a:lnTo>
                    <a:lnTo>
                      <a:pt x="17" y="24"/>
                    </a:lnTo>
                    <a:lnTo>
                      <a:pt x="5" y="24"/>
                    </a:lnTo>
                    <a:lnTo>
                      <a:pt x="0" y="24"/>
                    </a:lnTo>
                    <a:lnTo>
                      <a:pt x="16" y="13"/>
                    </a:lnTo>
                    <a:lnTo>
                      <a:pt x="34" y="6"/>
                    </a:lnTo>
                    <a:lnTo>
                      <a:pt x="53" y="1"/>
                    </a:lnTo>
                    <a:lnTo>
                      <a:pt x="73" y="0"/>
                    </a:lnTo>
                    <a:lnTo>
                      <a:pt x="92" y="2"/>
                    </a:lnTo>
                    <a:lnTo>
                      <a:pt x="112" y="6"/>
                    </a:lnTo>
                    <a:lnTo>
                      <a:pt x="130" y="12"/>
                    </a:lnTo>
                    <a:lnTo>
                      <a:pt x="148" y="19"/>
                    </a:lnTo>
                    <a:lnTo>
                      <a:pt x="160" y="28"/>
                    </a:lnTo>
                    <a:lnTo>
                      <a:pt x="173" y="37"/>
                    </a:lnTo>
                    <a:lnTo>
                      <a:pt x="184" y="47"/>
                    </a:lnTo>
                    <a:lnTo>
                      <a:pt x="196" y="59"/>
                    </a:lnTo>
                    <a:lnTo>
                      <a:pt x="206" y="72"/>
                    </a:lnTo>
                    <a:lnTo>
                      <a:pt x="216" y="84"/>
                    </a:lnTo>
                    <a:lnTo>
                      <a:pt x="225" y="97"/>
                    </a:lnTo>
                    <a:lnTo>
                      <a:pt x="232" y="1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05" name="Freeform 63"/>
              <p:cNvSpPr>
                <a:spLocks/>
              </p:cNvSpPr>
              <p:nvPr/>
            </p:nvSpPr>
            <p:spPr bwMode="auto">
              <a:xfrm>
                <a:off x="2585" y="2651"/>
                <a:ext cx="321" cy="350"/>
              </a:xfrm>
              <a:custGeom>
                <a:avLst/>
                <a:gdLst>
                  <a:gd name="T0" fmla="*/ 2 w 641"/>
                  <a:gd name="T1" fmla="*/ 1 h 699"/>
                  <a:gd name="T2" fmla="*/ 2 w 641"/>
                  <a:gd name="T3" fmla="*/ 1 h 699"/>
                  <a:gd name="T4" fmla="*/ 2 w 641"/>
                  <a:gd name="T5" fmla="*/ 1 h 699"/>
                  <a:gd name="T6" fmla="*/ 2 w 641"/>
                  <a:gd name="T7" fmla="*/ 2 h 699"/>
                  <a:gd name="T8" fmla="*/ 2 w 641"/>
                  <a:gd name="T9" fmla="*/ 2 h 699"/>
                  <a:gd name="T10" fmla="*/ 2 w 641"/>
                  <a:gd name="T11" fmla="*/ 2 h 699"/>
                  <a:gd name="T12" fmla="*/ 2 w 641"/>
                  <a:gd name="T13" fmla="*/ 2 h 699"/>
                  <a:gd name="T14" fmla="*/ 2 w 641"/>
                  <a:gd name="T15" fmla="*/ 2 h 699"/>
                  <a:gd name="T16" fmla="*/ 2 w 641"/>
                  <a:gd name="T17" fmla="*/ 2 h 699"/>
                  <a:gd name="T18" fmla="*/ 1 w 641"/>
                  <a:gd name="T19" fmla="*/ 2 h 699"/>
                  <a:gd name="T20" fmla="*/ 1 w 641"/>
                  <a:gd name="T21" fmla="*/ 2 h 699"/>
                  <a:gd name="T22" fmla="*/ 1 w 641"/>
                  <a:gd name="T23" fmla="*/ 2 h 699"/>
                  <a:gd name="T24" fmla="*/ 1 w 641"/>
                  <a:gd name="T25" fmla="*/ 2 h 699"/>
                  <a:gd name="T26" fmla="*/ 1 w 641"/>
                  <a:gd name="T27" fmla="*/ 2 h 699"/>
                  <a:gd name="T28" fmla="*/ 1 w 641"/>
                  <a:gd name="T29" fmla="*/ 2 h 699"/>
                  <a:gd name="T30" fmla="*/ 1 w 641"/>
                  <a:gd name="T31" fmla="*/ 2 h 699"/>
                  <a:gd name="T32" fmla="*/ 1 w 641"/>
                  <a:gd name="T33" fmla="*/ 2 h 699"/>
                  <a:gd name="T34" fmla="*/ 1 w 641"/>
                  <a:gd name="T35" fmla="*/ 2 h 699"/>
                  <a:gd name="T36" fmla="*/ 1 w 641"/>
                  <a:gd name="T37" fmla="*/ 2 h 699"/>
                  <a:gd name="T38" fmla="*/ 1 w 641"/>
                  <a:gd name="T39" fmla="*/ 2 h 699"/>
                  <a:gd name="T40" fmla="*/ 1 w 641"/>
                  <a:gd name="T41" fmla="*/ 2 h 699"/>
                  <a:gd name="T42" fmla="*/ 0 w 641"/>
                  <a:gd name="T43" fmla="*/ 0 h 699"/>
                  <a:gd name="T44" fmla="*/ 2 w 641"/>
                  <a:gd name="T45" fmla="*/ 1 h 69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41"/>
                  <a:gd name="T70" fmla="*/ 0 h 699"/>
                  <a:gd name="T71" fmla="*/ 641 w 641"/>
                  <a:gd name="T72" fmla="*/ 699 h 69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41" h="699">
                    <a:moveTo>
                      <a:pt x="641" y="3"/>
                    </a:moveTo>
                    <a:lnTo>
                      <a:pt x="641" y="107"/>
                    </a:lnTo>
                    <a:lnTo>
                      <a:pt x="641" y="334"/>
                    </a:lnTo>
                    <a:lnTo>
                      <a:pt x="638" y="563"/>
                    </a:lnTo>
                    <a:lnTo>
                      <a:pt x="629" y="668"/>
                    </a:lnTo>
                    <a:lnTo>
                      <a:pt x="623" y="668"/>
                    </a:lnTo>
                    <a:lnTo>
                      <a:pt x="607" y="669"/>
                    </a:lnTo>
                    <a:lnTo>
                      <a:pt x="583" y="672"/>
                    </a:lnTo>
                    <a:lnTo>
                      <a:pt x="549" y="673"/>
                    </a:lnTo>
                    <a:lnTo>
                      <a:pt x="511" y="676"/>
                    </a:lnTo>
                    <a:lnTo>
                      <a:pt x="466" y="678"/>
                    </a:lnTo>
                    <a:lnTo>
                      <a:pt x="419" y="682"/>
                    </a:lnTo>
                    <a:lnTo>
                      <a:pt x="368" y="684"/>
                    </a:lnTo>
                    <a:lnTo>
                      <a:pt x="318" y="688"/>
                    </a:lnTo>
                    <a:lnTo>
                      <a:pt x="266" y="690"/>
                    </a:lnTo>
                    <a:lnTo>
                      <a:pt x="216" y="693"/>
                    </a:lnTo>
                    <a:lnTo>
                      <a:pt x="169" y="696"/>
                    </a:lnTo>
                    <a:lnTo>
                      <a:pt x="127" y="697"/>
                    </a:lnTo>
                    <a:lnTo>
                      <a:pt x="88" y="698"/>
                    </a:lnTo>
                    <a:lnTo>
                      <a:pt x="57" y="699"/>
                    </a:lnTo>
                    <a:lnTo>
                      <a:pt x="34" y="699"/>
                    </a:lnTo>
                    <a:lnTo>
                      <a:pt x="0" y="0"/>
                    </a:lnTo>
                    <a:lnTo>
                      <a:pt x="641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06" name="Freeform 64"/>
              <p:cNvSpPr>
                <a:spLocks/>
              </p:cNvSpPr>
              <p:nvPr/>
            </p:nvSpPr>
            <p:spPr bwMode="auto">
              <a:xfrm>
                <a:off x="3295" y="2647"/>
                <a:ext cx="117" cy="218"/>
              </a:xfrm>
              <a:custGeom>
                <a:avLst/>
                <a:gdLst>
                  <a:gd name="T0" fmla="*/ 1 w 233"/>
                  <a:gd name="T1" fmla="*/ 1 h 434"/>
                  <a:gd name="T2" fmla="*/ 1 w 233"/>
                  <a:gd name="T3" fmla="*/ 1 h 434"/>
                  <a:gd name="T4" fmla="*/ 1 w 233"/>
                  <a:gd name="T5" fmla="*/ 1 h 434"/>
                  <a:gd name="T6" fmla="*/ 1 w 233"/>
                  <a:gd name="T7" fmla="*/ 1 h 434"/>
                  <a:gd name="T8" fmla="*/ 1 w 233"/>
                  <a:gd name="T9" fmla="*/ 1 h 434"/>
                  <a:gd name="T10" fmla="*/ 1 w 233"/>
                  <a:gd name="T11" fmla="*/ 1 h 434"/>
                  <a:gd name="T12" fmla="*/ 1 w 233"/>
                  <a:gd name="T13" fmla="*/ 1 h 434"/>
                  <a:gd name="T14" fmla="*/ 1 w 233"/>
                  <a:gd name="T15" fmla="*/ 1 h 434"/>
                  <a:gd name="T16" fmla="*/ 1 w 233"/>
                  <a:gd name="T17" fmla="*/ 1 h 434"/>
                  <a:gd name="T18" fmla="*/ 1 w 233"/>
                  <a:gd name="T19" fmla="*/ 1 h 434"/>
                  <a:gd name="T20" fmla="*/ 1 w 233"/>
                  <a:gd name="T21" fmla="*/ 1 h 434"/>
                  <a:gd name="T22" fmla="*/ 1 w 233"/>
                  <a:gd name="T23" fmla="*/ 1 h 434"/>
                  <a:gd name="T24" fmla="*/ 1 w 233"/>
                  <a:gd name="T25" fmla="*/ 1 h 434"/>
                  <a:gd name="T26" fmla="*/ 1 w 233"/>
                  <a:gd name="T27" fmla="*/ 1 h 434"/>
                  <a:gd name="T28" fmla="*/ 1 w 233"/>
                  <a:gd name="T29" fmla="*/ 1 h 434"/>
                  <a:gd name="T30" fmla="*/ 1 w 233"/>
                  <a:gd name="T31" fmla="*/ 1 h 434"/>
                  <a:gd name="T32" fmla="*/ 1 w 233"/>
                  <a:gd name="T33" fmla="*/ 1 h 434"/>
                  <a:gd name="T34" fmla="*/ 1 w 233"/>
                  <a:gd name="T35" fmla="*/ 1 h 434"/>
                  <a:gd name="T36" fmla="*/ 1 w 233"/>
                  <a:gd name="T37" fmla="*/ 1 h 434"/>
                  <a:gd name="T38" fmla="*/ 1 w 233"/>
                  <a:gd name="T39" fmla="*/ 1 h 434"/>
                  <a:gd name="T40" fmla="*/ 1 w 233"/>
                  <a:gd name="T41" fmla="*/ 1 h 434"/>
                  <a:gd name="T42" fmla="*/ 1 w 233"/>
                  <a:gd name="T43" fmla="*/ 1 h 434"/>
                  <a:gd name="T44" fmla="*/ 1 w 233"/>
                  <a:gd name="T45" fmla="*/ 1 h 434"/>
                  <a:gd name="T46" fmla="*/ 1 w 233"/>
                  <a:gd name="T47" fmla="*/ 1 h 434"/>
                  <a:gd name="T48" fmla="*/ 1 w 233"/>
                  <a:gd name="T49" fmla="*/ 1 h 434"/>
                  <a:gd name="T50" fmla="*/ 1 w 233"/>
                  <a:gd name="T51" fmla="*/ 1 h 434"/>
                  <a:gd name="T52" fmla="*/ 1 w 233"/>
                  <a:gd name="T53" fmla="*/ 1 h 434"/>
                  <a:gd name="T54" fmla="*/ 1 w 233"/>
                  <a:gd name="T55" fmla="*/ 1 h 434"/>
                  <a:gd name="T56" fmla="*/ 1 w 233"/>
                  <a:gd name="T57" fmla="*/ 1 h 434"/>
                  <a:gd name="T58" fmla="*/ 1 w 233"/>
                  <a:gd name="T59" fmla="*/ 1 h 434"/>
                  <a:gd name="T60" fmla="*/ 1 w 233"/>
                  <a:gd name="T61" fmla="*/ 1 h 434"/>
                  <a:gd name="T62" fmla="*/ 1 w 233"/>
                  <a:gd name="T63" fmla="*/ 1 h 434"/>
                  <a:gd name="T64" fmla="*/ 1 w 233"/>
                  <a:gd name="T65" fmla="*/ 1 h 434"/>
                  <a:gd name="T66" fmla="*/ 1 w 233"/>
                  <a:gd name="T67" fmla="*/ 1 h 434"/>
                  <a:gd name="T68" fmla="*/ 1 w 233"/>
                  <a:gd name="T69" fmla="*/ 1 h 434"/>
                  <a:gd name="T70" fmla="*/ 1 w 233"/>
                  <a:gd name="T71" fmla="*/ 1 h 434"/>
                  <a:gd name="T72" fmla="*/ 1 w 233"/>
                  <a:gd name="T73" fmla="*/ 1 h 434"/>
                  <a:gd name="T74" fmla="*/ 1 w 233"/>
                  <a:gd name="T75" fmla="*/ 1 h 434"/>
                  <a:gd name="T76" fmla="*/ 1 w 233"/>
                  <a:gd name="T77" fmla="*/ 1 h 434"/>
                  <a:gd name="T78" fmla="*/ 1 w 233"/>
                  <a:gd name="T79" fmla="*/ 1 h 434"/>
                  <a:gd name="T80" fmla="*/ 1 w 233"/>
                  <a:gd name="T81" fmla="*/ 1 h 434"/>
                  <a:gd name="T82" fmla="*/ 1 w 233"/>
                  <a:gd name="T83" fmla="*/ 1 h 434"/>
                  <a:gd name="T84" fmla="*/ 1 w 233"/>
                  <a:gd name="T85" fmla="*/ 1 h 4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3"/>
                  <a:gd name="T130" fmla="*/ 0 h 434"/>
                  <a:gd name="T131" fmla="*/ 233 w 233"/>
                  <a:gd name="T132" fmla="*/ 434 h 4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3" h="434">
                    <a:moveTo>
                      <a:pt x="133" y="147"/>
                    </a:moveTo>
                    <a:lnTo>
                      <a:pt x="137" y="164"/>
                    </a:lnTo>
                    <a:lnTo>
                      <a:pt x="137" y="180"/>
                    </a:lnTo>
                    <a:lnTo>
                      <a:pt x="135" y="196"/>
                    </a:lnTo>
                    <a:lnTo>
                      <a:pt x="130" y="211"/>
                    </a:lnTo>
                    <a:lnTo>
                      <a:pt x="122" y="226"/>
                    </a:lnTo>
                    <a:lnTo>
                      <a:pt x="114" y="240"/>
                    </a:lnTo>
                    <a:lnTo>
                      <a:pt x="104" y="253"/>
                    </a:lnTo>
                    <a:lnTo>
                      <a:pt x="92" y="266"/>
                    </a:lnTo>
                    <a:lnTo>
                      <a:pt x="86" y="270"/>
                    </a:lnTo>
                    <a:lnTo>
                      <a:pt x="79" y="272"/>
                    </a:lnTo>
                    <a:lnTo>
                      <a:pt x="74" y="274"/>
                    </a:lnTo>
                    <a:lnTo>
                      <a:pt x="67" y="275"/>
                    </a:lnTo>
                    <a:lnTo>
                      <a:pt x="60" y="275"/>
                    </a:lnTo>
                    <a:lnTo>
                      <a:pt x="52" y="275"/>
                    </a:lnTo>
                    <a:lnTo>
                      <a:pt x="41" y="275"/>
                    </a:lnTo>
                    <a:lnTo>
                      <a:pt x="31" y="273"/>
                    </a:lnTo>
                    <a:lnTo>
                      <a:pt x="36" y="279"/>
                    </a:lnTo>
                    <a:lnTo>
                      <a:pt x="40" y="283"/>
                    </a:lnTo>
                    <a:lnTo>
                      <a:pt x="46" y="288"/>
                    </a:lnTo>
                    <a:lnTo>
                      <a:pt x="52" y="291"/>
                    </a:lnTo>
                    <a:lnTo>
                      <a:pt x="59" y="295"/>
                    </a:lnTo>
                    <a:lnTo>
                      <a:pt x="66" y="297"/>
                    </a:lnTo>
                    <a:lnTo>
                      <a:pt x="72" y="298"/>
                    </a:lnTo>
                    <a:lnTo>
                      <a:pt x="79" y="300"/>
                    </a:lnTo>
                    <a:lnTo>
                      <a:pt x="87" y="298"/>
                    </a:lnTo>
                    <a:lnTo>
                      <a:pt x="97" y="296"/>
                    </a:lnTo>
                    <a:lnTo>
                      <a:pt x="107" y="295"/>
                    </a:lnTo>
                    <a:lnTo>
                      <a:pt x="117" y="295"/>
                    </a:lnTo>
                    <a:lnTo>
                      <a:pt x="128" y="295"/>
                    </a:lnTo>
                    <a:lnTo>
                      <a:pt x="136" y="295"/>
                    </a:lnTo>
                    <a:lnTo>
                      <a:pt x="143" y="297"/>
                    </a:lnTo>
                    <a:lnTo>
                      <a:pt x="146" y="300"/>
                    </a:lnTo>
                    <a:lnTo>
                      <a:pt x="146" y="316"/>
                    </a:lnTo>
                    <a:lnTo>
                      <a:pt x="144" y="329"/>
                    </a:lnTo>
                    <a:lnTo>
                      <a:pt x="139" y="343"/>
                    </a:lnTo>
                    <a:lnTo>
                      <a:pt x="131" y="356"/>
                    </a:lnTo>
                    <a:lnTo>
                      <a:pt x="122" y="369"/>
                    </a:lnTo>
                    <a:lnTo>
                      <a:pt x="112" y="379"/>
                    </a:lnTo>
                    <a:lnTo>
                      <a:pt x="101" y="388"/>
                    </a:lnTo>
                    <a:lnTo>
                      <a:pt x="90" y="396"/>
                    </a:lnTo>
                    <a:lnTo>
                      <a:pt x="99" y="400"/>
                    </a:lnTo>
                    <a:lnTo>
                      <a:pt x="109" y="401"/>
                    </a:lnTo>
                    <a:lnTo>
                      <a:pt x="120" y="401"/>
                    </a:lnTo>
                    <a:lnTo>
                      <a:pt x="129" y="400"/>
                    </a:lnTo>
                    <a:lnTo>
                      <a:pt x="139" y="397"/>
                    </a:lnTo>
                    <a:lnTo>
                      <a:pt x="148" y="394"/>
                    </a:lnTo>
                    <a:lnTo>
                      <a:pt x="158" y="389"/>
                    </a:lnTo>
                    <a:lnTo>
                      <a:pt x="166" y="385"/>
                    </a:lnTo>
                    <a:lnTo>
                      <a:pt x="174" y="379"/>
                    </a:lnTo>
                    <a:lnTo>
                      <a:pt x="180" y="372"/>
                    </a:lnTo>
                    <a:lnTo>
                      <a:pt x="186" y="364"/>
                    </a:lnTo>
                    <a:lnTo>
                      <a:pt x="192" y="356"/>
                    </a:lnTo>
                    <a:lnTo>
                      <a:pt x="199" y="348"/>
                    </a:lnTo>
                    <a:lnTo>
                      <a:pt x="206" y="340"/>
                    </a:lnTo>
                    <a:lnTo>
                      <a:pt x="214" y="334"/>
                    </a:lnTo>
                    <a:lnTo>
                      <a:pt x="224" y="329"/>
                    </a:lnTo>
                    <a:lnTo>
                      <a:pt x="229" y="339"/>
                    </a:lnTo>
                    <a:lnTo>
                      <a:pt x="233" y="349"/>
                    </a:lnTo>
                    <a:lnTo>
                      <a:pt x="233" y="358"/>
                    </a:lnTo>
                    <a:lnTo>
                      <a:pt x="230" y="369"/>
                    </a:lnTo>
                    <a:lnTo>
                      <a:pt x="220" y="385"/>
                    </a:lnTo>
                    <a:lnTo>
                      <a:pt x="207" y="397"/>
                    </a:lnTo>
                    <a:lnTo>
                      <a:pt x="193" y="408"/>
                    </a:lnTo>
                    <a:lnTo>
                      <a:pt x="178" y="416"/>
                    </a:lnTo>
                    <a:lnTo>
                      <a:pt x="161" y="423"/>
                    </a:lnTo>
                    <a:lnTo>
                      <a:pt x="144" y="427"/>
                    </a:lnTo>
                    <a:lnTo>
                      <a:pt x="127" y="431"/>
                    </a:lnTo>
                    <a:lnTo>
                      <a:pt x="109" y="434"/>
                    </a:lnTo>
                    <a:lnTo>
                      <a:pt x="101" y="431"/>
                    </a:lnTo>
                    <a:lnTo>
                      <a:pt x="93" y="427"/>
                    </a:lnTo>
                    <a:lnTo>
                      <a:pt x="85" y="424"/>
                    </a:lnTo>
                    <a:lnTo>
                      <a:pt x="76" y="420"/>
                    </a:lnTo>
                    <a:lnTo>
                      <a:pt x="68" y="417"/>
                    </a:lnTo>
                    <a:lnTo>
                      <a:pt x="60" y="411"/>
                    </a:lnTo>
                    <a:lnTo>
                      <a:pt x="53" y="406"/>
                    </a:lnTo>
                    <a:lnTo>
                      <a:pt x="46" y="397"/>
                    </a:lnTo>
                    <a:lnTo>
                      <a:pt x="48" y="393"/>
                    </a:lnTo>
                    <a:lnTo>
                      <a:pt x="52" y="391"/>
                    </a:lnTo>
                    <a:lnTo>
                      <a:pt x="56" y="388"/>
                    </a:lnTo>
                    <a:lnTo>
                      <a:pt x="61" y="387"/>
                    </a:lnTo>
                    <a:lnTo>
                      <a:pt x="67" y="386"/>
                    </a:lnTo>
                    <a:lnTo>
                      <a:pt x="72" y="385"/>
                    </a:lnTo>
                    <a:lnTo>
                      <a:pt x="77" y="384"/>
                    </a:lnTo>
                    <a:lnTo>
                      <a:pt x="82" y="381"/>
                    </a:lnTo>
                    <a:lnTo>
                      <a:pt x="93" y="370"/>
                    </a:lnTo>
                    <a:lnTo>
                      <a:pt x="104" y="358"/>
                    </a:lnTo>
                    <a:lnTo>
                      <a:pt x="112" y="346"/>
                    </a:lnTo>
                    <a:lnTo>
                      <a:pt x="115" y="332"/>
                    </a:lnTo>
                    <a:lnTo>
                      <a:pt x="104" y="335"/>
                    </a:lnTo>
                    <a:lnTo>
                      <a:pt x="91" y="335"/>
                    </a:lnTo>
                    <a:lnTo>
                      <a:pt x="79" y="334"/>
                    </a:lnTo>
                    <a:lnTo>
                      <a:pt x="68" y="329"/>
                    </a:lnTo>
                    <a:lnTo>
                      <a:pt x="56" y="325"/>
                    </a:lnTo>
                    <a:lnTo>
                      <a:pt x="45" y="318"/>
                    </a:lnTo>
                    <a:lnTo>
                      <a:pt x="34" y="310"/>
                    </a:lnTo>
                    <a:lnTo>
                      <a:pt x="24" y="301"/>
                    </a:lnTo>
                    <a:lnTo>
                      <a:pt x="10" y="282"/>
                    </a:lnTo>
                    <a:lnTo>
                      <a:pt x="2" y="260"/>
                    </a:lnTo>
                    <a:lnTo>
                      <a:pt x="0" y="237"/>
                    </a:lnTo>
                    <a:lnTo>
                      <a:pt x="6" y="215"/>
                    </a:lnTo>
                    <a:lnTo>
                      <a:pt x="13" y="218"/>
                    </a:lnTo>
                    <a:lnTo>
                      <a:pt x="16" y="223"/>
                    </a:lnTo>
                    <a:lnTo>
                      <a:pt x="18" y="230"/>
                    </a:lnTo>
                    <a:lnTo>
                      <a:pt x="21" y="238"/>
                    </a:lnTo>
                    <a:lnTo>
                      <a:pt x="23" y="245"/>
                    </a:lnTo>
                    <a:lnTo>
                      <a:pt x="28" y="252"/>
                    </a:lnTo>
                    <a:lnTo>
                      <a:pt x="33" y="256"/>
                    </a:lnTo>
                    <a:lnTo>
                      <a:pt x="44" y="257"/>
                    </a:lnTo>
                    <a:lnTo>
                      <a:pt x="48" y="257"/>
                    </a:lnTo>
                    <a:lnTo>
                      <a:pt x="53" y="257"/>
                    </a:lnTo>
                    <a:lnTo>
                      <a:pt x="57" y="257"/>
                    </a:lnTo>
                    <a:lnTo>
                      <a:pt x="63" y="257"/>
                    </a:lnTo>
                    <a:lnTo>
                      <a:pt x="68" y="256"/>
                    </a:lnTo>
                    <a:lnTo>
                      <a:pt x="74" y="253"/>
                    </a:lnTo>
                    <a:lnTo>
                      <a:pt x="78" y="251"/>
                    </a:lnTo>
                    <a:lnTo>
                      <a:pt x="82" y="248"/>
                    </a:lnTo>
                    <a:lnTo>
                      <a:pt x="97" y="215"/>
                    </a:lnTo>
                    <a:lnTo>
                      <a:pt x="97" y="182"/>
                    </a:lnTo>
                    <a:lnTo>
                      <a:pt x="87" y="149"/>
                    </a:lnTo>
                    <a:lnTo>
                      <a:pt x="75" y="114"/>
                    </a:lnTo>
                    <a:lnTo>
                      <a:pt x="66" y="82"/>
                    </a:lnTo>
                    <a:lnTo>
                      <a:pt x="66" y="51"/>
                    </a:lnTo>
                    <a:lnTo>
                      <a:pt x="79" y="23"/>
                    </a:lnTo>
                    <a:lnTo>
                      <a:pt x="115" y="0"/>
                    </a:lnTo>
                    <a:lnTo>
                      <a:pt x="117" y="16"/>
                    </a:lnTo>
                    <a:lnTo>
                      <a:pt x="122" y="56"/>
                    </a:lnTo>
                    <a:lnTo>
                      <a:pt x="128" y="105"/>
                    </a:lnTo>
                    <a:lnTo>
                      <a:pt x="133" y="1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07" name="Freeform 65"/>
              <p:cNvSpPr>
                <a:spLocks/>
              </p:cNvSpPr>
              <p:nvPr/>
            </p:nvSpPr>
            <p:spPr bwMode="auto">
              <a:xfrm>
                <a:off x="2603" y="2661"/>
                <a:ext cx="289" cy="328"/>
              </a:xfrm>
              <a:custGeom>
                <a:avLst/>
                <a:gdLst>
                  <a:gd name="T0" fmla="*/ 1 w 578"/>
                  <a:gd name="T1" fmla="*/ 2 h 654"/>
                  <a:gd name="T2" fmla="*/ 1 w 578"/>
                  <a:gd name="T3" fmla="*/ 2 h 654"/>
                  <a:gd name="T4" fmla="*/ 1 w 578"/>
                  <a:gd name="T5" fmla="*/ 2 h 654"/>
                  <a:gd name="T6" fmla="*/ 1 w 578"/>
                  <a:gd name="T7" fmla="*/ 2 h 654"/>
                  <a:gd name="T8" fmla="*/ 1 w 578"/>
                  <a:gd name="T9" fmla="*/ 2 h 654"/>
                  <a:gd name="T10" fmla="*/ 1 w 578"/>
                  <a:gd name="T11" fmla="*/ 2 h 654"/>
                  <a:gd name="T12" fmla="*/ 1 w 578"/>
                  <a:gd name="T13" fmla="*/ 2 h 654"/>
                  <a:gd name="T14" fmla="*/ 1 w 578"/>
                  <a:gd name="T15" fmla="*/ 2 h 654"/>
                  <a:gd name="T16" fmla="*/ 1 w 578"/>
                  <a:gd name="T17" fmla="*/ 2 h 654"/>
                  <a:gd name="T18" fmla="*/ 1 w 578"/>
                  <a:gd name="T19" fmla="*/ 2 h 654"/>
                  <a:gd name="T20" fmla="*/ 1 w 578"/>
                  <a:gd name="T21" fmla="*/ 2 h 654"/>
                  <a:gd name="T22" fmla="*/ 1 w 578"/>
                  <a:gd name="T23" fmla="*/ 2 h 654"/>
                  <a:gd name="T24" fmla="*/ 1 w 578"/>
                  <a:gd name="T25" fmla="*/ 2 h 654"/>
                  <a:gd name="T26" fmla="*/ 1 w 578"/>
                  <a:gd name="T27" fmla="*/ 2 h 654"/>
                  <a:gd name="T28" fmla="*/ 1 w 578"/>
                  <a:gd name="T29" fmla="*/ 2 h 654"/>
                  <a:gd name="T30" fmla="*/ 1 w 578"/>
                  <a:gd name="T31" fmla="*/ 2 h 654"/>
                  <a:gd name="T32" fmla="*/ 1 w 578"/>
                  <a:gd name="T33" fmla="*/ 2 h 654"/>
                  <a:gd name="T34" fmla="*/ 0 w 578"/>
                  <a:gd name="T35" fmla="*/ 0 h 654"/>
                  <a:gd name="T36" fmla="*/ 1 w 578"/>
                  <a:gd name="T37" fmla="*/ 1 h 654"/>
                  <a:gd name="T38" fmla="*/ 1 w 578"/>
                  <a:gd name="T39" fmla="*/ 2 h 65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78"/>
                  <a:gd name="T61" fmla="*/ 0 h 654"/>
                  <a:gd name="T62" fmla="*/ 578 w 578"/>
                  <a:gd name="T63" fmla="*/ 654 h 65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78" h="654">
                    <a:moveTo>
                      <a:pt x="568" y="622"/>
                    </a:moveTo>
                    <a:lnTo>
                      <a:pt x="545" y="624"/>
                    </a:lnTo>
                    <a:lnTo>
                      <a:pt x="517" y="625"/>
                    </a:lnTo>
                    <a:lnTo>
                      <a:pt x="481" y="629"/>
                    </a:lnTo>
                    <a:lnTo>
                      <a:pt x="441" y="631"/>
                    </a:lnTo>
                    <a:lnTo>
                      <a:pt x="398" y="633"/>
                    </a:lnTo>
                    <a:lnTo>
                      <a:pt x="352" y="636"/>
                    </a:lnTo>
                    <a:lnTo>
                      <a:pt x="305" y="639"/>
                    </a:lnTo>
                    <a:lnTo>
                      <a:pt x="258" y="641"/>
                    </a:lnTo>
                    <a:lnTo>
                      <a:pt x="213" y="644"/>
                    </a:lnTo>
                    <a:lnTo>
                      <a:pt x="169" y="646"/>
                    </a:lnTo>
                    <a:lnTo>
                      <a:pt x="129" y="648"/>
                    </a:lnTo>
                    <a:lnTo>
                      <a:pt x="94" y="651"/>
                    </a:lnTo>
                    <a:lnTo>
                      <a:pt x="64" y="652"/>
                    </a:lnTo>
                    <a:lnTo>
                      <a:pt x="42" y="653"/>
                    </a:lnTo>
                    <a:lnTo>
                      <a:pt x="27" y="654"/>
                    </a:lnTo>
                    <a:lnTo>
                      <a:pt x="23" y="654"/>
                    </a:lnTo>
                    <a:lnTo>
                      <a:pt x="0" y="0"/>
                    </a:lnTo>
                    <a:lnTo>
                      <a:pt x="578" y="8"/>
                    </a:lnTo>
                    <a:lnTo>
                      <a:pt x="568" y="622"/>
                    </a:lnTo>
                    <a:close/>
                  </a:path>
                </a:pathLst>
              </a:custGeom>
              <a:solidFill>
                <a:srgbClr val="26AD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08" name="Freeform 66"/>
              <p:cNvSpPr>
                <a:spLocks/>
              </p:cNvSpPr>
              <p:nvPr/>
            </p:nvSpPr>
            <p:spPr bwMode="auto">
              <a:xfrm>
                <a:off x="2561" y="3027"/>
                <a:ext cx="378" cy="112"/>
              </a:xfrm>
              <a:custGeom>
                <a:avLst/>
                <a:gdLst>
                  <a:gd name="T0" fmla="*/ 1 w 756"/>
                  <a:gd name="T1" fmla="*/ 0 h 226"/>
                  <a:gd name="T2" fmla="*/ 1 w 756"/>
                  <a:gd name="T3" fmla="*/ 0 h 226"/>
                  <a:gd name="T4" fmla="*/ 1 w 756"/>
                  <a:gd name="T5" fmla="*/ 0 h 226"/>
                  <a:gd name="T6" fmla="*/ 1 w 756"/>
                  <a:gd name="T7" fmla="*/ 0 h 226"/>
                  <a:gd name="T8" fmla="*/ 1 w 756"/>
                  <a:gd name="T9" fmla="*/ 0 h 226"/>
                  <a:gd name="T10" fmla="*/ 1 w 756"/>
                  <a:gd name="T11" fmla="*/ 0 h 226"/>
                  <a:gd name="T12" fmla="*/ 1 w 756"/>
                  <a:gd name="T13" fmla="*/ 0 h 226"/>
                  <a:gd name="T14" fmla="*/ 1 w 756"/>
                  <a:gd name="T15" fmla="*/ 0 h 226"/>
                  <a:gd name="T16" fmla="*/ 1 w 756"/>
                  <a:gd name="T17" fmla="*/ 0 h 226"/>
                  <a:gd name="T18" fmla="*/ 1 w 756"/>
                  <a:gd name="T19" fmla="*/ 0 h 226"/>
                  <a:gd name="T20" fmla="*/ 1 w 756"/>
                  <a:gd name="T21" fmla="*/ 0 h 226"/>
                  <a:gd name="T22" fmla="*/ 1 w 756"/>
                  <a:gd name="T23" fmla="*/ 0 h 226"/>
                  <a:gd name="T24" fmla="*/ 1 w 756"/>
                  <a:gd name="T25" fmla="*/ 0 h 226"/>
                  <a:gd name="T26" fmla="*/ 1 w 756"/>
                  <a:gd name="T27" fmla="*/ 0 h 226"/>
                  <a:gd name="T28" fmla="*/ 1 w 756"/>
                  <a:gd name="T29" fmla="*/ 0 h 226"/>
                  <a:gd name="T30" fmla="*/ 1 w 756"/>
                  <a:gd name="T31" fmla="*/ 0 h 226"/>
                  <a:gd name="T32" fmla="*/ 1 w 756"/>
                  <a:gd name="T33" fmla="*/ 0 h 226"/>
                  <a:gd name="T34" fmla="*/ 1 w 756"/>
                  <a:gd name="T35" fmla="*/ 0 h 226"/>
                  <a:gd name="T36" fmla="*/ 1 w 756"/>
                  <a:gd name="T37" fmla="*/ 0 h 226"/>
                  <a:gd name="T38" fmla="*/ 1 w 756"/>
                  <a:gd name="T39" fmla="*/ 0 h 226"/>
                  <a:gd name="T40" fmla="*/ 1 w 756"/>
                  <a:gd name="T41" fmla="*/ 0 h 226"/>
                  <a:gd name="T42" fmla="*/ 1 w 756"/>
                  <a:gd name="T43" fmla="*/ 0 h 226"/>
                  <a:gd name="T44" fmla="*/ 1 w 756"/>
                  <a:gd name="T45" fmla="*/ 0 h 226"/>
                  <a:gd name="T46" fmla="*/ 1 w 756"/>
                  <a:gd name="T47" fmla="*/ 0 h 226"/>
                  <a:gd name="T48" fmla="*/ 1 w 756"/>
                  <a:gd name="T49" fmla="*/ 0 h 226"/>
                  <a:gd name="T50" fmla="*/ 1 w 756"/>
                  <a:gd name="T51" fmla="*/ 0 h 226"/>
                  <a:gd name="T52" fmla="*/ 1 w 756"/>
                  <a:gd name="T53" fmla="*/ 0 h 226"/>
                  <a:gd name="T54" fmla="*/ 1 w 756"/>
                  <a:gd name="T55" fmla="*/ 0 h 226"/>
                  <a:gd name="T56" fmla="*/ 1 w 756"/>
                  <a:gd name="T57" fmla="*/ 0 h 226"/>
                  <a:gd name="T58" fmla="*/ 1 w 756"/>
                  <a:gd name="T59" fmla="*/ 0 h 226"/>
                  <a:gd name="T60" fmla="*/ 1 w 756"/>
                  <a:gd name="T61" fmla="*/ 0 h 226"/>
                  <a:gd name="T62" fmla="*/ 1 w 756"/>
                  <a:gd name="T63" fmla="*/ 0 h 226"/>
                  <a:gd name="T64" fmla="*/ 1 w 756"/>
                  <a:gd name="T65" fmla="*/ 0 h 226"/>
                  <a:gd name="T66" fmla="*/ 1 w 756"/>
                  <a:gd name="T67" fmla="*/ 0 h 226"/>
                  <a:gd name="T68" fmla="*/ 1 w 756"/>
                  <a:gd name="T69" fmla="*/ 0 h 226"/>
                  <a:gd name="T70" fmla="*/ 1 w 756"/>
                  <a:gd name="T71" fmla="*/ 0 h 226"/>
                  <a:gd name="T72" fmla="*/ 1 w 756"/>
                  <a:gd name="T73" fmla="*/ 0 h 226"/>
                  <a:gd name="T74" fmla="*/ 1 w 756"/>
                  <a:gd name="T75" fmla="*/ 0 h 226"/>
                  <a:gd name="T76" fmla="*/ 1 w 756"/>
                  <a:gd name="T77" fmla="*/ 0 h 226"/>
                  <a:gd name="T78" fmla="*/ 1 w 756"/>
                  <a:gd name="T79" fmla="*/ 0 h 226"/>
                  <a:gd name="T80" fmla="*/ 1 w 756"/>
                  <a:gd name="T81" fmla="*/ 0 h 226"/>
                  <a:gd name="T82" fmla="*/ 1 w 756"/>
                  <a:gd name="T83" fmla="*/ 0 h 226"/>
                  <a:gd name="T84" fmla="*/ 1 w 756"/>
                  <a:gd name="T85" fmla="*/ 0 h 226"/>
                  <a:gd name="T86" fmla="*/ 1 w 756"/>
                  <a:gd name="T87" fmla="*/ 0 h 226"/>
                  <a:gd name="T88" fmla="*/ 1 w 756"/>
                  <a:gd name="T89" fmla="*/ 0 h 226"/>
                  <a:gd name="T90" fmla="*/ 1 w 756"/>
                  <a:gd name="T91" fmla="*/ 0 h 22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756"/>
                  <a:gd name="T139" fmla="*/ 0 h 226"/>
                  <a:gd name="T140" fmla="*/ 756 w 756"/>
                  <a:gd name="T141" fmla="*/ 226 h 22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756" h="226">
                    <a:moveTo>
                      <a:pt x="756" y="6"/>
                    </a:moveTo>
                    <a:lnTo>
                      <a:pt x="754" y="7"/>
                    </a:lnTo>
                    <a:lnTo>
                      <a:pt x="749" y="9"/>
                    </a:lnTo>
                    <a:lnTo>
                      <a:pt x="741" y="14"/>
                    </a:lnTo>
                    <a:lnTo>
                      <a:pt x="729" y="20"/>
                    </a:lnTo>
                    <a:lnTo>
                      <a:pt x="716" y="27"/>
                    </a:lnTo>
                    <a:lnTo>
                      <a:pt x="700" y="35"/>
                    </a:lnTo>
                    <a:lnTo>
                      <a:pt x="682" y="43"/>
                    </a:lnTo>
                    <a:lnTo>
                      <a:pt x="664" y="51"/>
                    </a:lnTo>
                    <a:lnTo>
                      <a:pt x="643" y="59"/>
                    </a:lnTo>
                    <a:lnTo>
                      <a:pt x="622" y="67"/>
                    </a:lnTo>
                    <a:lnTo>
                      <a:pt x="602" y="74"/>
                    </a:lnTo>
                    <a:lnTo>
                      <a:pt x="580" y="81"/>
                    </a:lnTo>
                    <a:lnTo>
                      <a:pt x="559" y="86"/>
                    </a:lnTo>
                    <a:lnTo>
                      <a:pt x="538" y="90"/>
                    </a:lnTo>
                    <a:lnTo>
                      <a:pt x="519" y="92"/>
                    </a:lnTo>
                    <a:lnTo>
                      <a:pt x="500" y="92"/>
                    </a:lnTo>
                    <a:lnTo>
                      <a:pt x="486" y="128"/>
                    </a:lnTo>
                    <a:lnTo>
                      <a:pt x="478" y="173"/>
                    </a:lnTo>
                    <a:lnTo>
                      <a:pt x="475" y="210"/>
                    </a:lnTo>
                    <a:lnTo>
                      <a:pt x="475" y="226"/>
                    </a:lnTo>
                    <a:lnTo>
                      <a:pt x="458" y="206"/>
                    </a:lnTo>
                    <a:lnTo>
                      <a:pt x="452" y="180"/>
                    </a:lnTo>
                    <a:lnTo>
                      <a:pt x="453" y="151"/>
                    </a:lnTo>
                    <a:lnTo>
                      <a:pt x="458" y="123"/>
                    </a:lnTo>
                    <a:lnTo>
                      <a:pt x="460" y="116"/>
                    </a:lnTo>
                    <a:lnTo>
                      <a:pt x="463" y="108"/>
                    </a:lnTo>
                    <a:lnTo>
                      <a:pt x="467" y="101"/>
                    </a:lnTo>
                    <a:lnTo>
                      <a:pt x="470" y="96"/>
                    </a:lnTo>
                    <a:lnTo>
                      <a:pt x="476" y="90"/>
                    </a:lnTo>
                    <a:lnTo>
                      <a:pt x="482" y="84"/>
                    </a:lnTo>
                    <a:lnTo>
                      <a:pt x="488" y="81"/>
                    </a:lnTo>
                    <a:lnTo>
                      <a:pt x="496" y="77"/>
                    </a:lnTo>
                    <a:lnTo>
                      <a:pt x="505" y="77"/>
                    </a:lnTo>
                    <a:lnTo>
                      <a:pt x="520" y="75"/>
                    </a:lnTo>
                    <a:lnTo>
                      <a:pt x="541" y="69"/>
                    </a:lnTo>
                    <a:lnTo>
                      <a:pt x="565" y="62"/>
                    </a:lnTo>
                    <a:lnTo>
                      <a:pt x="590" y="54"/>
                    </a:lnTo>
                    <a:lnTo>
                      <a:pt x="614" y="46"/>
                    </a:lnTo>
                    <a:lnTo>
                      <a:pt x="636" y="38"/>
                    </a:lnTo>
                    <a:lnTo>
                      <a:pt x="653" y="33"/>
                    </a:lnTo>
                    <a:lnTo>
                      <a:pt x="636" y="32"/>
                    </a:lnTo>
                    <a:lnTo>
                      <a:pt x="609" y="33"/>
                    </a:lnTo>
                    <a:lnTo>
                      <a:pt x="574" y="35"/>
                    </a:lnTo>
                    <a:lnTo>
                      <a:pt x="531" y="37"/>
                    </a:lnTo>
                    <a:lnTo>
                      <a:pt x="483" y="40"/>
                    </a:lnTo>
                    <a:lnTo>
                      <a:pt x="431" y="44"/>
                    </a:lnTo>
                    <a:lnTo>
                      <a:pt x="376" y="47"/>
                    </a:lnTo>
                    <a:lnTo>
                      <a:pt x="321" y="52"/>
                    </a:lnTo>
                    <a:lnTo>
                      <a:pt x="264" y="57"/>
                    </a:lnTo>
                    <a:lnTo>
                      <a:pt x="210" y="60"/>
                    </a:lnTo>
                    <a:lnTo>
                      <a:pt x="159" y="65"/>
                    </a:lnTo>
                    <a:lnTo>
                      <a:pt x="113" y="68"/>
                    </a:lnTo>
                    <a:lnTo>
                      <a:pt x="72" y="71"/>
                    </a:lnTo>
                    <a:lnTo>
                      <a:pt x="40" y="73"/>
                    </a:lnTo>
                    <a:lnTo>
                      <a:pt x="14" y="75"/>
                    </a:lnTo>
                    <a:lnTo>
                      <a:pt x="0" y="75"/>
                    </a:lnTo>
                    <a:lnTo>
                      <a:pt x="2" y="69"/>
                    </a:lnTo>
                    <a:lnTo>
                      <a:pt x="4" y="63"/>
                    </a:lnTo>
                    <a:lnTo>
                      <a:pt x="6" y="59"/>
                    </a:lnTo>
                    <a:lnTo>
                      <a:pt x="7" y="52"/>
                    </a:lnTo>
                    <a:lnTo>
                      <a:pt x="13" y="51"/>
                    </a:lnTo>
                    <a:lnTo>
                      <a:pt x="23" y="51"/>
                    </a:lnTo>
                    <a:lnTo>
                      <a:pt x="36" y="50"/>
                    </a:lnTo>
                    <a:lnTo>
                      <a:pt x="52" y="47"/>
                    </a:lnTo>
                    <a:lnTo>
                      <a:pt x="71" y="46"/>
                    </a:lnTo>
                    <a:lnTo>
                      <a:pt x="91" y="44"/>
                    </a:lnTo>
                    <a:lnTo>
                      <a:pt x="114" y="42"/>
                    </a:lnTo>
                    <a:lnTo>
                      <a:pt x="140" y="39"/>
                    </a:lnTo>
                    <a:lnTo>
                      <a:pt x="167" y="37"/>
                    </a:lnTo>
                    <a:lnTo>
                      <a:pt x="195" y="35"/>
                    </a:lnTo>
                    <a:lnTo>
                      <a:pt x="225" y="31"/>
                    </a:lnTo>
                    <a:lnTo>
                      <a:pt x="256" y="29"/>
                    </a:lnTo>
                    <a:lnTo>
                      <a:pt x="288" y="27"/>
                    </a:lnTo>
                    <a:lnTo>
                      <a:pt x="321" y="23"/>
                    </a:lnTo>
                    <a:lnTo>
                      <a:pt x="354" y="21"/>
                    </a:lnTo>
                    <a:lnTo>
                      <a:pt x="387" y="18"/>
                    </a:lnTo>
                    <a:lnTo>
                      <a:pt x="420" y="15"/>
                    </a:lnTo>
                    <a:lnTo>
                      <a:pt x="453" y="13"/>
                    </a:lnTo>
                    <a:lnTo>
                      <a:pt x="485" y="10"/>
                    </a:lnTo>
                    <a:lnTo>
                      <a:pt x="516" y="8"/>
                    </a:lnTo>
                    <a:lnTo>
                      <a:pt x="548" y="7"/>
                    </a:lnTo>
                    <a:lnTo>
                      <a:pt x="576" y="5"/>
                    </a:lnTo>
                    <a:lnTo>
                      <a:pt x="605" y="4"/>
                    </a:lnTo>
                    <a:lnTo>
                      <a:pt x="632" y="2"/>
                    </a:lnTo>
                    <a:lnTo>
                      <a:pt x="656" y="1"/>
                    </a:lnTo>
                    <a:lnTo>
                      <a:pt x="678" y="1"/>
                    </a:lnTo>
                    <a:lnTo>
                      <a:pt x="698" y="0"/>
                    </a:lnTo>
                    <a:lnTo>
                      <a:pt x="716" y="1"/>
                    </a:lnTo>
                    <a:lnTo>
                      <a:pt x="731" y="1"/>
                    </a:lnTo>
                    <a:lnTo>
                      <a:pt x="742" y="2"/>
                    </a:lnTo>
                    <a:lnTo>
                      <a:pt x="751" y="4"/>
                    </a:lnTo>
                    <a:lnTo>
                      <a:pt x="75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09" name="Freeform 67"/>
              <p:cNvSpPr>
                <a:spLocks/>
              </p:cNvSpPr>
              <p:nvPr/>
            </p:nvSpPr>
            <p:spPr bwMode="auto">
              <a:xfrm>
                <a:off x="2437" y="3085"/>
                <a:ext cx="496" cy="113"/>
              </a:xfrm>
              <a:custGeom>
                <a:avLst/>
                <a:gdLst>
                  <a:gd name="T0" fmla="*/ 1 w 991"/>
                  <a:gd name="T1" fmla="*/ 1 h 225"/>
                  <a:gd name="T2" fmla="*/ 1 w 991"/>
                  <a:gd name="T3" fmla="*/ 1 h 225"/>
                  <a:gd name="T4" fmla="*/ 1 w 991"/>
                  <a:gd name="T5" fmla="*/ 1 h 225"/>
                  <a:gd name="T6" fmla="*/ 1 w 991"/>
                  <a:gd name="T7" fmla="*/ 1 h 225"/>
                  <a:gd name="T8" fmla="*/ 1 w 991"/>
                  <a:gd name="T9" fmla="*/ 1 h 225"/>
                  <a:gd name="T10" fmla="*/ 1 w 991"/>
                  <a:gd name="T11" fmla="*/ 1 h 225"/>
                  <a:gd name="T12" fmla="*/ 1 w 991"/>
                  <a:gd name="T13" fmla="*/ 1 h 225"/>
                  <a:gd name="T14" fmla="*/ 1 w 991"/>
                  <a:gd name="T15" fmla="*/ 1 h 225"/>
                  <a:gd name="T16" fmla="*/ 1 w 991"/>
                  <a:gd name="T17" fmla="*/ 1 h 225"/>
                  <a:gd name="T18" fmla="*/ 1 w 991"/>
                  <a:gd name="T19" fmla="*/ 1 h 225"/>
                  <a:gd name="T20" fmla="*/ 1 w 991"/>
                  <a:gd name="T21" fmla="*/ 1 h 225"/>
                  <a:gd name="T22" fmla="*/ 1 w 991"/>
                  <a:gd name="T23" fmla="*/ 1 h 225"/>
                  <a:gd name="T24" fmla="*/ 1 w 991"/>
                  <a:gd name="T25" fmla="*/ 1 h 225"/>
                  <a:gd name="T26" fmla="*/ 1 w 991"/>
                  <a:gd name="T27" fmla="*/ 1 h 225"/>
                  <a:gd name="T28" fmla="*/ 1 w 991"/>
                  <a:gd name="T29" fmla="*/ 1 h 225"/>
                  <a:gd name="T30" fmla="*/ 1 w 991"/>
                  <a:gd name="T31" fmla="*/ 1 h 225"/>
                  <a:gd name="T32" fmla="*/ 1 w 991"/>
                  <a:gd name="T33" fmla="*/ 1 h 225"/>
                  <a:gd name="T34" fmla="*/ 1 w 991"/>
                  <a:gd name="T35" fmla="*/ 1 h 225"/>
                  <a:gd name="T36" fmla="*/ 1 w 991"/>
                  <a:gd name="T37" fmla="*/ 1 h 225"/>
                  <a:gd name="T38" fmla="*/ 1 w 991"/>
                  <a:gd name="T39" fmla="*/ 1 h 225"/>
                  <a:gd name="T40" fmla="*/ 1 w 991"/>
                  <a:gd name="T41" fmla="*/ 0 h 225"/>
                  <a:gd name="T42" fmla="*/ 1 w 991"/>
                  <a:gd name="T43" fmla="*/ 1 h 225"/>
                  <a:gd name="T44" fmla="*/ 1 w 991"/>
                  <a:gd name="T45" fmla="*/ 1 h 225"/>
                  <a:gd name="T46" fmla="*/ 1 w 991"/>
                  <a:gd name="T47" fmla="*/ 1 h 225"/>
                  <a:gd name="T48" fmla="*/ 1 w 991"/>
                  <a:gd name="T49" fmla="*/ 1 h 225"/>
                  <a:gd name="T50" fmla="*/ 1 w 991"/>
                  <a:gd name="T51" fmla="*/ 1 h 225"/>
                  <a:gd name="T52" fmla="*/ 1 w 991"/>
                  <a:gd name="T53" fmla="*/ 1 h 225"/>
                  <a:gd name="T54" fmla="*/ 1 w 991"/>
                  <a:gd name="T55" fmla="*/ 1 h 225"/>
                  <a:gd name="T56" fmla="*/ 1 w 991"/>
                  <a:gd name="T57" fmla="*/ 1 h 225"/>
                  <a:gd name="T58" fmla="*/ 1 w 991"/>
                  <a:gd name="T59" fmla="*/ 1 h 225"/>
                  <a:gd name="T60" fmla="*/ 1 w 991"/>
                  <a:gd name="T61" fmla="*/ 1 h 225"/>
                  <a:gd name="T62" fmla="*/ 1 w 991"/>
                  <a:gd name="T63" fmla="*/ 1 h 225"/>
                  <a:gd name="T64" fmla="*/ 1 w 991"/>
                  <a:gd name="T65" fmla="*/ 1 h 225"/>
                  <a:gd name="T66" fmla="*/ 1 w 991"/>
                  <a:gd name="T67" fmla="*/ 1 h 225"/>
                  <a:gd name="T68" fmla="*/ 1 w 991"/>
                  <a:gd name="T69" fmla="*/ 1 h 225"/>
                  <a:gd name="T70" fmla="*/ 1 w 991"/>
                  <a:gd name="T71" fmla="*/ 1 h 225"/>
                  <a:gd name="T72" fmla="*/ 1 w 991"/>
                  <a:gd name="T73" fmla="*/ 1 h 225"/>
                  <a:gd name="T74" fmla="*/ 2 w 991"/>
                  <a:gd name="T75" fmla="*/ 1 h 225"/>
                  <a:gd name="T76" fmla="*/ 2 w 991"/>
                  <a:gd name="T77" fmla="*/ 1 h 225"/>
                  <a:gd name="T78" fmla="*/ 2 w 991"/>
                  <a:gd name="T79" fmla="*/ 1 h 225"/>
                  <a:gd name="T80" fmla="*/ 2 w 991"/>
                  <a:gd name="T81" fmla="*/ 1 h 225"/>
                  <a:gd name="T82" fmla="*/ 2 w 991"/>
                  <a:gd name="T83" fmla="*/ 1 h 2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91"/>
                  <a:gd name="T127" fmla="*/ 0 h 225"/>
                  <a:gd name="T128" fmla="*/ 991 w 991"/>
                  <a:gd name="T129" fmla="*/ 225 h 2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91" h="225">
                    <a:moveTo>
                      <a:pt x="301" y="225"/>
                    </a:moveTo>
                    <a:lnTo>
                      <a:pt x="298" y="224"/>
                    </a:lnTo>
                    <a:lnTo>
                      <a:pt x="289" y="222"/>
                    </a:lnTo>
                    <a:lnTo>
                      <a:pt x="275" y="218"/>
                    </a:lnTo>
                    <a:lnTo>
                      <a:pt x="256" y="215"/>
                    </a:lnTo>
                    <a:lnTo>
                      <a:pt x="235" y="209"/>
                    </a:lnTo>
                    <a:lnTo>
                      <a:pt x="209" y="204"/>
                    </a:lnTo>
                    <a:lnTo>
                      <a:pt x="183" y="197"/>
                    </a:lnTo>
                    <a:lnTo>
                      <a:pt x="156" y="190"/>
                    </a:lnTo>
                    <a:lnTo>
                      <a:pt x="129" y="183"/>
                    </a:lnTo>
                    <a:lnTo>
                      <a:pt x="101" y="176"/>
                    </a:lnTo>
                    <a:lnTo>
                      <a:pt x="76" y="169"/>
                    </a:lnTo>
                    <a:lnTo>
                      <a:pt x="53" y="162"/>
                    </a:lnTo>
                    <a:lnTo>
                      <a:pt x="33" y="156"/>
                    </a:lnTo>
                    <a:lnTo>
                      <a:pt x="17" y="151"/>
                    </a:lnTo>
                    <a:lnTo>
                      <a:pt x="5" y="147"/>
                    </a:lnTo>
                    <a:lnTo>
                      <a:pt x="0" y="144"/>
                    </a:lnTo>
                    <a:lnTo>
                      <a:pt x="2" y="139"/>
                    </a:lnTo>
                    <a:lnTo>
                      <a:pt x="5" y="136"/>
                    </a:lnTo>
                    <a:lnTo>
                      <a:pt x="10" y="132"/>
                    </a:lnTo>
                    <a:lnTo>
                      <a:pt x="13" y="127"/>
                    </a:lnTo>
                    <a:lnTo>
                      <a:pt x="330" y="85"/>
                    </a:lnTo>
                    <a:lnTo>
                      <a:pt x="333" y="85"/>
                    </a:lnTo>
                    <a:lnTo>
                      <a:pt x="335" y="70"/>
                    </a:lnTo>
                    <a:lnTo>
                      <a:pt x="336" y="54"/>
                    </a:lnTo>
                    <a:lnTo>
                      <a:pt x="334" y="38"/>
                    </a:lnTo>
                    <a:lnTo>
                      <a:pt x="327" y="24"/>
                    </a:lnTo>
                    <a:lnTo>
                      <a:pt x="324" y="24"/>
                    </a:lnTo>
                    <a:lnTo>
                      <a:pt x="318" y="25"/>
                    </a:lnTo>
                    <a:lnTo>
                      <a:pt x="306" y="26"/>
                    </a:lnTo>
                    <a:lnTo>
                      <a:pt x="292" y="27"/>
                    </a:lnTo>
                    <a:lnTo>
                      <a:pt x="276" y="28"/>
                    </a:lnTo>
                    <a:lnTo>
                      <a:pt x="258" y="31"/>
                    </a:lnTo>
                    <a:lnTo>
                      <a:pt x="237" y="33"/>
                    </a:lnTo>
                    <a:lnTo>
                      <a:pt x="216" y="34"/>
                    </a:lnTo>
                    <a:lnTo>
                      <a:pt x="195" y="36"/>
                    </a:lnTo>
                    <a:lnTo>
                      <a:pt x="175" y="39"/>
                    </a:lnTo>
                    <a:lnTo>
                      <a:pt x="156" y="41"/>
                    </a:lnTo>
                    <a:lnTo>
                      <a:pt x="139" y="42"/>
                    </a:lnTo>
                    <a:lnTo>
                      <a:pt x="124" y="43"/>
                    </a:lnTo>
                    <a:lnTo>
                      <a:pt x="111" y="45"/>
                    </a:lnTo>
                    <a:lnTo>
                      <a:pt x="103" y="46"/>
                    </a:lnTo>
                    <a:lnTo>
                      <a:pt x="100" y="46"/>
                    </a:lnTo>
                    <a:lnTo>
                      <a:pt x="98" y="43"/>
                    </a:lnTo>
                    <a:lnTo>
                      <a:pt x="98" y="40"/>
                    </a:lnTo>
                    <a:lnTo>
                      <a:pt x="98" y="36"/>
                    </a:lnTo>
                    <a:lnTo>
                      <a:pt x="98" y="33"/>
                    </a:lnTo>
                    <a:lnTo>
                      <a:pt x="113" y="31"/>
                    </a:lnTo>
                    <a:lnTo>
                      <a:pt x="128" y="27"/>
                    </a:lnTo>
                    <a:lnTo>
                      <a:pt x="144" y="25"/>
                    </a:lnTo>
                    <a:lnTo>
                      <a:pt x="159" y="24"/>
                    </a:lnTo>
                    <a:lnTo>
                      <a:pt x="174" y="21"/>
                    </a:lnTo>
                    <a:lnTo>
                      <a:pt x="189" y="19"/>
                    </a:lnTo>
                    <a:lnTo>
                      <a:pt x="205" y="17"/>
                    </a:lnTo>
                    <a:lnTo>
                      <a:pt x="220" y="16"/>
                    </a:lnTo>
                    <a:lnTo>
                      <a:pt x="235" y="13"/>
                    </a:lnTo>
                    <a:lnTo>
                      <a:pt x="251" y="12"/>
                    </a:lnTo>
                    <a:lnTo>
                      <a:pt x="266" y="10"/>
                    </a:lnTo>
                    <a:lnTo>
                      <a:pt x="282" y="8"/>
                    </a:lnTo>
                    <a:lnTo>
                      <a:pt x="297" y="6"/>
                    </a:lnTo>
                    <a:lnTo>
                      <a:pt x="312" y="4"/>
                    </a:lnTo>
                    <a:lnTo>
                      <a:pt x="328" y="2"/>
                    </a:lnTo>
                    <a:lnTo>
                      <a:pt x="343" y="0"/>
                    </a:lnTo>
                    <a:lnTo>
                      <a:pt x="353" y="13"/>
                    </a:lnTo>
                    <a:lnTo>
                      <a:pt x="360" y="28"/>
                    </a:lnTo>
                    <a:lnTo>
                      <a:pt x="365" y="46"/>
                    </a:lnTo>
                    <a:lnTo>
                      <a:pt x="368" y="62"/>
                    </a:lnTo>
                    <a:lnTo>
                      <a:pt x="372" y="79"/>
                    </a:lnTo>
                    <a:lnTo>
                      <a:pt x="368" y="96"/>
                    </a:lnTo>
                    <a:lnTo>
                      <a:pt x="360" y="112"/>
                    </a:lnTo>
                    <a:lnTo>
                      <a:pt x="352" y="127"/>
                    </a:lnTo>
                    <a:lnTo>
                      <a:pt x="327" y="131"/>
                    </a:lnTo>
                    <a:lnTo>
                      <a:pt x="324" y="112"/>
                    </a:lnTo>
                    <a:lnTo>
                      <a:pt x="308" y="114"/>
                    </a:lnTo>
                    <a:lnTo>
                      <a:pt x="292" y="115"/>
                    </a:lnTo>
                    <a:lnTo>
                      <a:pt x="276" y="116"/>
                    </a:lnTo>
                    <a:lnTo>
                      <a:pt x="261" y="118"/>
                    </a:lnTo>
                    <a:lnTo>
                      <a:pt x="245" y="119"/>
                    </a:lnTo>
                    <a:lnTo>
                      <a:pt x="229" y="122"/>
                    </a:lnTo>
                    <a:lnTo>
                      <a:pt x="214" y="124"/>
                    </a:lnTo>
                    <a:lnTo>
                      <a:pt x="198" y="126"/>
                    </a:lnTo>
                    <a:lnTo>
                      <a:pt x="183" y="129"/>
                    </a:lnTo>
                    <a:lnTo>
                      <a:pt x="168" y="131"/>
                    </a:lnTo>
                    <a:lnTo>
                      <a:pt x="152" y="134"/>
                    </a:lnTo>
                    <a:lnTo>
                      <a:pt x="137" y="137"/>
                    </a:lnTo>
                    <a:lnTo>
                      <a:pt x="121" y="139"/>
                    </a:lnTo>
                    <a:lnTo>
                      <a:pt x="106" y="141"/>
                    </a:lnTo>
                    <a:lnTo>
                      <a:pt x="89" y="144"/>
                    </a:lnTo>
                    <a:lnTo>
                      <a:pt x="75" y="146"/>
                    </a:lnTo>
                    <a:lnTo>
                      <a:pt x="89" y="149"/>
                    </a:lnTo>
                    <a:lnTo>
                      <a:pt x="103" y="153"/>
                    </a:lnTo>
                    <a:lnTo>
                      <a:pt x="118" y="155"/>
                    </a:lnTo>
                    <a:lnTo>
                      <a:pt x="133" y="159"/>
                    </a:lnTo>
                    <a:lnTo>
                      <a:pt x="147" y="162"/>
                    </a:lnTo>
                    <a:lnTo>
                      <a:pt x="162" y="167"/>
                    </a:lnTo>
                    <a:lnTo>
                      <a:pt x="176" y="170"/>
                    </a:lnTo>
                    <a:lnTo>
                      <a:pt x="191" y="174"/>
                    </a:lnTo>
                    <a:lnTo>
                      <a:pt x="205" y="177"/>
                    </a:lnTo>
                    <a:lnTo>
                      <a:pt x="220" y="180"/>
                    </a:lnTo>
                    <a:lnTo>
                      <a:pt x="233" y="184"/>
                    </a:lnTo>
                    <a:lnTo>
                      <a:pt x="248" y="187"/>
                    </a:lnTo>
                    <a:lnTo>
                      <a:pt x="263" y="190"/>
                    </a:lnTo>
                    <a:lnTo>
                      <a:pt x="277" y="193"/>
                    </a:lnTo>
                    <a:lnTo>
                      <a:pt x="292" y="197"/>
                    </a:lnTo>
                    <a:lnTo>
                      <a:pt x="307" y="199"/>
                    </a:lnTo>
                    <a:lnTo>
                      <a:pt x="313" y="198"/>
                    </a:lnTo>
                    <a:lnTo>
                      <a:pt x="328" y="195"/>
                    </a:lnTo>
                    <a:lnTo>
                      <a:pt x="352" y="192"/>
                    </a:lnTo>
                    <a:lnTo>
                      <a:pt x="383" y="187"/>
                    </a:lnTo>
                    <a:lnTo>
                      <a:pt x="421" y="182"/>
                    </a:lnTo>
                    <a:lnTo>
                      <a:pt x="464" y="175"/>
                    </a:lnTo>
                    <a:lnTo>
                      <a:pt x="511" y="168"/>
                    </a:lnTo>
                    <a:lnTo>
                      <a:pt x="559" y="160"/>
                    </a:lnTo>
                    <a:lnTo>
                      <a:pt x="610" y="152"/>
                    </a:lnTo>
                    <a:lnTo>
                      <a:pt x="660" y="145"/>
                    </a:lnTo>
                    <a:lnTo>
                      <a:pt x="709" y="137"/>
                    </a:lnTo>
                    <a:lnTo>
                      <a:pt x="755" y="129"/>
                    </a:lnTo>
                    <a:lnTo>
                      <a:pt x="799" y="122"/>
                    </a:lnTo>
                    <a:lnTo>
                      <a:pt x="836" y="116"/>
                    </a:lnTo>
                    <a:lnTo>
                      <a:pt x="868" y="110"/>
                    </a:lnTo>
                    <a:lnTo>
                      <a:pt x="892" y="106"/>
                    </a:lnTo>
                    <a:lnTo>
                      <a:pt x="744" y="87"/>
                    </a:lnTo>
                    <a:lnTo>
                      <a:pt x="743" y="84"/>
                    </a:lnTo>
                    <a:lnTo>
                      <a:pt x="745" y="78"/>
                    </a:lnTo>
                    <a:lnTo>
                      <a:pt x="748" y="72"/>
                    </a:lnTo>
                    <a:lnTo>
                      <a:pt x="752" y="68"/>
                    </a:lnTo>
                    <a:lnTo>
                      <a:pt x="991" y="106"/>
                    </a:lnTo>
                    <a:lnTo>
                      <a:pt x="301" y="2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10" name="Freeform 68"/>
              <p:cNvSpPr>
                <a:spLocks/>
              </p:cNvSpPr>
              <p:nvPr/>
            </p:nvSpPr>
            <p:spPr bwMode="auto">
              <a:xfrm>
                <a:off x="2794" y="3197"/>
                <a:ext cx="25" cy="63"/>
              </a:xfrm>
              <a:custGeom>
                <a:avLst/>
                <a:gdLst>
                  <a:gd name="T0" fmla="*/ 1 w 50"/>
                  <a:gd name="T1" fmla="*/ 1 h 126"/>
                  <a:gd name="T2" fmla="*/ 1 w 50"/>
                  <a:gd name="T3" fmla="*/ 1 h 126"/>
                  <a:gd name="T4" fmla="*/ 1 w 50"/>
                  <a:gd name="T5" fmla="*/ 1 h 126"/>
                  <a:gd name="T6" fmla="*/ 1 w 50"/>
                  <a:gd name="T7" fmla="*/ 1 h 126"/>
                  <a:gd name="T8" fmla="*/ 1 w 50"/>
                  <a:gd name="T9" fmla="*/ 1 h 126"/>
                  <a:gd name="T10" fmla="*/ 1 w 50"/>
                  <a:gd name="T11" fmla="*/ 1 h 126"/>
                  <a:gd name="T12" fmla="*/ 1 w 50"/>
                  <a:gd name="T13" fmla="*/ 1 h 126"/>
                  <a:gd name="T14" fmla="*/ 1 w 50"/>
                  <a:gd name="T15" fmla="*/ 1 h 126"/>
                  <a:gd name="T16" fmla="*/ 1 w 50"/>
                  <a:gd name="T17" fmla="*/ 1 h 126"/>
                  <a:gd name="T18" fmla="*/ 1 w 50"/>
                  <a:gd name="T19" fmla="*/ 1 h 126"/>
                  <a:gd name="T20" fmla="*/ 1 w 50"/>
                  <a:gd name="T21" fmla="*/ 1 h 126"/>
                  <a:gd name="T22" fmla="*/ 1 w 50"/>
                  <a:gd name="T23" fmla="*/ 1 h 126"/>
                  <a:gd name="T24" fmla="*/ 1 w 50"/>
                  <a:gd name="T25" fmla="*/ 1 h 126"/>
                  <a:gd name="T26" fmla="*/ 1 w 50"/>
                  <a:gd name="T27" fmla="*/ 1 h 126"/>
                  <a:gd name="T28" fmla="*/ 0 w 50"/>
                  <a:gd name="T29" fmla="*/ 1 h 126"/>
                  <a:gd name="T30" fmla="*/ 1 w 50"/>
                  <a:gd name="T31" fmla="*/ 1 h 126"/>
                  <a:gd name="T32" fmla="*/ 1 w 50"/>
                  <a:gd name="T33" fmla="*/ 1 h 126"/>
                  <a:gd name="T34" fmla="*/ 1 w 50"/>
                  <a:gd name="T35" fmla="*/ 0 h 126"/>
                  <a:gd name="T36" fmla="*/ 1 w 50"/>
                  <a:gd name="T37" fmla="*/ 1 h 12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0"/>
                  <a:gd name="T58" fmla="*/ 0 h 126"/>
                  <a:gd name="T59" fmla="*/ 50 w 50"/>
                  <a:gd name="T60" fmla="*/ 126 h 12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0" h="126">
                    <a:moveTo>
                      <a:pt x="15" y="2"/>
                    </a:moveTo>
                    <a:lnTo>
                      <a:pt x="20" y="16"/>
                    </a:lnTo>
                    <a:lnTo>
                      <a:pt x="26" y="31"/>
                    </a:lnTo>
                    <a:lnTo>
                      <a:pt x="31" y="45"/>
                    </a:lnTo>
                    <a:lnTo>
                      <a:pt x="37" y="59"/>
                    </a:lnTo>
                    <a:lnTo>
                      <a:pt x="41" y="74"/>
                    </a:lnTo>
                    <a:lnTo>
                      <a:pt x="45" y="89"/>
                    </a:lnTo>
                    <a:lnTo>
                      <a:pt x="48" y="104"/>
                    </a:lnTo>
                    <a:lnTo>
                      <a:pt x="50" y="120"/>
                    </a:lnTo>
                    <a:lnTo>
                      <a:pt x="38" y="126"/>
                    </a:lnTo>
                    <a:lnTo>
                      <a:pt x="31" y="112"/>
                    </a:lnTo>
                    <a:lnTo>
                      <a:pt x="29" y="96"/>
                    </a:lnTo>
                    <a:lnTo>
                      <a:pt x="26" y="81"/>
                    </a:lnTo>
                    <a:lnTo>
                      <a:pt x="22" y="66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11" name="Freeform 69"/>
              <p:cNvSpPr>
                <a:spLocks/>
              </p:cNvSpPr>
              <p:nvPr/>
            </p:nvSpPr>
            <p:spPr bwMode="auto">
              <a:xfrm>
                <a:off x="2772" y="3198"/>
                <a:ext cx="28" cy="55"/>
              </a:xfrm>
              <a:custGeom>
                <a:avLst/>
                <a:gdLst>
                  <a:gd name="T0" fmla="*/ 1 w 56"/>
                  <a:gd name="T1" fmla="*/ 0 h 111"/>
                  <a:gd name="T2" fmla="*/ 1 w 56"/>
                  <a:gd name="T3" fmla="*/ 0 h 111"/>
                  <a:gd name="T4" fmla="*/ 1 w 56"/>
                  <a:gd name="T5" fmla="*/ 0 h 111"/>
                  <a:gd name="T6" fmla="*/ 1 w 56"/>
                  <a:gd name="T7" fmla="*/ 0 h 111"/>
                  <a:gd name="T8" fmla="*/ 1 w 56"/>
                  <a:gd name="T9" fmla="*/ 0 h 111"/>
                  <a:gd name="T10" fmla="*/ 1 w 56"/>
                  <a:gd name="T11" fmla="*/ 0 h 111"/>
                  <a:gd name="T12" fmla="*/ 1 w 56"/>
                  <a:gd name="T13" fmla="*/ 0 h 111"/>
                  <a:gd name="T14" fmla="*/ 1 w 56"/>
                  <a:gd name="T15" fmla="*/ 0 h 111"/>
                  <a:gd name="T16" fmla="*/ 1 w 56"/>
                  <a:gd name="T17" fmla="*/ 0 h 111"/>
                  <a:gd name="T18" fmla="*/ 1 w 56"/>
                  <a:gd name="T19" fmla="*/ 0 h 111"/>
                  <a:gd name="T20" fmla="*/ 1 w 56"/>
                  <a:gd name="T21" fmla="*/ 0 h 111"/>
                  <a:gd name="T22" fmla="*/ 1 w 56"/>
                  <a:gd name="T23" fmla="*/ 0 h 111"/>
                  <a:gd name="T24" fmla="*/ 1 w 56"/>
                  <a:gd name="T25" fmla="*/ 0 h 111"/>
                  <a:gd name="T26" fmla="*/ 1 w 56"/>
                  <a:gd name="T27" fmla="*/ 0 h 111"/>
                  <a:gd name="T28" fmla="*/ 1 w 56"/>
                  <a:gd name="T29" fmla="*/ 0 h 111"/>
                  <a:gd name="T30" fmla="*/ 1 w 56"/>
                  <a:gd name="T31" fmla="*/ 0 h 111"/>
                  <a:gd name="T32" fmla="*/ 1 w 56"/>
                  <a:gd name="T33" fmla="*/ 0 h 111"/>
                  <a:gd name="T34" fmla="*/ 1 w 56"/>
                  <a:gd name="T35" fmla="*/ 0 h 111"/>
                  <a:gd name="T36" fmla="*/ 1 w 56"/>
                  <a:gd name="T37" fmla="*/ 0 h 111"/>
                  <a:gd name="T38" fmla="*/ 1 w 56"/>
                  <a:gd name="T39" fmla="*/ 0 h 111"/>
                  <a:gd name="T40" fmla="*/ 0 w 56"/>
                  <a:gd name="T41" fmla="*/ 0 h 111"/>
                  <a:gd name="T42" fmla="*/ 1 w 56"/>
                  <a:gd name="T43" fmla="*/ 0 h 111"/>
                  <a:gd name="T44" fmla="*/ 1 w 56"/>
                  <a:gd name="T45" fmla="*/ 0 h 111"/>
                  <a:gd name="T46" fmla="*/ 1 w 56"/>
                  <a:gd name="T47" fmla="*/ 0 h 111"/>
                  <a:gd name="T48" fmla="*/ 1 w 56"/>
                  <a:gd name="T49" fmla="*/ 0 h 11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6"/>
                  <a:gd name="T76" fmla="*/ 0 h 111"/>
                  <a:gd name="T77" fmla="*/ 56 w 56"/>
                  <a:gd name="T78" fmla="*/ 111 h 11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6" h="111">
                    <a:moveTo>
                      <a:pt x="13" y="0"/>
                    </a:moveTo>
                    <a:lnTo>
                      <a:pt x="20" y="13"/>
                    </a:lnTo>
                    <a:lnTo>
                      <a:pt x="26" y="26"/>
                    </a:lnTo>
                    <a:lnTo>
                      <a:pt x="33" y="38"/>
                    </a:lnTo>
                    <a:lnTo>
                      <a:pt x="39" y="51"/>
                    </a:lnTo>
                    <a:lnTo>
                      <a:pt x="45" y="64"/>
                    </a:lnTo>
                    <a:lnTo>
                      <a:pt x="49" y="78"/>
                    </a:lnTo>
                    <a:lnTo>
                      <a:pt x="54" y="91"/>
                    </a:lnTo>
                    <a:lnTo>
                      <a:pt x="56" y="105"/>
                    </a:lnTo>
                    <a:lnTo>
                      <a:pt x="53" y="106"/>
                    </a:lnTo>
                    <a:lnTo>
                      <a:pt x="51" y="109"/>
                    </a:lnTo>
                    <a:lnTo>
                      <a:pt x="47" y="111"/>
                    </a:lnTo>
                    <a:lnTo>
                      <a:pt x="44" y="111"/>
                    </a:lnTo>
                    <a:lnTo>
                      <a:pt x="38" y="98"/>
                    </a:lnTo>
                    <a:lnTo>
                      <a:pt x="33" y="86"/>
                    </a:lnTo>
                    <a:lnTo>
                      <a:pt x="30" y="72"/>
                    </a:lnTo>
                    <a:lnTo>
                      <a:pt x="26" y="59"/>
                    </a:lnTo>
                    <a:lnTo>
                      <a:pt x="22" y="45"/>
                    </a:lnTo>
                    <a:lnTo>
                      <a:pt x="17" y="33"/>
                    </a:lnTo>
                    <a:lnTo>
                      <a:pt x="9" y="21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5" y="4"/>
                    </a:lnTo>
                    <a:lnTo>
                      <a:pt x="8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12" name="Freeform 70"/>
              <p:cNvSpPr>
                <a:spLocks/>
              </p:cNvSpPr>
              <p:nvPr/>
            </p:nvSpPr>
            <p:spPr bwMode="auto">
              <a:xfrm>
                <a:off x="2749" y="3203"/>
                <a:ext cx="33" cy="55"/>
              </a:xfrm>
              <a:custGeom>
                <a:avLst/>
                <a:gdLst>
                  <a:gd name="T0" fmla="*/ 1 w 66"/>
                  <a:gd name="T1" fmla="*/ 0 h 109"/>
                  <a:gd name="T2" fmla="*/ 1 w 66"/>
                  <a:gd name="T3" fmla="*/ 1 h 109"/>
                  <a:gd name="T4" fmla="*/ 1 w 66"/>
                  <a:gd name="T5" fmla="*/ 1 h 109"/>
                  <a:gd name="T6" fmla="*/ 1 w 66"/>
                  <a:gd name="T7" fmla="*/ 1 h 109"/>
                  <a:gd name="T8" fmla="*/ 1 w 66"/>
                  <a:gd name="T9" fmla="*/ 1 h 109"/>
                  <a:gd name="T10" fmla="*/ 1 w 66"/>
                  <a:gd name="T11" fmla="*/ 1 h 109"/>
                  <a:gd name="T12" fmla="*/ 1 w 66"/>
                  <a:gd name="T13" fmla="*/ 1 h 109"/>
                  <a:gd name="T14" fmla="*/ 1 w 66"/>
                  <a:gd name="T15" fmla="*/ 1 h 109"/>
                  <a:gd name="T16" fmla="*/ 1 w 66"/>
                  <a:gd name="T17" fmla="*/ 1 h 109"/>
                  <a:gd name="T18" fmla="*/ 1 w 66"/>
                  <a:gd name="T19" fmla="*/ 1 h 109"/>
                  <a:gd name="T20" fmla="*/ 1 w 66"/>
                  <a:gd name="T21" fmla="*/ 1 h 109"/>
                  <a:gd name="T22" fmla="*/ 1 w 66"/>
                  <a:gd name="T23" fmla="*/ 1 h 109"/>
                  <a:gd name="T24" fmla="*/ 1 w 66"/>
                  <a:gd name="T25" fmla="*/ 1 h 109"/>
                  <a:gd name="T26" fmla="*/ 1 w 66"/>
                  <a:gd name="T27" fmla="*/ 1 h 109"/>
                  <a:gd name="T28" fmla="*/ 1 w 66"/>
                  <a:gd name="T29" fmla="*/ 1 h 109"/>
                  <a:gd name="T30" fmla="*/ 1 w 66"/>
                  <a:gd name="T31" fmla="*/ 1 h 109"/>
                  <a:gd name="T32" fmla="*/ 1 w 66"/>
                  <a:gd name="T33" fmla="*/ 1 h 109"/>
                  <a:gd name="T34" fmla="*/ 1 w 66"/>
                  <a:gd name="T35" fmla="*/ 1 h 109"/>
                  <a:gd name="T36" fmla="*/ 1 w 66"/>
                  <a:gd name="T37" fmla="*/ 1 h 109"/>
                  <a:gd name="T38" fmla="*/ 1 w 66"/>
                  <a:gd name="T39" fmla="*/ 1 h 109"/>
                  <a:gd name="T40" fmla="*/ 0 w 66"/>
                  <a:gd name="T41" fmla="*/ 1 h 109"/>
                  <a:gd name="T42" fmla="*/ 0 w 66"/>
                  <a:gd name="T43" fmla="*/ 0 h 109"/>
                  <a:gd name="T44" fmla="*/ 1 w 66"/>
                  <a:gd name="T45" fmla="*/ 0 h 10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6"/>
                  <a:gd name="T70" fmla="*/ 0 h 109"/>
                  <a:gd name="T71" fmla="*/ 66 w 66"/>
                  <a:gd name="T72" fmla="*/ 109 h 10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6" h="109">
                    <a:moveTo>
                      <a:pt x="13" y="0"/>
                    </a:moveTo>
                    <a:lnTo>
                      <a:pt x="24" y="11"/>
                    </a:lnTo>
                    <a:lnTo>
                      <a:pt x="34" y="23"/>
                    </a:lnTo>
                    <a:lnTo>
                      <a:pt x="44" y="35"/>
                    </a:lnTo>
                    <a:lnTo>
                      <a:pt x="53" y="48"/>
                    </a:lnTo>
                    <a:lnTo>
                      <a:pt x="59" y="62"/>
                    </a:lnTo>
                    <a:lnTo>
                      <a:pt x="63" y="77"/>
                    </a:lnTo>
                    <a:lnTo>
                      <a:pt x="66" y="92"/>
                    </a:lnTo>
                    <a:lnTo>
                      <a:pt x="66" y="107"/>
                    </a:lnTo>
                    <a:lnTo>
                      <a:pt x="63" y="108"/>
                    </a:lnTo>
                    <a:lnTo>
                      <a:pt x="60" y="109"/>
                    </a:lnTo>
                    <a:lnTo>
                      <a:pt x="56" y="109"/>
                    </a:lnTo>
                    <a:lnTo>
                      <a:pt x="53" y="109"/>
                    </a:lnTo>
                    <a:lnTo>
                      <a:pt x="47" y="95"/>
                    </a:lnTo>
                    <a:lnTo>
                      <a:pt x="43" y="82"/>
                    </a:lnTo>
                    <a:lnTo>
                      <a:pt x="39" y="68"/>
                    </a:lnTo>
                    <a:lnTo>
                      <a:pt x="34" y="54"/>
                    </a:lnTo>
                    <a:lnTo>
                      <a:pt x="29" y="40"/>
                    </a:lnTo>
                    <a:lnTo>
                      <a:pt x="22" y="27"/>
                    </a:lnTo>
                    <a:lnTo>
                      <a:pt x="13" y="1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13" name="Freeform 71"/>
              <p:cNvSpPr>
                <a:spLocks/>
              </p:cNvSpPr>
              <p:nvPr/>
            </p:nvSpPr>
            <p:spPr bwMode="auto">
              <a:xfrm>
                <a:off x="2526" y="3215"/>
                <a:ext cx="253" cy="120"/>
              </a:xfrm>
              <a:custGeom>
                <a:avLst/>
                <a:gdLst>
                  <a:gd name="T0" fmla="*/ 0 w 508"/>
                  <a:gd name="T1" fmla="*/ 1 h 239"/>
                  <a:gd name="T2" fmla="*/ 0 w 508"/>
                  <a:gd name="T3" fmla="*/ 1 h 239"/>
                  <a:gd name="T4" fmla="*/ 0 w 508"/>
                  <a:gd name="T5" fmla="*/ 1 h 239"/>
                  <a:gd name="T6" fmla="*/ 0 w 508"/>
                  <a:gd name="T7" fmla="*/ 1 h 239"/>
                  <a:gd name="T8" fmla="*/ 0 w 508"/>
                  <a:gd name="T9" fmla="*/ 1 h 239"/>
                  <a:gd name="T10" fmla="*/ 0 w 508"/>
                  <a:gd name="T11" fmla="*/ 1 h 239"/>
                  <a:gd name="T12" fmla="*/ 0 w 508"/>
                  <a:gd name="T13" fmla="*/ 1 h 239"/>
                  <a:gd name="T14" fmla="*/ 0 w 508"/>
                  <a:gd name="T15" fmla="*/ 1 h 239"/>
                  <a:gd name="T16" fmla="*/ 0 w 508"/>
                  <a:gd name="T17" fmla="*/ 1 h 239"/>
                  <a:gd name="T18" fmla="*/ 0 w 508"/>
                  <a:gd name="T19" fmla="*/ 1 h 239"/>
                  <a:gd name="T20" fmla="*/ 0 w 508"/>
                  <a:gd name="T21" fmla="*/ 1 h 239"/>
                  <a:gd name="T22" fmla="*/ 0 w 508"/>
                  <a:gd name="T23" fmla="*/ 1 h 239"/>
                  <a:gd name="T24" fmla="*/ 0 w 508"/>
                  <a:gd name="T25" fmla="*/ 1 h 239"/>
                  <a:gd name="T26" fmla="*/ 0 w 508"/>
                  <a:gd name="T27" fmla="*/ 1 h 239"/>
                  <a:gd name="T28" fmla="*/ 0 w 508"/>
                  <a:gd name="T29" fmla="*/ 1 h 239"/>
                  <a:gd name="T30" fmla="*/ 0 w 508"/>
                  <a:gd name="T31" fmla="*/ 1 h 239"/>
                  <a:gd name="T32" fmla="*/ 0 w 508"/>
                  <a:gd name="T33" fmla="*/ 1 h 239"/>
                  <a:gd name="T34" fmla="*/ 0 w 508"/>
                  <a:gd name="T35" fmla="*/ 1 h 239"/>
                  <a:gd name="T36" fmla="*/ 0 w 508"/>
                  <a:gd name="T37" fmla="*/ 1 h 239"/>
                  <a:gd name="T38" fmla="*/ 0 w 508"/>
                  <a:gd name="T39" fmla="*/ 1 h 239"/>
                  <a:gd name="T40" fmla="*/ 0 w 508"/>
                  <a:gd name="T41" fmla="*/ 1 h 239"/>
                  <a:gd name="T42" fmla="*/ 0 w 508"/>
                  <a:gd name="T43" fmla="*/ 1 h 239"/>
                  <a:gd name="T44" fmla="*/ 0 w 508"/>
                  <a:gd name="T45" fmla="*/ 1 h 239"/>
                  <a:gd name="T46" fmla="*/ 0 w 508"/>
                  <a:gd name="T47" fmla="*/ 1 h 239"/>
                  <a:gd name="T48" fmla="*/ 0 w 508"/>
                  <a:gd name="T49" fmla="*/ 1 h 239"/>
                  <a:gd name="T50" fmla="*/ 0 w 508"/>
                  <a:gd name="T51" fmla="*/ 1 h 239"/>
                  <a:gd name="T52" fmla="*/ 0 w 508"/>
                  <a:gd name="T53" fmla="*/ 1 h 239"/>
                  <a:gd name="T54" fmla="*/ 0 w 508"/>
                  <a:gd name="T55" fmla="*/ 1 h 239"/>
                  <a:gd name="T56" fmla="*/ 0 w 508"/>
                  <a:gd name="T57" fmla="*/ 1 h 239"/>
                  <a:gd name="T58" fmla="*/ 0 w 508"/>
                  <a:gd name="T59" fmla="*/ 1 h 239"/>
                  <a:gd name="T60" fmla="*/ 0 w 508"/>
                  <a:gd name="T61" fmla="*/ 1 h 239"/>
                  <a:gd name="T62" fmla="*/ 0 w 508"/>
                  <a:gd name="T63" fmla="*/ 1 h 239"/>
                  <a:gd name="T64" fmla="*/ 0 w 508"/>
                  <a:gd name="T65" fmla="*/ 1 h 239"/>
                  <a:gd name="T66" fmla="*/ 0 w 508"/>
                  <a:gd name="T67" fmla="*/ 1 h 239"/>
                  <a:gd name="T68" fmla="*/ 0 w 508"/>
                  <a:gd name="T69" fmla="*/ 1 h 239"/>
                  <a:gd name="T70" fmla="*/ 0 w 508"/>
                  <a:gd name="T71" fmla="*/ 1 h 239"/>
                  <a:gd name="T72" fmla="*/ 0 w 508"/>
                  <a:gd name="T73" fmla="*/ 1 h 239"/>
                  <a:gd name="T74" fmla="*/ 0 w 508"/>
                  <a:gd name="T75" fmla="*/ 1 h 239"/>
                  <a:gd name="T76" fmla="*/ 0 w 508"/>
                  <a:gd name="T77" fmla="*/ 1 h 239"/>
                  <a:gd name="T78" fmla="*/ 0 w 508"/>
                  <a:gd name="T79" fmla="*/ 1 h 239"/>
                  <a:gd name="T80" fmla="*/ 0 w 508"/>
                  <a:gd name="T81" fmla="*/ 1 h 239"/>
                  <a:gd name="T82" fmla="*/ 0 w 508"/>
                  <a:gd name="T83" fmla="*/ 1 h 239"/>
                  <a:gd name="T84" fmla="*/ 0 w 508"/>
                  <a:gd name="T85" fmla="*/ 1 h 239"/>
                  <a:gd name="T86" fmla="*/ 0 w 508"/>
                  <a:gd name="T87" fmla="*/ 1 h 239"/>
                  <a:gd name="T88" fmla="*/ 0 w 508"/>
                  <a:gd name="T89" fmla="*/ 1 h 239"/>
                  <a:gd name="T90" fmla="*/ 0 w 508"/>
                  <a:gd name="T91" fmla="*/ 1 h 239"/>
                  <a:gd name="T92" fmla="*/ 0 w 508"/>
                  <a:gd name="T93" fmla="*/ 1 h 239"/>
                  <a:gd name="T94" fmla="*/ 0 w 508"/>
                  <a:gd name="T95" fmla="*/ 1 h 239"/>
                  <a:gd name="T96" fmla="*/ 0 w 508"/>
                  <a:gd name="T97" fmla="*/ 1 h 239"/>
                  <a:gd name="T98" fmla="*/ 0 w 508"/>
                  <a:gd name="T99" fmla="*/ 1 h 239"/>
                  <a:gd name="T100" fmla="*/ 0 w 508"/>
                  <a:gd name="T101" fmla="*/ 0 h 239"/>
                  <a:gd name="T102" fmla="*/ 0 w 508"/>
                  <a:gd name="T103" fmla="*/ 1 h 239"/>
                  <a:gd name="T104" fmla="*/ 0 w 508"/>
                  <a:gd name="T105" fmla="*/ 1 h 239"/>
                  <a:gd name="T106" fmla="*/ 0 w 508"/>
                  <a:gd name="T107" fmla="*/ 1 h 239"/>
                  <a:gd name="T108" fmla="*/ 0 w 508"/>
                  <a:gd name="T109" fmla="*/ 1 h 239"/>
                  <a:gd name="T110" fmla="*/ 0 w 508"/>
                  <a:gd name="T111" fmla="*/ 1 h 239"/>
                  <a:gd name="T112" fmla="*/ 0 w 508"/>
                  <a:gd name="T113" fmla="*/ 1 h 239"/>
                  <a:gd name="T114" fmla="*/ 0 w 508"/>
                  <a:gd name="T115" fmla="*/ 1 h 239"/>
                  <a:gd name="T116" fmla="*/ 0 w 508"/>
                  <a:gd name="T117" fmla="*/ 1 h 23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508"/>
                  <a:gd name="T178" fmla="*/ 0 h 239"/>
                  <a:gd name="T179" fmla="*/ 508 w 508"/>
                  <a:gd name="T180" fmla="*/ 239 h 23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508" h="239">
                    <a:moveTo>
                      <a:pt x="462" y="40"/>
                    </a:moveTo>
                    <a:lnTo>
                      <a:pt x="471" y="63"/>
                    </a:lnTo>
                    <a:lnTo>
                      <a:pt x="480" y="86"/>
                    </a:lnTo>
                    <a:lnTo>
                      <a:pt x="487" y="110"/>
                    </a:lnTo>
                    <a:lnTo>
                      <a:pt x="494" y="135"/>
                    </a:lnTo>
                    <a:lnTo>
                      <a:pt x="499" y="159"/>
                    </a:lnTo>
                    <a:lnTo>
                      <a:pt x="503" y="183"/>
                    </a:lnTo>
                    <a:lnTo>
                      <a:pt x="506" y="208"/>
                    </a:lnTo>
                    <a:lnTo>
                      <a:pt x="508" y="233"/>
                    </a:lnTo>
                    <a:lnTo>
                      <a:pt x="501" y="237"/>
                    </a:lnTo>
                    <a:lnTo>
                      <a:pt x="494" y="239"/>
                    </a:lnTo>
                    <a:lnTo>
                      <a:pt x="488" y="239"/>
                    </a:lnTo>
                    <a:lnTo>
                      <a:pt x="483" y="238"/>
                    </a:lnTo>
                    <a:lnTo>
                      <a:pt x="478" y="235"/>
                    </a:lnTo>
                    <a:lnTo>
                      <a:pt x="473" y="230"/>
                    </a:lnTo>
                    <a:lnTo>
                      <a:pt x="470" y="224"/>
                    </a:lnTo>
                    <a:lnTo>
                      <a:pt x="468" y="218"/>
                    </a:lnTo>
                    <a:lnTo>
                      <a:pt x="464" y="211"/>
                    </a:lnTo>
                    <a:lnTo>
                      <a:pt x="463" y="204"/>
                    </a:lnTo>
                    <a:lnTo>
                      <a:pt x="462" y="197"/>
                    </a:lnTo>
                    <a:lnTo>
                      <a:pt x="462" y="189"/>
                    </a:lnTo>
                    <a:lnTo>
                      <a:pt x="447" y="190"/>
                    </a:lnTo>
                    <a:lnTo>
                      <a:pt x="432" y="192"/>
                    </a:lnTo>
                    <a:lnTo>
                      <a:pt x="416" y="196"/>
                    </a:lnTo>
                    <a:lnTo>
                      <a:pt x="400" y="199"/>
                    </a:lnTo>
                    <a:lnTo>
                      <a:pt x="382" y="203"/>
                    </a:lnTo>
                    <a:lnTo>
                      <a:pt x="364" y="207"/>
                    </a:lnTo>
                    <a:lnTo>
                      <a:pt x="346" y="212"/>
                    </a:lnTo>
                    <a:lnTo>
                      <a:pt x="325" y="215"/>
                    </a:lnTo>
                    <a:lnTo>
                      <a:pt x="0" y="80"/>
                    </a:lnTo>
                    <a:lnTo>
                      <a:pt x="5" y="76"/>
                    </a:lnTo>
                    <a:lnTo>
                      <a:pt x="6" y="69"/>
                    </a:lnTo>
                    <a:lnTo>
                      <a:pt x="6" y="63"/>
                    </a:lnTo>
                    <a:lnTo>
                      <a:pt x="5" y="59"/>
                    </a:lnTo>
                    <a:lnTo>
                      <a:pt x="328" y="191"/>
                    </a:lnTo>
                    <a:lnTo>
                      <a:pt x="346" y="186"/>
                    </a:lnTo>
                    <a:lnTo>
                      <a:pt x="363" y="183"/>
                    </a:lnTo>
                    <a:lnTo>
                      <a:pt x="380" y="180"/>
                    </a:lnTo>
                    <a:lnTo>
                      <a:pt x="397" y="176"/>
                    </a:lnTo>
                    <a:lnTo>
                      <a:pt x="414" y="171"/>
                    </a:lnTo>
                    <a:lnTo>
                      <a:pt x="431" y="167"/>
                    </a:lnTo>
                    <a:lnTo>
                      <a:pt x="447" y="162"/>
                    </a:lnTo>
                    <a:lnTo>
                      <a:pt x="462" y="155"/>
                    </a:lnTo>
                    <a:lnTo>
                      <a:pt x="461" y="133"/>
                    </a:lnTo>
                    <a:lnTo>
                      <a:pt x="457" y="108"/>
                    </a:lnTo>
                    <a:lnTo>
                      <a:pt x="452" y="83"/>
                    </a:lnTo>
                    <a:lnTo>
                      <a:pt x="445" y="57"/>
                    </a:lnTo>
                    <a:lnTo>
                      <a:pt x="437" y="34"/>
                    </a:lnTo>
                    <a:lnTo>
                      <a:pt x="431" y="16"/>
                    </a:lnTo>
                    <a:lnTo>
                      <a:pt x="426" y="4"/>
                    </a:lnTo>
                    <a:lnTo>
                      <a:pt x="424" y="0"/>
                    </a:lnTo>
                    <a:lnTo>
                      <a:pt x="432" y="1"/>
                    </a:lnTo>
                    <a:lnTo>
                      <a:pt x="438" y="4"/>
                    </a:lnTo>
                    <a:lnTo>
                      <a:pt x="443" y="9"/>
                    </a:lnTo>
                    <a:lnTo>
                      <a:pt x="448" y="15"/>
                    </a:lnTo>
                    <a:lnTo>
                      <a:pt x="452" y="21"/>
                    </a:lnTo>
                    <a:lnTo>
                      <a:pt x="455" y="27"/>
                    </a:lnTo>
                    <a:lnTo>
                      <a:pt x="458" y="34"/>
                    </a:lnTo>
                    <a:lnTo>
                      <a:pt x="462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14" name="Freeform 72"/>
              <p:cNvSpPr>
                <a:spLocks/>
              </p:cNvSpPr>
              <p:nvPr/>
            </p:nvSpPr>
            <p:spPr bwMode="auto">
              <a:xfrm>
                <a:off x="2373" y="3225"/>
                <a:ext cx="871" cy="420"/>
              </a:xfrm>
              <a:custGeom>
                <a:avLst/>
                <a:gdLst>
                  <a:gd name="T0" fmla="*/ 3 w 1740"/>
                  <a:gd name="T1" fmla="*/ 1 h 840"/>
                  <a:gd name="T2" fmla="*/ 3 w 1740"/>
                  <a:gd name="T3" fmla="*/ 1 h 840"/>
                  <a:gd name="T4" fmla="*/ 3 w 1740"/>
                  <a:gd name="T5" fmla="*/ 1 h 840"/>
                  <a:gd name="T6" fmla="*/ 3 w 1740"/>
                  <a:gd name="T7" fmla="*/ 2 h 840"/>
                  <a:gd name="T8" fmla="*/ 3 w 1740"/>
                  <a:gd name="T9" fmla="*/ 2 h 840"/>
                  <a:gd name="T10" fmla="*/ 3 w 1740"/>
                  <a:gd name="T11" fmla="*/ 1 h 840"/>
                  <a:gd name="T12" fmla="*/ 3 w 1740"/>
                  <a:gd name="T13" fmla="*/ 1 h 840"/>
                  <a:gd name="T14" fmla="*/ 3 w 1740"/>
                  <a:gd name="T15" fmla="*/ 2 h 840"/>
                  <a:gd name="T16" fmla="*/ 3 w 1740"/>
                  <a:gd name="T17" fmla="*/ 2 h 840"/>
                  <a:gd name="T18" fmla="*/ 3 w 1740"/>
                  <a:gd name="T19" fmla="*/ 2 h 840"/>
                  <a:gd name="T20" fmla="*/ 3 w 1740"/>
                  <a:gd name="T21" fmla="*/ 2 h 840"/>
                  <a:gd name="T22" fmla="*/ 4 w 1740"/>
                  <a:gd name="T23" fmla="*/ 2 h 840"/>
                  <a:gd name="T24" fmla="*/ 4 w 1740"/>
                  <a:gd name="T25" fmla="*/ 2 h 840"/>
                  <a:gd name="T26" fmla="*/ 4 w 1740"/>
                  <a:gd name="T27" fmla="*/ 2 h 840"/>
                  <a:gd name="T28" fmla="*/ 4 w 1740"/>
                  <a:gd name="T29" fmla="*/ 2 h 840"/>
                  <a:gd name="T30" fmla="*/ 3 w 1740"/>
                  <a:gd name="T31" fmla="*/ 2 h 840"/>
                  <a:gd name="T32" fmla="*/ 3 w 1740"/>
                  <a:gd name="T33" fmla="*/ 2 h 840"/>
                  <a:gd name="T34" fmla="*/ 3 w 1740"/>
                  <a:gd name="T35" fmla="*/ 2 h 840"/>
                  <a:gd name="T36" fmla="*/ 3 w 1740"/>
                  <a:gd name="T37" fmla="*/ 2 h 840"/>
                  <a:gd name="T38" fmla="*/ 3 w 1740"/>
                  <a:gd name="T39" fmla="*/ 2 h 840"/>
                  <a:gd name="T40" fmla="*/ 3 w 1740"/>
                  <a:gd name="T41" fmla="*/ 2 h 840"/>
                  <a:gd name="T42" fmla="*/ 3 w 1740"/>
                  <a:gd name="T43" fmla="*/ 2 h 840"/>
                  <a:gd name="T44" fmla="*/ 2 w 1740"/>
                  <a:gd name="T45" fmla="*/ 2 h 840"/>
                  <a:gd name="T46" fmla="*/ 2 w 1740"/>
                  <a:gd name="T47" fmla="*/ 1 h 840"/>
                  <a:gd name="T48" fmla="*/ 2 w 1740"/>
                  <a:gd name="T49" fmla="*/ 2 h 840"/>
                  <a:gd name="T50" fmla="*/ 2 w 1740"/>
                  <a:gd name="T51" fmla="*/ 2 h 840"/>
                  <a:gd name="T52" fmla="*/ 2 w 1740"/>
                  <a:gd name="T53" fmla="*/ 2 h 840"/>
                  <a:gd name="T54" fmla="*/ 2 w 1740"/>
                  <a:gd name="T55" fmla="*/ 2 h 840"/>
                  <a:gd name="T56" fmla="*/ 2 w 1740"/>
                  <a:gd name="T57" fmla="*/ 2 h 840"/>
                  <a:gd name="T58" fmla="*/ 2 w 1740"/>
                  <a:gd name="T59" fmla="*/ 2 h 840"/>
                  <a:gd name="T60" fmla="*/ 2 w 1740"/>
                  <a:gd name="T61" fmla="*/ 2 h 840"/>
                  <a:gd name="T62" fmla="*/ 2 w 1740"/>
                  <a:gd name="T63" fmla="*/ 1 h 840"/>
                  <a:gd name="T64" fmla="*/ 2 w 1740"/>
                  <a:gd name="T65" fmla="*/ 1 h 840"/>
                  <a:gd name="T66" fmla="*/ 2 w 1740"/>
                  <a:gd name="T67" fmla="*/ 1 h 840"/>
                  <a:gd name="T68" fmla="*/ 2 w 1740"/>
                  <a:gd name="T69" fmla="*/ 1 h 840"/>
                  <a:gd name="T70" fmla="*/ 2 w 1740"/>
                  <a:gd name="T71" fmla="*/ 1 h 840"/>
                  <a:gd name="T72" fmla="*/ 1 w 1740"/>
                  <a:gd name="T73" fmla="*/ 1 h 840"/>
                  <a:gd name="T74" fmla="*/ 1 w 1740"/>
                  <a:gd name="T75" fmla="*/ 1 h 840"/>
                  <a:gd name="T76" fmla="*/ 0 w 1740"/>
                  <a:gd name="T77" fmla="*/ 1 h 840"/>
                  <a:gd name="T78" fmla="*/ 2 w 1740"/>
                  <a:gd name="T79" fmla="*/ 1 h 840"/>
                  <a:gd name="T80" fmla="*/ 2 w 1740"/>
                  <a:gd name="T81" fmla="*/ 1 h 840"/>
                  <a:gd name="T82" fmla="*/ 1 w 1740"/>
                  <a:gd name="T83" fmla="*/ 1 h 840"/>
                  <a:gd name="T84" fmla="*/ 1 w 1740"/>
                  <a:gd name="T85" fmla="*/ 1 h 840"/>
                  <a:gd name="T86" fmla="*/ 1 w 1740"/>
                  <a:gd name="T87" fmla="*/ 1 h 840"/>
                  <a:gd name="T88" fmla="*/ 2 w 1740"/>
                  <a:gd name="T89" fmla="*/ 1 h 840"/>
                  <a:gd name="T90" fmla="*/ 2 w 1740"/>
                  <a:gd name="T91" fmla="*/ 1 h 840"/>
                  <a:gd name="T92" fmla="*/ 2 w 1740"/>
                  <a:gd name="T93" fmla="*/ 1 h 840"/>
                  <a:gd name="T94" fmla="*/ 2 w 1740"/>
                  <a:gd name="T95" fmla="*/ 1 h 840"/>
                  <a:gd name="T96" fmla="*/ 2 w 1740"/>
                  <a:gd name="T97" fmla="*/ 1 h 840"/>
                  <a:gd name="T98" fmla="*/ 2 w 1740"/>
                  <a:gd name="T99" fmla="*/ 1 h 840"/>
                  <a:gd name="T100" fmla="*/ 2 w 1740"/>
                  <a:gd name="T101" fmla="*/ 1 h 840"/>
                  <a:gd name="T102" fmla="*/ 3 w 1740"/>
                  <a:gd name="T103" fmla="*/ 2 h 840"/>
                  <a:gd name="T104" fmla="*/ 3 w 1740"/>
                  <a:gd name="T105" fmla="*/ 2 h 840"/>
                  <a:gd name="T106" fmla="*/ 3 w 1740"/>
                  <a:gd name="T107" fmla="*/ 2 h 840"/>
                  <a:gd name="T108" fmla="*/ 3 w 1740"/>
                  <a:gd name="T109" fmla="*/ 1 h 840"/>
                  <a:gd name="T110" fmla="*/ 3 w 1740"/>
                  <a:gd name="T111" fmla="*/ 1 h 84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740"/>
                  <a:gd name="T169" fmla="*/ 0 h 840"/>
                  <a:gd name="T170" fmla="*/ 1740 w 1740"/>
                  <a:gd name="T171" fmla="*/ 840 h 84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740" h="840">
                    <a:moveTo>
                      <a:pt x="1494" y="6"/>
                    </a:moveTo>
                    <a:lnTo>
                      <a:pt x="1494" y="12"/>
                    </a:lnTo>
                    <a:lnTo>
                      <a:pt x="1491" y="19"/>
                    </a:lnTo>
                    <a:lnTo>
                      <a:pt x="1486" y="28"/>
                    </a:lnTo>
                    <a:lnTo>
                      <a:pt x="1480" y="37"/>
                    </a:lnTo>
                    <a:lnTo>
                      <a:pt x="1473" y="45"/>
                    </a:lnTo>
                    <a:lnTo>
                      <a:pt x="1467" y="52"/>
                    </a:lnTo>
                    <a:lnTo>
                      <a:pt x="1463" y="57"/>
                    </a:lnTo>
                    <a:lnTo>
                      <a:pt x="1462" y="59"/>
                    </a:lnTo>
                    <a:lnTo>
                      <a:pt x="1364" y="382"/>
                    </a:lnTo>
                    <a:lnTo>
                      <a:pt x="1357" y="396"/>
                    </a:lnTo>
                    <a:lnTo>
                      <a:pt x="1356" y="409"/>
                    </a:lnTo>
                    <a:lnTo>
                      <a:pt x="1358" y="422"/>
                    </a:lnTo>
                    <a:lnTo>
                      <a:pt x="1362" y="436"/>
                    </a:lnTo>
                    <a:lnTo>
                      <a:pt x="1369" y="450"/>
                    </a:lnTo>
                    <a:lnTo>
                      <a:pt x="1375" y="464"/>
                    </a:lnTo>
                    <a:lnTo>
                      <a:pt x="1381" y="477"/>
                    </a:lnTo>
                    <a:lnTo>
                      <a:pt x="1384" y="492"/>
                    </a:lnTo>
                    <a:lnTo>
                      <a:pt x="1387" y="513"/>
                    </a:lnTo>
                    <a:lnTo>
                      <a:pt x="1386" y="534"/>
                    </a:lnTo>
                    <a:lnTo>
                      <a:pt x="1377" y="552"/>
                    </a:lnTo>
                    <a:lnTo>
                      <a:pt x="1361" y="564"/>
                    </a:lnTo>
                    <a:lnTo>
                      <a:pt x="1353" y="561"/>
                    </a:lnTo>
                    <a:lnTo>
                      <a:pt x="1351" y="552"/>
                    </a:lnTo>
                    <a:lnTo>
                      <a:pt x="1351" y="544"/>
                    </a:lnTo>
                    <a:lnTo>
                      <a:pt x="1351" y="540"/>
                    </a:lnTo>
                    <a:lnTo>
                      <a:pt x="1358" y="529"/>
                    </a:lnTo>
                    <a:lnTo>
                      <a:pt x="1359" y="518"/>
                    </a:lnTo>
                    <a:lnTo>
                      <a:pt x="1358" y="506"/>
                    </a:lnTo>
                    <a:lnTo>
                      <a:pt x="1353" y="495"/>
                    </a:lnTo>
                    <a:lnTo>
                      <a:pt x="1349" y="485"/>
                    </a:lnTo>
                    <a:lnTo>
                      <a:pt x="1343" y="476"/>
                    </a:lnTo>
                    <a:lnTo>
                      <a:pt x="1336" y="469"/>
                    </a:lnTo>
                    <a:lnTo>
                      <a:pt x="1328" y="464"/>
                    </a:lnTo>
                    <a:lnTo>
                      <a:pt x="1321" y="479"/>
                    </a:lnTo>
                    <a:lnTo>
                      <a:pt x="1313" y="493"/>
                    </a:lnTo>
                    <a:lnTo>
                      <a:pt x="1304" y="507"/>
                    </a:lnTo>
                    <a:lnTo>
                      <a:pt x="1295" y="521"/>
                    </a:lnTo>
                    <a:lnTo>
                      <a:pt x="1285" y="535"/>
                    </a:lnTo>
                    <a:lnTo>
                      <a:pt x="1274" y="549"/>
                    </a:lnTo>
                    <a:lnTo>
                      <a:pt x="1263" y="561"/>
                    </a:lnTo>
                    <a:lnTo>
                      <a:pt x="1251" y="573"/>
                    </a:lnTo>
                    <a:lnTo>
                      <a:pt x="1267" y="597"/>
                    </a:lnTo>
                    <a:lnTo>
                      <a:pt x="1284" y="620"/>
                    </a:lnTo>
                    <a:lnTo>
                      <a:pt x="1303" y="642"/>
                    </a:lnTo>
                    <a:lnTo>
                      <a:pt x="1322" y="663"/>
                    </a:lnTo>
                    <a:lnTo>
                      <a:pt x="1342" y="682"/>
                    </a:lnTo>
                    <a:lnTo>
                      <a:pt x="1362" y="702"/>
                    </a:lnTo>
                    <a:lnTo>
                      <a:pt x="1384" y="719"/>
                    </a:lnTo>
                    <a:lnTo>
                      <a:pt x="1407" y="737"/>
                    </a:lnTo>
                    <a:lnTo>
                      <a:pt x="1430" y="752"/>
                    </a:lnTo>
                    <a:lnTo>
                      <a:pt x="1455" y="765"/>
                    </a:lnTo>
                    <a:lnTo>
                      <a:pt x="1480" y="777"/>
                    </a:lnTo>
                    <a:lnTo>
                      <a:pt x="1505" y="788"/>
                    </a:lnTo>
                    <a:lnTo>
                      <a:pt x="1531" y="797"/>
                    </a:lnTo>
                    <a:lnTo>
                      <a:pt x="1557" y="805"/>
                    </a:lnTo>
                    <a:lnTo>
                      <a:pt x="1585" y="810"/>
                    </a:lnTo>
                    <a:lnTo>
                      <a:pt x="1612" y="814"/>
                    </a:lnTo>
                    <a:lnTo>
                      <a:pt x="1629" y="815"/>
                    </a:lnTo>
                    <a:lnTo>
                      <a:pt x="1645" y="816"/>
                    </a:lnTo>
                    <a:lnTo>
                      <a:pt x="1661" y="816"/>
                    </a:lnTo>
                    <a:lnTo>
                      <a:pt x="1677" y="815"/>
                    </a:lnTo>
                    <a:lnTo>
                      <a:pt x="1693" y="814"/>
                    </a:lnTo>
                    <a:lnTo>
                      <a:pt x="1709" y="813"/>
                    </a:lnTo>
                    <a:lnTo>
                      <a:pt x="1725" y="811"/>
                    </a:lnTo>
                    <a:lnTo>
                      <a:pt x="1740" y="811"/>
                    </a:lnTo>
                    <a:lnTo>
                      <a:pt x="1738" y="816"/>
                    </a:lnTo>
                    <a:lnTo>
                      <a:pt x="1734" y="820"/>
                    </a:lnTo>
                    <a:lnTo>
                      <a:pt x="1730" y="822"/>
                    </a:lnTo>
                    <a:lnTo>
                      <a:pt x="1724" y="824"/>
                    </a:lnTo>
                    <a:lnTo>
                      <a:pt x="1718" y="825"/>
                    </a:lnTo>
                    <a:lnTo>
                      <a:pt x="1714" y="828"/>
                    </a:lnTo>
                    <a:lnTo>
                      <a:pt x="1708" y="830"/>
                    </a:lnTo>
                    <a:lnTo>
                      <a:pt x="1703" y="832"/>
                    </a:lnTo>
                    <a:lnTo>
                      <a:pt x="1656" y="838"/>
                    </a:lnTo>
                    <a:lnTo>
                      <a:pt x="1611" y="840"/>
                    </a:lnTo>
                    <a:lnTo>
                      <a:pt x="1569" y="839"/>
                    </a:lnTo>
                    <a:lnTo>
                      <a:pt x="1528" y="835"/>
                    </a:lnTo>
                    <a:lnTo>
                      <a:pt x="1491" y="828"/>
                    </a:lnTo>
                    <a:lnTo>
                      <a:pt x="1457" y="817"/>
                    </a:lnTo>
                    <a:lnTo>
                      <a:pt x="1425" y="806"/>
                    </a:lnTo>
                    <a:lnTo>
                      <a:pt x="1394" y="791"/>
                    </a:lnTo>
                    <a:lnTo>
                      <a:pt x="1366" y="773"/>
                    </a:lnTo>
                    <a:lnTo>
                      <a:pt x="1339" y="754"/>
                    </a:lnTo>
                    <a:lnTo>
                      <a:pt x="1315" y="733"/>
                    </a:lnTo>
                    <a:lnTo>
                      <a:pt x="1293" y="710"/>
                    </a:lnTo>
                    <a:lnTo>
                      <a:pt x="1273" y="687"/>
                    </a:lnTo>
                    <a:lnTo>
                      <a:pt x="1254" y="662"/>
                    </a:lnTo>
                    <a:lnTo>
                      <a:pt x="1237" y="635"/>
                    </a:lnTo>
                    <a:lnTo>
                      <a:pt x="1221" y="608"/>
                    </a:lnTo>
                    <a:lnTo>
                      <a:pt x="1215" y="602"/>
                    </a:lnTo>
                    <a:lnTo>
                      <a:pt x="1209" y="599"/>
                    </a:lnTo>
                    <a:lnTo>
                      <a:pt x="1201" y="599"/>
                    </a:lnTo>
                    <a:lnTo>
                      <a:pt x="1193" y="603"/>
                    </a:lnTo>
                    <a:lnTo>
                      <a:pt x="1185" y="606"/>
                    </a:lnTo>
                    <a:lnTo>
                      <a:pt x="1176" y="611"/>
                    </a:lnTo>
                    <a:lnTo>
                      <a:pt x="1168" y="614"/>
                    </a:lnTo>
                    <a:lnTo>
                      <a:pt x="1160" y="617"/>
                    </a:lnTo>
                    <a:lnTo>
                      <a:pt x="1138" y="620"/>
                    </a:lnTo>
                    <a:lnTo>
                      <a:pt x="1118" y="628"/>
                    </a:lnTo>
                    <a:lnTo>
                      <a:pt x="1099" y="639"/>
                    </a:lnTo>
                    <a:lnTo>
                      <a:pt x="1081" y="652"/>
                    </a:lnTo>
                    <a:lnTo>
                      <a:pt x="1065" y="667"/>
                    </a:lnTo>
                    <a:lnTo>
                      <a:pt x="1052" y="685"/>
                    </a:lnTo>
                    <a:lnTo>
                      <a:pt x="1039" y="702"/>
                    </a:lnTo>
                    <a:lnTo>
                      <a:pt x="1028" y="719"/>
                    </a:lnTo>
                    <a:lnTo>
                      <a:pt x="1028" y="710"/>
                    </a:lnTo>
                    <a:lnTo>
                      <a:pt x="1033" y="680"/>
                    </a:lnTo>
                    <a:lnTo>
                      <a:pt x="1042" y="646"/>
                    </a:lnTo>
                    <a:lnTo>
                      <a:pt x="1057" y="617"/>
                    </a:lnTo>
                    <a:lnTo>
                      <a:pt x="1034" y="608"/>
                    </a:lnTo>
                    <a:lnTo>
                      <a:pt x="1012" y="595"/>
                    </a:lnTo>
                    <a:lnTo>
                      <a:pt x="990" y="581"/>
                    </a:lnTo>
                    <a:lnTo>
                      <a:pt x="970" y="565"/>
                    </a:lnTo>
                    <a:lnTo>
                      <a:pt x="949" y="548"/>
                    </a:lnTo>
                    <a:lnTo>
                      <a:pt x="928" y="529"/>
                    </a:lnTo>
                    <a:lnTo>
                      <a:pt x="910" y="511"/>
                    </a:lnTo>
                    <a:lnTo>
                      <a:pt x="891" y="492"/>
                    </a:lnTo>
                    <a:lnTo>
                      <a:pt x="871" y="496"/>
                    </a:lnTo>
                    <a:lnTo>
                      <a:pt x="849" y="502"/>
                    </a:lnTo>
                    <a:lnTo>
                      <a:pt x="829" y="507"/>
                    </a:lnTo>
                    <a:lnTo>
                      <a:pt x="808" y="514"/>
                    </a:lnTo>
                    <a:lnTo>
                      <a:pt x="789" y="522"/>
                    </a:lnTo>
                    <a:lnTo>
                      <a:pt x="769" y="530"/>
                    </a:lnTo>
                    <a:lnTo>
                      <a:pt x="751" y="541"/>
                    </a:lnTo>
                    <a:lnTo>
                      <a:pt x="732" y="552"/>
                    </a:lnTo>
                    <a:lnTo>
                      <a:pt x="714" y="564"/>
                    </a:lnTo>
                    <a:lnTo>
                      <a:pt x="697" y="576"/>
                    </a:lnTo>
                    <a:lnTo>
                      <a:pt x="679" y="590"/>
                    </a:lnTo>
                    <a:lnTo>
                      <a:pt x="663" y="604"/>
                    </a:lnTo>
                    <a:lnTo>
                      <a:pt x="647" y="620"/>
                    </a:lnTo>
                    <a:lnTo>
                      <a:pt x="632" y="636"/>
                    </a:lnTo>
                    <a:lnTo>
                      <a:pt x="617" y="654"/>
                    </a:lnTo>
                    <a:lnTo>
                      <a:pt x="603" y="671"/>
                    </a:lnTo>
                    <a:lnTo>
                      <a:pt x="595" y="684"/>
                    </a:lnTo>
                    <a:lnTo>
                      <a:pt x="587" y="697"/>
                    </a:lnTo>
                    <a:lnTo>
                      <a:pt x="580" y="711"/>
                    </a:lnTo>
                    <a:lnTo>
                      <a:pt x="575" y="724"/>
                    </a:lnTo>
                    <a:lnTo>
                      <a:pt x="569" y="738"/>
                    </a:lnTo>
                    <a:lnTo>
                      <a:pt x="563" y="752"/>
                    </a:lnTo>
                    <a:lnTo>
                      <a:pt x="559" y="767"/>
                    </a:lnTo>
                    <a:lnTo>
                      <a:pt x="554" y="780"/>
                    </a:lnTo>
                    <a:lnTo>
                      <a:pt x="546" y="775"/>
                    </a:lnTo>
                    <a:lnTo>
                      <a:pt x="541" y="765"/>
                    </a:lnTo>
                    <a:lnTo>
                      <a:pt x="539" y="755"/>
                    </a:lnTo>
                    <a:lnTo>
                      <a:pt x="536" y="745"/>
                    </a:lnTo>
                    <a:lnTo>
                      <a:pt x="536" y="710"/>
                    </a:lnTo>
                    <a:lnTo>
                      <a:pt x="541" y="679"/>
                    </a:lnTo>
                    <a:lnTo>
                      <a:pt x="553" y="649"/>
                    </a:lnTo>
                    <a:lnTo>
                      <a:pt x="570" y="621"/>
                    </a:lnTo>
                    <a:lnTo>
                      <a:pt x="590" y="596"/>
                    </a:lnTo>
                    <a:lnTo>
                      <a:pt x="614" y="573"/>
                    </a:lnTo>
                    <a:lnTo>
                      <a:pt x="639" y="552"/>
                    </a:lnTo>
                    <a:lnTo>
                      <a:pt x="667" y="533"/>
                    </a:lnTo>
                    <a:lnTo>
                      <a:pt x="678" y="526"/>
                    </a:lnTo>
                    <a:lnTo>
                      <a:pt x="691" y="520"/>
                    </a:lnTo>
                    <a:lnTo>
                      <a:pt x="703" y="514"/>
                    </a:lnTo>
                    <a:lnTo>
                      <a:pt x="715" y="508"/>
                    </a:lnTo>
                    <a:lnTo>
                      <a:pt x="728" y="504"/>
                    </a:lnTo>
                    <a:lnTo>
                      <a:pt x="741" y="499"/>
                    </a:lnTo>
                    <a:lnTo>
                      <a:pt x="753" y="495"/>
                    </a:lnTo>
                    <a:lnTo>
                      <a:pt x="766" y="490"/>
                    </a:lnTo>
                    <a:lnTo>
                      <a:pt x="779" y="487"/>
                    </a:lnTo>
                    <a:lnTo>
                      <a:pt x="791" y="483"/>
                    </a:lnTo>
                    <a:lnTo>
                      <a:pt x="805" y="479"/>
                    </a:lnTo>
                    <a:lnTo>
                      <a:pt x="818" y="475"/>
                    </a:lnTo>
                    <a:lnTo>
                      <a:pt x="832" y="472"/>
                    </a:lnTo>
                    <a:lnTo>
                      <a:pt x="844" y="468"/>
                    </a:lnTo>
                    <a:lnTo>
                      <a:pt x="858" y="465"/>
                    </a:lnTo>
                    <a:lnTo>
                      <a:pt x="871" y="461"/>
                    </a:lnTo>
                    <a:lnTo>
                      <a:pt x="865" y="449"/>
                    </a:lnTo>
                    <a:lnTo>
                      <a:pt x="858" y="435"/>
                    </a:lnTo>
                    <a:lnTo>
                      <a:pt x="851" y="421"/>
                    </a:lnTo>
                    <a:lnTo>
                      <a:pt x="844" y="408"/>
                    </a:lnTo>
                    <a:lnTo>
                      <a:pt x="837" y="394"/>
                    </a:lnTo>
                    <a:lnTo>
                      <a:pt x="832" y="381"/>
                    </a:lnTo>
                    <a:lnTo>
                      <a:pt x="825" y="366"/>
                    </a:lnTo>
                    <a:lnTo>
                      <a:pt x="820" y="352"/>
                    </a:lnTo>
                    <a:lnTo>
                      <a:pt x="579" y="430"/>
                    </a:lnTo>
                    <a:lnTo>
                      <a:pt x="571" y="427"/>
                    </a:lnTo>
                    <a:lnTo>
                      <a:pt x="552" y="419"/>
                    </a:lnTo>
                    <a:lnTo>
                      <a:pt x="523" y="408"/>
                    </a:lnTo>
                    <a:lnTo>
                      <a:pt x="485" y="394"/>
                    </a:lnTo>
                    <a:lnTo>
                      <a:pt x="441" y="378"/>
                    </a:lnTo>
                    <a:lnTo>
                      <a:pt x="392" y="362"/>
                    </a:lnTo>
                    <a:lnTo>
                      <a:pt x="340" y="344"/>
                    </a:lnTo>
                    <a:lnTo>
                      <a:pt x="287" y="325"/>
                    </a:lnTo>
                    <a:lnTo>
                      <a:pt x="233" y="307"/>
                    </a:lnTo>
                    <a:lnTo>
                      <a:pt x="181" y="290"/>
                    </a:lnTo>
                    <a:lnTo>
                      <a:pt x="132" y="273"/>
                    </a:lnTo>
                    <a:lnTo>
                      <a:pt x="89" y="258"/>
                    </a:lnTo>
                    <a:lnTo>
                      <a:pt x="53" y="246"/>
                    </a:lnTo>
                    <a:lnTo>
                      <a:pt x="24" y="237"/>
                    </a:lnTo>
                    <a:lnTo>
                      <a:pt x="7" y="231"/>
                    </a:lnTo>
                    <a:lnTo>
                      <a:pt x="0" y="229"/>
                    </a:lnTo>
                    <a:lnTo>
                      <a:pt x="0" y="202"/>
                    </a:lnTo>
                    <a:lnTo>
                      <a:pt x="569" y="402"/>
                    </a:lnTo>
                    <a:lnTo>
                      <a:pt x="812" y="321"/>
                    </a:lnTo>
                    <a:lnTo>
                      <a:pt x="807" y="306"/>
                    </a:lnTo>
                    <a:lnTo>
                      <a:pt x="805" y="288"/>
                    </a:lnTo>
                    <a:lnTo>
                      <a:pt x="799" y="275"/>
                    </a:lnTo>
                    <a:lnTo>
                      <a:pt x="787" y="271"/>
                    </a:lnTo>
                    <a:lnTo>
                      <a:pt x="582" y="340"/>
                    </a:lnTo>
                    <a:lnTo>
                      <a:pt x="572" y="341"/>
                    </a:lnTo>
                    <a:lnTo>
                      <a:pt x="552" y="337"/>
                    </a:lnTo>
                    <a:lnTo>
                      <a:pt x="523" y="330"/>
                    </a:lnTo>
                    <a:lnTo>
                      <a:pt x="485" y="321"/>
                    </a:lnTo>
                    <a:lnTo>
                      <a:pt x="441" y="308"/>
                    </a:lnTo>
                    <a:lnTo>
                      <a:pt x="393" y="294"/>
                    </a:lnTo>
                    <a:lnTo>
                      <a:pt x="342" y="278"/>
                    </a:lnTo>
                    <a:lnTo>
                      <a:pt x="289" y="262"/>
                    </a:lnTo>
                    <a:lnTo>
                      <a:pt x="237" y="246"/>
                    </a:lnTo>
                    <a:lnTo>
                      <a:pt x="187" y="230"/>
                    </a:lnTo>
                    <a:lnTo>
                      <a:pt x="139" y="214"/>
                    </a:lnTo>
                    <a:lnTo>
                      <a:pt x="97" y="201"/>
                    </a:lnTo>
                    <a:lnTo>
                      <a:pt x="61" y="189"/>
                    </a:lnTo>
                    <a:lnTo>
                      <a:pt x="35" y="180"/>
                    </a:lnTo>
                    <a:lnTo>
                      <a:pt x="16" y="174"/>
                    </a:lnTo>
                    <a:lnTo>
                      <a:pt x="10" y="172"/>
                    </a:lnTo>
                    <a:lnTo>
                      <a:pt x="7" y="172"/>
                    </a:lnTo>
                    <a:lnTo>
                      <a:pt x="5" y="165"/>
                    </a:lnTo>
                    <a:lnTo>
                      <a:pt x="5" y="158"/>
                    </a:lnTo>
                    <a:lnTo>
                      <a:pt x="5" y="151"/>
                    </a:lnTo>
                    <a:lnTo>
                      <a:pt x="5" y="143"/>
                    </a:lnTo>
                    <a:lnTo>
                      <a:pt x="569" y="315"/>
                    </a:lnTo>
                    <a:lnTo>
                      <a:pt x="785" y="243"/>
                    </a:lnTo>
                    <a:lnTo>
                      <a:pt x="794" y="237"/>
                    </a:lnTo>
                    <a:lnTo>
                      <a:pt x="805" y="229"/>
                    </a:lnTo>
                    <a:lnTo>
                      <a:pt x="819" y="220"/>
                    </a:lnTo>
                    <a:lnTo>
                      <a:pt x="834" y="212"/>
                    </a:lnTo>
                    <a:lnTo>
                      <a:pt x="849" y="204"/>
                    </a:lnTo>
                    <a:lnTo>
                      <a:pt x="864" y="196"/>
                    </a:lnTo>
                    <a:lnTo>
                      <a:pt x="876" y="190"/>
                    </a:lnTo>
                    <a:lnTo>
                      <a:pt x="888" y="186"/>
                    </a:lnTo>
                    <a:lnTo>
                      <a:pt x="891" y="193"/>
                    </a:lnTo>
                    <a:lnTo>
                      <a:pt x="890" y="200"/>
                    </a:lnTo>
                    <a:lnTo>
                      <a:pt x="886" y="205"/>
                    </a:lnTo>
                    <a:lnTo>
                      <a:pt x="880" y="212"/>
                    </a:lnTo>
                    <a:lnTo>
                      <a:pt x="874" y="218"/>
                    </a:lnTo>
                    <a:lnTo>
                      <a:pt x="867" y="224"/>
                    </a:lnTo>
                    <a:lnTo>
                      <a:pt x="861" y="230"/>
                    </a:lnTo>
                    <a:lnTo>
                      <a:pt x="858" y="237"/>
                    </a:lnTo>
                    <a:lnTo>
                      <a:pt x="848" y="254"/>
                    </a:lnTo>
                    <a:lnTo>
                      <a:pt x="842" y="269"/>
                    </a:lnTo>
                    <a:lnTo>
                      <a:pt x="842" y="284"/>
                    </a:lnTo>
                    <a:lnTo>
                      <a:pt x="845" y="300"/>
                    </a:lnTo>
                    <a:lnTo>
                      <a:pt x="852" y="316"/>
                    </a:lnTo>
                    <a:lnTo>
                      <a:pt x="861" y="333"/>
                    </a:lnTo>
                    <a:lnTo>
                      <a:pt x="873" y="354"/>
                    </a:lnTo>
                    <a:lnTo>
                      <a:pt x="886" y="377"/>
                    </a:lnTo>
                    <a:lnTo>
                      <a:pt x="901" y="401"/>
                    </a:lnTo>
                    <a:lnTo>
                      <a:pt x="916" y="424"/>
                    </a:lnTo>
                    <a:lnTo>
                      <a:pt x="932" y="447"/>
                    </a:lnTo>
                    <a:lnTo>
                      <a:pt x="949" y="469"/>
                    </a:lnTo>
                    <a:lnTo>
                      <a:pt x="966" y="491"/>
                    </a:lnTo>
                    <a:lnTo>
                      <a:pt x="985" y="513"/>
                    </a:lnTo>
                    <a:lnTo>
                      <a:pt x="1005" y="533"/>
                    </a:lnTo>
                    <a:lnTo>
                      <a:pt x="1026" y="552"/>
                    </a:lnTo>
                    <a:lnTo>
                      <a:pt x="1040" y="558"/>
                    </a:lnTo>
                    <a:lnTo>
                      <a:pt x="1055" y="564"/>
                    </a:lnTo>
                    <a:lnTo>
                      <a:pt x="1069" y="568"/>
                    </a:lnTo>
                    <a:lnTo>
                      <a:pt x="1084" y="573"/>
                    </a:lnTo>
                    <a:lnTo>
                      <a:pt x="1100" y="575"/>
                    </a:lnTo>
                    <a:lnTo>
                      <a:pt x="1115" y="576"/>
                    </a:lnTo>
                    <a:lnTo>
                      <a:pt x="1131" y="575"/>
                    </a:lnTo>
                    <a:lnTo>
                      <a:pt x="1147" y="573"/>
                    </a:lnTo>
                    <a:lnTo>
                      <a:pt x="1169" y="561"/>
                    </a:lnTo>
                    <a:lnTo>
                      <a:pt x="1190" y="548"/>
                    </a:lnTo>
                    <a:lnTo>
                      <a:pt x="1209" y="533"/>
                    </a:lnTo>
                    <a:lnTo>
                      <a:pt x="1229" y="514"/>
                    </a:lnTo>
                    <a:lnTo>
                      <a:pt x="1246" y="496"/>
                    </a:lnTo>
                    <a:lnTo>
                      <a:pt x="1262" y="476"/>
                    </a:lnTo>
                    <a:lnTo>
                      <a:pt x="1276" y="454"/>
                    </a:lnTo>
                    <a:lnTo>
                      <a:pt x="1288" y="432"/>
                    </a:lnTo>
                    <a:lnTo>
                      <a:pt x="1422" y="34"/>
                    </a:lnTo>
                    <a:lnTo>
                      <a:pt x="1429" y="27"/>
                    </a:lnTo>
                    <a:lnTo>
                      <a:pt x="1437" y="19"/>
                    </a:lnTo>
                    <a:lnTo>
                      <a:pt x="1445" y="12"/>
                    </a:lnTo>
                    <a:lnTo>
                      <a:pt x="1453" y="6"/>
                    </a:lnTo>
                    <a:lnTo>
                      <a:pt x="1463" y="2"/>
                    </a:lnTo>
                    <a:lnTo>
                      <a:pt x="1473" y="0"/>
                    </a:lnTo>
                    <a:lnTo>
                      <a:pt x="1483" y="2"/>
                    </a:lnTo>
                    <a:lnTo>
                      <a:pt x="149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15" name="Freeform 73"/>
              <p:cNvSpPr>
                <a:spLocks/>
              </p:cNvSpPr>
              <p:nvPr/>
            </p:nvSpPr>
            <p:spPr bwMode="auto">
              <a:xfrm>
                <a:off x="3106" y="3227"/>
                <a:ext cx="361" cy="452"/>
              </a:xfrm>
              <a:custGeom>
                <a:avLst/>
                <a:gdLst>
                  <a:gd name="T0" fmla="*/ 1 w 722"/>
                  <a:gd name="T1" fmla="*/ 2 h 903"/>
                  <a:gd name="T2" fmla="*/ 1 w 722"/>
                  <a:gd name="T3" fmla="*/ 1 h 903"/>
                  <a:gd name="T4" fmla="*/ 1 w 722"/>
                  <a:gd name="T5" fmla="*/ 1 h 903"/>
                  <a:gd name="T6" fmla="*/ 1 w 722"/>
                  <a:gd name="T7" fmla="*/ 1 h 903"/>
                  <a:gd name="T8" fmla="*/ 1 w 722"/>
                  <a:gd name="T9" fmla="*/ 2 h 903"/>
                  <a:gd name="T10" fmla="*/ 1 w 722"/>
                  <a:gd name="T11" fmla="*/ 2 h 903"/>
                  <a:gd name="T12" fmla="*/ 1 w 722"/>
                  <a:gd name="T13" fmla="*/ 1 h 903"/>
                  <a:gd name="T14" fmla="*/ 1 w 722"/>
                  <a:gd name="T15" fmla="*/ 1 h 903"/>
                  <a:gd name="T16" fmla="*/ 1 w 722"/>
                  <a:gd name="T17" fmla="*/ 1 h 903"/>
                  <a:gd name="T18" fmla="*/ 1 w 722"/>
                  <a:gd name="T19" fmla="*/ 1 h 903"/>
                  <a:gd name="T20" fmla="*/ 1 w 722"/>
                  <a:gd name="T21" fmla="*/ 1 h 903"/>
                  <a:gd name="T22" fmla="*/ 1 w 722"/>
                  <a:gd name="T23" fmla="*/ 1 h 903"/>
                  <a:gd name="T24" fmla="*/ 1 w 722"/>
                  <a:gd name="T25" fmla="*/ 1 h 903"/>
                  <a:gd name="T26" fmla="*/ 1 w 722"/>
                  <a:gd name="T27" fmla="*/ 1 h 903"/>
                  <a:gd name="T28" fmla="*/ 1 w 722"/>
                  <a:gd name="T29" fmla="*/ 1 h 903"/>
                  <a:gd name="T30" fmla="*/ 1 w 722"/>
                  <a:gd name="T31" fmla="*/ 1 h 903"/>
                  <a:gd name="T32" fmla="*/ 1 w 722"/>
                  <a:gd name="T33" fmla="*/ 2 h 903"/>
                  <a:gd name="T34" fmla="*/ 1 w 722"/>
                  <a:gd name="T35" fmla="*/ 2 h 903"/>
                  <a:gd name="T36" fmla="*/ 1 w 722"/>
                  <a:gd name="T37" fmla="*/ 2 h 903"/>
                  <a:gd name="T38" fmla="*/ 1 w 722"/>
                  <a:gd name="T39" fmla="*/ 2 h 903"/>
                  <a:gd name="T40" fmla="*/ 1 w 722"/>
                  <a:gd name="T41" fmla="*/ 2 h 903"/>
                  <a:gd name="T42" fmla="*/ 1 w 722"/>
                  <a:gd name="T43" fmla="*/ 2 h 903"/>
                  <a:gd name="T44" fmla="*/ 1 w 722"/>
                  <a:gd name="T45" fmla="*/ 2 h 903"/>
                  <a:gd name="T46" fmla="*/ 1 w 722"/>
                  <a:gd name="T47" fmla="*/ 2 h 903"/>
                  <a:gd name="T48" fmla="*/ 1 w 722"/>
                  <a:gd name="T49" fmla="*/ 2 h 903"/>
                  <a:gd name="T50" fmla="*/ 1 w 722"/>
                  <a:gd name="T51" fmla="*/ 2 h 903"/>
                  <a:gd name="T52" fmla="*/ 1 w 722"/>
                  <a:gd name="T53" fmla="*/ 2 h 903"/>
                  <a:gd name="T54" fmla="*/ 1 w 722"/>
                  <a:gd name="T55" fmla="*/ 2 h 903"/>
                  <a:gd name="T56" fmla="*/ 1 w 722"/>
                  <a:gd name="T57" fmla="*/ 2 h 903"/>
                  <a:gd name="T58" fmla="*/ 1 w 722"/>
                  <a:gd name="T59" fmla="*/ 1 h 903"/>
                  <a:gd name="T60" fmla="*/ 1 w 722"/>
                  <a:gd name="T61" fmla="*/ 1 h 903"/>
                  <a:gd name="T62" fmla="*/ 1 w 722"/>
                  <a:gd name="T63" fmla="*/ 1 h 903"/>
                  <a:gd name="T64" fmla="*/ 1 w 722"/>
                  <a:gd name="T65" fmla="*/ 1 h 903"/>
                  <a:gd name="T66" fmla="*/ 1 w 722"/>
                  <a:gd name="T67" fmla="*/ 1 h 903"/>
                  <a:gd name="T68" fmla="*/ 1 w 722"/>
                  <a:gd name="T69" fmla="*/ 1 h 903"/>
                  <a:gd name="T70" fmla="*/ 1 w 722"/>
                  <a:gd name="T71" fmla="*/ 1 h 903"/>
                  <a:gd name="T72" fmla="*/ 1 w 722"/>
                  <a:gd name="T73" fmla="*/ 1 h 903"/>
                  <a:gd name="T74" fmla="*/ 1 w 722"/>
                  <a:gd name="T75" fmla="*/ 1 h 903"/>
                  <a:gd name="T76" fmla="*/ 1 w 722"/>
                  <a:gd name="T77" fmla="*/ 0 h 903"/>
                  <a:gd name="T78" fmla="*/ 1 w 722"/>
                  <a:gd name="T79" fmla="*/ 1 h 903"/>
                  <a:gd name="T80" fmla="*/ 1 w 722"/>
                  <a:gd name="T81" fmla="*/ 1 h 903"/>
                  <a:gd name="T82" fmla="*/ 1 w 722"/>
                  <a:gd name="T83" fmla="*/ 1 h 903"/>
                  <a:gd name="T84" fmla="*/ 1 w 722"/>
                  <a:gd name="T85" fmla="*/ 1 h 903"/>
                  <a:gd name="T86" fmla="*/ 1 w 722"/>
                  <a:gd name="T87" fmla="*/ 1 h 903"/>
                  <a:gd name="T88" fmla="*/ 1 w 722"/>
                  <a:gd name="T89" fmla="*/ 2 h 903"/>
                  <a:gd name="T90" fmla="*/ 1 w 722"/>
                  <a:gd name="T91" fmla="*/ 2 h 903"/>
                  <a:gd name="T92" fmla="*/ 1 w 722"/>
                  <a:gd name="T93" fmla="*/ 2 h 903"/>
                  <a:gd name="T94" fmla="*/ 1 w 722"/>
                  <a:gd name="T95" fmla="*/ 1 h 903"/>
                  <a:gd name="T96" fmla="*/ 1 w 722"/>
                  <a:gd name="T97" fmla="*/ 1 h 903"/>
                  <a:gd name="T98" fmla="*/ 1 w 722"/>
                  <a:gd name="T99" fmla="*/ 2 h 90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722"/>
                  <a:gd name="T151" fmla="*/ 0 h 903"/>
                  <a:gd name="T152" fmla="*/ 722 w 722"/>
                  <a:gd name="T153" fmla="*/ 903 h 90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722" h="903">
                    <a:moveTo>
                      <a:pt x="356" y="903"/>
                    </a:moveTo>
                    <a:lnTo>
                      <a:pt x="328" y="903"/>
                    </a:lnTo>
                    <a:lnTo>
                      <a:pt x="332" y="878"/>
                    </a:lnTo>
                    <a:lnTo>
                      <a:pt x="341" y="809"/>
                    </a:lnTo>
                    <a:lnTo>
                      <a:pt x="354" y="710"/>
                    </a:lnTo>
                    <a:lnTo>
                      <a:pt x="371" y="593"/>
                    </a:lnTo>
                    <a:lnTo>
                      <a:pt x="389" y="474"/>
                    </a:lnTo>
                    <a:lnTo>
                      <a:pt x="409" y="362"/>
                    </a:lnTo>
                    <a:lnTo>
                      <a:pt x="428" y="272"/>
                    </a:lnTo>
                    <a:lnTo>
                      <a:pt x="446" y="215"/>
                    </a:lnTo>
                    <a:lnTo>
                      <a:pt x="464" y="207"/>
                    </a:lnTo>
                    <a:lnTo>
                      <a:pt x="485" y="199"/>
                    </a:lnTo>
                    <a:lnTo>
                      <a:pt x="507" y="194"/>
                    </a:lnTo>
                    <a:lnTo>
                      <a:pt x="529" y="189"/>
                    </a:lnTo>
                    <a:lnTo>
                      <a:pt x="551" y="188"/>
                    </a:lnTo>
                    <a:lnTo>
                      <a:pt x="574" y="189"/>
                    </a:lnTo>
                    <a:lnTo>
                      <a:pt x="594" y="194"/>
                    </a:lnTo>
                    <a:lnTo>
                      <a:pt x="615" y="203"/>
                    </a:lnTo>
                    <a:lnTo>
                      <a:pt x="559" y="561"/>
                    </a:lnTo>
                    <a:lnTo>
                      <a:pt x="575" y="555"/>
                    </a:lnTo>
                    <a:lnTo>
                      <a:pt x="592" y="547"/>
                    </a:lnTo>
                    <a:lnTo>
                      <a:pt x="609" y="538"/>
                    </a:lnTo>
                    <a:lnTo>
                      <a:pt x="628" y="527"/>
                    </a:lnTo>
                    <a:lnTo>
                      <a:pt x="644" y="513"/>
                    </a:lnTo>
                    <a:lnTo>
                      <a:pt x="658" y="499"/>
                    </a:lnTo>
                    <a:lnTo>
                      <a:pt x="669" y="483"/>
                    </a:lnTo>
                    <a:lnTo>
                      <a:pt x="676" y="467"/>
                    </a:lnTo>
                    <a:lnTo>
                      <a:pt x="679" y="431"/>
                    </a:lnTo>
                    <a:lnTo>
                      <a:pt x="688" y="348"/>
                    </a:lnTo>
                    <a:lnTo>
                      <a:pt x="696" y="258"/>
                    </a:lnTo>
                    <a:lnTo>
                      <a:pt x="699" y="197"/>
                    </a:lnTo>
                    <a:lnTo>
                      <a:pt x="698" y="180"/>
                    </a:lnTo>
                    <a:lnTo>
                      <a:pt x="696" y="160"/>
                    </a:lnTo>
                    <a:lnTo>
                      <a:pt x="691" y="139"/>
                    </a:lnTo>
                    <a:lnTo>
                      <a:pt x="685" y="119"/>
                    </a:lnTo>
                    <a:lnTo>
                      <a:pt x="677" y="98"/>
                    </a:lnTo>
                    <a:lnTo>
                      <a:pt x="667" y="77"/>
                    </a:lnTo>
                    <a:lnTo>
                      <a:pt x="653" y="60"/>
                    </a:lnTo>
                    <a:lnTo>
                      <a:pt x="637" y="44"/>
                    </a:lnTo>
                    <a:lnTo>
                      <a:pt x="609" y="38"/>
                    </a:lnTo>
                    <a:lnTo>
                      <a:pt x="580" y="33"/>
                    </a:lnTo>
                    <a:lnTo>
                      <a:pt x="553" y="31"/>
                    </a:lnTo>
                    <a:lnTo>
                      <a:pt x="525" y="30"/>
                    </a:lnTo>
                    <a:lnTo>
                      <a:pt x="498" y="30"/>
                    </a:lnTo>
                    <a:lnTo>
                      <a:pt x="470" y="31"/>
                    </a:lnTo>
                    <a:lnTo>
                      <a:pt x="441" y="35"/>
                    </a:lnTo>
                    <a:lnTo>
                      <a:pt x="415" y="38"/>
                    </a:lnTo>
                    <a:lnTo>
                      <a:pt x="387" y="44"/>
                    </a:lnTo>
                    <a:lnTo>
                      <a:pt x="360" y="50"/>
                    </a:lnTo>
                    <a:lnTo>
                      <a:pt x="333" y="58"/>
                    </a:lnTo>
                    <a:lnTo>
                      <a:pt x="307" y="66"/>
                    </a:lnTo>
                    <a:lnTo>
                      <a:pt x="281" y="75"/>
                    </a:lnTo>
                    <a:lnTo>
                      <a:pt x="256" y="84"/>
                    </a:lnTo>
                    <a:lnTo>
                      <a:pt x="230" y="94"/>
                    </a:lnTo>
                    <a:lnTo>
                      <a:pt x="206" y="106"/>
                    </a:lnTo>
                    <a:lnTo>
                      <a:pt x="170" y="126"/>
                    </a:lnTo>
                    <a:lnTo>
                      <a:pt x="143" y="146"/>
                    </a:lnTo>
                    <a:lnTo>
                      <a:pt x="123" y="167"/>
                    </a:lnTo>
                    <a:lnTo>
                      <a:pt x="109" y="189"/>
                    </a:lnTo>
                    <a:lnTo>
                      <a:pt x="99" y="211"/>
                    </a:lnTo>
                    <a:lnTo>
                      <a:pt x="91" y="235"/>
                    </a:lnTo>
                    <a:lnTo>
                      <a:pt x="83" y="259"/>
                    </a:lnTo>
                    <a:lnTo>
                      <a:pt x="73" y="285"/>
                    </a:lnTo>
                    <a:lnTo>
                      <a:pt x="45" y="465"/>
                    </a:lnTo>
                    <a:lnTo>
                      <a:pt x="46" y="491"/>
                    </a:lnTo>
                    <a:lnTo>
                      <a:pt x="48" y="516"/>
                    </a:lnTo>
                    <a:lnTo>
                      <a:pt x="52" y="541"/>
                    </a:lnTo>
                    <a:lnTo>
                      <a:pt x="56" y="566"/>
                    </a:lnTo>
                    <a:lnTo>
                      <a:pt x="64" y="588"/>
                    </a:lnTo>
                    <a:lnTo>
                      <a:pt x="76" y="608"/>
                    </a:lnTo>
                    <a:lnTo>
                      <a:pt x="91" y="627"/>
                    </a:lnTo>
                    <a:lnTo>
                      <a:pt x="111" y="641"/>
                    </a:lnTo>
                    <a:lnTo>
                      <a:pt x="128" y="647"/>
                    </a:lnTo>
                    <a:lnTo>
                      <a:pt x="144" y="653"/>
                    </a:lnTo>
                    <a:lnTo>
                      <a:pt x="160" y="658"/>
                    </a:lnTo>
                    <a:lnTo>
                      <a:pt x="174" y="661"/>
                    </a:lnTo>
                    <a:lnTo>
                      <a:pt x="188" y="665"/>
                    </a:lnTo>
                    <a:lnTo>
                      <a:pt x="202" y="667"/>
                    </a:lnTo>
                    <a:lnTo>
                      <a:pt x="214" y="668"/>
                    </a:lnTo>
                    <a:lnTo>
                      <a:pt x="227" y="668"/>
                    </a:lnTo>
                    <a:lnTo>
                      <a:pt x="238" y="668"/>
                    </a:lnTo>
                    <a:lnTo>
                      <a:pt x="251" y="668"/>
                    </a:lnTo>
                    <a:lnTo>
                      <a:pt x="263" y="667"/>
                    </a:lnTo>
                    <a:lnTo>
                      <a:pt x="275" y="665"/>
                    </a:lnTo>
                    <a:lnTo>
                      <a:pt x="288" y="662"/>
                    </a:lnTo>
                    <a:lnTo>
                      <a:pt x="301" y="659"/>
                    </a:lnTo>
                    <a:lnTo>
                      <a:pt x="314" y="656"/>
                    </a:lnTo>
                    <a:lnTo>
                      <a:pt x="329" y="652"/>
                    </a:lnTo>
                    <a:lnTo>
                      <a:pt x="333" y="657"/>
                    </a:lnTo>
                    <a:lnTo>
                      <a:pt x="333" y="664"/>
                    </a:lnTo>
                    <a:lnTo>
                      <a:pt x="331" y="672"/>
                    </a:lnTo>
                    <a:lnTo>
                      <a:pt x="329" y="677"/>
                    </a:lnTo>
                    <a:lnTo>
                      <a:pt x="316" y="682"/>
                    </a:lnTo>
                    <a:lnTo>
                      <a:pt x="302" y="686"/>
                    </a:lnTo>
                    <a:lnTo>
                      <a:pt x="289" y="690"/>
                    </a:lnTo>
                    <a:lnTo>
                      <a:pt x="276" y="692"/>
                    </a:lnTo>
                    <a:lnTo>
                      <a:pt x="264" y="695"/>
                    </a:lnTo>
                    <a:lnTo>
                      <a:pt x="251" y="697"/>
                    </a:lnTo>
                    <a:lnTo>
                      <a:pt x="238" y="699"/>
                    </a:lnTo>
                    <a:lnTo>
                      <a:pt x="226" y="699"/>
                    </a:lnTo>
                    <a:lnTo>
                      <a:pt x="213" y="700"/>
                    </a:lnTo>
                    <a:lnTo>
                      <a:pt x="202" y="700"/>
                    </a:lnTo>
                    <a:lnTo>
                      <a:pt x="189" y="699"/>
                    </a:lnTo>
                    <a:lnTo>
                      <a:pt x="176" y="698"/>
                    </a:lnTo>
                    <a:lnTo>
                      <a:pt x="164" y="696"/>
                    </a:lnTo>
                    <a:lnTo>
                      <a:pt x="150" y="694"/>
                    </a:lnTo>
                    <a:lnTo>
                      <a:pt x="137" y="690"/>
                    </a:lnTo>
                    <a:lnTo>
                      <a:pt x="123" y="687"/>
                    </a:lnTo>
                    <a:lnTo>
                      <a:pt x="106" y="680"/>
                    </a:lnTo>
                    <a:lnTo>
                      <a:pt x="88" y="672"/>
                    </a:lnTo>
                    <a:lnTo>
                      <a:pt x="71" y="661"/>
                    </a:lnTo>
                    <a:lnTo>
                      <a:pt x="55" y="650"/>
                    </a:lnTo>
                    <a:lnTo>
                      <a:pt x="40" y="636"/>
                    </a:lnTo>
                    <a:lnTo>
                      <a:pt x="28" y="621"/>
                    </a:lnTo>
                    <a:lnTo>
                      <a:pt x="18" y="605"/>
                    </a:lnTo>
                    <a:lnTo>
                      <a:pt x="10" y="586"/>
                    </a:lnTo>
                    <a:lnTo>
                      <a:pt x="2" y="531"/>
                    </a:lnTo>
                    <a:lnTo>
                      <a:pt x="0" y="476"/>
                    </a:lnTo>
                    <a:lnTo>
                      <a:pt x="1" y="421"/>
                    </a:lnTo>
                    <a:lnTo>
                      <a:pt x="7" y="365"/>
                    </a:lnTo>
                    <a:lnTo>
                      <a:pt x="16" y="311"/>
                    </a:lnTo>
                    <a:lnTo>
                      <a:pt x="29" y="258"/>
                    </a:lnTo>
                    <a:lnTo>
                      <a:pt x="44" y="206"/>
                    </a:lnTo>
                    <a:lnTo>
                      <a:pt x="62" y="157"/>
                    </a:lnTo>
                    <a:lnTo>
                      <a:pt x="71" y="142"/>
                    </a:lnTo>
                    <a:lnTo>
                      <a:pt x="81" y="129"/>
                    </a:lnTo>
                    <a:lnTo>
                      <a:pt x="90" y="118"/>
                    </a:lnTo>
                    <a:lnTo>
                      <a:pt x="99" y="107"/>
                    </a:lnTo>
                    <a:lnTo>
                      <a:pt x="109" y="99"/>
                    </a:lnTo>
                    <a:lnTo>
                      <a:pt x="120" y="91"/>
                    </a:lnTo>
                    <a:lnTo>
                      <a:pt x="131" y="84"/>
                    </a:lnTo>
                    <a:lnTo>
                      <a:pt x="143" y="78"/>
                    </a:lnTo>
                    <a:lnTo>
                      <a:pt x="155" y="73"/>
                    </a:lnTo>
                    <a:lnTo>
                      <a:pt x="169" y="68"/>
                    </a:lnTo>
                    <a:lnTo>
                      <a:pt x="183" y="63"/>
                    </a:lnTo>
                    <a:lnTo>
                      <a:pt x="199" y="59"/>
                    </a:lnTo>
                    <a:lnTo>
                      <a:pt x="215" y="54"/>
                    </a:lnTo>
                    <a:lnTo>
                      <a:pt x="233" y="50"/>
                    </a:lnTo>
                    <a:lnTo>
                      <a:pt x="252" y="45"/>
                    </a:lnTo>
                    <a:lnTo>
                      <a:pt x="273" y="39"/>
                    </a:lnTo>
                    <a:lnTo>
                      <a:pt x="275" y="39"/>
                    </a:lnTo>
                    <a:lnTo>
                      <a:pt x="281" y="38"/>
                    </a:lnTo>
                    <a:lnTo>
                      <a:pt x="290" y="36"/>
                    </a:lnTo>
                    <a:lnTo>
                      <a:pt x="303" y="33"/>
                    </a:lnTo>
                    <a:lnTo>
                      <a:pt x="319" y="30"/>
                    </a:lnTo>
                    <a:lnTo>
                      <a:pt x="336" y="26"/>
                    </a:lnTo>
                    <a:lnTo>
                      <a:pt x="355" y="23"/>
                    </a:lnTo>
                    <a:lnTo>
                      <a:pt x="375" y="20"/>
                    </a:lnTo>
                    <a:lnTo>
                      <a:pt x="397" y="16"/>
                    </a:lnTo>
                    <a:lnTo>
                      <a:pt x="418" y="13"/>
                    </a:lnTo>
                    <a:lnTo>
                      <a:pt x="440" y="9"/>
                    </a:lnTo>
                    <a:lnTo>
                      <a:pt x="461" y="6"/>
                    </a:lnTo>
                    <a:lnTo>
                      <a:pt x="481" y="3"/>
                    </a:lnTo>
                    <a:lnTo>
                      <a:pt x="500" y="1"/>
                    </a:lnTo>
                    <a:lnTo>
                      <a:pt x="516" y="0"/>
                    </a:lnTo>
                    <a:lnTo>
                      <a:pt x="531" y="0"/>
                    </a:lnTo>
                    <a:lnTo>
                      <a:pt x="556" y="0"/>
                    </a:lnTo>
                    <a:lnTo>
                      <a:pt x="582" y="2"/>
                    </a:lnTo>
                    <a:lnTo>
                      <a:pt x="606" y="7"/>
                    </a:lnTo>
                    <a:lnTo>
                      <a:pt x="629" y="13"/>
                    </a:lnTo>
                    <a:lnTo>
                      <a:pt x="650" y="22"/>
                    </a:lnTo>
                    <a:lnTo>
                      <a:pt x="668" y="33"/>
                    </a:lnTo>
                    <a:lnTo>
                      <a:pt x="685" y="50"/>
                    </a:lnTo>
                    <a:lnTo>
                      <a:pt x="699" y="69"/>
                    </a:lnTo>
                    <a:lnTo>
                      <a:pt x="711" y="98"/>
                    </a:lnTo>
                    <a:lnTo>
                      <a:pt x="718" y="131"/>
                    </a:lnTo>
                    <a:lnTo>
                      <a:pt x="721" y="169"/>
                    </a:lnTo>
                    <a:lnTo>
                      <a:pt x="722" y="209"/>
                    </a:lnTo>
                    <a:lnTo>
                      <a:pt x="722" y="249"/>
                    </a:lnTo>
                    <a:lnTo>
                      <a:pt x="720" y="289"/>
                    </a:lnTo>
                    <a:lnTo>
                      <a:pt x="719" y="327"/>
                    </a:lnTo>
                    <a:lnTo>
                      <a:pt x="719" y="362"/>
                    </a:lnTo>
                    <a:lnTo>
                      <a:pt x="716" y="391"/>
                    </a:lnTo>
                    <a:lnTo>
                      <a:pt x="715" y="417"/>
                    </a:lnTo>
                    <a:lnTo>
                      <a:pt x="713" y="445"/>
                    </a:lnTo>
                    <a:lnTo>
                      <a:pt x="708" y="470"/>
                    </a:lnTo>
                    <a:lnTo>
                      <a:pt x="700" y="494"/>
                    </a:lnTo>
                    <a:lnTo>
                      <a:pt x="689" y="516"/>
                    </a:lnTo>
                    <a:lnTo>
                      <a:pt x="673" y="537"/>
                    </a:lnTo>
                    <a:lnTo>
                      <a:pt x="650" y="555"/>
                    </a:lnTo>
                    <a:lnTo>
                      <a:pt x="638" y="562"/>
                    </a:lnTo>
                    <a:lnTo>
                      <a:pt x="625" y="570"/>
                    </a:lnTo>
                    <a:lnTo>
                      <a:pt x="614" y="577"/>
                    </a:lnTo>
                    <a:lnTo>
                      <a:pt x="602" y="584"/>
                    </a:lnTo>
                    <a:lnTo>
                      <a:pt x="590" y="592"/>
                    </a:lnTo>
                    <a:lnTo>
                      <a:pt x="578" y="598"/>
                    </a:lnTo>
                    <a:lnTo>
                      <a:pt x="565" y="604"/>
                    </a:lnTo>
                    <a:lnTo>
                      <a:pt x="553" y="609"/>
                    </a:lnTo>
                    <a:lnTo>
                      <a:pt x="503" y="903"/>
                    </a:lnTo>
                    <a:lnTo>
                      <a:pt x="478" y="903"/>
                    </a:lnTo>
                    <a:lnTo>
                      <a:pt x="589" y="215"/>
                    </a:lnTo>
                    <a:lnTo>
                      <a:pt x="577" y="213"/>
                    </a:lnTo>
                    <a:lnTo>
                      <a:pt x="561" y="213"/>
                    </a:lnTo>
                    <a:lnTo>
                      <a:pt x="542" y="215"/>
                    </a:lnTo>
                    <a:lnTo>
                      <a:pt x="522" y="219"/>
                    </a:lnTo>
                    <a:lnTo>
                      <a:pt x="500" y="225"/>
                    </a:lnTo>
                    <a:lnTo>
                      <a:pt x="481" y="230"/>
                    </a:lnTo>
                    <a:lnTo>
                      <a:pt x="465" y="235"/>
                    </a:lnTo>
                    <a:lnTo>
                      <a:pt x="454" y="241"/>
                    </a:lnTo>
                    <a:lnTo>
                      <a:pt x="356" y="90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16" name="Freeform 74"/>
              <p:cNvSpPr>
                <a:spLocks/>
              </p:cNvSpPr>
              <p:nvPr/>
            </p:nvSpPr>
            <p:spPr bwMode="auto">
              <a:xfrm>
                <a:off x="3162" y="3260"/>
                <a:ext cx="214" cy="263"/>
              </a:xfrm>
              <a:custGeom>
                <a:avLst/>
                <a:gdLst>
                  <a:gd name="T0" fmla="*/ 1 w 428"/>
                  <a:gd name="T1" fmla="*/ 1 h 526"/>
                  <a:gd name="T2" fmla="*/ 1 w 428"/>
                  <a:gd name="T3" fmla="*/ 1 h 526"/>
                  <a:gd name="T4" fmla="*/ 1 w 428"/>
                  <a:gd name="T5" fmla="*/ 1 h 526"/>
                  <a:gd name="T6" fmla="*/ 1 w 428"/>
                  <a:gd name="T7" fmla="*/ 1 h 526"/>
                  <a:gd name="T8" fmla="*/ 1 w 428"/>
                  <a:gd name="T9" fmla="*/ 1 h 526"/>
                  <a:gd name="T10" fmla="*/ 1 w 428"/>
                  <a:gd name="T11" fmla="*/ 1 h 526"/>
                  <a:gd name="T12" fmla="*/ 1 w 428"/>
                  <a:gd name="T13" fmla="*/ 1 h 526"/>
                  <a:gd name="T14" fmla="*/ 1 w 428"/>
                  <a:gd name="T15" fmla="*/ 1 h 526"/>
                  <a:gd name="T16" fmla="*/ 1 w 428"/>
                  <a:gd name="T17" fmla="*/ 1 h 526"/>
                  <a:gd name="T18" fmla="*/ 1 w 428"/>
                  <a:gd name="T19" fmla="*/ 1 h 526"/>
                  <a:gd name="T20" fmla="*/ 1 w 428"/>
                  <a:gd name="T21" fmla="*/ 1 h 526"/>
                  <a:gd name="T22" fmla="*/ 1 w 428"/>
                  <a:gd name="T23" fmla="*/ 1 h 526"/>
                  <a:gd name="T24" fmla="*/ 1 w 428"/>
                  <a:gd name="T25" fmla="*/ 1 h 526"/>
                  <a:gd name="T26" fmla="*/ 1 w 428"/>
                  <a:gd name="T27" fmla="*/ 1 h 526"/>
                  <a:gd name="T28" fmla="*/ 1 w 428"/>
                  <a:gd name="T29" fmla="*/ 1 h 526"/>
                  <a:gd name="T30" fmla="*/ 1 w 428"/>
                  <a:gd name="T31" fmla="*/ 1 h 526"/>
                  <a:gd name="T32" fmla="*/ 1 w 428"/>
                  <a:gd name="T33" fmla="*/ 1 h 526"/>
                  <a:gd name="T34" fmla="*/ 0 w 428"/>
                  <a:gd name="T35" fmla="*/ 1 h 526"/>
                  <a:gd name="T36" fmla="*/ 1 w 428"/>
                  <a:gd name="T37" fmla="*/ 1 h 526"/>
                  <a:gd name="T38" fmla="*/ 1 w 428"/>
                  <a:gd name="T39" fmla="*/ 1 h 526"/>
                  <a:gd name="T40" fmla="*/ 1 w 428"/>
                  <a:gd name="T41" fmla="*/ 1 h 526"/>
                  <a:gd name="T42" fmla="*/ 1 w 428"/>
                  <a:gd name="T43" fmla="*/ 1 h 526"/>
                  <a:gd name="T44" fmla="*/ 1 w 428"/>
                  <a:gd name="T45" fmla="*/ 1 h 526"/>
                  <a:gd name="T46" fmla="*/ 1 w 428"/>
                  <a:gd name="T47" fmla="*/ 1 h 526"/>
                  <a:gd name="T48" fmla="*/ 1 w 428"/>
                  <a:gd name="T49" fmla="*/ 1 h 526"/>
                  <a:gd name="T50" fmla="*/ 1 w 428"/>
                  <a:gd name="T51" fmla="*/ 1 h 526"/>
                  <a:gd name="T52" fmla="*/ 1 w 428"/>
                  <a:gd name="T53" fmla="*/ 1 h 526"/>
                  <a:gd name="T54" fmla="*/ 1 w 428"/>
                  <a:gd name="T55" fmla="*/ 1 h 526"/>
                  <a:gd name="T56" fmla="*/ 1 w 428"/>
                  <a:gd name="T57" fmla="*/ 1 h 526"/>
                  <a:gd name="T58" fmla="*/ 1 w 428"/>
                  <a:gd name="T59" fmla="*/ 1 h 526"/>
                  <a:gd name="T60" fmla="*/ 1 w 428"/>
                  <a:gd name="T61" fmla="*/ 1 h 526"/>
                  <a:gd name="T62" fmla="*/ 1 w 428"/>
                  <a:gd name="T63" fmla="*/ 1 h 526"/>
                  <a:gd name="T64" fmla="*/ 1 w 428"/>
                  <a:gd name="T65" fmla="*/ 0 h 5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28"/>
                  <a:gd name="T100" fmla="*/ 0 h 526"/>
                  <a:gd name="T101" fmla="*/ 428 w 428"/>
                  <a:gd name="T102" fmla="*/ 526 h 52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28" h="526">
                    <a:moveTo>
                      <a:pt x="428" y="0"/>
                    </a:moveTo>
                    <a:lnTo>
                      <a:pt x="407" y="5"/>
                    </a:lnTo>
                    <a:lnTo>
                      <a:pt x="388" y="11"/>
                    </a:lnTo>
                    <a:lnTo>
                      <a:pt x="368" y="17"/>
                    </a:lnTo>
                    <a:lnTo>
                      <a:pt x="349" y="23"/>
                    </a:lnTo>
                    <a:lnTo>
                      <a:pt x="330" y="28"/>
                    </a:lnTo>
                    <a:lnTo>
                      <a:pt x="312" y="34"/>
                    </a:lnTo>
                    <a:lnTo>
                      <a:pt x="295" y="41"/>
                    </a:lnTo>
                    <a:lnTo>
                      <a:pt x="276" y="47"/>
                    </a:lnTo>
                    <a:lnTo>
                      <a:pt x="259" y="53"/>
                    </a:lnTo>
                    <a:lnTo>
                      <a:pt x="242" y="60"/>
                    </a:lnTo>
                    <a:lnTo>
                      <a:pt x="225" y="65"/>
                    </a:lnTo>
                    <a:lnTo>
                      <a:pt x="208" y="71"/>
                    </a:lnTo>
                    <a:lnTo>
                      <a:pt x="191" y="78"/>
                    </a:lnTo>
                    <a:lnTo>
                      <a:pt x="175" y="84"/>
                    </a:lnTo>
                    <a:lnTo>
                      <a:pt x="157" y="91"/>
                    </a:lnTo>
                    <a:lnTo>
                      <a:pt x="141" y="96"/>
                    </a:lnTo>
                    <a:lnTo>
                      <a:pt x="115" y="116"/>
                    </a:lnTo>
                    <a:lnTo>
                      <a:pt x="94" y="140"/>
                    </a:lnTo>
                    <a:lnTo>
                      <a:pt x="78" y="167"/>
                    </a:lnTo>
                    <a:lnTo>
                      <a:pt x="66" y="197"/>
                    </a:lnTo>
                    <a:lnTo>
                      <a:pt x="57" y="228"/>
                    </a:lnTo>
                    <a:lnTo>
                      <a:pt x="50" y="260"/>
                    </a:lnTo>
                    <a:lnTo>
                      <a:pt x="45" y="292"/>
                    </a:lnTo>
                    <a:lnTo>
                      <a:pt x="39" y="323"/>
                    </a:lnTo>
                    <a:lnTo>
                      <a:pt x="35" y="525"/>
                    </a:lnTo>
                    <a:lnTo>
                      <a:pt x="32" y="526"/>
                    </a:lnTo>
                    <a:lnTo>
                      <a:pt x="27" y="526"/>
                    </a:lnTo>
                    <a:lnTo>
                      <a:pt x="22" y="525"/>
                    </a:lnTo>
                    <a:lnTo>
                      <a:pt x="16" y="524"/>
                    </a:lnTo>
                    <a:lnTo>
                      <a:pt x="10" y="522"/>
                    </a:lnTo>
                    <a:lnTo>
                      <a:pt x="5" y="520"/>
                    </a:lnTo>
                    <a:lnTo>
                      <a:pt x="2" y="518"/>
                    </a:lnTo>
                    <a:lnTo>
                      <a:pt x="1" y="518"/>
                    </a:lnTo>
                    <a:lnTo>
                      <a:pt x="0" y="465"/>
                    </a:lnTo>
                    <a:lnTo>
                      <a:pt x="0" y="412"/>
                    </a:lnTo>
                    <a:lnTo>
                      <a:pt x="2" y="358"/>
                    </a:lnTo>
                    <a:lnTo>
                      <a:pt x="7" y="306"/>
                    </a:lnTo>
                    <a:lnTo>
                      <a:pt x="16" y="254"/>
                    </a:lnTo>
                    <a:lnTo>
                      <a:pt x="30" y="205"/>
                    </a:lnTo>
                    <a:lnTo>
                      <a:pt x="49" y="159"/>
                    </a:lnTo>
                    <a:lnTo>
                      <a:pt x="76" y="115"/>
                    </a:lnTo>
                    <a:lnTo>
                      <a:pt x="92" y="105"/>
                    </a:lnTo>
                    <a:lnTo>
                      <a:pt x="109" y="94"/>
                    </a:lnTo>
                    <a:lnTo>
                      <a:pt x="126" y="85"/>
                    </a:lnTo>
                    <a:lnTo>
                      <a:pt x="144" y="77"/>
                    </a:lnTo>
                    <a:lnTo>
                      <a:pt x="161" y="69"/>
                    </a:lnTo>
                    <a:lnTo>
                      <a:pt x="179" y="61"/>
                    </a:lnTo>
                    <a:lnTo>
                      <a:pt x="198" y="54"/>
                    </a:lnTo>
                    <a:lnTo>
                      <a:pt x="216" y="48"/>
                    </a:lnTo>
                    <a:lnTo>
                      <a:pt x="235" y="41"/>
                    </a:lnTo>
                    <a:lnTo>
                      <a:pt x="253" y="37"/>
                    </a:lnTo>
                    <a:lnTo>
                      <a:pt x="272" y="31"/>
                    </a:lnTo>
                    <a:lnTo>
                      <a:pt x="291" y="25"/>
                    </a:lnTo>
                    <a:lnTo>
                      <a:pt x="310" y="20"/>
                    </a:lnTo>
                    <a:lnTo>
                      <a:pt x="329" y="16"/>
                    </a:lnTo>
                    <a:lnTo>
                      <a:pt x="348" y="11"/>
                    </a:lnTo>
                    <a:lnTo>
                      <a:pt x="367" y="7"/>
                    </a:lnTo>
                    <a:lnTo>
                      <a:pt x="375" y="5"/>
                    </a:lnTo>
                    <a:lnTo>
                      <a:pt x="382" y="4"/>
                    </a:lnTo>
                    <a:lnTo>
                      <a:pt x="390" y="3"/>
                    </a:lnTo>
                    <a:lnTo>
                      <a:pt x="398" y="3"/>
                    </a:lnTo>
                    <a:lnTo>
                      <a:pt x="405" y="2"/>
                    </a:lnTo>
                    <a:lnTo>
                      <a:pt x="413" y="1"/>
                    </a:lnTo>
                    <a:lnTo>
                      <a:pt x="420" y="1"/>
                    </a:lnTo>
                    <a:lnTo>
                      <a:pt x="4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17" name="Freeform 75"/>
              <p:cNvSpPr>
                <a:spLocks/>
              </p:cNvSpPr>
              <p:nvPr/>
            </p:nvSpPr>
            <p:spPr bwMode="auto">
              <a:xfrm>
                <a:off x="3293" y="3347"/>
                <a:ext cx="64" cy="331"/>
              </a:xfrm>
              <a:custGeom>
                <a:avLst/>
                <a:gdLst>
                  <a:gd name="T0" fmla="*/ 0 w 128"/>
                  <a:gd name="T1" fmla="*/ 2 h 661"/>
                  <a:gd name="T2" fmla="*/ 1 w 128"/>
                  <a:gd name="T3" fmla="*/ 1 h 661"/>
                  <a:gd name="T4" fmla="*/ 1 w 128"/>
                  <a:gd name="T5" fmla="*/ 1 h 661"/>
                  <a:gd name="T6" fmla="*/ 1 w 128"/>
                  <a:gd name="T7" fmla="*/ 1 h 661"/>
                  <a:gd name="T8" fmla="*/ 1 w 128"/>
                  <a:gd name="T9" fmla="*/ 0 h 661"/>
                  <a:gd name="T10" fmla="*/ 1 w 128"/>
                  <a:gd name="T11" fmla="*/ 0 h 661"/>
                  <a:gd name="T12" fmla="*/ 1 w 128"/>
                  <a:gd name="T13" fmla="*/ 0 h 661"/>
                  <a:gd name="T14" fmla="*/ 1 w 128"/>
                  <a:gd name="T15" fmla="*/ 1 h 661"/>
                  <a:gd name="T16" fmla="*/ 1 w 128"/>
                  <a:gd name="T17" fmla="*/ 2 h 661"/>
                  <a:gd name="T18" fmla="*/ 0 w 128"/>
                  <a:gd name="T19" fmla="*/ 2 h 6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8"/>
                  <a:gd name="T31" fmla="*/ 0 h 661"/>
                  <a:gd name="T32" fmla="*/ 128 w 128"/>
                  <a:gd name="T33" fmla="*/ 661 h 6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8" h="661">
                    <a:moveTo>
                      <a:pt x="0" y="661"/>
                    </a:moveTo>
                    <a:lnTo>
                      <a:pt x="74" y="215"/>
                    </a:lnTo>
                    <a:lnTo>
                      <a:pt x="113" y="6"/>
                    </a:lnTo>
                    <a:lnTo>
                      <a:pt x="114" y="1"/>
                    </a:lnTo>
                    <a:lnTo>
                      <a:pt x="118" y="0"/>
                    </a:lnTo>
                    <a:lnTo>
                      <a:pt x="124" y="0"/>
                    </a:lnTo>
                    <a:lnTo>
                      <a:pt x="128" y="0"/>
                    </a:lnTo>
                    <a:lnTo>
                      <a:pt x="92" y="222"/>
                    </a:lnTo>
                    <a:lnTo>
                      <a:pt x="20" y="661"/>
                    </a:lnTo>
                    <a:lnTo>
                      <a:pt x="0" y="6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18" name="Freeform 76"/>
              <p:cNvSpPr>
                <a:spLocks/>
              </p:cNvSpPr>
              <p:nvPr/>
            </p:nvSpPr>
            <p:spPr bwMode="auto">
              <a:xfrm>
                <a:off x="2649" y="2775"/>
                <a:ext cx="44" cy="198"/>
              </a:xfrm>
              <a:custGeom>
                <a:avLst/>
                <a:gdLst>
                  <a:gd name="T0" fmla="*/ 1 w 88"/>
                  <a:gd name="T1" fmla="*/ 1 h 395"/>
                  <a:gd name="T2" fmla="*/ 1 w 88"/>
                  <a:gd name="T3" fmla="*/ 0 h 395"/>
                  <a:gd name="T4" fmla="*/ 0 w 88"/>
                  <a:gd name="T5" fmla="*/ 1 h 395"/>
                  <a:gd name="T6" fmla="*/ 1 w 88"/>
                  <a:gd name="T7" fmla="*/ 1 h 395"/>
                  <a:gd name="T8" fmla="*/ 1 w 88"/>
                  <a:gd name="T9" fmla="*/ 1 h 3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395"/>
                  <a:gd name="T17" fmla="*/ 88 w 88"/>
                  <a:gd name="T18" fmla="*/ 395 h 3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395">
                    <a:moveTo>
                      <a:pt x="88" y="394"/>
                    </a:moveTo>
                    <a:lnTo>
                      <a:pt x="79" y="0"/>
                    </a:lnTo>
                    <a:lnTo>
                      <a:pt x="0" y="1"/>
                    </a:lnTo>
                    <a:lnTo>
                      <a:pt x="9" y="395"/>
                    </a:lnTo>
                    <a:lnTo>
                      <a:pt x="88" y="394"/>
                    </a:lnTo>
                    <a:close/>
                  </a:path>
                </a:pathLst>
              </a:custGeom>
              <a:solidFill>
                <a:srgbClr val="9E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19" name="Freeform 77"/>
              <p:cNvSpPr>
                <a:spLocks/>
              </p:cNvSpPr>
              <p:nvPr/>
            </p:nvSpPr>
            <p:spPr bwMode="auto">
              <a:xfrm>
                <a:off x="2705" y="2698"/>
                <a:ext cx="45" cy="273"/>
              </a:xfrm>
              <a:custGeom>
                <a:avLst/>
                <a:gdLst>
                  <a:gd name="T0" fmla="*/ 1 w 90"/>
                  <a:gd name="T1" fmla="*/ 2 h 545"/>
                  <a:gd name="T2" fmla="*/ 1 w 90"/>
                  <a:gd name="T3" fmla="*/ 0 h 545"/>
                  <a:gd name="T4" fmla="*/ 0 w 90"/>
                  <a:gd name="T5" fmla="*/ 1 h 545"/>
                  <a:gd name="T6" fmla="*/ 1 w 90"/>
                  <a:gd name="T7" fmla="*/ 2 h 545"/>
                  <a:gd name="T8" fmla="*/ 1 w 90"/>
                  <a:gd name="T9" fmla="*/ 2 h 5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545"/>
                  <a:gd name="T17" fmla="*/ 90 w 90"/>
                  <a:gd name="T18" fmla="*/ 545 h 5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545">
                    <a:moveTo>
                      <a:pt x="90" y="543"/>
                    </a:moveTo>
                    <a:lnTo>
                      <a:pt x="80" y="0"/>
                    </a:lnTo>
                    <a:lnTo>
                      <a:pt x="0" y="2"/>
                    </a:lnTo>
                    <a:lnTo>
                      <a:pt x="9" y="545"/>
                    </a:lnTo>
                    <a:lnTo>
                      <a:pt x="90" y="543"/>
                    </a:lnTo>
                    <a:close/>
                  </a:path>
                </a:pathLst>
              </a:custGeom>
              <a:solidFill>
                <a:srgbClr val="9E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320" name="Freeform 78"/>
              <p:cNvSpPr>
                <a:spLocks/>
              </p:cNvSpPr>
              <p:nvPr/>
            </p:nvSpPr>
            <p:spPr bwMode="auto">
              <a:xfrm>
                <a:off x="2760" y="2743"/>
                <a:ext cx="45" cy="225"/>
              </a:xfrm>
              <a:custGeom>
                <a:avLst/>
                <a:gdLst>
                  <a:gd name="T0" fmla="*/ 1 w 90"/>
                  <a:gd name="T1" fmla="*/ 1 h 450"/>
                  <a:gd name="T2" fmla="*/ 1 w 90"/>
                  <a:gd name="T3" fmla="*/ 0 h 450"/>
                  <a:gd name="T4" fmla="*/ 0 w 90"/>
                  <a:gd name="T5" fmla="*/ 1 h 450"/>
                  <a:gd name="T6" fmla="*/ 1 w 90"/>
                  <a:gd name="T7" fmla="*/ 1 h 450"/>
                  <a:gd name="T8" fmla="*/ 1 w 90"/>
                  <a:gd name="T9" fmla="*/ 1 h 4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450"/>
                  <a:gd name="T17" fmla="*/ 90 w 90"/>
                  <a:gd name="T18" fmla="*/ 450 h 4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450">
                    <a:moveTo>
                      <a:pt x="90" y="448"/>
                    </a:moveTo>
                    <a:lnTo>
                      <a:pt x="79" y="0"/>
                    </a:lnTo>
                    <a:lnTo>
                      <a:pt x="0" y="3"/>
                    </a:lnTo>
                    <a:lnTo>
                      <a:pt x="9" y="450"/>
                    </a:lnTo>
                    <a:lnTo>
                      <a:pt x="90" y="448"/>
                    </a:lnTo>
                    <a:close/>
                  </a:path>
                </a:pathLst>
              </a:custGeom>
              <a:solidFill>
                <a:srgbClr val="9E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</p:grpSp>
        <p:grpSp>
          <p:nvGrpSpPr>
            <p:cNvPr id="174" name="Group 80"/>
            <p:cNvGrpSpPr>
              <a:grpSpLocks/>
            </p:cNvGrpSpPr>
            <p:nvPr/>
          </p:nvGrpSpPr>
          <p:grpSpPr bwMode="auto">
            <a:xfrm>
              <a:off x="3628" y="1390"/>
              <a:ext cx="729" cy="737"/>
              <a:chOff x="1950" y="2534"/>
              <a:chExt cx="1547" cy="1277"/>
            </a:xfrm>
          </p:grpSpPr>
          <p:sp>
            <p:nvSpPr>
              <p:cNvPr id="253" name="AutoShape 81"/>
              <p:cNvSpPr>
                <a:spLocks noChangeAspect="1" noChangeArrowheads="1" noTextEdit="1"/>
              </p:cNvSpPr>
              <p:nvPr/>
            </p:nvSpPr>
            <p:spPr bwMode="auto">
              <a:xfrm>
                <a:off x="1950" y="2537"/>
                <a:ext cx="1440" cy="1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4" name="AutoShape 82"/>
              <p:cNvSpPr>
                <a:spLocks noChangeAspect="1" noChangeArrowheads="1" noTextEdit="1"/>
              </p:cNvSpPr>
              <p:nvPr/>
            </p:nvSpPr>
            <p:spPr bwMode="auto">
              <a:xfrm>
                <a:off x="2366" y="2534"/>
                <a:ext cx="1131" cy="1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55" name="Freeform 83"/>
              <p:cNvSpPr>
                <a:spLocks/>
              </p:cNvSpPr>
              <p:nvPr/>
            </p:nvSpPr>
            <p:spPr bwMode="auto">
              <a:xfrm>
                <a:off x="2145" y="3062"/>
                <a:ext cx="921" cy="399"/>
              </a:xfrm>
              <a:custGeom>
                <a:avLst/>
                <a:gdLst>
                  <a:gd name="T0" fmla="*/ 0 w 921"/>
                  <a:gd name="T1" fmla="*/ 190 h 399"/>
                  <a:gd name="T2" fmla="*/ 522 w 921"/>
                  <a:gd name="T3" fmla="*/ 399 h 399"/>
                  <a:gd name="T4" fmla="*/ 913 w 921"/>
                  <a:gd name="T5" fmla="*/ 251 h 399"/>
                  <a:gd name="T6" fmla="*/ 921 w 921"/>
                  <a:gd name="T7" fmla="*/ 85 h 399"/>
                  <a:gd name="T8" fmla="*/ 680 w 921"/>
                  <a:gd name="T9" fmla="*/ 0 h 399"/>
                  <a:gd name="T10" fmla="*/ 0 w 921"/>
                  <a:gd name="T11" fmla="*/ 190 h 39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21"/>
                  <a:gd name="T19" fmla="*/ 0 h 399"/>
                  <a:gd name="T20" fmla="*/ 921 w 921"/>
                  <a:gd name="T21" fmla="*/ 399 h 39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21" h="399">
                    <a:moveTo>
                      <a:pt x="0" y="190"/>
                    </a:moveTo>
                    <a:lnTo>
                      <a:pt x="522" y="399"/>
                    </a:lnTo>
                    <a:lnTo>
                      <a:pt x="913" y="251"/>
                    </a:lnTo>
                    <a:lnTo>
                      <a:pt x="921" y="85"/>
                    </a:lnTo>
                    <a:lnTo>
                      <a:pt x="680" y="0"/>
                    </a:lnTo>
                    <a:lnTo>
                      <a:pt x="0" y="190"/>
                    </a:lnTo>
                    <a:close/>
                  </a:path>
                </a:pathLst>
              </a:custGeom>
              <a:blipFill dpi="0" rotWithShape="1">
                <a:blip r:embed="rId6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56" name="Freeform 84"/>
              <p:cNvSpPr>
                <a:spLocks/>
              </p:cNvSpPr>
              <p:nvPr/>
            </p:nvSpPr>
            <p:spPr bwMode="auto">
              <a:xfrm>
                <a:off x="3002" y="2631"/>
                <a:ext cx="338" cy="438"/>
              </a:xfrm>
              <a:custGeom>
                <a:avLst/>
                <a:gdLst>
                  <a:gd name="T0" fmla="*/ 1 w 676"/>
                  <a:gd name="T1" fmla="*/ 1 h 876"/>
                  <a:gd name="T2" fmla="*/ 1 w 676"/>
                  <a:gd name="T3" fmla="*/ 1 h 876"/>
                  <a:gd name="T4" fmla="*/ 1 w 676"/>
                  <a:gd name="T5" fmla="*/ 1 h 876"/>
                  <a:gd name="T6" fmla="*/ 1 w 676"/>
                  <a:gd name="T7" fmla="*/ 1 h 876"/>
                  <a:gd name="T8" fmla="*/ 1 w 676"/>
                  <a:gd name="T9" fmla="*/ 1 h 876"/>
                  <a:gd name="T10" fmla="*/ 1 w 676"/>
                  <a:gd name="T11" fmla="*/ 1 h 876"/>
                  <a:gd name="T12" fmla="*/ 1 w 676"/>
                  <a:gd name="T13" fmla="*/ 1 h 876"/>
                  <a:gd name="T14" fmla="*/ 1 w 676"/>
                  <a:gd name="T15" fmla="*/ 1 h 876"/>
                  <a:gd name="T16" fmla="*/ 1 w 676"/>
                  <a:gd name="T17" fmla="*/ 1 h 876"/>
                  <a:gd name="T18" fmla="*/ 1 w 676"/>
                  <a:gd name="T19" fmla="*/ 1 h 876"/>
                  <a:gd name="T20" fmla="*/ 1 w 676"/>
                  <a:gd name="T21" fmla="*/ 1 h 876"/>
                  <a:gd name="T22" fmla="*/ 1 w 676"/>
                  <a:gd name="T23" fmla="*/ 1 h 876"/>
                  <a:gd name="T24" fmla="*/ 1 w 676"/>
                  <a:gd name="T25" fmla="*/ 1 h 876"/>
                  <a:gd name="T26" fmla="*/ 1 w 676"/>
                  <a:gd name="T27" fmla="*/ 1 h 876"/>
                  <a:gd name="T28" fmla="*/ 1 w 676"/>
                  <a:gd name="T29" fmla="*/ 1 h 876"/>
                  <a:gd name="T30" fmla="*/ 1 w 676"/>
                  <a:gd name="T31" fmla="*/ 1 h 876"/>
                  <a:gd name="T32" fmla="*/ 1 w 676"/>
                  <a:gd name="T33" fmla="*/ 1 h 876"/>
                  <a:gd name="T34" fmla="*/ 1 w 676"/>
                  <a:gd name="T35" fmla="*/ 1 h 876"/>
                  <a:gd name="T36" fmla="*/ 1 w 676"/>
                  <a:gd name="T37" fmla="*/ 1 h 876"/>
                  <a:gd name="T38" fmla="*/ 1 w 676"/>
                  <a:gd name="T39" fmla="*/ 1 h 876"/>
                  <a:gd name="T40" fmla="*/ 1 w 676"/>
                  <a:gd name="T41" fmla="*/ 1 h 876"/>
                  <a:gd name="T42" fmla="*/ 1 w 676"/>
                  <a:gd name="T43" fmla="*/ 2 h 876"/>
                  <a:gd name="T44" fmla="*/ 1 w 676"/>
                  <a:gd name="T45" fmla="*/ 2 h 876"/>
                  <a:gd name="T46" fmla="*/ 1 w 676"/>
                  <a:gd name="T47" fmla="*/ 2 h 876"/>
                  <a:gd name="T48" fmla="*/ 1 w 676"/>
                  <a:gd name="T49" fmla="*/ 2 h 876"/>
                  <a:gd name="T50" fmla="*/ 1 w 676"/>
                  <a:gd name="T51" fmla="*/ 2 h 876"/>
                  <a:gd name="T52" fmla="*/ 1 w 676"/>
                  <a:gd name="T53" fmla="*/ 2 h 876"/>
                  <a:gd name="T54" fmla="*/ 1 w 676"/>
                  <a:gd name="T55" fmla="*/ 2 h 876"/>
                  <a:gd name="T56" fmla="*/ 1 w 676"/>
                  <a:gd name="T57" fmla="*/ 2 h 876"/>
                  <a:gd name="T58" fmla="*/ 1 w 676"/>
                  <a:gd name="T59" fmla="*/ 2 h 876"/>
                  <a:gd name="T60" fmla="*/ 1 w 676"/>
                  <a:gd name="T61" fmla="*/ 2 h 876"/>
                  <a:gd name="T62" fmla="*/ 1 w 676"/>
                  <a:gd name="T63" fmla="*/ 2 h 876"/>
                  <a:gd name="T64" fmla="*/ 1 w 676"/>
                  <a:gd name="T65" fmla="*/ 2 h 876"/>
                  <a:gd name="T66" fmla="*/ 1 w 676"/>
                  <a:gd name="T67" fmla="*/ 2 h 876"/>
                  <a:gd name="T68" fmla="*/ 1 w 676"/>
                  <a:gd name="T69" fmla="*/ 2 h 876"/>
                  <a:gd name="T70" fmla="*/ 1 w 676"/>
                  <a:gd name="T71" fmla="*/ 2 h 876"/>
                  <a:gd name="T72" fmla="*/ 1 w 676"/>
                  <a:gd name="T73" fmla="*/ 2 h 876"/>
                  <a:gd name="T74" fmla="*/ 1 w 676"/>
                  <a:gd name="T75" fmla="*/ 2 h 876"/>
                  <a:gd name="T76" fmla="*/ 1 w 676"/>
                  <a:gd name="T77" fmla="*/ 2 h 876"/>
                  <a:gd name="T78" fmla="*/ 1 w 676"/>
                  <a:gd name="T79" fmla="*/ 2 h 876"/>
                  <a:gd name="T80" fmla="*/ 1 w 676"/>
                  <a:gd name="T81" fmla="*/ 2 h 876"/>
                  <a:gd name="T82" fmla="*/ 1 w 676"/>
                  <a:gd name="T83" fmla="*/ 2 h 876"/>
                  <a:gd name="T84" fmla="*/ 1 w 676"/>
                  <a:gd name="T85" fmla="*/ 2 h 876"/>
                  <a:gd name="T86" fmla="*/ 1 w 676"/>
                  <a:gd name="T87" fmla="*/ 2 h 876"/>
                  <a:gd name="T88" fmla="*/ 1 w 676"/>
                  <a:gd name="T89" fmla="*/ 2 h 876"/>
                  <a:gd name="T90" fmla="*/ 1 w 676"/>
                  <a:gd name="T91" fmla="*/ 2 h 876"/>
                  <a:gd name="T92" fmla="*/ 1 w 676"/>
                  <a:gd name="T93" fmla="*/ 2 h 87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676"/>
                  <a:gd name="T142" fmla="*/ 0 h 876"/>
                  <a:gd name="T143" fmla="*/ 676 w 676"/>
                  <a:gd name="T144" fmla="*/ 876 h 87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676" h="876">
                    <a:moveTo>
                      <a:pt x="521" y="464"/>
                    </a:moveTo>
                    <a:lnTo>
                      <a:pt x="531" y="433"/>
                    </a:lnTo>
                    <a:lnTo>
                      <a:pt x="538" y="402"/>
                    </a:lnTo>
                    <a:lnTo>
                      <a:pt x="541" y="368"/>
                    </a:lnTo>
                    <a:lnTo>
                      <a:pt x="542" y="335"/>
                    </a:lnTo>
                    <a:lnTo>
                      <a:pt x="541" y="300"/>
                    </a:lnTo>
                    <a:lnTo>
                      <a:pt x="536" y="267"/>
                    </a:lnTo>
                    <a:lnTo>
                      <a:pt x="529" y="235"/>
                    </a:lnTo>
                    <a:lnTo>
                      <a:pt x="521" y="205"/>
                    </a:lnTo>
                    <a:lnTo>
                      <a:pt x="510" y="175"/>
                    </a:lnTo>
                    <a:lnTo>
                      <a:pt x="496" y="147"/>
                    </a:lnTo>
                    <a:lnTo>
                      <a:pt x="480" y="122"/>
                    </a:lnTo>
                    <a:lnTo>
                      <a:pt x="463" y="97"/>
                    </a:lnTo>
                    <a:lnTo>
                      <a:pt x="444" y="76"/>
                    </a:lnTo>
                    <a:lnTo>
                      <a:pt x="422" y="57"/>
                    </a:lnTo>
                    <a:lnTo>
                      <a:pt x="400" y="40"/>
                    </a:lnTo>
                    <a:lnTo>
                      <a:pt x="377" y="26"/>
                    </a:lnTo>
                    <a:lnTo>
                      <a:pt x="352" y="15"/>
                    </a:lnTo>
                    <a:lnTo>
                      <a:pt x="326" y="6"/>
                    </a:lnTo>
                    <a:lnTo>
                      <a:pt x="299" y="1"/>
                    </a:lnTo>
                    <a:lnTo>
                      <a:pt x="271" y="0"/>
                    </a:lnTo>
                    <a:lnTo>
                      <a:pt x="244" y="1"/>
                    </a:lnTo>
                    <a:lnTo>
                      <a:pt x="217" y="6"/>
                    </a:lnTo>
                    <a:lnTo>
                      <a:pt x="191" y="15"/>
                    </a:lnTo>
                    <a:lnTo>
                      <a:pt x="166" y="26"/>
                    </a:lnTo>
                    <a:lnTo>
                      <a:pt x="142" y="40"/>
                    </a:lnTo>
                    <a:lnTo>
                      <a:pt x="119" y="57"/>
                    </a:lnTo>
                    <a:lnTo>
                      <a:pt x="99" y="76"/>
                    </a:lnTo>
                    <a:lnTo>
                      <a:pt x="79" y="97"/>
                    </a:lnTo>
                    <a:lnTo>
                      <a:pt x="62" y="122"/>
                    </a:lnTo>
                    <a:lnTo>
                      <a:pt x="46" y="147"/>
                    </a:lnTo>
                    <a:lnTo>
                      <a:pt x="33" y="175"/>
                    </a:lnTo>
                    <a:lnTo>
                      <a:pt x="22" y="205"/>
                    </a:lnTo>
                    <a:lnTo>
                      <a:pt x="12" y="235"/>
                    </a:lnTo>
                    <a:lnTo>
                      <a:pt x="5" y="267"/>
                    </a:lnTo>
                    <a:lnTo>
                      <a:pt x="1" y="300"/>
                    </a:lnTo>
                    <a:lnTo>
                      <a:pt x="0" y="335"/>
                    </a:lnTo>
                    <a:lnTo>
                      <a:pt x="1" y="369"/>
                    </a:lnTo>
                    <a:lnTo>
                      <a:pt x="4" y="402"/>
                    </a:lnTo>
                    <a:lnTo>
                      <a:pt x="11" y="434"/>
                    </a:lnTo>
                    <a:lnTo>
                      <a:pt x="19" y="465"/>
                    </a:lnTo>
                    <a:lnTo>
                      <a:pt x="30" y="494"/>
                    </a:lnTo>
                    <a:lnTo>
                      <a:pt x="42" y="521"/>
                    </a:lnTo>
                    <a:lnTo>
                      <a:pt x="57" y="548"/>
                    </a:lnTo>
                    <a:lnTo>
                      <a:pt x="73" y="571"/>
                    </a:lnTo>
                    <a:lnTo>
                      <a:pt x="91" y="593"/>
                    </a:lnTo>
                    <a:lnTo>
                      <a:pt x="111" y="612"/>
                    </a:lnTo>
                    <a:lnTo>
                      <a:pt x="132" y="630"/>
                    </a:lnTo>
                    <a:lnTo>
                      <a:pt x="155" y="644"/>
                    </a:lnTo>
                    <a:lnTo>
                      <a:pt x="179" y="655"/>
                    </a:lnTo>
                    <a:lnTo>
                      <a:pt x="205" y="663"/>
                    </a:lnTo>
                    <a:lnTo>
                      <a:pt x="231" y="668"/>
                    </a:lnTo>
                    <a:lnTo>
                      <a:pt x="259" y="670"/>
                    </a:lnTo>
                    <a:lnTo>
                      <a:pt x="265" y="670"/>
                    </a:lnTo>
                    <a:lnTo>
                      <a:pt x="270" y="669"/>
                    </a:lnTo>
                    <a:lnTo>
                      <a:pt x="277" y="669"/>
                    </a:lnTo>
                    <a:lnTo>
                      <a:pt x="283" y="668"/>
                    </a:lnTo>
                    <a:lnTo>
                      <a:pt x="290" y="667"/>
                    </a:lnTo>
                    <a:lnTo>
                      <a:pt x="296" y="665"/>
                    </a:lnTo>
                    <a:lnTo>
                      <a:pt x="301" y="664"/>
                    </a:lnTo>
                    <a:lnTo>
                      <a:pt x="307" y="663"/>
                    </a:lnTo>
                    <a:lnTo>
                      <a:pt x="276" y="778"/>
                    </a:lnTo>
                    <a:lnTo>
                      <a:pt x="278" y="781"/>
                    </a:lnTo>
                    <a:lnTo>
                      <a:pt x="285" y="786"/>
                    </a:lnTo>
                    <a:lnTo>
                      <a:pt x="298" y="797"/>
                    </a:lnTo>
                    <a:lnTo>
                      <a:pt x="313" y="808"/>
                    </a:lnTo>
                    <a:lnTo>
                      <a:pt x="333" y="822"/>
                    </a:lnTo>
                    <a:lnTo>
                      <a:pt x="356" y="837"/>
                    </a:lnTo>
                    <a:lnTo>
                      <a:pt x="381" y="852"/>
                    </a:lnTo>
                    <a:lnTo>
                      <a:pt x="410" y="866"/>
                    </a:lnTo>
                    <a:lnTo>
                      <a:pt x="425" y="872"/>
                    </a:lnTo>
                    <a:lnTo>
                      <a:pt x="440" y="875"/>
                    </a:lnTo>
                    <a:lnTo>
                      <a:pt x="456" y="876"/>
                    </a:lnTo>
                    <a:lnTo>
                      <a:pt x="471" y="875"/>
                    </a:lnTo>
                    <a:lnTo>
                      <a:pt x="487" y="873"/>
                    </a:lnTo>
                    <a:lnTo>
                      <a:pt x="502" y="869"/>
                    </a:lnTo>
                    <a:lnTo>
                      <a:pt x="517" y="865"/>
                    </a:lnTo>
                    <a:lnTo>
                      <a:pt x="531" y="859"/>
                    </a:lnTo>
                    <a:lnTo>
                      <a:pt x="544" y="853"/>
                    </a:lnTo>
                    <a:lnTo>
                      <a:pt x="558" y="846"/>
                    </a:lnTo>
                    <a:lnTo>
                      <a:pt x="571" y="839"/>
                    </a:lnTo>
                    <a:lnTo>
                      <a:pt x="582" y="834"/>
                    </a:lnTo>
                    <a:lnTo>
                      <a:pt x="593" y="828"/>
                    </a:lnTo>
                    <a:lnTo>
                      <a:pt x="602" y="823"/>
                    </a:lnTo>
                    <a:lnTo>
                      <a:pt x="610" y="819"/>
                    </a:lnTo>
                    <a:lnTo>
                      <a:pt x="617" y="816"/>
                    </a:lnTo>
                    <a:lnTo>
                      <a:pt x="629" y="809"/>
                    </a:lnTo>
                    <a:lnTo>
                      <a:pt x="640" y="799"/>
                    </a:lnTo>
                    <a:lnTo>
                      <a:pt x="649" y="785"/>
                    </a:lnTo>
                    <a:lnTo>
                      <a:pt x="658" y="770"/>
                    </a:lnTo>
                    <a:lnTo>
                      <a:pt x="665" y="755"/>
                    </a:lnTo>
                    <a:lnTo>
                      <a:pt x="671" y="743"/>
                    </a:lnTo>
                    <a:lnTo>
                      <a:pt x="675" y="735"/>
                    </a:lnTo>
                    <a:lnTo>
                      <a:pt x="676" y="731"/>
                    </a:lnTo>
                    <a:lnTo>
                      <a:pt x="521" y="464"/>
                    </a:lnTo>
                    <a:close/>
                  </a:path>
                </a:pathLst>
              </a:custGeom>
              <a:solidFill>
                <a:srgbClr val="F2CC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57" name="Freeform 85"/>
              <p:cNvSpPr>
                <a:spLocks/>
              </p:cNvSpPr>
              <p:nvPr/>
            </p:nvSpPr>
            <p:spPr bwMode="auto">
              <a:xfrm>
                <a:off x="3005" y="2536"/>
                <a:ext cx="491" cy="398"/>
              </a:xfrm>
              <a:custGeom>
                <a:avLst/>
                <a:gdLst>
                  <a:gd name="T0" fmla="*/ 1 w 983"/>
                  <a:gd name="T1" fmla="*/ 0 h 798"/>
                  <a:gd name="T2" fmla="*/ 1 w 983"/>
                  <a:gd name="T3" fmla="*/ 0 h 798"/>
                  <a:gd name="T4" fmla="*/ 1 w 983"/>
                  <a:gd name="T5" fmla="*/ 0 h 798"/>
                  <a:gd name="T6" fmla="*/ 1 w 983"/>
                  <a:gd name="T7" fmla="*/ 0 h 798"/>
                  <a:gd name="T8" fmla="*/ 1 w 983"/>
                  <a:gd name="T9" fmla="*/ 0 h 798"/>
                  <a:gd name="T10" fmla="*/ 1 w 983"/>
                  <a:gd name="T11" fmla="*/ 0 h 798"/>
                  <a:gd name="T12" fmla="*/ 1 w 983"/>
                  <a:gd name="T13" fmla="*/ 0 h 798"/>
                  <a:gd name="T14" fmla="*/ 1 w 983"/>
                  <a:gd name="T15" fmla="*/ 0 h 798"/>
                  <a:gd name="T16" fmla="*/ 1 w 983"/>
                  <a:gd name="T17" fmla="*/ 0 h 798"/>
                  <a:gd name="T18" fmla="*/ 1 w 983"/>
                  <a:gd name="T19" fmla="*/ 0 h 798"/>
                  <a:gd name="T20" fmla="*/ 0 w 983"/>
                  <a:gd name="T21" fmla="*/ 0 h 798"/>
                  <a:gd name="T22" fmla="*/ 0 w 983"/>
                  <a:gd name="T23" fmla="*/ 0 h 798"/>
                  <a:gd name="T24" fmla="*/ 0 w 983"/>
                  <a:gd name="T25" fmla="*/ 0 h 798"/>
                  <a:gd name="T26" fmla="*/ 0 w 983"/>
                  <a:gd name="T27" fmla="*/ 0 h 798"/>
                  <a:gd name="T28" fmla="*/ 0 w 983"/>
                  <a:gd name="T29" fmla="*/ 0 h 798"/>
                  <a:gd name="T30" fmla="*/ 0 w 983"/>
                  <a:gd name="T31" fmla="*/ 0 h 798"/>
                  <a:gd name="T32" fmla="*/ 0 w 983"/>
                  <a:gd name="T33" fmla="*/ 0 h 798"/>
                  <a:gd name="T34" fmla="*/ 0 w 983"/>
                  <a:gd name="T35" fmla="*/ 0 h 798"/>
                  <a:gd name="T36" fmla="*/ 0 w 983"/>
                  <a:gd name="T37" fmla="*/ 0 h 798"/>
                  <a:gd name="T38" fmla="*/ 0 w 983"/>
                  <a:gd name="T39" fmla="*/ 0 h 798"/>
                  <a:gd name="T40" fmla="*/ 0 w 983"/>
                  <a:gd name="T41" fmla="*/ 0 h 798"/>
                  <a:gd name="T42" fmla="*/ 0 w 983"/>
                  <a:gd name="T43" fmla="*/ 0 h 798"/>
                  <a:gd name="T44" fmla="*/ 0 w 983"/>
                  <a:gd name="T45" fmla="*/ 0 h 798"/>
                  <a:gd name="T46" fmla="*/ 0 w 983"/>
                  <a:gd name="T47" fmla="*/ 0 h 798"/>
                  <a:gd name="T48" fmla="*/ 0 w 983"/>
                  <a:gd name="T49" fmla="*/ 0 h 798"/>
                  <a:gd name="T50" fmla="*/ 0 w 983"/>
                  <a:gd name="T51" fmla="*/ 0 h 798"/>
                  <a:gd name="T52" fmla="*/ 0 w 983"/>
                  <a:gd name="T53" fmla="*/ 0 h 798"/>
                  <a:gd name="T54" fmla="*/ 0 w 983"/>
                  <a:gd name="T55" fmla="*/ 0 h 798"/>
                  <a:gd name="T56" fmla="*/ 0 w 983"/>
                  <a:gd name="T57" fmla="*/ 0 h 798"/>
                  <a:gd name="T58" fmla="*/ 0 w 983"/>
                  <a:gd name="T59" fmla="*/ 1 h 798"/>
                  <a:gd name="T60" fmla="*/ 0 w 983"/>
                  <a:gd name="T61" fmla="*/ 1 h 798"/>
                  <a:gd name="T62" fmla="*/ 0 w 983"/>
                  <a:gd name="T63" fmla="*/ 1 h 798"/>
                  <a:gd name="T64" fmla="*/ 1 w 983"/>
                  <a:gd name="T65" fmla="*/ 1 h 798"/>
                  <a:gd name="T66" fmla="*/ 1 w 983"/>
                  <a:gd name="T67" fmla="*/ 1 h 798"/>
                  <a:gd name="T68" fmla="*/ 1 w 983"/>
                  <a:gd name="T69" fmla="*/ 1 h 798"/>
                  <a:gd name="T70" fmla="*/ 1 w 983"/>
                  <a:gd name="T71" fmla="*/ 1 h 798"/>
                  <a:gd name="T72" fmla="*/ 1 w 983"/>
                  <a:gd name="T73" fmla="*/ 1 h 798"/>
                  <a:gd name="T74" fmla="*/ 1 w 983"/>
                  <a:gd name="T75" fmla="*/ 1 h 798"/>
                  <a:gd name="T76" fmla="*/ 1 w 983"/>
                  <a:gd name="T77" fmla="*/ 1 h 798"/>
                  <a:gd name="T78" fmla="*/ 1 w 983"/>
                  <a:gd name="T79" fmla="*/ 1 h 798"/>
                  <a:gd name="T80" fmla="*/ 1 w 983"/>
                  <a:gd name="T81" fmla="*/ 1 h 798"/>
                  <a:gd name="T82" fmla="*/ 1 w 983"/>
                  <a:gd name="T83" fmla="*/ 1 h 798"/>
                  <a:gd name="T84" fmla="*/ 1 w 983"/>
                  <a:gd name="T85" fmla="*/ 1 h 798"/>
                  <a:gd name="T86" fmla="*/ 1 w 983"/>
                  <a:gd name="T87" fmla="*/ 0 h 79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983"/>
                  <a:gd name="T133" fmla="*/ 0 h 798"/>
                  <a:gd name="T134" fmla="*/ 983 w 983"/>
                  <a:gd name="T135" fmla="*/ 798 h 79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983" h="798">
                    <a:moveTo>
                      <a:pt x="982" y="406"/>
                    </a:moveTo>
                    <a:lnTo>
                      <a:pt x="979" y="383"/>
                    </a:lnTo>
                    <a:lnTo>
                      <a:pt x="977" y="361"/>
                    </a:lnTo>
                    <a:lnTo>
                      <a:pt x="972" y="341"/>
                    </a:lnTo>
                    <a:lnTo>
                      <a:pt x="968" y="322"/>
                    </a:lnTo>
                    <a:lnTo>
                      <a:pt x="962" y="303"/>
                    </a:lnTo>
                    <a:lnTo>
                      <a:pt x="955" y="287"/>
                    </a:lnTo>
                    <a:lnTo>
                      <a:pt x="948" y="272"/>
                    </a:lnTo>
                    <a:lnTo>
                      <a:pt x="940" y="259"/>
                    </a:lnTo>
                    <a:lnTo>
                      <a:pt x="926" y="238"/>
                    </a:lnTo>
                    <a:lnTo>
                      <a:pt x="914" y="218"/>
                    </a:lnTo>
                    <a:lnTo>
                      <a:pt x="900" y="200"/>
                    </a:lnTo>
                    <a:lnTo>
                      <a:pt x="886" y="184"/>
                    </a:lnTo>
                    <a:lnTo>
                      <a:pt x="870" y="171"/>
                    </a:lnTo>
                    <a:lnTo>
                      <a:pt x="850" y="159"/>
                    </a:lnTo>
                    <a:lnTo>
                      <a:pt x="829" y="150"/>
                    </a:lnTo>
                    <a:lnTo>
                      <a:pt x="803" y="144"/>
                    </a:lnTo>
                    <a:lnTo>
                      <a:pt x="782" y="143"/>
                    </a:lnTo>
                    <a:lnTo>
                      <a:pt x="762" y="144"/>
                    </a:lnTo>
                    <a:lnTo>
                      <a:pt x="741" y="147"/>
                    </a:lnTo>
                    <a:lnTo>
                      <a:pt x="720" y="150"/>
                    </a:lnTo>
                    <a:lnTo>
                      <a:pt x="701" y="155"/>
                    </a:lnTo>
                    <a:lnTo>
                      <a:pt x="682" y="158"/>
                    </a:lnTo>
                    <a:lnTo>
                      <a:pt x="665" y="162"/>
                    </a:lnTo>
                    <a:lnTo>
                      <a:pt x="651" y="164"/>
                    </a:lnTo>
                    <a:lnTo>
                      <a:pt x="638" y="144"/>
                    </a:lnTo>
                    <a:lnTo>
                      <a:pt x="622" y="125"/>
                    </a:lnTo>
                    <a:lnTo>
                      <a:pt x="605" y="105"/>
                    </a:lnTo>
                    <a:lnTo>
                      <a:pt x="586" y="87"/>
                    </a:lnTo>
                    <a:lnTo>
                      <a:pt x="564" y="70"/>
                    </a:lnTo>
                    <a:lnTo>
                      <a:pt x="539" y="53"/>
                    </a:lnTo>
                    <a:lnTo>
                      <a:pt x="514" y="38"/>
                    </a:lnTo>
                    <a:lnTo>
                      <a:pt x="486" y="26"/>
                    </a:lnTo>
                    <a:lnTo>
                      <a:pt x="469" y="19"/>
                    </a:lnTo>
                    <a:lnTo>
                      <a:pt x="451" y="13"/>
                    </a:lnTo>
                    <a:lnTo>
                      <a:pt x="432" y="9"/>
                    </a:lnTo>
                    <a:lnTo>
                      <a:pt x="414" y="5"/>
                    </a:lnTo>
                    <a:lnTo>
                      <a:pt x="395" y="2"/>
                    </a:lnTo>
                    <a:lnTo>
                      <a:pt x="376" y="0"/>
                    </a:lnTo>
                    <a:lnTo>
                      <a:pt x="355" y="0"/>
                    </a:lnTo>
                    <a:lnTo>
                      <a:pt x="336" y="2"/>
                    </a:lnTo>
                    <a:lnTo>
                      <a:pt x="317" y="3"/>
                    </a:lnTo>
                    <a:lnTo>
                      <a:pt x="299" y="5"/>
                    </a:lnTo>
                    <a:lnTo>
                      <a:pt x="281" y="7"/>
                    </a:lnTo>
                    <a:lnTo>
                      <a:pt x="265" y="10"/>
                    </a:lnTo>
                    <a:lnTo>
                      <a:pt x="249" y="12"/>
                    </a:lnTo>
                    <a:lnTo>
                      <a:pt x="233" y="14"/>
                    </a:lnTo>
                    <a:lnTo>
                      <a:pt x="218" y="17"/>
                    </a:lnTo>
                    <a:lnTo>
                      <a:pt x="203" y="20"/>
                    </a:lnTo>
                    <a:lnTo>
                      <a:pt x="189" y="23"/>
                    </a:lnTo>
                    <a:lnTo>
                      <a:pt x="175" y="27"/>
                    </a:lnTo>
                    <a:lnTo>
                      <a:pt x="163" y="30"/>
                    </a:lnTo>
                    <a:lnTo>
                      <a:pt x="150" y="34"/>
                    </a:lnTo>
                    <a:lnTo>
                      <a:pt x="139" y="37"/>
                    </a:lnTo>
                    <a:lnTo>
                      <a:pt x="127" y="42"/>
                    </a:lnTo>
                    <a:lnTo>
                      <a:pt x="117" y="47"/>
                    </a:lnTo>
                    <a:lnTo>
                      <a:pt x="106" y="51"/>
                    </a:lnTo>
                    <a:lnTo>
                      <a:pt x="81" y="65"/>
                    </a:lnTo>
                    <a:lnTo>
                      <a:pt x="59" y="80"/>
                    </a:lnTo>
                    <a:lnTo>
                      <a:pt x="41" y="97"/>
                    </a:lnTo>
                    <a:lnTo>
                      <a:pt x="26" y="116"/>
                    </a:lnTo>
                    <a:lnTo>
                      <a:pt x="14" y="136"/>
                    </a:lnTo>
                    <a:lnTo>
                      <a:pt x="6" y="159"/>
                    </a:lnTo>
                    <a:lnTo>
                      <a:pt x="2" y="184"/>
                    </a:lnTo>
                    <a:lnTo>
                      <a:pt x="0" y="209"/>
                    </a:lnTo>
                    <a:lnTo>
                      <a:pt x="2" y="231"/>
                    </a:lnTo>
                    <a:lnTo>
                      <a:pt x="6" y="252"/>
                    </a:lnTo>
                    <a:lnTo>
                      <a:pt x="13" y="271"/>
                    </a:lnTo>
                    <a:lnTo>
                      <a:pt x="23" y="288"/>
                    </a:lnTo>
                    <a:lnTo>
                      <a:pt x="36" y="305"/>
                    </a:lnTo>
                    <a:lnTo>
                      <a:pt x="51" y="320"/>
                    </a:lnTo>
                    <a:lnTo>
                      <a:pt x="68" y="332"/>
                    </a:lnTo>
                    <a:lnTo>
                      <a:pt x="88" y="344"/>
                    </a:lnTo>
                    <a:lnTo>
                      <a:pt x="110" y="355"/>
                    </a:lnTo>
                    <a:lnTo>
                      <a:pt x="134" y="365"/>
                    </a:lnTo>
                    <a:lnTo>
                      <a:pt x="161" y="374"/>
                    </a:lnTo>
                    <a:lnTo>
                      <a:pt x="189" y="382"/>
                    </a:lnTo>
                    <a:lnTo>
                      <a:pt x="219" y="389"/>
                    </a:lnTo>
                    <a:lnTo>
                      <a:pt x="250" y="394"/>
                    </a:lnTo>
                    <a:lnTo>
                      <a:pt x="285" y="400"/>
                    </a:lnTo>
                    <a:lnTo>
                      <a:pt x="319" y="406"/>
                    </a:lnTo>
                    <a:lnTo>
                      <a:pt x="330" y="408"/>
                    </a:lnTo>
                    <a:lnTo>
                      <a:pt x="344" y="413"/>
                    </a:lnTo>
                    <a:lnTo>
                      <a:pt x="359" y="419"/>
                    </a:lnTo>
                    <a:lnTo>
                      <a:pt x="374" y="427"/>
                    </a:lnTo>
                    <a:lnTo>
                      <a:pt x="386" y="436"/>
                    </a:lnTo>
                    <a:lnTo>
                      <a:pt x="398" y="445"/>
                    </a:lnTo>
                    <a:lnTo>
                      <a:pt x="405" y="456"/>
                    </a:lnTo>
                    <a:lnTo>
                      <a:pt x="407" y="467"/>
                    </a:lnTo>
                    <a:lnTo>
                      <a:pt x="421" y="603"/>
                    </a:lnTo>
                    <a:lnTo>
                      <a:pt x="422" y="606"/>
                    </a:lnTo>
                    <a:lnTo>
                      <a:pt x="427" y="618"/>
                    </a:lnTo>
                    <a:lnTo>
                      <a:pt x="433" y="634"/>
                    </a:lnTo>
                    <a:lnTo>
                      <a:pt x="445" y="655"/>
                    </a:lnTo>
                    <a:lnTo>
                      <a:pt x="458" y="678"/>
                    </a:lnTo>
                    <a:lnTo>
                      <a:pt x="474" y="702"/>
                    </a:lnTo>
                    <a:lnTo>
                      <a:pt x="493" y="725"/>
                    </a:lnTo>
                    <a:lnTo>
                      <a:pt x="516" y="747"/>
                    </a:lnTo>
                    <a:lnTo>
                      <a:pt x="539" y="765"/>
                    </a:lnTo>
                    <a:lnTo>
                      <a:pt x="560" y="779"/>
                    </a:lnTo>
                    <a:lnTo>
                      <a:pt x="579" y="790"/>
                    </a:lnTo>
                    <a:lnTo>
                      <a:pt x="597" y="797"/>
                    </a:lnTo>
                    <a:lnTo>
                      <a:pt x="614" y="798"/>
                    </a:lnTo>
                    <a:lnTo>
                      <a:pt x="630" y="794"/>
                    </a:lnTo>
                    <a:lnTo>
                      <a:pt x="648" y="787"/>
                    </a:lnTo>
                    <a:lnTo>
                      <a:pt x="665" y="774"/>
                    </a:lnTo>
                    <a:lnTo>
                      <a:pt x="680" y="756"/>
                    </a:lnTo>
                    <a:lnTo>
                      <a:pt x="689" y="738"/>
                    </a:lnTo>
                    <a:lnTo>
                      <a:pt x="694" y="718"/>
                    </a:lnTo>
                    <a:lnTo>
                      <a:pt x="696" y="700"/>
                    </a:lnTo>
                    <a:lnTo>
                      <a:pt x="695" y="684"/>
                    </a:lnTo>
                    <a:lnTo>
                      <a:pt x="693" y="670"/>
                    </a:lnTo>
                    <a:lnTo>
                      <a:pt x="691" y="662"/>
                    </a:lnTo>
                    <a:lnTo>
                      <a:pt x="690" y="658"/>
                    </a:lnTo>
                    <a:lnTo>
                      <a:pt x="693" y="661"/>
                    </a:lnTo>
                    <a:lnTo>
                      <a:pt x="700" y="665"/>
                    </a:lnTo>
                    <a:lnTo>
                      <a:pt x="710" y="673"/>
                    </a:lnTo>
                    <a:lnTo>
                      <a:pt x="724" y="681"/>
                    </a:lnTo>
                    <a:lnTo>
                      <a:pt x="739" y="689"/>
                    </a:lnTo>
                    <a:lnTo>
                      <a:pt x="756" y="696"/>
                    </a:lnTo>
                    <a:lnTo>
                      <a:pt x="773" y="701"/>
                    </a:lnTo>
                    <a:lnTo>
                      <a:pt x="791" y="702"/>
                    </a:lnTo>
                    <a:lnTo>
                      <a:pt x="810" y="699"/>
                    </a:lnTo>
                    <a:lnTo>
                      <a:pt x="834" y="689"/>
                    </a:lnTo>
                    <a:lnTo>
                      <a:pt x="860" y="677"/>
                    </a:lnTo>
                    <a:lnTo>
                      <a:pt x="886" y="661"/>
                    </a:lnTo>
                    <a:lnTo>
                      <a:pt x="911" y="639"/>
                    </a:lnTo>
                    <a:lnTo>
                      <a:pt x="934" y="613"/>
                    </a:lnTo>
                    <a:lnTo>
                      <a:pt x="954" y="583"/>
                    </a:lnTo>
                    <a:lnTo>
                      <a:pt x="967" y="550"/>
                    </a:lnTo>
                    <a:lnTo>
                      <a:pt x="975" y="512"/>
                    </a:lnTo>
                    <a:lnTo>
                      <a:pt x="981" y="474"/>
                    </a:lnTo>
                    <a:lnTo>
                      <a:pt x="983" y="439"/>
                    </a:lnTo>
                    <a:lnTo>
                      <a:pt x="982" y="406"/>
                    </a:lnTo>
                    <a:close/>
                  </a:path>
                </a:pathLst>
              </a:custGeom>
              <a:solidFill>
                <a:srgbClr val="66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58" name="Freeform 86"/>
              <p:cNvSpPr>
                <a:spLocks/>
              </p:cNvSpPr>
              <p:nvPr/>
            </p:nvSpPr>
            <p:spPr bwMode="auto">
              <a:xfrm>
                <a:off x="2615" y="3448"/>
                <a:ext cx="675" cy="230"/>
              </a:xfrm>
              <a:custGeom>
                <a:avLst/>
                <a:gdLst>
                  <a:gd name="T0" fmla="*/ 1 w 1349"/>
                  <a:gd name="T1" fmla="*/ 0 h 461"/>
                  <a:gd name="T2" fmla="*/ 3 w 1349"/>
                  <a:gd name="T3" fmla="*/ 0 h 461"/>
                  <a:gd name="T4" fmla="*/ 3 w 1349"/>
                  <a:gd name="T5" fmla="*/ 0 h 461"/>
                  <a:gd name="T6" fmla="*/ 3 w 1349"/>
                  <a:gd name="T7" fmla="*/ 0 h 461"/>
                  <a:gd name="T8" fmla="*/ 3 w 1349"/>
                  <a:gd name="T9" fmla="*/ 0 h 461"/>
                  <a:gd name="T10" fmla="*/ 3 w 1349"/>
                  <a:gd name="T11" fmla="*/ 0 h 461"/>
                  <a:gd name="T12" fmla="*/ 3 w 1349"/>
                  <a:gd name="T13" fmla="*/ 0 h 461"/>
                  <a:gd name="T14" fmla="*/ 2 w 1349"/>
                  <a:gd name="T15" fmla="*/ 0 h 461"/>
                  <a:gd name="T16" fmla="*/ 2 w 1349"/>
                  <a:gd name="T17" fmla="*/ 0 h 461"/>
                  <a:gd name="T18" fmla="*/ 2 w 1349"/>
                  <a:gd name="T19" fmla="*/ 0 h 461"/>
                  <a:gd name="T20" fmla="*/ 2 w 1349"/>
                  <a:gd name="T21" fmla="*/ 0 h 461"/>
                  <a:gd name="T22" fmla="*/ 2 w 1349"/>
                  <a:gd name="T23" fmla="*/ 0 h 461"/>
                  <a:gd name="T24" fmla="*/ 2 w 1349"/>
                  <a:gd name="T25" fmla="*/ 0 h 461"/>
                  <a:gd name="T26" fmla="*/ 2 w 1349"/>
                  <a:gd name="T27" fmla="*/ 0 h 461"/>
                  <a:gd name="T28" fmla="*/ 2 w 1349"/>
                  <a:gd name="T29" fmla="*/ 0 h 461"/>
                  <a:gd name="T30" fmla="*/ 2 w 1349"/>
                  <a:gd name="T31" fmla="*/ 0 h 461"/>
                  <a:gd name="T32" fmla="*/ 2 w 1349"/>
                  <a:gd name="T33" fmla="*/ 0 h 461"/>
                  <a:gd name="T34" fmla="*/ 2 w 1349"/>
                  <a:gd name="T35" fmla="*/ 0 h 461"/>
                  <a:gd name="T36" fmla="*/ 2 w 1349"/>
                  <a:gd name="T37" fmla="*/ 0 h 461"/>
                  <a:gd name="T38" fmla="*/ 2 w 1349"/>
                  <a:gd name="T39" fmla="*/ 0 h 461"/>
                  <a:gd name="T40" fmla="*/ 2 w 1349"/>
                  <a:gd name="T41" fmla="*/ 0 h 461"/>
                  <a:gd name="T42" fmla="*/ 2 w 1349"/>
                  <a:gd name="T43" fmla="*/ 0 h 461"/>
                  <a:gd name="T44" fmla="*/ 2 w 1349"/>
                  <a:gd name="T45" fmla="*/ 0 h 461"/>
                  <a:gd name="T46" fmla="*/ 2 w 1349"/>
                  <a:gd name="T47" fmla="*/ 0 h 461"/>
                  <a:gd name="T48" fmla="*/ 2 w 1349"/>
                  <a:gd name="T49" fmla="*/ 0 h 461"/>
                  <a:gd name="T50" fmla="*/ 2 w 1349"/>
                  <a:gd name="T51" fmla="*/ 0 h 461"/>
                  <a:gd name="T52" fmla="*/ 1 w 1349"/>
                  <a:gd name="T53" fmla="*/ 0 h 461"/>
                  <a:gd name="T54" fmla="*/ 1 w 1349"/>
                  <a:gd name="T55" fmla="*/ 0 h 461"/>
                  <a:gd name="T56" fmla="*/ 1 w 1349"/>
                  <a:gd name="T57" fmla="*/ 0 h 461"/>
                  <a:gd name="T58" fmla="*/ 1 w 1349"/>
                  <a:gd name="T59" fmla="*/ 0 h 461"/>
                  <a:gd name="T60" fmla="*/ 1 w 1349"/>
                  <a:gd name="T61" fmla="*/ 0 h 461"/>
                  <a:gd name="T62" fmla="*/ 1 w 1349"/>
                  <a:gd name="T63" fmla="*/ 0 h 461"/>
                  <a:gd name="T64" fmla="*/ 1 w 1349"/>
                  <a:gd name="T65" fmla="*/ 0 h 461"/>
                  <a:gd name="T66" fmla="*/ 1 w 1349"/>
                  <a:gd name="T67" fmla="*/ 0 h 461"/>
                  <a:gd name="T68" fmla="*/ 1 w 1349"/>
                  <a:gd name="T69" fmla="*/ 0 h 461"/>
                  <a:gd name="T70" fmla="*/ 1 w 1349"/>
                  <a:gd name="T71" fmla="*/ 0 h 461"/>
                  <a:gd name="T72" fmla="*/ 1 w 1349"/>
                  <a:gd name="T73" fmla="*/ 0 h 461"/>
                  <a:gd name="T74" fmla="*/ 1 w 1349"/>
                  <a:gd name="T75" fmla="*/ 0 h 461"/>
                  <a:gd name="T76" fmla="*/ 1 w 1349"/>
                  <a:gd name="T77" fmla="*/ 0 h 461"/>
                  <a:gd name="T78" fmla="*/ 1 w 1349"/>
                  <a:gd name="T79" fmla="*/ 0 h 461"/>
                  <a:gd name="T80" fmla="*/ 1 w 1349"/>
                  <a:gd name="T81" fmla="*/ 0 h 461"/>
                  <a:gd name="T82" fmla="*/ 1 w 1349"/>
                  <a:gd name="T83" fmla="*/ 0 h 461"/>
                  <a:gd name="T84" fmla="*/ 1 w 1349"/>
                  <a:gd name="T85" fmla="*/ 0 h 461"/>
                  <a:gd name="T86" fmla="*/ 1 w 1349"/>
                  <a:gd name="T87" fmla="*/ 0 h 461"/>
                  <a:gd name="T88" fmla="*/ 1 w 1349"/>
                  <a:gd name="T89" fmla="*/ 0 h 461"/>
                  <a:gd name="T90" fmla="*/ 1 w 1349"/>
                  <a:gd name="T91" fmla="*/ 0 h 461"/>
                  <a:gd name="T92" fmla="*/ 1 w 1349"/>
                  <a:gd name="T93" fmla="*/ 0 h 461"/>
                  <a:gd name="T94" fmla="*/ 1 w 1349"/>
                  <a:gd name="T95" fmla="*/ 0 h 461"/>
                  <a:gd name="T96" fmla="*/ 1 w 1349"/>
                  <a:gd name="T97" fmla="*/ 0 h 461"/>
                  <a:gd name="T98" fmla="*/ 1 w 1349"/>
                  <a:gd name="T99" fmla="*/ 0 h 461"/>
                  <a:gd name="T100" fmla="*/ 1 w 1349"/>
                  <a:gd name="T101" fmla="*/ 0 h 461"/>
                  <a:gd name="T102" fmla="*/ 1 w 1349"/>
                  <a:gd name="T103" fmla="*/ 0 h 461"/>
                  <a:gd name="T104" fmla="*/ 1 w 1349"/>
                  <a:gd name="T105" fmla="*/ 0 h 461"/>
                  <a:gd name="T106" fmla="*/ 0 w 1349"/>
                  <a:gd name="T107" fmla="*/ 0 h 461"/>
                  <a:gd name="T108" fmla="*/ 0 w 1349"/>
                  <a:gd name="T109" fmla="*/ 0 h 461"/>
                  <a:gd name="T110" fmla="*/ 1 w 1349"/>
                  <a:gd name="T111" fmla="*/ 0 h 461"/>
                  <a:gd name="T112" fmla="*/ 1 w 1349"/>
                  <a:gd name="T113" fmla="*/ 0 h 461"/>
                  <a:gd name="T114" fmla="*/ 1 w 1349"/>
                  <a:gd name="T115" fmla="*/ 0 h 461"/>
                  <a:gd name="T116" fmla="*/ 1 w 1349"/>
                  <a:gd name="T117" fmla="*/ 0 h 46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349"/>
                  <a:gd name="T178" fmla="*/ 0 h 461"/>
                  <a:gd name="T179" fmla="*/ 1349 w 1349"/>
                  <a:gd name="T180" fmla="*/ 461 h 46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349" h="461">
                    <a:moveTo>
                      <a:pt x="19" y="461"/>
                    </a:moveTo>
                    <a:lnTo>
                      <a:pt x="1349" y="461"/>
                    </a:lnTo>
                    <a:lnTo>
                      <a:pt x="1057" y="83"/>
                    </a:lnTo>
                    <a:lnTo>
                      <a:pt x="1056" y="83"/>
                    </a:lnTo>
                    <a:lnTo>
                      <a:pt x="1050" y="82"/>
                    </a:lnTo>
                    <a:lnTo>
                      <a:pt x="1042" y="80"/>
                    </a:lnTo>
                    <a:lnTo>
                      <a:pt x="1031" y="79"/>
                    </a:lnTo>
                    <a:lnTo>
                      <a:pt x="1018" y="75"/>
                    </a:lnTo>
                    <a:lnTo>
                      <a:pt x="1002" y="73"/>
                    </a:lnTo>
                    <a:lnTo>
                      <a:pt x="984" y="68"/>
                    </a:lnTo>
                    <a:lnTo>
                      <a:pt x="964" y="65"/>
                    </a:lnTo>
                    <a:lnTo>
                      <a:pt x="941" y="61"/>
                    </a:lnTo>
                    <a:lnTo>
                      <a:pt x="916" y="57"/>
                    </a:lnTo>
                    <a:lnTo>
                      <a:pt x="891" y="52"/>
                    </a:lnTo>
                    <a:lnTo>
                      <a:pt x="863" y="47"/>
                    </a:lnTo>
                    <a:lnTo>
                      <a:pt x="835" y="43"/>
                    </a:lnTo>
                    <a:lnTo>
                      <a:pt x="805" y="38"/>
                    </a:lnTo>
                    <a:lnTo>
                      <a:pt x="775" y="34"/>
                    </a:lnTo>
                    <a:lnTo>
                      <a:pt x="744" y="29"/>
                    </a:lnTo>
                    <a:lnTo>
                      <a:pt x="711" y="24"/>
                    </a:lnTo>
                    <a:lnTo>
                      <a:pt x="679" y="20"/>
                    </a:lnTo>
                    <a:lnTo>
                      <a:pt x="647" y="16"/>
                    </a:lnTo>
                    <a:lnTo>
                      <a:pt x="615" y="13"/>
                    </a:lnTo>
                    <a:lnTo>
                      <a:pt x="582" y="9"/>
                    </a:lnTo>
                    <a:lnTo>
                      <a:pt x="550" y="7"/>
                    </a:lnTo>
                    <a:lnTo>
                      <a:pt x="519" y="5"/>
                    </a:lnTo>
                    <a:lnTo>
                      <a:pt x="488" y="3"/>
                    </a:lnTo>
                    <a:lnTo>
                      <a:pt x="459" y="1"/>
                    </a:lnTo>
                    <a:lnTo>
                      <a:pt x="430" y="0"/>
                    </a:lnTo>
                    <a:lnTo>
                      <a:pt x="403" y="1"/>
                    </a:lnTo>
                    <a:lnTo>
                      <a:pt x="376" y="1"/>
                    </a:lnTo>
                    <a:lnTo>
                      <a:pt x="352" y="4"/>
                    </a:lnTo>
                    <a:lnTo>
                      <a:pt x="329" y="6"/>
                    </a:lnTo>
                    <a:lnTo>
                      <a:pt x="308" y="9"/>
                    </a:lnTo>
                    <a:lnTo>
                      <a:pt x="290" y="14"/>
                    </a:lnTo>
                    <a:lnTo>
                      <a:pt x="276" y="19"/>
                    </a:lnTo>
                    <a:lnTo>
                      <a:pt x="262" y="23"/>
                    </a:lnTo>
                    <a:lnTo>
                      <a:pt x="247" y="29"/>
                    </a:lnTo>
                    <a:lnTo>
                      <a:pt x="231" y="35"/>
                    </a:lnTo>
                    <a:lnTo>
                      <a:pt x="215" y="43"/>
                    </a:lnTo>
                    <a:lnTo>
                      <a:pt x="198" y="51"/>
                    </a:lnTo>
                    <a:lnTo>
                      <a:pt x="182" y="60"/>
                    </a:lnTo>
                    <a:lnTo>
                      <a:pt x="164" y="69"/>
                    </a:lnTo>
                    <a:lnTo>
                      <a:pt x="147" y="80"/>
                    </a:lnTo>
                    <a:lnTo>
                      <a:pt x="131" y="91"/>
                    </a:lnTo>
                    <a:lnTo>
                      <a:pt x="115" y="103"/>
                    </a:lnTo>
                    <a:lnTo>
                      <a:pt x="99" y="115"/>
                    </a:lnTo>
                    <a:lnTo>
                      <a:pt x="84" y="129"/>
                    </a:lnTo>
                    <a:lnTo>
                      <a:pt x="70" y="143"/>
                    </a:lnTo>
                    <a:lnTo>
                      <a:pt x="57" y="158"/>
                    </a:lnTo>
                    <a:lnTo>
                      <a:pt x="46" y="174"/>
                    </a:lnTo>
                    <a:lnTo>
                      <a:pt x="19" y="223"/>
                    </a:lnTo>
                    <a:lnTo>
                      <a:pt x="5" y="271"/>
                    </a:lnTo>
                    <a:lnTo>
                      <a:pt x="0" y="319"/>
                    </a:lnTo>
                    <a:lnTo>
                      <a:pt x="0" y="364"/>
                    </a:lnTo>
                    <a:lnTo>
                      <a:pt x="5" y="404"/>
                    </a:lnTo>
                    <a:lnTo>
                      <a:pt x="11" y="433"/>
                    </a:lnTo>
                    <a:lnTo>
                      <a:pt x="17" y="454"/>
                    </a:lnTo>
                    <a:lnTo>
                      <a:pt x="19" y="461"/>
                    </a:lnTo>
                    <a:close/>
                  </a:path>
                </a:pathLst>
              </a:custGeom>
              <a:solidFill>
                <a:srgbClr val="003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59" name="Freeform 87"/>
              <p:cNvSpPr>
                <a:spLocks/>
              </p:cNvSpPr>
              <p:nvPr/>
            </p:nvSpPr>
            <p:spPr bwMode="auto">
              <a:xfrm>
                <a:off x="2759" y="2982"/>
                <a:ext cx="688" cy="680"/>
              </a:xfrm>
              <a:custGeom>
                <a:avLst/>
                <a:gdLst>
                  <a:gd name="T0" fmla="*/ 2 w 1375"/>
                  <a:gd name="T1" fmla="*/ 1 h 1360"/>
                  <a:gd name="T2" fmla="*/ 2 w 1375"/>
                  <a:gd name="T3" fmla="*/ 1 h 1360"/>
                  <a:gd name="T4" fmla="*/ 2 w 1375"/>
                  <a:gd name="T5" fmla="*/ 1 h 1360"/>
                  <a:gd name="T6" fmla="*/ 2 w 1375"/>
                  <a:gd name="T7" fmla="*/ 1 h 1360"/>
                  <a:gd name="T8" fmla="*/ 2 w 1375"/>
                  <a:gd name="T9" fmla="*/ 1 h 1360"/>
                  <a:gd name="T10" fmla="*/ 1 w 1375"/>
                  <a:gd name="T11" fmla="*/ 1 h 1360"/>
                  <a:gd name="T12" fmla="*/ 1 w 1375"/>
                  <a:gd name="T13" fmla="*/ 1 h 1360"/>
                  <a:gd name="T14" fmla="*/ 1 w 1375"/>
                  <a:gd name="T15" fmla="*/ 1 h 1360"/>
                  <a:gd name="T16" fmla="*/ 1 w 1375"/>
                  <a:gd name="T17" fmla="*/ 1 h 1360"/>
                  <a:gd name="T18" fmla="*/ 1 w 1375"/>
                  <a:gd name="T19" fmla="*/ 1 h 1360"/>
                  <a:gd name="T20" fmla="*/ 1 w 1375"/>
                  <a:gd name="T21" fmla="*/ 1 h 1360"/>
                  <a:gd name="T22" fmla="*/ 1 w 1375"/>
                  <a:gd name="T23" fmla="*/ 1 h 1360"/>
                  <a:gd name="T24" fmla="*/ 1 w 1375"/>
                  <a:gd name="T25" fmla="*/ 1 h 1360"/>
                  <a:gd name="T26" fmla="*/ 0 w 1375"/>
                  <a:gd name="T27" fmla="*/ 1 h 1360"/>
                  <a:gd name="T28" fmla="*/ 1 w 1375"/>
                  <a:gd name="T29" fmla="*/ 1 h 1360"/>
                  <a:gd name="T30" fmla="*/ 1 w 1375"/>
                  <a:gd name="T31" fmla="*/ 1 h 1360"/>
                  <a:gd name="T32" fmla="*/ 1 w 1375"/>
                  <a:gd name="T33" fmla="*/ 1 h 1360"/>
                  <a:gd name="T34" fmla="*/ 1 w 1375"/>
                  <a:gd name="T35" fmla="*/ 1 h 1360"/>
                  <a:gd name="T36" fmla="*/ 1 w 1375"/>
                  <a:gd name="T37" fmla="*/ 3 h 1360"/>
                  <a:gd name="T38" fmla="*/ 1 w 1375"/>
                  <a:gd name="T39" fmla="*/ 3 h 1360"/>
                  <a:gd name="T40" fmla="*/ 1 w 1375"/>
                  <a:gd name="T41" fmla="*/ 3 h 1360"/>
                  <a:gd name="T42" fmla="*/ 1 w 1375"/>
                  <a:gd name="T43" fmla="*/ 3 h 1360"/>
                  <a:gd name="T44" fmla="*/ 1 w 1375"/>
                  <a:gd name="T45" fmla="*/ 3 h 1360"/>
                  <a:gd name="T46" fmla="*/ 1 w 1375"/>
                  <a:gd name="T47" fmla="*/ 3 h 1360"/>
                  <a:gd name="T48" fmla="*/ 1 w 1375"/>
                  <a:gd name="T49" fmla="*/ 3 h 1360"/>
                  <a:gd name="T50" fmla="*/ 1 w 1375"/>
                  <a:gd name="T51" fmla="*/ 3 h 1360"/>
                  <a:gd name="T52" fmla="*/ 1 w 1375"/>
                  <a:gd name="T53" fmla="*/ 3 h 1360"/>
                  <a:gd name="T54" fmla="*/ 1 w 1375"/>
                  <a:gd name="T55" fmla="*/ 3 h 1360"/>
                  <a:gd name="T56" fmla="*/ 2 w 1375"/>
                  <a:gd name="T57" fmla="*/ 3 h 1360"/>
                  <a:gd name="T58" fmla="*/ 2 w 1375"/>
                  <a:gd name="T59" fmla="*/ 3 h 1360"/>
                  <a:gd name="T60" fmla="*/ 2 w 1375"/>
                  <a:gd name="T61" fmla="*/ 3 h 1360"/>
                  <a:gd name="T62" fmla="*/ 2 w 1375"/>
                  <a:gd name="T63" fmla="*/ 3 h 1360"/>
                  <a:gd name="T64" fmla="*/ 2 w 1375"/>
                  <a:gd name="T65" fmla="*/ 3 h 1360"/>
                  <a:gd name="T66" fmla="*/ 3 w 1375"/>
                  <a:gd name="T67" fmla="*/ 3 h 1360"/>
                  <a:gd name="T68" fmla="*/ 3 w 1375"/>
                  <a:gd name="T69" fmla="*/ 3 h 1360"/>
                  <a:gd name="T70" fmla="*/ 3 w 1375"/>
                  <a:gd name="T71" fmla="*/ 3 h 1360"/>
                  <a:gd name="T72" fmla="*/ 3 w 1375"/>
                  <a:gd name="T73" fmla="*/ 3 h 1360"/>
                  <a:gd name="T74" fmla="*/ 3 w 1375"/>
                  <a:gd name="T75" fmla="*/ 1 h 1360"/>
                  <a:gd name="T76" fmla="*/ 3 w 1375"/>
                  <a:gd name="T77" fmla="*/ 1 h 1360"/>
                  <a:gd name="T78" fmla="*/ 3 w 1375"/>
                  <a:gd name="T79" fmla="*/ 1 h 1360"/>
                  <a:gd name="T80" fmla="*/ 3 w 1375"/>
                  <a:gd name="T81" fmla="*/ 1 h 1360"/>
                  <a:gd name="T82" fmla="*/ 3 w 1375"/>
                  <a:gd name="T83" fmla="*/ 1 h 1360"/>
                  <a:gd name="T84" fmla="*/ 3 w 1375"/>
                  <a:gd name="T85" fmla="*/ 1 h 1360"/>
                  <a:gd name="T86" fmla="*/ 3 w 1375"/>
                  <a:gd name="T87" fmla="*/ 1 h 1360"/>
                  <a:gd name="T88" fmla="*/ 3 w 1375"/>
                  <a:gd name="T89" fmla="*/ 1 h 1360"/>
                  <a:gd name="T90" fmla="*/ 3 w 1375"/>
                  <a:gd name="T91" fmla="*/ 1 h 1360"/>
                  <a:gd name="T92" fmla="*/ 3 w 1375"/>
                  <a:gd name="T93" fmla="*/ 1 h 1360"/>
                  <a:gd name="T94" fmla="*/ 2 w 1375"/>
                  <a:gd name="T95" fmla="*/ 1 h 1360"/>
                  <a:gd name="T96" fmla="*/ 2 w 1375"/>
                  <a:gd name="T97" fmla="*/ 1 h 1360"/>
                  <a:gd name="T98" fmla="*/ 2 w 1375"/>
                  <a:gd name="T99" fmla="*/ 1 h 1360"/>
                  <a:gd name="T100" fmla="*/ 2 w 1375"/>
                  <a:gd name="T101" fmla="*/ 1 h 136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375"/>
                  <a:gd name="T154" fmla="*/ 0 h 1360"/>
                  <a:gd name="T155" fmla="*/ 1375 w 1375"/>
                  <a:gd name="T156" fmla="*/ 1360 h 136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375" h="1360">
                    <a:moveTo>
                      <a:pt x="771" y="44"/>
                    </a:moveTo>
                    <a:lnTo>
                      <a:pt x="769" y="44"/>
                    </a:lnTo>
                    <a:lnTo>
                      <a:pt x="762" y="45"/>
                    </a:lnTo>
                    <a:lnTo>
                      <a:pt x="752" y="48"/>
                    </a:lnTo>
                    <a:lnTo>
                      <a:pt x="738" y="51"/>
                    </a:lnTo>
                    <a:lnTo>
                      <a:pt x="722" y="56"/>
                    </a:lnTo>
                    <a:lnTo>
                      <a:pt x="702" y="61"/>
                    </a:lnTo>
                    <a:lnTo>
                      <a:pt x="681" y="68"/>
                    </a:lnTo>
                    <a:lnTo>
                      <a:pt x="660" y="76"/>
                    </a:lnTo>
                    <a:lnTo>
                      <a:pt x="635" y="87"/>
                    </a:lnTo>
                    <a:lnTo>
                      <a:pt x="612" y="98"/>
                    </a:lnTo>
                    <a:lnTo>
                      <a:pt x="589" y="111"/>
                    </a:lnTo>
                    <a:lnTo>
                      <a:pt x="566" y="126"/>
                    </a:lnTo>
                    <a:lnTo>
                      <a:pt x="544" y="143"/>
                    </a:lnTo>
                    <a:lnTo>
                      <a:pt x="525" y="162"/>
                    </a:lnTo>
                    <a:lnTo>
                      <a:pt x="506" y="182"/>
                    </a:lnTo>
                    <a:lnTo>
                      <a:pt x="491" y="205"/>
                    </a:lnTo>
                    <a:lnTo>
                      <a:pt x="472" y="240"/>
                    </a:lnTo>
                    <a:lnTo>
                      <a:pt x="456" y="272"/>
                    </a:lnTo>
                    <a:lnTo>
                      <a:pt x="443" y="305"/>
                    </a:lnTo>
                    <a:lnTo>
                      <a:pt x="433" y="338"/>
                    </a:lnTo>
                    <a:lnTo>
                      <a:pt x="423" y="374"/>
                    </a:lnTo>
                    <a:lnTo>
                      <a:pt x="415" y="414"/>
                    </a:lnTo>
                    <a:lnTo>
                      <a:pt x="408" y="460"/>
                    </a:lnTo>
                    <a:lnTo>
                      <a:pt x="400" y="514"/>
                    </a:lnTo>
                    <a:lnTo>
                      <a:pt x="394" y="571"/>
                    </a:lnTo>
                    <a:lnTo>
                      <a:pt x="389" y="626"/>
                    </a:lnTo>
                    <a:lnTo>
                      <a:pt x="384" y="677"/>
                    </a:lnTo>
                    <a:lnTo>
                      <a:pt x="379" y="722"/>
                    </a:lnTo>
                    <a:lnTo>
                      <a:pt x="369" y="760"/>
                    </a:lnTo>
                    <a:lnTo>
                      <a:pt x="357" y="791"/>
                    </a:lnTo>
                    <a:lnTo>
                      <a:pt x="339" y="813"/>
                    </a:lnTo>
                    <a:lnTo>
                      <a:pt x="315" y="823"/>
                    </a:lnTo>
                    <a:lnTo>
                      <a:pt x="285" y="821"/>
                    </a:lnTo>
                    <a:lnTo>
                      <a:pt x="258" y="803"/>
                    </a:lnTo>
                    <a:lnTo>
                      <a:pt x="232" y="777"/>
                    </a:lnTo>
                    <a:lnTo>
                      <a:pt x="212" y="746"/>
                    </a:lnTo>
                    <a:lnTo>
                      <a:pt x="194" y="714"/>
                    </a:lnTo>
                    <a:lnTo>
                      <a:pt x="182" y="685"/>
                    </a:lnTo>
                    <a:lnTo>
                      <a:pt x="174" y="665"/>
                    </a:lnTo>
                    <a:lnTo>
                      <a:pt x="171" y="657"/>
                    </a:lnTo>
                    <a:lnTo>
                      <a:pt x="0" y="747"/>
                    </a:lnTo>
                    <a:lnTo>
                      <a:pt x="1" y="750"/>
                    </a:lnTo>
                    <a:lnTo>
                      <a:pt x="3" y="761"/>
                    </a:lnTo>
                    <a:lnTo>
                      <a:pt x="7" y="776"/>
                    </a:lnTo>
                    <a:lnTo>
                      <a:pt x="13" y="796"/>
                    </a:lnTo>
                    <a:lnTo>
                      <a:pt x="20" y="822"/>
                    </a:lnTo>
                    <a:lnTo>
                      <a:pt x="31" y="852"/>
                    </a:lnTo>
                    <a:lnTo>
                      <a:pt x="41" y="884"/>
                    </a:lnTo>
                    <a:lnTo>
                      <a:pt x="55" y="919"/>
                    </a:lnTo>
                    <a:lnTo>
                      <a:pt x="63" y="937"/>
                    </a:lnTo>
                    <a:lnTo>
                      <a:pt x="72" y="955"/>
                    </a:lnTo>
                    <a:lnTo>
                      <a:pt x="84" y="974"/>
                    </a:lnTo>
                    <a:lnTo>
                      <a:pt x="98" y="992"/>
                    </a:lnTo>
                    <a:lnTo>
                      <a:pt x="111" y="1011"/>
                    </a:lnTo>
                    <a:lnTo>
                      <a:pt x="126" y="1028"/>
                    </a:lnTo>
                    <a:lnTo>
                      <a:pt x="142" y="1045"/>
                    </a:lnTo>
                    <a:lnTo>
                      <a:pt x="159" y="1063"/>
                    </a:lnTo>
                    <a:lnTo>
                      <a:pt x="176" y="1078"/>
                    </a:lnTo>
                    <a:lnTo>
                      <a:pt x="193" y="1093"/>
                    </a:lnTo>
                    <a:lnTo>
                      <a:pt x="209" y="1105"/>
                    </a:lnTo>
                    <a:lnTo>
                      <a:pt x="225" y="1117"/>
                    </a:lnTo>
                    <a:lnTo>
                      <a:pt x="241" y="1126"/>
                    </a:lnTo>
                    <a:lnTo>
                      <a:pt x="256" y="1133"/>
                    </a:lnTo>
                    <a:lnTo>
                      <a:pt x="270" y="1139"/>
                    </a:lnTo>
                    <a:lnTo>
                      <a:pt x="283" y="1142"/>
                    </a:lnTo>
                    <a:lnTo>
                      <a:pt x="304" y="1146"/>
                    </a:lnTo>
                    <a:lnTo>
                      <a:pt x="318" y="1147"/>
                    </a:lnTo>
                    <a:lnTo>
                      <a:pt x="328" y="1148"/>
                    </a:lnTo>
                    <a:lnTo>
                      <a:pt x="337" y="1147"/>
                    </a:lnTo>
                    <a:lnTo>
                      <a:pt x="346" y="1144"/>
                    </a:lnTo>
                    <a:lnTo>
                      <a:pt x="360" y="1142"/>
                    </a:lnTo>
                    <a:lnTo>
                      <a:pt x="379" y="1137"/>
                    </a:lnTo>
                    <a:lnTo>
                      <a:pt x="406" y="1132"/>
                    </a:lnTo>
                    <a:lnTo>
                      <a:pt x="418" y="1131"/>
                    </a:lnTo>
                    <a:lnTo>
                      <a:pt x="426" y="1133"/>
                    </a:lnTo>
                    <a:lnTo>
                      <a:pt x="433" y="1137"/>
                    </a:lnTo>
                    <a:lnTo>
                      <a:pt x="438" y="1143"/>
                    </a:lnTo>
                    <a:lnTo>
                      <a:pt x="443" y="1152"/>
                    </a:lnTo>
                    <a:lnTo>
                      <a:pt x="448" y="1163"/>
                    </a:lnTo>
                    <a:lnTo>
                      <a:pt x="453" y="1174"/>
                    </a:lnTo>
                    <a:lnTo>
                      <a:pt x="459" y="1188"/>
                    </a:lnTo>
                    <a:lnTo>
                      <a:pt x="467" y="1202"/>
                    </a:lnTo>
                    <a:lnTo>
                      <a:pt x="476" y="1218"/>
                    </a:lnTo>
                    <a:lnTo>
                      <a:pt x="488" y="1233"/>
                    </a:lnTo>
                    <a:lnTo>
                      <a:pt x="503" y="1249"/>
                    </a:lnTo>
                    <a:lnTo>
                      <a:pt x="521" y="1265"/>
                    </a:lnTo>
                    <a:lnTo>
                      <a:pt x="543" y="1282"/>
                    </a:lnTo>
                    <a:lnTo>
                      <a:pt x="571" y="1298"/>
                    </a:lnTo>
                    <a:lnTo>
                      <a:pt x="603" y="1313"/>
                    </a:lnTo>
                    <a:lnTo>
                      <a:pt x="648" y="1330"/>
                    </a:lnTo>
                    <a:lnTo>
                      <a:pt x="692" y="1343"/>
                    </a:lnTo>
                    <a:lnTo>
                      <a:pt x="734" y="1351"/>
                    </a:lnTo>
                    <a:lnTo>
                      <a:pt x="776" y="1356"/>
                    </a:lnTo>
                    <a:lnTo>
                      <a:pt x="816" y="1360"/>
                    </a:lnTo>
                    <a:lnTo>
                      <a:pt x="854" y="1360"/>
                    </a:lnTo>
                    <a:lnTo>
                      <a:pt x="890" y="1358"/>
                    </a:lnTo>
                    <a:lnTo>
                      <a:pt x="924" y="1354"/>
                    </a:lnTo>
                    <a:lnTo>
                      <a:pt x="956" y="1349"/>
                    </a:lnTo>
                    <a:lnTo>
                      <a:pt x="983" y="1344"/>
                    </a:lnTo>
                    <a:lnTo>
                      <a:pt x="1009" y="1338"/>
                    </a:lnTo>
                    <a:lnTo>
                      <a:pt x="1029" y="1331"/>
                    </a:lnTo>
                    <a:lnTo>
                      <a:pt x="1048" y="1325"/>
                    </a:lnTo>
                    <a:lnTo>
                      <a:pt x="1062" y="1320"/>
                    </a:lnTo>
                    <a:lnTo>
                      <a:pt x="1071" y="1315"/>
                    </a:lnTo>
                    <a:lnTo>
                      <a:pt x="1077" y="1313"/>
                    </a:lnTo>
                    <a:lnTo>
                      <a:pt x="1082" y="1302"/>
                    </a:lnTo>
                    <a:lnTo>
                      <a:pt x="1094" y="1276"/>
                    </a:lnTo>
                    <a:lnTo>
                      <a:pt x="1110" y="1237"/>
                    </a:lnTo>
                    <a:lnTo>
                      <a:pt x="1129" y="1186"/>
                    </a:lnTo>
                    <a:lnTo>
                      <a:pt x="1151" y="1126"/>
                    </a:lnTo>
                    <a:lnTo>
                      <a:pt x="1177" y="1059"/>
                    </a:lnTo>
                    <a:lnTo>
                      <a:pt x="1203" y="987"/>
                    </a:lnTo>
                    <a:lnTo>
                      <a:pt x="1230" y="911"/>
                    </a:lnTo>
                    <a:lnTo>
                      <a:pt x="1256" y="834"/>
                    </a:lnTo>
                    <a:lnTo>
                      <a:pt x="1283" y="758"/>
                    </a:lnTo>
                    <a:lnTo>
                      <a:pt x="1307" y="687"/>
                    </a:lnTo>
                    <a:lnTo>
                      <a:pt x="1328" y="619"/>
                    </a:lnTo>
                    <a:lnTo>
                      <a:pt x="1346" y="560"/>
                    </a:lnTo>
                    <a:lnTo>
                      <a:pt x="1361" y="510"/>
                    </a:lnTo>
                    <a:lnTo>
                      <a:pt x="1370" y="470"/>
                    </a:lnTo>
                    <a:lnTo>
                      <a:pt x="1375" y="445"/>
                    </a:lnTo>
                    <a:lnTo>
                      <a:pt x="1375" y="408"/>
                    </a:lnTo>
                    <a:lnTo>
                      <a:pt x="1374" y="369"/>
                    </a:lnTo>
                    <a:lnTo>
                      <a:pt x="1370" y="330"/>
                    </a:lnTo>
                    <a:lnTo>
                      <a:pt x="1364" y="292"/>
                    </a:lnTo>
                    <a:lnTo>
                      <a:pt x="1356" y="255"/>
                    </a:lnTo>
                    <a:lnTo>
                      <a:pt x="1346" y="220"/>
                    </a:lnTo>
                    <a:lnTo>
                      <a:pt x="1334" y="189"/>
                    </a:lnTo>
                    <a:lnTo>
                      <a:pt x="1322" y="163"/>
                    </a:lnTo>
                    <a:lnTo>
                      <a:pt x="1308" y="144"/>
                    </a:lnTo>
                    <a:lnTo>
                      <a:pt x="1287" y="118"/>
                    </a:lnTo>
                    <a:lnTo>
                      <a:pt x="1260" y="88"/>
                    </a:lnTo>
                    <a:lnTo>
                      <a:pt x="1231" y="58"/>
                    </a:lnTo>
                    <a:lnTo>
                      <a:pt x="1201" y="31"/>
                    </a:lnTo>
                    <a:lnTo>
                      <a:pt x="1174" y="11"/>
                    </a:lnTo>
                    <a:lnTo>
                      <a:pt x="1155" y="0"/>
                    </a:lnTo>
                    <a:lnTo>
                      <a:pt x="1143" y="3"/>
                    </a:lnTo>
                    <a:lnTo>
                      <a:pt x="1115" y="43"/>
                    </a:lnTo>
                    <a:lnTo>
                      <a:pt x="1085" y="74"/>
                    </a:lnTo>
                    <a:lnTo>
                      <a:pt x="1053" y="97"/>
                    </a:lnTo>
                    <a:lnTo>
                      <a:pt x="1022" y="112"/>
                    </a:lnTo>
                    <a:lnTo>
                      <a:pt x="990" y="120"/>
                    </a:lnTo>
                    <a:lnTo>
                      <a:pt x="960" y="124"/>
                    </a:lnTo>
                    <a:lnTo>
                      <a:pt x="930" y="121"/>
                    </a:lnTo>
                    <a:lnTo>
                      <a:pt x="901" y="114"/>
                    </a:lnTo>
                    <a:lnTo>
                      <a:pt x="874" y="106"/>
                    </a:lnTo>
                    <a:lnTo>
                      <a:pt x="850" y="96"/>
                    </a:lnTo>
                    <a:lnTo>
                      <a:pt x="828" y="83"/>
                    </a:lnTo>
                    <a:lnTo>
                      <a:pt x="808" y="72"/>
                    </a:lnTo>
                    <a:lnTo>
                      <a:pt x="793" y="61"/>
                    </a:lnTo>
                    <a:lnTo>
                      <a:pt x="782" y="52"/>
                    </a:lnTo>
                    <a:lnTo>
                      <a:pt x="774" y="46"/>
                    </a:lnTo>
                    <a:lnTo>
                      <a:pt x="771" y="44"/>
                    </a:lnTo>
                    <a:close/>
                  </a:path>
                </a:pathLst>
              </a:custGeom>
              <a:solidFill>
                <a:srgbClr val="FF66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60" name="Freeform 88"/>
              <p:cNvSpPr>
                <a:spLocks/>
              </p:cNvSpPr>
              <p:nvPr/>
            </p:nvSpPr>
            <p:spPr bwMode="auto">
              <a:xfrm>
                <a:off x="2430" y="2576"/>
                <a:ext cx="541" cy="663"/>
              </a:xfrm>
              <a:custGeom>
                <a:avLst/>
                <a:gdLst>
                  <a:gd name="T0" fmla="*/ 1 w 1081"/>
                  <a:gd name="T1" fmla="*/ 1 h 1326"/>
                  <a:gd name="T2" fmla="*/ 1 w 1081"/>
                  <a:gd name="T3" fmla="*/ 3 h 1326"/>
                  <a:gd name="T4" fmla="*/ 1 w 1081"/>
                  <a:gd name="T5" fmla="*/ 3 h 1326"/>
                  <a:gd name="T6" fmla="*/ 1 w 1081"/>
                  <a:gd name="T7" fmla="*/ 3 h 1326"/>
                  <a:gd name="T8" fmla="*/ 0 w 1081"/>
                  <a:gd name="T9" fmla="*/ 3 h 1326"/>
                  <a:gd name="T10" fmla="*/ 0 w 1081"/>
                  <a:gd name="T11" fmla="*/ 3 h 1326"/>
                  <a:gd name="T12" fmla="*/ 1 w 1081"/>
                  <a:gd name="T13" fmla="*/ 3 h 1326"/>
                  <a:gd name="T14" fmla="*/ 2 w 1081"/>
                  <a:gd name="T15" fmla="*/ 3 h 1326"/>
                  <a:gd name="T16" fmla="*/ 2 w 1081"/>
                  <a:gd name="T17" fmla="*/ 3 h 1326"/>
                  <a:gd name="T18" fmla="*/ 2 w 1081"/>
                  <a:gd name="T19" fmla="*/ 3 h 1326"/>
                  <a:gd name="T20" fmla="*/ 2 w 1081"/>
                  <a:gd name="T21" fmla="*/ 1 h 1326"/>
                  <a:gd name="T22" fmla="*/ 3 w 1081"/>
                  <a:gd name="T23" fmla="*/ 1 h 1326"/>
                  <a:gd name="T24" fmla="*/ 3 w 1081"/>
                  <a:gd name="T25" fmla="*/ 1 h 1326"/>
                  <a:gd name="T26" fmla="*/ 1 w 1081"/>
                  <a:gd name="T27" fmla="*/ 0 h 1326"/>
                  <a:gd name="T28" fmla="*/ 1 w 1081"/>
                  <a:gd name="T29" fmla="*/ 1 h 132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81"/>
                  <a:gd name="T46" fmla="*/ 0 h 1326"/>
                  <a:gd name="T47" fmla="*/ 1081 w 1081"/>
                  <a:gd name="T48" fmla="*/ 1326 h 132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81" h="1326">
                    <a:moveTo>
                      <a:pt x="22" y="187"/>
                    </a:moveTo>
                    <a:lnTo>
                      <a:pt x="69" y="1060"/>
                    </a:lnTo>
                    <a:lnTo>
                      <a:pt x="330" y="1065"/>
                    </a:lnTo>
                    <a:lnTo>
                      <a:pt x="330" y="1091"/>
                    </a:lnTo>
                    <a:lnTo>
                      <a:pt x="0" y="1123"/>
                    </a:lnTo>
                    <a:lnTo>
                      <a:pt x="0" y="1219"/>
                    </a:lnTo>
                    <a:lnTo>
                      <a:pt x="272" y="1326"/>
                    </a:lnTo>
                    <a:lnTo>
                      <a:pt x="1017" y="1166"/>
                    </a:lnTo>
                    <a:lnTo>
                      <a:pt x="1017" y="1107"/>
                    </a:lnTo>
                    <a:lnTo>
                      <a:pt x="783" y="1065"/>
                    </a:lnTo>
                    <a:lnTo>
                      <a:pt x="783" y="1017"/>
                    </a:lnTo>
                    <a:lnTo>
                      <a:pt x="1054" y="921"/>
                    </a:lnTo>
                    <a:lnTo>
                      <a:pt x="1081" y="21"/>
                    </a:lnTo>
                    <a:lnTo>
                      <a:pt x="192" y="0"/>
                    </a:lnTo>
                    <a:lnTo>
                      <a:pt x="22" y="187"/>
                    </a:lnTo>
                    <a:close/>
                  </a:path>
                </a:pathLst>
              </a:custGeom>
              <a:solidFill>
                <a:srgbClr val="D8D8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61" name="Freeform 89"/>
              <p:cNvSpPr>
                <a:spLocks/>
              </p:cNvSpPr>
              <p:nvPr/>
            </p:nvSpPr>
            <p:spPr bwMode="auto">
              <a:xfrm>
                <a:off x="2513" y="3149"/>
                <a:ext cx="476" cy="189"/>
              </a:xfrm>
              <a:custGeom>
                <a:avLst/>
                <a:gdLst>
                  <a:gd name="T0" fmla="*/ 1 w 952"/>
                  <a:gd name="T1" fmla="*/ 1 h 378"/>
                  <a:gd name="T2" fmla="*/ 0 w 952"/>
                  <a:gd name="T3" fmla="*/ 1 h 378"/>
                  <a:gd name="T4" fmla="*/ 1 w 952"/>
                  <a:gd name="T5" fmla="*/ 1 h 378"/>
                  <a:gd name="T6" fmla="*/ 2 w 952"/>
                  <a:gd name="T7" fmla="*/ 1 h 378"/>
                  <a:gd name="T8" fmla="*/ 2 w 952"/>
                  <a:gd name="T9" fmla="*/ 1 h 378"/>
                  <a:gd name="T10" fmla="*/ 2 w 952"/>
                  <a:gd name="T11" fmla="*/ 0 h 378"/>
                  <a:gd name="T12" fmla="*/ 1 w 952"/>
                  <a:gd name="T13" fmla="*/ 1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52"/>
                  <a:gd name="T22" fmla="*/ 0 h 378"/>
                  <a:gd name="T23" fmla="*/ 952 w 95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52" h="378">
                    <a:moveTo>
                      <a:pt x="4" y="149"/>
                    </a:moveTo>
                    <a:lnTo>
                      <a:pt x="0" y="224"/>
                    </a:lnTo>
                    <a:lnTo>
                      <a:pt x="367" y="378"/>
                    </a:lnTo>
                    <a:lnTo>
                      <a:pt x="930" y="212"/>
                    </a:lnTo>
                    <a:lnTo>
                      <a:pt x="952" y="43"/>
                    </a:lnTo>
                    <a:lnTo>
                      <a:pt x="824" y="0"/>
                    </a:lnTo>
                    <a:lnTo>
                      <a:pt x="4" y="149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62" name="Freeform 90"/>
              <p:cNvSpPr>
                <a:spLocks/>
              </p:cNvSpPr>
              <p:nvPr/>
            </p:nvSpPr>
            <p:spPr bwMode="auto">
              <a:xfrm>
                <a:off x="2897" y="3162"/>
                <a:ext cx="92" cy="125"/>
              </a:xfrm>
              <a:custGeom>
                <a:avLst/>
                <a:gdLst>
                  <a:gd name="T0" fmla="*/ 1 w 184"/>
                  <a:gd name="T1" fmla="*/ 1 h 250"/>
                  <a:gd name="T2" fmla="*/ 1 w 184"/>
                  <a:gd name="T3" fmla="*/ 1 h 250"/>
                  <a:gd name="T4" fmla="*/ 1 w 184"/>
                  <a:gd name="T5" fmla="*/ 1 h 250"/>
                  <a:gd name="T6" fmla="*/ 1 w 184"/>
                  <a:gd name="T7" fmla="*/ 1 h 250"/>
                  <a:gd name="T8" fmla="*/ 1 w 184"/>
                  <a:gd name="T9" fmla="*/ 1 h 250"/>
                  <a:gd name="T10" fmla="*/ 1 w 184"/>
                  <a:gd name="T11" fmla="*/ 1 h 250"/>
                  <a:gd name="T12" fmla="*/ 1 w 184"/>
                  <a:gd name="T13" fmla="*/ 1 h 250"/>
                  <a:gd name="T14" fmla="*/ 1 w 184"/>
                  <a:gd name="T15" fmla="*/ 1 h 250"/>
                  <a:gd name="T16" fmla="*/ 1 w 184"/>
                  <a:gd name="T17" fmla="*/ 1 h 250"/>
                  <a:gd name="T18" fmla="*/ 1 w 184"/>
                  <a:gd name="T19" fmla="*/ 1 h 250"/>
                  <a:gd name="T20" fmla="*/ 1 w 184"/>
                  <a:gd name="T21" fmla="*/ 1 h 250"/>
                  <a:gd name="T22" fmla="*/ 1 w 184"/>
                  <a:gd name="T23" fmla="*/ 1 h 250"/>
                  <a:gd name="T24" fmla="*/ 1 w 184"/>
                  <a:gd name="T25" fmla="*/ 1 h 250"/>
                  <a:gd name="T26" fmla="*/ 1 w 184"/>
                  <a:gd name="T27" fmla="*/ 1 h 250"/>
                  <a:gd name="T28" fmla="*/ 1 w 184"/>
                  <a:gd name="T29" fmla="*/ 1 h 250"/>
                  <a:gd name="T30" fmla="*/ 1 w 184"/>
                  <a:gd name="T31" fmla="*/ 0 h 250"/>
                  <a:gd name="T32" fmla="*/ 1 w 184"/>
                  <a:gd name="T33" fmla="*/ 1 h 250"/>
                  <a:gd name="T34" fmla="*/ 1 w 184"/>
                  <a:gd name="T35" fmla="*/ 1 h 250"/>
                  <a:gd name="T36" fmla="*/ 1 w 184"/>
                  <a:gd name="T37" fmla="*/ 1 h 250"/>
                  <a:gd name="T38" fmla="*/ 1 w 184"/>
                  <a:gd name="T39" fmla="*/ 1 h 250"/>
                  <a:gd name="T40" fmla="*/ 1 w 184"/>
                  <a:gd name="T41" fmla="*/ 1 h 250"/>
                  <a:gd name="T42" fmla="*/ 1 w 184"/>
                  <a:gd name="T43" fmla="*/ 1 h 250"/>
                  <a:gd name="T44" fmla="*/ 0 w 184"/>
                  <a:gd name="T45" fmla="*/ 1 h 250"/>
                  <a:gd name="T46" fmla="*/ 1 w 184"/>
                  <a:gd name="T47" fmla="*/ 1 h 25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84"/>
                  <a:gd name="T73" fmla="*/ 0 h 250"/>
                  <a:gd name="T74" fmla="*/ 184 w 184"/>
                  <a:gd name="T75" fmla="*/ 250 h 25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84" h="250">
                    <a:moveTo>
                      <a:pt x="6" y="70"/>
                    </a:moveTo>
                    <a:lnTo>
                      <a:pt x="7" y="76"/>
                    </a:lnTo>
                    <a:lnTo>
                      <a:pt x="5" y="84"/>
                    </a:lnTo>
                    <a:lnTo>
                      <a:pt x="3" y="93"/>
                    </a:lnTo>
                    <a:lnTo>
                      <a:pt x="7" y="102"/>
                    </a:lnTo>
                    <a:lnTo>
                      <a:pt x="18" y="115"/>
                    </a:lnTo>
                    <a:lnTo>
                      <a:pt x="31" y="127"/>
                    </a:lnTo>
                    <a:lnTo>
                      <a:pt x="44" y="138"/>
                    </a:lnTo>
                    <a:lnTo>
                      <a:pt x="57" y="148"/>
                    </a:lnTo>
                    <a:lnTo>
                      <a:pt x="69" y="158"/>
                    </a:lnTo>
                    <a:lnTo>
                      <a:pt x="78" y="165"/>
                    </a:lnTo>
                    <a:lnTo>
                      <a:pt x="85" y="169"/>
                    </a:lnTo>
                    <a:lnTo>
                      <a:pt x="87" y="170"/>
                    </a:lnTo>
                    <a:lnTo>
                      <a:pt x="142" y="250"/>
                    </a:lnTo>
                    <a:lnTo>
                      <a:pt x="184" y="42"/>
                    </a:lnTo>
                    <a:lnTo>
                      <a:pt x="72" y="0"/>
                    </a:lnTo>
                    <a:lnTo>
                      <a:pt x="68" y="1"/>
                    </a:lnTo>
                    <a:lnTo>
                      <a:pt x="57" y="4"/>
                    </a:lnTo>
                    <a:lnTo>
                      <a:pt x="44" y="11"/>
                    </a:lnTo>
                    <a:lnTo>
                      <a:pt x="29" y="19"/>
                    </a:lnTo>
                    <a:lnTo>
                      <a:pt x="14" y="30"/>
                    </a:lnTo>
                    <a:lnTo>
                      <a:pt x="5" y="41"/>
                    </a:lnTo>
                    <a:lnTo>
                      <a:pt x="0" y="55"/>
                    </a:lnTo>
                    <a:lnTo>
                      <a:pt x="6" y="70"/>
                    </a:lnTo>
                    <a:close/>
                  </a:path>
                </a:pathLst>
              </a:custGeom>
              <a:solidFill>
                <a:srgbClr val="F2CC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63" name="Freeform 91"/>
              <p:cNvSpPr>
                <a:spLocks/>
              </p:cNvSpPr>
              <p:nvPr/>
            </p:nvSpPr>
            <p:spPr bwMode="auto">
              <a:xfrm>
                <a:off x="2728" y="3190"/>
                <a:ext cx="144" cy="160"/>
              </a:xfrm>
              <a:custGeom>
                <a:avLst/>
                <a:gdLst>
                  <a:gd name="T0" fmla="*/ 1 w 288"/>
                  <a:gd name="T1" fmla="*/ 0 h 322"/>
                  <a:gd name="T2" fmla="*/ 1 w 288"/>
                  <a:gd name="T3" fmla="*/ 0 h 322"/>
                  <a:gd name="T4" fmla="*/ 1 w 288"/>
                  <a:gd name="T5" fmla="*/ 0 h 322"/>
                  <a:gd name="T6" fmla="*/ 1 w 288"/>
                  <a:gd name="T7" fmla="*/ 0 h 322"/>
                  <a:gd name="T8" fmla="*/ 1 w 288"/>
                  <a:gd name="T9" fmla="*/ 0 h 322"/>
                  <a:gd name="T10" fmla="*/ 1 w 288"/>
                  <a:gd name="T11" fmla="*/ 0 h 322"/>
                  <a:gd name="T12" fmla="*/ 1 w 288"/>
                  <a:gd name="T13" fmla="*/ 0 h 322"/>
                  <a:gd name="T14" fmla="*/ 1 w 288"/>
                  <a:gd name="T15" fmla="*/ 0 h 322"/>
                  <a:gd name="T16" fmla="*/ 1 w 288"/>
                  <a:gd name="T17" fmla="*/ 0 h 322"/>
                  <a:gd name="T18" fmla="*/ 1 w 288"/>
                  <a:gd name="T19" fmla="*/ 0 h 322"/>
                  <a:gd name="T20" fmla="*/ 1 w 288"/>
                  <a:gd name="T21" fmla="*/ 0 h 322"/>
                  <a:gd name="T22" fmla="*/ 1 w 288"/>
                  <a:gd name="T23" fmla="*/ 0 h 322"/>
                  <a:gd name="T24" fmla="*/ 1 w 288"/>
                  <a:gd name="T25" fmla="*/ 0 h 322"/>
                  <a:gd name="T26" fmla="*/ 1 w 288"/>
                  <a:gd name="T27" fmla="*/ 0 h 322"/>
                  <a:gd name="T28" fmla="*/ 1 w 288"/>
                  <a:gd name="T29" fmla="*/ 0 h 322"/>
                  <a:gd name="T30" fmla="*/ 1 w 288"/>
                  <a:gd name="T31" fmla="*/ 0 h 322"/>
                  <a:gd name="T32" fmla="*/ 1 w 288"/>
                  <a:gd name="T33" fmla="*/ 0 h 322"/>
                  <a:gd name="T34" fmla="*/ 1 w 288"/>
                  <a:gd name="T35" fmla="*/ 0 h 322"/>
                  <a:gd name="T36" fmla="*/ 1 w 288"/>
                  <a:gd name="T37" fmla="*/ 0 h 322"/>
                  <a:gd name="T38" fmla="*/ 1 w 288"/>
                  <a:gd name="T39" fmla="*/ 0 h 322"/>
                  <a:gd name="T40" fmla="*/ 1 w 288"/>
                  <a:gd name="T41" fmla="*/ 0 h 322"/>
                  <a:gd name="T42" fmla="*/ 1 w 288"/>
                  <a:gd name="T43" fmla="*/ 0 h 322"/>
                  <a:gd name="T44" fmla="*/ 1 w 288"/>
                  <a:gd name="T45" fmla="*/ 0 h 322"/>
                  <a:gd name="T46" fmla="*/ 1 w 288"/>
                  <a:gd name="T47" fmla="*/ 0 h 322"/>
                  <a:gd name="T48" fmla="*/ 1 w 288"/>
                  <a:gd name="T49" fmla="*/ 0 h 322"/>
                  <a:gd name="T50" fmla="*/ 1 w 288"/>
                  <a:gd name="T51" fmla="*/ 0 h 322"/>
                  <a:gd name="T52" fmla="*/ 1 w 288"/>
                  <a:gd name="T53" fmla="*/ 0 h 322"/>
                  <a:gd name="T54" fmla="*/ 1 w 288"/>
                  <a:gd name="T55" fmla="*/ 0 h 322"/>
                  <a:gd name="T56" fmla="*/ 1 w 288"/>
                  <a:gd name="T57" fmla="*/ 0 h 322"/>
                  <a:gd name="T58" fmla="*/ 1 w 288"/>
                  <a:gd name="T59" fmla="*/ 0 h 322"/>
                  <a:gd name="T60" fmla="*/ 1 w 288"/>
                  <a:gd name="T61" fmla="*/ 0 h 322"/>
                  <a:gd name="T62" fmla="*/ 0 w 288"/>
                  <a:gd name="T63" fmla="*/ 0 h 32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88"/>
                  <a:gd name="T97" fmla="*/ 0 h 322"/>
                  <a:gd name="T98" fmla="*/ 288 w 288"/>
                  <a:gd name="T99" fmla="*/ 322 h 32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88" h="322">
                    <a:moveTo>
                      <a:pt x="0" y="57"/>
                    </a:moveTo>
                    <a:lnTo>
                      <a:pt x="12" y="76"/>
                    </a:lnTo>
                    <a:lnTo>
                      <a:pt x="22" y="98"/>
                    </a:lnTo>
                    <a:lnTo>
                      <a:pt x="29" y="123"/>
                    </a:lnTo>
                    <a:lnTo>
                      <a:pt x="33" y="152"/>
                    </a:lnTo>
                    <a:lnTo>
                      <a:pt x="32" y="171"/>
                    </a:lnTo>
                    <a:lnTo>
                      <a:pt x="30" y="193"/>
                    </a:lnTo>
                    <a:lnTo>
                      <a:pt x="30" y="216"/>
                    </a:lnTo>
                    <a:lnTo>
                      <a:pt x="30" y="241"/>
                    </a:lnTo>
                    <a:lnTo>
                      <a:pt x="33" y="264"/>
                    </a:lnTo>
                    <a:lnTo>
                      <a:pt x="38" y="286"/>
                    </a:lnTo>
                    <a:lnTo>
                      <a:pt x="49" y="304"/>
                    </a:lnTo>
                    <a:lnTo>
                      <a:pt x="64" y="317"/>
                    </a:lnTo>
                    <a:lnTo>
                      <a:pt x="85" y="322"/>
                    </a:lnTo>
                    <a:lnTo>
                      <a:pt x="110" y="316"/>
                    </a:lnTo>
                    <a:lnTo>
                      <a:pt x="137" y="303"/>
                    </a:lnTo>
                    <a:lnTo>
                      <a:pt x="165" y="287"/>
                    </a:lnTo>
                    <a:lnTo>
                      <a:pt x="190" y="270"/>
                    </a:lnTo>
                    <a:lnTo>
                      <a:pt x="210" y="254"/>
                    </a:lnTo>
                    <a:lnTo>
                      <a:pt x="225" y="242"/>
                    </a:lnTo>
                    <a:lnTo>
                      <a:pt x="230" y="237"/>
                    </a:lnTo>
                    <a:lnTo>
                      <a:pt x="232" y="234"/>
                    </a:lnTo>
                    <a:lnTo>
                      <a:pt x="239" y="224"/>
                    </a:lnTo>
                    <a:lnTo>
                      <a:pt x="248" y="209"/>
                    </a:lnTo>
                    <a:lnTo>
                      <a:pt x="258" y="190"/>
                    </a:lnTo>
                    <a:lnTo>
                      <a:pt x="269" y="172"/>
                    </a:lnTo>
                    <a:lnTo>
                      <a:pt x="279" y="154"/>
                    </a:lnTo>
                    <a:lnTo>
                      <a:pt x="286" y="140"/>
                    </a:lnTo>
                    <a:lnTo>
                      <a:pt x="288" y="130"/>
                    </a:lnTo>
                    <a:lnTo>
                      <a:pt x="288" y="104"/>
                    </a:lnTo>
                    <a:lnTo>
                      <a:pt x="285" y="62"/>
                    </a:lnTo>
                    <a:lnTo>
                      <a:pt x="275" y="22"/>
                    </a:lnTo>
                    <a:lnTo>
                      <a:pt x="256" y="2"/>
                    </a:lnTo>
                    <a:lnTo>
                      <a:pt x="246" y="4"/>
                    </a:lnTo>
                    <a:lnTo>
                      <a:pt x="237" y="10"/>
                    </a:lnTo>
                    <a:lnTo>
                      <a:pt x="231" y="21"/>
                    </a:lnTo>
                    <a:lnTo>
                      <a:pt x="225" y="32"/>
                    </a:lnTo>
                    <a:lnTo>
                      <a:pt x="222" y="45"/>
                    </a:lnTo>
                    <a:lnTo>
                      <a:pt x="219" y="57"/>
                    </a:lnTo>
                    <a:lnTo>
                      <a:pt x="218" y="63"/>
                    </a:lnTo>
                    <a:lnTo>
                      <a:pt x="218" y="67"/>
                    </a:lnTo>
                    <a:lnTo>
                      <a:pt x="217" y="65"/>
                    </a:lnTo>
                    <a:lnTo>
                      <a:pt x="214" y="59"/>
                    </a:lnTo>
                    <a:lnTo>
                      <a:pt x="209" y="50"/>
                    </a:lnTo>
                    <a:lnTo>
                      <a:pt x="203" y="39"/>
                    </a:lnTo>
                    <a:lnTo>
                      <a:pt x="197" y="28"/>
                    </a:lnTo>
                    <a:lnTo>
                      <a:pt x="192" y="17"/>
                    </a:lnTo>
                    <a:lnTo>
                      <a:pt x="186" y="8"/>
                    </a:lnTo>
                    <a:lnTo>
                      <a:pt x="181" y="2"/>
                    </a:lnTo>
                    <a:lnTo>
                      <a:pt x="178" y="1"/>
                    </a:lnTo>
                    <a:lnTo>
                      <a:pt x="170" y="0"/>
                    </a:lnTo>
                    <a:lnTo>
                      <a:pt x="159" y="1"/>
                    </a:lnTo>
                    <a:lnTo>
                      <a:pt x="147" y="2"/>
                    </a:lnTo>
                    <a:lnTo>
                      <a:pt x="132" y="5"/>
                    </a:lnTo>
                    <a:lnTo>
                      <a:pt x="116" y="8"/>
                    </a:lnTo>
                    <a:lnTo>
                      <a:pt x="99" y="12"/>
                    </a:lnTo>
                    <a:lnTo>
                      <a:pt x="82" y="15"/>
                    </a:lnTo>
                    <a:lnTo>
                      <a:pt x="65" y="20"/>
                    </a:lnTo>
                    <a:lnTo>
                      <a:pt x="49" y="25"/>
                    </a:lnTo>
                    <a:lnTo>
                      <a:pt x="34" y="30"/>
                    </a:lnTo>
                    <a:lnTo>
                      <a:pt x="21" y="36"/>
                    </a:lnTo>
                    <a:lnTo>
                      <a:pt x="11" y="40"/>
                    </a:lnTo>
                    <a:lnTo>
                      <a:pt x="4" y="46"/>
                    </a:lnTo>
                    <a:lnTo>
                      <a:pt x="0" y="52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2CC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64" name="Freeform 92"/>
              <p:cNvSpPr>
                <a:spLocks/>
              </p:cNvSpPr>
              <p:nvPr/>
            </p:nvSpPr>
            <p:spPr bwMode="auto">
              <a:xfrm>
                <a:off x="3089" y="3216"/>
                <a:ext cx="394" cy="380"/>
              </a:xfrm>
              <a:custGeom>
                <a:avLst/>
                <a:gdLst>
                  <a:gd name="T0" fmla="*/ 1 w 787"/>
                  <a:gd name="T1" fmla="*/ 1 h 759"/>
                  <a:gd name="T2" fmla="*/ 1 w 787"/>
                  <a:gd name="T3" fmla="*/ 1 h 759"/>
                  <a:gd name="T4" fmla="*/ 1 w 787"/>
                  <a:gd name="T5" fmla="*/ 1 h 759"/>
                  <a:gd name="T6" fmla="*/ 1 w 787"/>
                  <a:gd name="T7" fmla="*/ 1 h 759"/>
                  <a:gd name="T8" fmla="*/ 1 w 787"/>
                  <a:gd name="T9" fmla="*/ 1 h 759"/>
                  <a:gd name="T10" fmla="*/ 1 w 787"/>
                  <a:gd name="T11" fmla="*/ 2 h 759"/>
                  <a:gd name="T12" fmla="*/ 1 w 787"/>
                  <a:gd name="T13" fmla="*/ 2 h 759"/>
                  <a:gd name="T14" fmla="*/ 1 w 787"/>
                  <a:gd name="T15" fmla="*/ 2 h 759"/>
                  <a:gd name="T16" fmla="*/ 1 w 787"/>
                  <a:gd name="T17" fmla="*/ 2 h 759"/>
                  <a:gd name="T18" fmla="*/ 1 w 787"/>
                  <a:gd name="T19" fmla="*/ 2 h 759"/>
                  <a:gd name="T20" fmla="*/ 1 w 787"/>
                  <a:gd name="T21" fmla="*/ 2 h 759"/>
                  <a:gd name="T22" fmla="*/ 1 w 787"/>
                  <a:gd name="T23" fmla="*/ 2 h 759"/>
                  <a:gd name="T24" fmla="*/ 1 w 787"/>
                  <a:gd name="T25" fmla="*/ 2 h 759"/>
                  <a:gd name="T26" fmla="*/ 1 w 787"/>
                  <a:gd name="T27" fmla="*/ 2 h 759"/>
                  <a:gd name="T28" fmla="*/ 1 w 787"/>
                  <a:gd name="T29" fmla="*/ 2 h 759"/>
                  <a:gd name="T30" fmla="*/ 1 w 787"/>
                  <a:gd name="T31" fmla="*/ 2 h 759"/>
                  <a:gd name="T32" fmla="*/ 1 w 787"/>
                  <a:gd name="T33" fmla="*/ 2 h 759"/>
                  <a:gd name="T34" fmla="*/ 1 w 787"/>
                  <a:gd name="T35" fmla="*/ 2 h 759"/>
                  <a:gd name="T36" fmla="*/ 1 w 787"/>
                  <a:gd name="T37" fmla="*/ 2 h 759"/>
                  <a:gd name="T38" fmla="*/ 1 w 787"/>
                  <a:gd name="T39" fmla="*/ 2 h 759"/>
                  <a:gd name="T40" fmla="*/ 1 w 787"/>
                  <a:gd name="T41" fmla="*/ 2 h 759"/>
                  <a:gd name="T42" fmla="*/ 2 w 787"/>
                  <a:gd name="T43" fmla="*/ 2 h 759"/>
                  <a:gd name="T44" fmla="*/ 2 w 787"/>
                  <a:gd name="T45" fmla="*/ 2 h 759"/>
                  <a:gd name="T46" fmla="*/ 2 w 787"/>
                  <a:gd name="T47" fmla="*/ 2 h 759"/>
                  <a:gd name="T48" fmla="*/ 2 w 787"/>
                  <a:gd name="T49" fmla="*/ 2 h 759"/>
                  <a:gd name="T50" fmla="*/ 2 w 787"/>
                  <a:gd name="T51" fmla="*/ 2 h 759"/>
                  <a:gd name="T52" fmla="*/ 2 w 787"/>
                  <a:gd name="T53" fmla="*/ 2 h 759"/>
                  <a:gd name="T54" fmla="*/ 2 w 787"/>
                  <a:gd name="T55" fmla="*/ 1 h 759"/>
                  <a:gd name="T56" fmla="*/ 2 w 787"/>
                  <a:gd name="T57" fmla="*/ 1 h 759"/>
                  <a:gd name="T58" fmla="*/ 2 w 787"/>
                  <a:gd name="T59" fmla="*/ 1 h 759"/>
                  <a:gd name="T60" fmla="*/ 2 w 787"/>
                  <a:gd name="T61" fmla="*/ 1 h 759"/>
                  <a:gd name="T62" fmla="*/ 2 w 787"/>
                  <a:gd name="T63" fmla="*/ 1 h 759"/>
                  <a:gd name="T64" fmla="*/ 2 w 787"/>
                  <a:gd name="T65" fmla="*/ 1 h 759"/>
                  <a:gd name="T66" fmla="*/ 2 w 787"/>
                  <a:gd name="T67" fmla="*/ 0 h 759"/>
                  <a:gd name="T68" fmla="*/ 2 w 787"/>
                  <a:gd name="T69" fmla="*/ 0 h 759"/>
                  <a:gd name="T70" fmla="*/ 2 w 787"/>
                  <a:gd name="T71" fmla="*/ 0 h 759"/>
                  <a:gd name="T72" fmla="*/ 2 w 787"/>
                  <a:gd name="T73" fmla="*/ 1 h 759"/>
                  <a:gd name="T74" fmla="*/ 2 w 787"/>
                  <a:gd name="T75" fmla="*/ 1 h 759"/>
                  <a:gd name="T76" fmla="*/ 1 w 787"/>
                  <a:gd name="T77" fmla="*/ 1 h 759"/>
                  <a:gd name="T78" fmla="*/ 1 w 787"/>
                  <a:gd name="T79" fmla="*/ 1 h 759"/>
                  <a:gd name="T80" fmla="*/ 1 w 787"/>
                  <a:gd name="T81" fmla="*/ 1 h 759"/>
                  <a:gd name="T82" fmla="*/ 1 w 787"/>
                  <a:gd name="T83" fmla="*/ 1 h 759"/>
                  <a:gd name="T84" fmla="*/ 1 w 787"/>
                  <a:gd name="T85" fmla="*/ 1 h 759"/>
                  <a:gd name="T86" fmla="*/ 1 w 787"/>
                  <a:gd name="T87" fmla="*/ 1 h 759"/>
                  <a:gd name="T88" fmla="*/ 1 w 787"/>
                  <a:gd name="T89" fmla="*/ 1 h 759"/>
                  <a:gd name="T90" fmla="*/ 1 w 787"/>
                  <a:gd name="T91" fmla="*/ 1 h 75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787"/>
                  <a:gd name="T139" fmla="*/ 0 h 759"/>
                  <a:gd name="T140" fmla="*/ 787 w 787"/>
                  <a:gd name="T141" fmla="*/ 759 h 75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787" h="759">
                    <a:moveTo>
                      <a:pt x="132" y="91"/>
                    </a:moveTo>
                    <a:lnTo>
                      <a:pt x="115" y="103"/>
                    </a:lnTo>
                    <a:lnTo>
                      <a:pt x="97" y="121"/>
                    </a:lnTo>
                    <a:lnTo>
                      <a:pt x="80" y="146"/>
                    </a:lnTo>
                    <a:lnTo>
                      <a:pt x="64" y="174"/>
                    </a:lnTo>
                    <a:lnTo>
                      <a:pt x="50" y="204"/>
                    </a:lnTo>
                    <a:lnTo>
                      <a:pt x="39" y="234"/>
                    </a:lnTo>
                    <a:lnTo>
                      <a:pt x="31" y="260"/>
                    </a:lnTo>
                    <a:lnTo>
                      <a:pt x="26" y="282"/>
                    </a:lnTo>
                    <a:lnTo>
                      <a:pt x="16" y="381"/>
                    </a:lnTo>
                    <a:lnTo>
                      <a:pt x="8" y="477"/>
                    </a:lnTo>
                    <a:lnTo>
                      <a:pt x="2" y="549"/>
                    </a:lnTo>
                    <a:lnTo>
                      <a:pt x="0" y="577"/>
                    </a:lnTo>
                    <a:lnTo>
                      <a:pt x="1" y="583"/>
                    </a:lnTo>
                    <a:lnTo>
                      <a:pt x="4" y="597"/>
                    </a:lnTo>
                    <a:lnTo>
                      <a:pt x="11" y="619"/>
                    </a:lnTo>
                    <a:lnTo>
                      <a:pt x="21" y="644"/>
                    </a:lnTo>
                    <a:lnTo>
                      <a:pt x="36" y="672"/>
                    </a:lnTo>
                    <a:lnTo>
                      <a:pt x="57" y="698"/>
                    </a:lnTo>
                    <a:lnTo>
                      <a:pt x="85" y="720"/>
                    </a:lnTo>
                    <a:lnTo>
                      <a:pt x="118" y="737"/>
                    </a:lnTo>
                    <a:lnTo>
                      <a:pt x="145" y="746"/>
                    </a:lnTo>
                    <a:lnTo>
                      <a:pt x="171" y="752"/>
                    </a:lnTo>
                    <a:lnTo>
                      <a:pt x="197" y="756"/>
                    </a:lnTo>
                    <a:lnTo>
                      <a:pt x="221" y="758"/>
                    </a:lnTo>
                    <a:lnTo>
                      <a:pt x="243" y="759"/>
                    </a:lnTo>
                    <a:lnTo>
                      <a:pt x="264" y="759"/>
                    </a:lnTo>
                    <a:lnTo>
                      <a:pt x="285" y="757"/>
                    </a:lnTo>
                    <a:lnTo>
                      <a:pt x="304" y="755"/>
                    </a:lnTo>
                    <a:lnTo>
                      <a:pt x="320" y="751"/>
                    </a:lnTo>
                    <a:lnTo>
                      <a:pt x="335" y="748"/>
                    </a:lnTo>
                    <a:lnTo>
                      <a:pt x="349" y="744"/>
                    </a:lnTo>
                    <a:lnTo>
                      <a:pt x="359" y="741"/>
                    </a:lnTo>
                    <a:lnTo>
                      <a:pt x="368" y="737"/>
                    </a:lnTo>
                    <a:lnTo>
                      <a:pt x="374" y="735"/>
                    </a:lnTo>
                    <a:lnTo>
                      <a:pt x="378" y="734"/>
                    </a:lnTo>
                    <a:lnTo>
                      <a:pt x="380" y="733"/>
                    </a:lnTo>
                    <a:lnTo>
                      <a:pt x="383" y="732"/>
                    </a:lnTo>
                    <a:lnTo>
                      <a:pt x="393" y="728"/>
                    </a:lnTo>
                    <a:lnTo>
                      <a:pt x="411" y="722"/>
                    </a:lnTo>
                    <a:lnTo>
                      <a:pt x="431" y="716"/>
                    </a:lnTo>
                    <a:lnTo>
                      <a:pt x="457" y="706"/>
                    </a:lnTo>
                    <a:lnTo>
                      <a:pt x="486" y="697"/>
                    </a:lnTo>
                    <a:lnTo>
                      <a:pt x="517" y="686"/>
                    </a:lnTo>
                    <a:lnTo>
                      <a:pt x="548" y="674"/>
                    </a:lnTo>
                    <a:lnTo>
                      <a:pt x="580" y="663"/>
                    </a:lnTo>
                    <a:lnTo>
                      <a:pt x="611" y="650"/>
                    </a:lnTo>
                    <a:lnTo>
                      <a:pt x="641" y="638"/>
                    </a:lnTo>
                    <a:lnTo>
                      <a:pt x="668" y="627"/>
                    </a:lnTo>
                    <a:lnTo>
                      <a:pt x="692" y="615"/>
                    </a:lnTo>
                    <a:lnTo>
                      <a:pt x="710" y="605"/>
                    </a:lnTo>
                    <a:lnTo>
                      <a:pt x="724" y="597"/>
                    </a:lnTo>
                    <a:lnTo>
                      <a:pt x="731" y="589"/>
                    </a:lnTo>
                    <a:lnTo>
                      <a:pt x="749" y="542"/>
                    </a:lnTo>
                    <a:lnTo>
                      <a:pt x="764" y="478"/>
                    </a:lnTo>
                    <a:lnTo>
                      <a:pt x="777" y="405"/>
                    </a:lnTo>
                    <a:lnTo>
                      <a:pt x="785" y="325"/>
                    </a:lnTo>
                    <a:lnTo>
                      <a:pt x="787" y="247"/>
                    </a:lnTo>
                    <a:lnTo>
                      <a:pt x="784" y="175"/>
                    </a:lnTo>
                    <a:lnTo>
                      <a:pt x="774" y="118"/>
                    </a:lnTo>
                    <a:lnTo>
                      <a:pt x="756" y="78"/>
                    </a:lnTo>
                    <a:lnTo>
                      <a:pt x="732" y="52"/>
                    </a:lnTo>
                    <a:lnTo>
                      <a:pt x="709" y="32"/>
                    </a:lnTo>
                    <a:lnTo>
                      <a:pt x="687" y="19"/>
                    </a:lnTo>
                    <a:lnTo>
                      <a:pt x="669" y="9"/>
                    </a:lnTo>
                    <a:lnTo>
                      <a:pt x="651" y="4"/>
                    </a:lnTo>
                    <a:lnTo>
                      <a:pt x="639" y="1"/>
                    </a:lnTo>
                    <a:lnTo>
                      <a:pt x="631" y="0"/>
                    </a:lnTo>
                    <a:lnTo>
                      <a:pt x="628" y="0"/>
                    </a:lnTo>
                    <a:lnTo>
                      <a:pt x="626" y="0"/>
                    </a:lnTo>
                    <a:lnTo>
                      <a:pt x="620" y="0"/>
                    </a:lnTo>
                    <a:lnTo>
                      <a:pt x="611" y="0"/>
                    </a:lnTo>
                    <a:lnTo>
                      <a:pt x="598" y="0"/>
                    </a:lnTo>
                    <a:lnTo>
                      <a:pt x="582" y="1"/>
                    </a:lnTo>
                    <a:lnTo>
                      <a:pt x="564" y="1"/>
                    </a:lnTo>
                    <a:lnTo>
                      <a:pt x="544" y="2"/>
                    </a:lnTo>
                    <a:lnTo>
                      <a:pt x="521" y="4"/>
                    </a:lnTo>
                    <a:lnTo>
                      <a:pt x="497" y="6"/>
                    </a:lnTo>
                    <a:lnTo>
                      <a:pt x="472" y="7"/>
                    </a:lnTo>
                    <a:lnTo>
                      <a:pt x="445" y="10"/>
                    </a:lnTo>
                    <a:lnTo>
                      <a:pt x="419" y="14"/>
                    </a:lnTo>
                    <a:lnTo>
                      <a:pt x="391" y="17"/>
                    </a:lnTo>
                    <a:lnTo>
                      <a:pt x="364" y="23"/>
                    </a:lnTo>
                    <a:lnTo>
                      <a:pt x="337" y="28"/>
                    </a:lnTo>
                    <a:lnTo>
                      <a:pt x="311" y="35"/>
                    </a:lnTo>
                    <a:lnTo>
                      <a:pt x="277" y="44"/>
                    </a:lnTo>
                    <a:lnTo>
                      <a:pt x="247" y="52"/>
                    </a:lnTo>
                    <a:lnTo>
                      <a:pt x="222" y="60"/>
                    </a:lnTo>
                    <a:lnTo>
                      <a:pt x="199" y="67"/>
                    </a:lnTo>
                    <a:lnTo>
                      <a:pt x="179" y="73"/>
                    </a:lnTo>
                    <a:lnTo>
                      <a:pt x="162" y="80"/>
                    </a:lnTo>
                    <a:lnTo>
                      <a:pt x="147" y="85"/>
                    </a:lnTo>
                    <a:lnTo>
                      <a:pt x="132" y="91"/>
                    </a:lnTo>
                    <a:close/>
                  </a:path>
                </a:pathLst>
              </a:custGeom>
              <a:solidFill>
                <a:srgbClr val="59A35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65" name="Freeform 93"/>
              <p:cNvSpPr>
                <a:spLocks/>
              </p:cNvSpPr>
              <p:nvPr/>
            </p:nvSpPr>
            <p:spPr bwMode="auto">
              <a:xfrm>
                <a:off x="3255" y="3312"/>
                <a:ext cx="168" cy="366"/>
              </a:xfrm>
              <a:custGeom>
                <a:avLst/>
                <a:gdLst>
                  <a:gd name="T0" fmla="*/ 1 w 336"/>
                  <a:gd name="T1" fmla="*/ 0 h 733"/>
                  <a:gd name="T2" fmla="*/ 0 w 336"/>
                  <a:gd name="T3" fmla="*/ 1 h 733"/>
                  <a:gd name="T4" fmla="*/ 1 w 336"/>
                  <a:gd name="T5" fmla="*/ 1 h 733"/>
                  <a:gd name="T6" fmla="*/ 1 w 336"/>
                  <a:gd name="T7" fmla="*/ 0 h 733"/>
                  <a:gd name="T8" fmla="*/ 1 w 336"/>
                  <a:gd name="T9" fmla="*/ 0 h 733"/>
                  <a:gd name="T10" fmla="*/ 1 w 336"/>
                  <a:gd name="T11" fmla="*/ 0 h 733"/>
                  <a:gd name="T12" fmla="*/ 1 w 336"/>
                  <a:gd name="T13" fmla="*/ 0 h 733"/>
                  <a:gd name="T14" fmla="*/ 1 w 336"/>
                  <a:gd name="T15" fmla="*/ 0 h 733"/>
                  <a:gd name="T16" fmla="*/ 1 w 336"/>
                  <a:gd name="T17" fmla="*/ 0 h 733"/>
                  <a:gd name="T18" fmla="*/ 1 w 336"/>
                  <a:gd name="T19" fmla="*/ 0 h 733"/>
                  <a:gd name="T20" fmla="*/ 1 w 336"/>
                  <a:gd name="T21" fmla="*/ 0 h 733"/>
                  <a:gd name="T22" fmla="*/ 1 w 336"/>
                  <a:gd name="T23" fmla="*/ 0 h 733"/>
                  <a:gd name="T24" fmla="*/ 1 w 336"/>
                  <a:gd name="T25" fmla="*/ 0 h 733"/>
                  <a:gd name="T26" fmla="*/ 1 w 336"/>
                  <a:gd name="T27" fmla="*/ 0 h 733"/>
                  <a:gd name="T28" fmla="*/ 1 w 336"/>
                  <a:gd name="T29" fmla="*/ 0 h 733"/>
                  <a:gd name="T30" fmla="*/ 1 w 336"/>
                  <a:gd name="T31" fmla="*/ 0 h 733"/>
                  <a:gd name="T32" fmla="*/ 1 w 336"/>
                  <a:gd name="T33" fmla="*/ 0 h 733"/>
                  <a:gd name="T34" fmla="*/ 1 w 336"/>
                  <a:gd name="T35" fmla="*/ 0 h 733"/>
                  <a:gd name="T36" fmla="*/ 1 w 336"/>
                  <a:gd name="T37" fmla="*/ 0 h 733"/>
                  <a:gd name="T38" fmla="*/ 1 w 336"/>
                  <a:gd name="T39" fmla="*/ 0 h 73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36"/>
                  <a:gd name="T61" fmla="*/ 0 h 733"/>
                  <a:gd name="T62" fmla="*/ 336 w 336"/>
                  <a:gd name="T63" fmla="*/ 733 h 73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36" h="733">
                    <a:moveTo>
                      <a:pt x="99" y="49"/>
                    </a:moveTo>
                    <a:lnTo>
                      <a:pt x="0" y="733"/>
                    </a:lnTo>
                    <a:lnTo>
                      <a:pt x="229" y="733"/>
                    </a:lnTo>
                    <a:lnTo>
                      <a:pt x="336" y="30"/>
                    </a:lnTo>
                    <a:lnTo>
                      <a:pt x="336" y="29"/>
                    </a:lnTo>
                    <a:lnTo>
                      <a:pt x="336" y="26"/>
                    </a:lnTo>
                    <a:lnTo>
                      <a:pt x="335" y="22"/>
                    </a:lnTo>
                    <a:lnTo>
                      <a:pt x="331" y="16"/>
                    </a:lnTo>
                    <a:lnTo>
                      <a:pt x="321" y="12"/>
                    </a:lnTo>
                    <a:lnTo>
                      <a:pt x="309" y="6"/>
                    </a:lnTo>
                    <a:lnTo>
                      <a:pt x="288" y="3"/>
                    </a:lnTo>
                    <a:lnTo>
                      <a:pt x="260" y="0"/>
                    </a:lnTo>
                    <a:lnTo>
                      <a:pt x="228" y="2"/>
                    </a:lnTo>
                    <a:lnTo>
                      <a:pt x="198" y="6"/>
                    </a:lnTo>
                    <a:lnTo>
                      <a:pt x="172" y="14"/>
                    </a:lnTo>
                    <a:lnTo>
                      <a:pt x="148" y="22"/>
                    </a:lnTo>
                    <a:lnTo>
                      <a:pt x="128" y="33"/>
                    </a:lnTo>
                    <a:lnTo>
                      <a:pt x="112" y="41"/>
                    </a:lnTo>
                    <a:lnTo>
                      <a:pt x="103" y="46"/>
                    </a:lnTo>
                    <a:lnTo>
                      <a:pt x="99" y="49"/>
                    </a:lnTo>
                    <a:close/>
                  </a:path>
                </a:pathLst>
              </a:custGeom>
              <a:solidFill>
                <a:srgbClr val="A5A5A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66" name="Freeform 94"/>
              <p:cNvSpPr>
                <a:spLocks/>
              </p:cNvSpPr>
              <p:nvPr/>
            </p:nvSpPr>
            <p:spPr bwMode="auto">
              <a:xfrm>
                <a:off x="2437" y="2926"/>
                <a:ext cx="989" cy="499"/>
              </a:xfrm>
              <a:custGeom>
                <a:avLst/>
                <a:gdLst>
                  <a:gd name="T0" fmla="*/ 2 w 1977"/>
                  <a:gd name="T1" fmla="*/ 1 h 999"/>
                  <a:gd name="T2" fmla="*/ 2 w 1977"/>
                  <a:gd name="T3" fmla="*/ 1 h 999"/>
                  <a:gd name="T4" fmla="*/ 2 w 1977"/>
                  <a:gd name="T5" fmla="*/ 1 h 999"/>
                  <a:gd name="T6" fmla="*/ 2 w 1977"/>
                  <a:gd name="T7" fmla="*/ 1 h 999"/>
                  <a:gd name="T8" fmla="*/ 2 w 1977"/>
                  <a:gd name="T9" fmla="*/ 1 h 999"/>
                  <a:gd name="T10" fmla="*/ 2 w 1977"/>
                  <a:gd name="T11" fmla="*/ 1 h 999"/>
                  <a:gd name="T12" fmla="*/ 2 w 1977"/>
                  <a:gd name="T13" fmla="*/ 1 h 999"/>
                  <a:gd name="T14" fmla="*/ 3 w 1977"/>
                  <a:gd name="T15" fmla="*/ 1 h 999"/>
                  <a:gd name="T16" fmla="*/ 3 w 1977"/>
                  <a:gd name="T17" fmla="*/ 0 h 999"/>
                  <a:gd name="T18" fmla="*/ 3 w 1977"/>
                  <a:gd name="T19" fmla="*/ 0 h 999"/>
                  <a:gd name="T20" fmla="*/ 3 w 1977"/>
                  <a:gd name="T21" fmla="*/ 0 h 999"/>
                  <a:gd name="T22" fmla="*/ 3 w 1977"/>
                  <a:gd name="T23" fmla="*/ 0 h 999"/>
                  <a:gd name="T24" fmla="*/ 4 w 1977"/>
                  <a:gd name="T25" fmla="*/ 0 h 999"/>
                  <a:gd name="T26" fmla="*/ 4 w 1977"/>
                  <a:gd name="T27" fmla="*/ 0 h 999"/>
                  <a:gd name="T28" fmla="*/ 4 w 1977"/>
                  <a:gd name="T29" fmla="*/ 0 h 999"/>
                  <a:gd name="T30" fmla="*/ 4 w 1977"/>
                  <a:gd name="T31" fmla="*/ 0 h 999"/>
                  <a:gd name="T32" fmla="*/ 4 w 1977"/>
                  <a:gd name="T33" fmla="*/ 0 h 999"/>
                  <a:gd name="T34" fmla="*/ 4 w 1977"/>
                  <a:gd name="T35" fmla="*/ 0 h 999"/>
                  <a:gd name="T36" fmla="*/ 4 w 1977"/>
                  <a:gd name="T37" fmla="*/ 0 h 999"/>
                  <a:gd name="T38" fmla="*/ 4 w 1977"/>
                  <a:gd name="T39" fmla="*/ 0 h 999"/>
                  <a:gd name="T40" fmla="*/ 4 w 1977"/>
                  <a:gd name="T41" fmla="*/ 0 h 999"/>
                  <a:gd name="T42" fmla="*/ 3 w 1977"/>
                  <a:gd name="T43" fmla="*/ 0 h 999"/>
                  <a:gd name="T44" fmla="*/ 3 w 1977"/>
                  <a:gd name="T45" fmla="*/ 0 h 999"/>
                  <a:gd name="T46" fmla="*/ 3 w 1977"/>
                  <a:gd name="T47" fmla="*/ 0 h 999"/>
                  <a:gd name="T48" fmla="*/ 3 w 1977"/>
                  <a:gd name="T49" fmla="*/ 0 h 999"/>
                  <a:gd name="T50" fmla="*/ 3 w 1977"/>
                  <a:gd name="T51" fmla="*/ 0 h 999"/>
                  <a:gd name="T52" fmla="*/ 3 w 1977"/>
                  <a:gd name="T53" fmla="*/ 0 h 999"/>
                  <a:gd name="T54" fmla="*/ 3 w 1977"/>
                  <a:gd name="T55" fmla="*/ 0 h 999"/>
                  <a:gd name="T56" fmla="*/ 2 w 1977"/>
                  <a:gd name="T57" fmla="*/ 0 h 999"/>
                  <a:gd name="T58" fmla="*/ 1 w 1977"/>
                  <a:gd name="T59" fmla="*/ 1 h 999"/>
                  <a:gd name="T60" fmla="*/ 1 w 1977"/>
                  <a:gd name="T61" fmla="*/ 1 h 999"/>
                  <a:gd name="T62" fmla="*/ 1 w 1977"/>
                  <a:gd name="T63" fmla="*/ 1 h 999"/>
                  <a:gd name="T64" fmla="*/ 1 w 1977"/>
                  <a:gd name="T65" fmla="*/ 0 h 999"/>
                  <a:gd name="T66" fmla="*/ 1 w 1977"/>
                  <a:gd name="T67" fmla="*/ 1 h 999"/>
                  <a:gd name="T68" fmla="*/ 1 w 1977"/>
                  <a:gd name="T69" fmla="*/ 1 h 999"/>
                  <a:gd name="T70" fmla="*/ 1 w 1977"/>
                  <a:gd name="T71" fmla="*/ 1 h 999"/>
                  <a:gd name="T72" fmla="*/ 1 w 1977"/>
                  <a:gd name="T73" fmla="*/ 1 h 999"/>
                  <a:gd name="T74" fmla="*/ 2 w 1977"/>
                  <a:gd name="T75" fmla="*/ 0 h 999"/>
                  <a:gd name="T76" fmla="*/ 2 w 1977"/>
                  <a:gd name="T77" fmla="*/ 0 h 999"/>
                  <a:gd name="T78" fmla="*/ 3 w 1977"/>
                  <a:gd name="T79" fmla="*/ 1 h 999"/>
                  <a:gd name="T80" fmla="*/ 2 w 1977"/>
                  <a:gd name="T81" fmla="*/ 1 h 999"/>
                  <a:gd name="T82" fmla="*/ 3 w 1977"/>
                  <a:gd name="T83" fmla="*/ 1 h 999"/>
                  <a:gd name="T84" fmla="*/ 2 w 1977"/>
                  <a:gd name="T85" fmla="*/ 1 h 999"/>
                  <a:gd name="T86" fmla="*/ 3 w 1977"/>
                  <a:gd name="T87" fmla="*/ 1 h 999"/>
                  <a:gd name="T88" fmla="*/ 3 w 1977"/>
                  <a:gd name="T89" fmla="*/ 1 h 999"/>
                  <a:gd name="T90" fmla="*/ 2 w 1977"/>
                  <a:gd name="T91" fmla="*/ 0 h 999"/>
                  <a:gd name="T92" fmla="*/ 2 w 1977"/>
                  <a:gd name="T93" fmla="*/ 1 h 999"/>
                  <a:gd name="T94" fmla="*/ 2 w 1977"/>
                  <a:gd name="T95" fmla="*/ 1 h 999"/>
                  <a:gd name="T96" fmla="*/ 2 w 1977"/>
                  <a:gd name="T97" fmla="*/ 1 h 999"/>
                  <a:gd name="T98" fmla="*/ 2 w 1977"/>
                  <a:gd name="T99" fmla="*/ 1 h 999"/>
                  <a:gd name="T100" fmla="*/ 2 w 1977"/>
                  <a:gd name="T101" fmla="*/ 1 h 999"/>
                  <a:gd name="T102" fmla="*/ 2 w 1977"/>
                  <a:gd name="T103" fmla="*/ 1 h 999"/>
                  <a:gd name="T104" fmla="*/ 2 w 1977"/>
                  <a:gd name="T105" fmla="*/ 1 h 999"/>
                  <a:gd name="T106" fmla="*/ 2 w 1977"/>
                  <a:gd name="T107" fmla="*/ 1 h 999"/>
                  <a:gd name="T108" fmla="*/ 2 w 1977"/>
                  <a:gd name="T109" fmla="*/ 1 h 999"/>
                  <a:gd name="T110" fmla="*/ 2 w 1977"/>
                  <a:gd name="T111" fmla="*/ 1 h 999"/>
                  <a:gd name="T112" fmla="*/ 2 w 1977"/>
                  <a:gd name="T113" fmla="*/ 1 h 999"/>
                  <a:gd name="T114" fmla="*/ 2 w 1977"/>
                  <a:gd name="T115" fmla="*/ 1 h 999"/>
                  <a:gd name="T116" fmla="*/ 2 w 1977"/>
                  <a:gd name="T117" fmla="*/ 1 h 999"/>
                  <a:gd name="T118" fmla="*/ 3 w 1977"/>
                  <a:gd name="T119" fmla="*/ 1 h 999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77"/>
                  <a:gd name="T181" fmla="*/ 0 h 999"/>
                  <a:gd name="T182" fmla="*/ 1977 w 1977"/>
                  <a:gd name="T183" fmla="*/ 999 h 999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77" h="999">
                    <a:moveTo>
                      <a:pt x="949" y="853"/>
                    </a:moveTo>
                    <a:lnTo>
                      <a:pt x="1027" y="827"/>
                    </a:lnTo>
                    <a:lnTo>
                      <a:pt x="1026" y="843"/>
                    </a:lnTo>
                    <a:lnTo>
                      <a:pt x="1024" y="860"/>
                    </a:lnTo>
                    <a:lnTo>
                      <a:pt x="1021" y="877"/>
                    </a:lnTo>
                    <a:lnTo>
                      <a:pt x="1017" y="894"/>
                    </a:lnTo>
                    <a:lnTo>
                      <a:pt x="1010" y="912"/>
                    </a:lnTo>
                    <a:lnTo>
                      <a:pt x="1001" y="927"/>
                    </a:lnTo>
                    <a:lnTo>
                      <a:pt x="989" y="941"/>
                    </a:lnTo>
                    <a:lnTo>
                      <a:pt x="974" y="952"/>
                    </a:lnTo>
                    <a:lnTo>
                      <a:pt x="959" y="954"/>
                    </a:lnTo>
                    <a:lnTo>
                      <a:pt x="944" y="952"/>
                    </a:lnTo>
                    <a:lnTo>
                      <a:pt x="929" y="946"/>
                    </a:lnTo>
                    <a:lnTo>
                      <a:pt x="914" y="937"/>
                    </a:lnTo>
                    <a:lnTo>
                      <a:pt x="900" y="926"/>
                    </a:lnTo>
                    <a:lnTo>
                      <a:pt x="888" y="913"/>
                    </a:lnTo>
                    <a:lnTo>
                      <a:pt x="876" y="897"/>
                    </a:lnTo>
                    <a:lnTo>
                      <a:pt x="867" y="881"/>
                    </a:lnTo>
                    <a:lnTo>
                      <a:pt x="949" y="853"/>
                    </a:lnTo>
                    <a:lnTo>
                      <a:pt x="942" y="822"/>
                    </a:lnTo>
                    <a:lnTo>
                      <a:pt x="857" y="852"/>
                    </a:lnTo>
                    <a:lnTo>
                      <a:pt x="848" y="845"/>
                    </a:lnTo>
                    <a:lnTo>
                      <a:pt x="842" y="835"/>
                    </a:lnTo>
                    <a:lnTo>
                      <a:pt x="837" y="823"/>
                    </a:lnTo>
                    <a:lnTo>
                      <a:pt x="830" y="812"/>
                    </a:lnTo>
                    <a:lnTo>
                      <a:pt x="843" y="806"/>
                    </a:lnTo>
                    <a:lnTo>
                      <a:pt x="858" y="801"/>
                    </a:lnTo>
                    <a:lnTo>
                      <a:pt x="873" y="795"/>
                    </a:lnTo>
                    <a:lnTo>
                      <a:pt x="889" y="790"/>
                    </a:lnTo>
                    <a:lnTo>
                      <a:pt x="905" y="784"/>
                    </a:lnTo>
                    <a:lnTo>
                      <a:pt x="921" y="779"/>
                    </a:lnTo>
                    <a:lnTo>
                      <a:pt x="935" y="775"/>
                    </a:lnTo>
                    <a:lnTo>
                      <a:pt x="949" y="770"/>
                    </a:lnTo>
                    <a:lnTo>
                      <a:pt x="941" y="740"/>
                    </a:lnTo>
                    <a:lnTo>
                      <a:pt x="836" y="775"/>
                    </a:lnTo>
                    <a:lnTo>
                      <a:pt x="835" y="772"/>
                    </a:lnTo>
                    <a:lnTo>
                      <a:pt x="835" y="769"/>
                    </a:lnTo>
                    <a:lnTo>
                      <a:pt x="835" y="765"/>
                    </a:lnTo>
                    <a:lnTo>
                      <a:pt x="835" y="761"/>
                    </a:lnTo>
                    <a:lnTo>
                      <a:pt x="792" y="757"/>
                    </a:lnTo>
                    <a:lnTo>
                      <a:pt x="792" y="779"/>
                    </a:lnTo>
                    <a:lnTo>
                      <a:pt x="794" y="800"/>
                    </a:lnTo>
                    <a:lnTo>
                      <a:pt x="799" y="822"/>
                    </a:lnTo>
                    <a:lnTo>
                      <a:pt x="806" y="841"/>
                    </a:lnTo>
                    <a:lnTo>
                      <a:pt x="814" y="862"/>
                    </a:lnTo>
                    <a:lnTo>
                      <a:pt x="823" y="882"/>
                    </a:lnTo>
                    <a:lnTo>
                      <a:pt x="835" y="900"/>
                    </a:lnTo>
                    <a:lnTo>
                      <a:pt x="846" y="919"/>
                    </a:lnTo>
                    <a:lnTo>
                      <a:pt x="860" y="936"/>
                    </a:lnTo>
                    <a:lnTo>
                      <a:pt x="875" y="953"/>
                    </a:lnTo>
                    <a:lnTo>
                      <a:pt x="891" y="968"/>
                    </a:lnTo>
                    <a:lnTo>
                      <a:pt x="908" y="980"/>
                    </a:lnTo>
                    <a:lnTo>
                      <a:pt x="927" y="990"/>
                    </a:lnTo>
                    <a:lnTo>
                      <a:pt x="946" y="996"/>
                    </a:lnTo>
                    <a:lnTo>
                      <a:pt x="967" y="999"/>
                    </a:lnTo>
                    <a:lnTo>
                      <a:pt x="989" y="997"/>
                    </a:lnTo>
                    <a:lnTo>
                      <a:pt x="1005" y="992"/>
                    </a:lnTo>
                    <a:lnTo>
                      <a:pt x="1019" y="986"/>
                    </a:lnTo>
                    <a:lnTo>
                      <a:pt x="1030" y="976"/>
                    </a:lnTo>
                    <a:lnTo>
                      <a:pt x="1041" y="965"/>
                    </a:lnTo>
                    <a:lnTo>
                      <a:pt x="1048" y="952"/>
                    </a:lnTo>
                    <a:lnTo>
                      <a:pt x="1055" y="938"/>
                    </a:lnTo>
                    <a:lnTo>
                      <a:pt x="1060" y="923"/>
                    </a:lnTo>
                    <a:lnTo>
                      <a:pt x="1064" y="908"/>
                    </a:lnTo>
                    <a:lnTo>
                      <a:pt x="1098" y="629"/>
                    </a:lnTo>
                    <a:lnTo>
                      <a:pt x="1101" y="609"/>
                    </a:lnTo>
                    <a:lnTo>
                      <a:pt x="1104" y="587"/>
                    </a:lnTo>
                    <a:lnTo>
                      <a:pt x="1108" y="566"/>
                    </a:lnTo>
                    <a:lnTo>
                      <a:pt x="1112" y="545"/>
                    </a:lnTo>
                    <a:lnTo>
                      <a:pt x="1117" y="525"/>
                    </a:lnTo>
                    <a:lnTo>
                      <a:pt x="1121" y="505"/>
                    </a:lnTo>
                    <a:lnTo>
                      <a:pt x="1128" y="485"/>
                    </a:lnTo>
                    <a:lnTo>
                      <a:pt x="1135" y="466"/>
                    </a:lnTo>
                    <a:lnTo>
                      <a:pt x="1143" y="443"/>
                    </a:lnTo>
                    <a:lnTo>
                      <a:pt x="1154" y="420"/>
                    </a:lnTo>
                    <a:lnTo>
                      <a:pt x="1165" y="398"/>
                    </a:lnTo>
                    <a:lnTo>
                      <a:pt x="1179" y="376"/>
                    </a:lnTo>
                    <a:lnTo>
                      <a:pt x="1194" y="355"/>
                    </a:lnTo>
                    <a:lnTo>
                      <a:pt x="1209" y="335"/>
                    </a:lnTo>
                    <a:lnTo>
                      <a:pt x="1226" y="316"/>
                    </a:lnTo>
                    <a:lnTo>
                      <a:pt x="1245" y="298"/>
                    </a:lnTo>
                    <a:lnTo>
                      <a:pt x="1264" y="282"/>
                    </a:lnTo>
                    <a:lnTo>
                      <a:pt x="1284" y="265"/>
                    </a:lnTo>
                    <a:lnTo>
                      <a:pt x="1306" y="252"/>
                    </a:lnTo>
                    <a:lnTo>
                      <a:pt x="1328" y="240"/>
                    </a:lnTo>
                    <a:lnTo>
                      <a:pt x="1351" y="230"/>
                    </a:lnTo>
                    <a:lnTo>
                      <a:pt x="1374" y="220"/>
                    </a:lnTo>
                    <a:lnTo>
                      <a:pt x="1398" y="215"/>
                    </a:lnTo>
                    <a:lnTo>
                      <a:pt x="1423" y="210"/>
                    </a:lnTo>
                    <a:lnTo>
                      <a:pt x="1437" y="226"/>
                    </a:lnTo>
                    <a:lnTo>
                      <a:pt x="1450" y="240"/>
                    </a:lnTo>
                    <a:lnTo>
                      <a:pt x="1462" y="254"/>
                    </a:lnTo>
                    <a:lnTo>
                      <a:pt x="1476" y="265"/>
                    </a:lnTo>
                    <a:lnTo>
                      <a:pt x="1492" y="276"/>
                    </a:lnTo>
                    <a:lnTo>
                      <a:pt x="1511" y="285"/>
                    </a:lnTo>
                    <a:lnTo>
                      <a:pt x="1534" y="294"/>
                    </a:lnTo>
                    <a:lnTo>
                      <a:pt x="1561" y="302"/>
                    </a:lnTo>
                    <a:lnTo>
                      <a:pt x="1578" y="306"/>
                    </a:lnTo>
                    <a:lnTo>
                      <a:pt x="1593" y="307"/>
                    </a:lnTo>
                    <a:lnTo>
                      <a:pt x="1609" y="308"/>
                    </a:lnTo>
                    <a:lnTo>
                      <a:pt x="1624" y="308"/>
                    </a:lnTo>
                    <a:lnTo>
                      <a:pt x="1639" y="306"/>
                    </a:lnTo>
                    <a:lnTo>
                      <a:pt x="1652" y="303"/>
                    </a:lnTo>
                    <a:lnTo>
                      <a:pt x="1667" y="300"/>
                    </a:lnTo>
                    <a:lnTo>
                      <a:pt x="1681" y="294"/>
                    </a:lnTo>
                    <a:lnTo>
                      <a:pt x="1695" y="290"/>
                    </a:lnTo>
                    <a:lnTo>
                      <a:pt x="1708" y="283"/>
                    </a:lnTo>
                    <a:lnTo>
                      <a:pt x="1722" y="276"/>
                    </a:lnTo>
                    <a:lnTo>
                      <a:pt x="1734" y="268"/>
                    </a:lnTo>
                    <a:lnTo>
                      <a:pt x="1746" y="259"/>
                    </a:lnTo>
                    <a:lnTo>
                      <a:pt x="1758" y="249"/>
                    </a:lnTo>
                    <a:lnTo>
                      <a:pt x="1770" y="239"/>
                    </a:lnTo>
                    <a:lnTo>
                      <a:pt x="1781" y="229"/>
                    </a:lnTo>
                    <a:lnTo>
                      <a:pt x="1818" y="249"/>
                    </a:lnTo>
                    <a:lnTo>
                      <a:pt x="1850" y="275"/>
                    </a:lnTo>
                    <a:lnTo>
                      <a:pt x="1878" y="305"/>
                    </a:lnTo>
                    <a:lnTo>
                      <a:pt x="1902" y="339"/>
                    </a:lnTo>
                    <a:lnTo>
                      <a:pt x="1921" y="376"/>
                    </a:lnTo>
                    <a:lnTo>
                      <a:pt x="1936" y="416"/>
                    </a:lnTo>
                    <a:lnTo>
                      <a:pt x="1944" y="457"/>
                    </a:lnTo>
                    <a:lnTo>
                      <a:pt x="1947" y="499"/>
                    </a:lnTo>
                    <a:lnTo>
                      <a:pt x="1950" y="528"/>
                    </a:lnTo>
                    <a:lnTo>
                      <a:pt x="1953" y="560"/>
                    </a:lnTo>
                    <a:lnTo>
                      <a:pt x="1956" y="585"/>
                    </a:lnTo>
                    <a:lnTo>
                      <a:pt x="1960" y="591"/>
                    </a:lnTo>
                    <a:lnTo>
                      <a:pt x="1973" y="540"/>
                    </a:lnTo>
                    <a:lnTo>
                      <a:pt x="1977" y="485"/>
                    </a:lnTo>
                    <a:lnTo>
                      <a:pt x="1976" y="430"/>
                    </a:lnTo>
                    <a:lnTo>
                      <a:pt x="1967" y="378"/>
                    </a:lnTo>
                    <a:lnTo>
                      <a:pt x="1962" y="361"/>
                    </a:lnTo>
                    <a:lnTo>
                      <a:pt x="1956" y="344"/>
                    </a:lnTo>
                    <a:lnTo>
                      <a:pt x="1950" y="326"/>
                    </a:lnTo>
                    <a:lnTo>
                      <a:pt x="1940" y="310"/>
                    </a:lnTo>
                    <a:lnTo>
                      <a:pt x="1931" y="295"/>
                    </a:lnTo>
                    <a:lnTo>
                      <a:pt x="1921" y="280"/>
                    </a:lnTo>
                    <a:lnTo>
                      <a:pt x="1909" y="265"/>
                    </a:lnTo>
                    <a:lnTo>
                      <a:pt x="1897" y="252"/>
                    </a:lnTo>
                    <a:lnTo>
                      <a:pt x="1884" y="239"/>
                    </a:lnTo>
                    <a:lnTo>
                      <a:pt x="1870" y="226"/>
                    </a:lnTo>
                    <a:lnTo>
                      <a:pt x="1856" y="214"/>
                    </a:lnTo>
                    <a:lnTo>
                      <a:pt x="1841" y="202"/>
                    </a:lnTo>
                    <a:lnTo>
                      <a:pt x="1826" y="191"/>
                    </a:lnTo>
                    <a:lnTo>
                      <a:pt x="1810" y="180"/>
                    </a:lnTo>
                    <a:lnTo>
                      <a:pt x="1795" y="171"/>
                    </a:lnTo>
                    <a:lnTo>
                      <a:pt x="1779" y="162"/>
                    </a:lnTo>
                    <a:lnTo>
                      <a:pt x="1776" y="163"/>
                    </a:lnTo>
                    <a:lnTo>
                      <a:pt x="1773" y="164"/>
                    </a:lnTo>
                    <a:lnTo>
                      <a:pt x="1771" y="165"/>
                    </a:lnTo>
                    <a:lnTo>
                      <a:pt x="1769" y="167"/>
                    </a:lnTo>
                    <a:lnTo>
                      <a:pt x="1765" y="171"/>
                    </a:lnTo>
                    <a:lnTo>
                      <a:pt x="1761" y="177"/>
                    </a:lnTo>
                    <a:lnTo>
                      <a:pt x="1753" y="185"/>
                    </a:lnTo>
                    <a:lnTo>
                      <a:pt x="1743" y="195"/>
                    </a:lnTo>
                    <a:lnTo>
                      <a:pt x="1730" y="208"/>
                    </a:lnTo>
                    <a:lnTo>
                      <a:pt x="1717" y="218"/>
                    </a:lnTo>
                    <a:lnTo>
                      <a:pt x="1705" y="227"/>
                    </a:lnTo>
                    <a:lnTo>
                      <a:pt x="1694" y="235"/>
                    </a:lnTo>
                    <a:lnTo>
                      <a:pt x="1683" y="241"/>
                    </a:lnTo>
                    <a:lnTo>
                      <a:pt x="1673" y="247"/>
                    </a:lnTo>
                    <a:lnTo>
                      <a:pt x="1664" y="250"/>
                    </a:lnTo>
                    <a:lnTo>
                      <a:pt x="1654" y="254"/>
                    </a:lnTo>
                    <a:lnTo>
                      <a:pt x="1643" y="255"/>
                    </a:lnTo>
                    <a:lnTo>
                      <a:pt x="1633" y="256"/>
                    </a:lnTo>
                    <a:lnTo>
                      <a:pt x="1622" y="257"/>
                    </a:lnTo>
                    <a:lnTo>
                      <a:pt x="1611" y="257"/>
                    </a:lnTo>
                    <a:lnTo>
                      <a:pt x="1598" y="256"/>
                    </a:lnTo>
                    <a:lnTo>
                      <a:pt x="1584" y="256"/>
                    </a:lnTo>
                    <a:lnTo>
                      <a:pt x="1569" y="255"/>
                    </a:lnTo>
                    <a:lnTo>
                      <a:pt x="1553" y="254"/>
                    </a:lnTo>
                    <a:lnTo>
                      <a:pt x="1543" y="249"/>
                    </a:lnTo>
                    <a:lnTo>
                      <a:pt x="1531" y="246"/>
                    </a:lnTo>
                    <a:lnTo>
                      <a:pt x="1521" y="241"/>
                    </a:lnTo>
                    <a:lnTo>
                      <a:pt x="1510" y="237"/>
                    </a:lnTo>
                    <a:lnTo>
                      <a:pt x="1499" y="232"/>
                    </a:lnTo>
                    <a:lnTo>
                      <a:pt x="1489" y="225"/>
                    </a:lnTo>
                    <a:lnTo>
                      <a:pt x="1481" y="217"/>
                    </a:lnTo>
                    <a:lnTo>
                      <a:pt x="1473" y="208"/>
                    </a:lnTo>
                    <a:lnTo>
                      <a:pt x="1476" y="204"/>
                    </a:lnTo>
                    <a:lnTo>
                      <a:pt x="1480" y="200"/>
                    </a:lnTo>
                    <a:lnTo>
                      <a:pt x="1482" y="195"/>
                    </a:lnTo>
                    <a:lnTo>
                      <a:pt x="1485" y="191"/>
                    </a:lnTo>
                    <a:lnTo>
                      <a:pt x="1493" y="166"/>
                    </a:lnTo>
                    <a:lnTo>
                      <a:pt x="1497" y="141"/>
                    </a:lnTo>
                    <a:lnTo>
                      <a:pt x="1497" y="116"/>
                    </a:lnTo>
                    <a:lnTo>
                      <a:pt x="1495" y="91"/>
                    </a:lnTo>
                    <a:lnTo>
                      <a:pt x="1489" y="66"/>
                    </a:lnTo>
                    <a:lnTo>
                      <a:pt x="1480" y="43"/>
                    </a:lnTo>
                    <a:lnTo>
                      <a:pt x="1468" y="21"/>
                    </a:lnTo>
                    <a:lnTo>
                      <a:pt x="1454" y="0"/>
                    </a:lnTo>
                    <a:lnTo>
                      <a:pt x="1453" y="6"/>
                    </a:lnTo>
                    <a:lnTo>
                      <a:pt x="1454" y="25"/>
                    </a:lnTo>
                    <a:lnTo>
                      <a:pt x="1457" y="50"/>
                    </a:lnTo>
                    <a:lnTo>
                      <a:pt x="1458" y="80"/>
                    </a:lnTo>
                    <a:lnTo>
                      <a:pt x="1455" y="112"/>
                    </a:lnTo>
                    <a:lnTo>
                      <a:pt x="1450" y="141"/>
                    </a:lnTo>
                    <a:lnTo>
                      <a:pt x="1437" y="164"/>
                    </a:lnTo>
                    <a:lnTo>
                      <a:pt x="1416" y="178"/>
                    </a:lnTo>
                    <a:lnTo>
                      <a:pt x="1393" y="178"/>
                    </a:lnTo>
                    <a:lnTo>
                      <a:pt x="1370" y="180"/>
                    </a:lnTo>
                    <a:lnTo>
                      <a:pt x="1348" y="185"/>
                    </a:lnTo>
                    <a:lnTo>
                      <a:pt x="1326" y="191"/>
                    </a:lnTo>
                    <a:lnTo>
                      <a:pt x="1306" y="197"/>
                    </a:lnTo>
                    <a:lnTo>
                      <a:pt x="1285" y="207"/>
                    </a:lnTo>
                    <a:lnTo>
                      <a:pt x="1265" y="216"/>
                    </a:lnTo>
                    <a:lnTo>
                      <a:pt x="1246" y="227"/>
                    </a:lnTo>
                    <a:lnTo>
                      <a:pt x="1227" y="240"/>
                    </a:lnTo>
                    <a:lnTo>
                      <a:pt x="1209" y="254"/>
                    </a:lnTo>
                    <a:lnTo>
                      <a:pt x="1193" y="269"/>
                    </a:lnTo>
                    <a:lnTo>
                      <a:pt x="1177" y="285"/>
                    </a:lnTo>
                    <a:lnTo>
                      <a:pt x="1162" y="301"/>
                    </a:lnTo>
                    <a:lnTo>
                      <a:pt x="1148" y="320"/>
                    </a:lnTo>
                    <a:lnTo>
                      <a:pt x="1134" y="338"/>
                    </a:lnTo>
                    <a:lnTo>
                      <a:pt x="1123" y="356"/>
                    </a:lnTo>
                    <a:lnTo>
                      <a:pt x="1113" y="374"/>
                    </a:lnTo>
                    <a:lnTo>
                      <a:pt x="1105" y="392"/>
                    </a:lnTo>
                    <a:lnTo>
                      <a:pt x="1100" y="411"/>
                    </a:lnTo>
                    <a:lnTo>
                      <a:pt x="1095" y="429"/>
                    </a:lnTo>
                    <a:lnTo>
                      <a:pt x="1090" y="447"/>
                    </a:lnTo>
                    <a:lnTo>
                      <a:pt x="1086" y="467"/>
                    </a:lnTo>
                    <a:lnTo>
                      <a:pt x="1081" y="485"/>
                    </a:lnTo>
                    <a:lnTo>
                      <a:pt x="1077" y="504"/>
                    </a:lnTo>
                    <a:lnTo>
                      <a:pt x="1067" y="499"/>
                    </a:lnTo>
                    <a:lnTo>
                      <a:pt x="1055" y="495"/>
                    </a:lnTo>
                    <a:lnTo>
                      <a:pt x="1039" y="490"/>
                    </a:lnTo>
                    <a:lnTo>
                      <a:pt x="1022" y="484"/>
                    </a:lnTo>
                    <a:lnTo>
                      <a:pt x="1006" y="477"/>
                    </a:lnTo>
                    <a:lnTo>
                      <a:pt x="991" y="471"/>
                    </a:lnTo>
                    <a:lnTo>
                      <a:pt x="981" y="464"/>
                    </a:lnTo>
                    <a:lnTo>
                      <a:pt x="976" y="456"/>
                    </a:lnTo>
                    <a:lnTo>
                      <a:pt x="956" y="459"/>
                    </a:lnTo>
                    <a:lnTo>
                      <a:pt x="923" y="465"/>
                    </a:lnTo>
                    <a:lnTo>
                      <a:pt x="882" y="471"/>
                    </a:lnTo>
                    <a:lnTo>
                      <a:pt x="832" y="480"/>
                    </a:lnTo>
                    <a:lnTo>
                      <a:pt x="777" y="489"/>
                    </a:lnTo>
                    <a:lnTo>
                      <a:pt x="717" y="498"/>
                    </a:lnTo>
                    <a:lnTo>
                      <a:pt x="655" y="509"/>
                    </a:lnTo>
                    <a:lnTo>
                      <a:pt x="592" y="519"/>
                    </a:lnTo>
                    <a:lnTo>
                      <a:pt x="529" y="529"/>
                    </a:lnTo>
                    <a:lnTo>
                      <a:pt x="471" y="540"/>
                    </a:lnTo>
                    <a:lnTo>
                      <a:pt x="415" y="549"/>
                    </a:lnTo>
                    <a:lnTo>
                      <a:pt x="366" y="557"/>
                    </a:lnTo>
                    <a:lnTo>
                      <a:pt x="324" y="564"/>
                    </a:lnTo>
                    <a:lnTo>
                      <a:pt x="293" y="568"/>
                    </a:lnTo>
                    <a:lnTo>
                      <a:pt x="273" y="572"/>
                    </a:lnTo>
                    <a:lnTo>
                      <a:pt x="266" y="573"/>
                    </a:lnTo>
                    <a:lnTo>
                      <a:pt x="250" y="568"/>
                    </a:lnTo>
                    <a:lnTo>
                      <a:pt x="233" y="563"/>
                    </a:lnTo>
                    <a:lnTo>
                      <a:pt x="218" y="558"/>
                    </a:lnTo>
                    <a:lnTo>
                      <a:pt x="202" y="552"/>
                    </a:lnTo>
                    <a:lnTo>
                      <a:pt x="186" y="547"/>
                    </a:lnTo>
                    <a:lnTo>
                      <a:pt x="170" y="541"/>
                    </a:lnTo>
                    <a:lnTo>
                      <a:pt x="155" y="536"/>
                    </a:lnTo>
                    <a:lnTo>
                      <a:pt x="139" y="530"/>
                    </a:lnTo>
                    <a:lnTo>
                      <a:pt x="123" y="525"/>
                    </a:lnTo>
                    <a:lnTo>
                      <a:pt x="107" y="520"/>
                    </a:lnTo>
                    <a:lnTo>
                      <a:pt x="92" y="514"/>
                    </a:lnTo>
                    <a:lnTo>
                      <a:pt x="76" y="510"/>
                    </a:lnTo>
                    <a:lnTo>
                      <a:pt x="60" y="505"/>
                    </a:lnTo>
                    <a:lnTo>
                      <a:pt x="43" y="500"/>
                    </a:lnTo>
                    <a:lnTo>
                      <a:pt x="27" y="496"/>
                    </a:lnTo>
                    <a:lnTo>
                      <a:pt x="11" y="491"/>
                    </a:lnTo>
                    <a:lnTo>
                      <a:pt x="0" y="503"/>
                    </a:lnTo>
                    <a:lnTo>
                      <a:pt x="3" y="505"/>
                    </a:lnTo>
                    <a:lnTo>
                      <a:pt x="10" y="509"/>
                    </a:lnTo>
                    <a:lnTo>
                      <a:pt x="22" y="513"/>
                    </a:lnTo>
                    <a:lnTo>
                      <a:pt x="35" y="519"/>
                    </a:lnTo>
                    <a:lnTo>
                      <a:pt x="53" y="525"/>
                    </a:lnTo>
                    <a:lnTo>
                      <a:pt x="71" y="532"/>
                    </a:lnTo>
                    <a:lnTo>
                      <a:pt x="91" y="540"/>
                    </a:lnTo>
                    <a:lnTo>
                      <a:pt x="110" y="547"/>
                    </a:lnTo>
                    <a:lnTo>
                      <a:pt x="130" y="555"/>
                    </a:lnTo>
                    <a:lnTo>
                      <a:pt x="149" y="562"/>
                    </a:lnTo>
                    <a:lnTo>
                      <a:pt x="168" y="568"/>
                    </a:lnTo>
                    <a:lnTo>
                      <a:pt x="184" y="574"/>
                    </a:lnTo>
                    <a:lnTo>
                      <a:pt x="198" y="580"/>
                    </a:lnTo>
                    <a:lnTo>
                      <a:pt x="208" y="583"/>
                    </a:lnTo>
                    <a:lnTo>
                      <a:pt x="215" y="586"/>
                    </a:lnTo>
                    <a:lnTo>
                      <a:pt x="217" y="587"/>
                    </a:lnTo>
                    <a:lnTo>
                      <a:pt x="216" y="587"/>
                    </a:lnTo>
                    <a:lnTo>
                      <a:pt x="213" y="588"/>
                    </a:lnTo>
                    <a:lnTo>
                      <a:pt x="208" y="590"/>
                    </a:lnTo>
                    <a:lnTo>
                      <a:pt x="202" y="593"/>
                    </a:lnTo>
                    <a:lnTo>
                      <a:pt x="195" y="595"/>
                    </a:lnTo>
                    <a:lnTo>
                      <a:pt x="190" y="598"/>
                    </a:lnTo>
                    <a:lnTo>
                      <a:pt x="184" y="601"/>
                    </a:lnTo>
                    <a:lnTo>
                      <a:pt x="179" y="604"/>
                    </a:lnTo>
                    <a:lnTo>
                      <a:pt x="491" y="741"/>
                    </a:lnTo>
                    <a:lnTo>
                      <a:pt x="497" y="744"/>
                    </a:lnTo>
                    <a:lnTo>
                      <a:pt x="503" y="745"/>
                    </a:lnTo>
                    <a:lnTo>
                      <a:pt x="509" y="745"/>
                    </a:lnTo>
                    <a:lnTo>
                      <a:pt x="514" y="740"/>
                    </a:lnTo>
                    <a:lnTo>
                      <a:pt x="246" y="612"/>
                    </a:lnTo>
                    <a:lnTo>
                      <a:pt x="265" y="608"/>
                    </a:lnTo>
                    <a:lnTo>
                      <a:pt x="296" y="602"/>
                    </a:lnTo>
                    <a:lnTo>
                      <a:pt x="336" y="593"/>
                    </a:lnTo>
                    <a:lnTo>
                      <a:pt x="385" y="583"/>
                    </a:lnTo>
                    <a:lnTo>
                      <a:pt x="442" y="573"/>
                    </a:lnTo>
                    <a:lnTo>
                      <a:pt x="503" y="562"/>
                    </a:lnTo>
                    <a:lnTo>
                      <a:pt x="567" y="549"/>
                    </a:lnTo>
                    <a:lnTo>
                      <a:pt x="632" y="537"/>
                    </a:lnTo>
                    <a:lnTo>
                      <a:pt x="696" y="526"/>
                    </a:lnTo>
                    <a:lnTo>
                      <a:pt x="758" y="514"/>
                    </a:lnTo>
                    <a:lnTo>
                      <a:pt x="815" y="504"/>
                    </a:lnTo>
                    <a:lnTo>
                      <a:pt x="866" y="494"/>
                    </a:lnTo>
                    <a:lnTo>
                      <a:pt x="910" y="487"/>
                    </a:lnTo>
                    <a:lnTo>
                      <a:pt x="942" y="480"/>
                    </a:lnTo>
                    <a:lnTo>
                      <a:pt x="964" y="476"/>
                    </a:lnTo>
                    <a:lnTo>
                      <a:pt x="971" y="475"/>
                    </a:lnTo>
                    <a:lnTo>
                      <a:pt x="983" y="482"/>
                    </a:lnTo>
                    <a:lnTo>
                      <a:pt x="996" y="489"/>
                    </a:lnTo>
                    <a:lnTo>
                      <a:pt x="1010" y="496"/>
                    </a:lnTo>
                    <a:lnTo>
                      <a:pt x="1024" y="504"/>
                    </a:lnTo>
                    <a:lnTo>
                      <a:pt x="1036" y="512"/>
                    </a:lnTo>
                    <a:lnTo>
                      <a:pt x="1049" y="520"/>
                    </a:lnTo>
                    <a:lnTo>
                      <a:pt x="1062" y="528"/>
                    </a:lnTo>
                    <a:lnTo>
                      <a:pt x="1073" y="537"/>
                    </a:lnTo>
                    <a:lnTo>
                      <a:pt x="1072" y="567"/>
                    </a:lnTo>
                    <a:lnTo>
                      <a:pt x="1067" y="595"/>
                    </a:lnTo>
                    <a:lnTo>
                      <a:pt x="1062" y="624"/>
                    </a:lnTo>
                    <a:lnTo>
                      <a:pt x="1055" y="650"/>
                    </a:lnTo>
                    <a:lnTo>
                      <a:pt x="1047" y="641"/>
                    </a:lnTo>
                    <a:lnTo>
                      <a:pt x="1039" y="632"/>
                    </a:lnTo>
                    <a:lnTo>
                      <a:pt x="1030" y="623"/>
                    </a:lnTo>
                    <a:lnTo>
                      <a:pt x="1022" y="615"/>
                    </a:lnTo>
                    <a:lnTo>
                      <a:pt x="1014" y="606"/>
                    </a:lnTo>
                    <a:lnTo>
                      <a:pt x="1006" y="598"/>
                    </a:lnTo>
                    <a:lnTo>
                      <a:pt x="997" y="590"/>
                    </a:lnTo>
                    <a:lnTo>
                      <a:pt x="987" y="583"/>
                    </a:lnTo>
                    <a:lnTo>
                      <a:pt x="995" y="583"/>
                    </a:lnTo>
                    <a:lnTo>
                      <a:pt x="1003" y="586"/>
                    </a:lnTo>
                    <a:lnTo>
                      <a:pt x="1011" y="591"/>
                    </a:lnTo>
                    <a:lnTo>
                      <a:pt x="1018" y="597"/>
                    </a:lnTo>
                    <a:lnTo>
                      <a:pt x="1026" y="603"/>
                    </a:lnTo>
                    <a:lnTo>
                      <a:pt x="1034" y="605"/>
                    </a:lnTo>
                    <a:lnTo>
                      <a:pt x="1042" y="605"/>
                    </a:lnTo>
                    <a:lnTo>
                      <a:pt x="1051" y="601"/>
                    </a:lnTo>
                    <a:lnTo>
                      <a:pt x="1043" y="587"/>
                    </a:lnTo>
                    <a:lnTo>
                      <a:pt x="1033" y="574"/>
                    </a:lnTo>
                    <a:lnTo>
                      <a:pt x="1022" y="563"/>
                    </a:lnTo>
                    <a:lnTo>
                      <a:pt x="1010" y="551"/>
                    </a:lnTo>
                    <a:lnTo>
                      <a:pt x="997" y="541"/>
                    </a:lnTo>
                    <a:lnTo>
                      <a:pt x="983" y="532"/>
                    </a:lnTo>
                    <a:lnTo>
                      <a:pt x="969" y="524"/>
                    </a:lnTo>
                    <a:lnTo>
                      <a:pt x="956" y="517"/>
                    </a:lnTo>
                    <a:lnTo>
                      <a:pt x="965" y="518"/>
                    </a:lnTo>
                    <a:lnTo>
                      <a:pt x="974" y="519"/>
                    </a:lnTo>
                    <a:lnTo>
                      <a:pt x="983" y="521"/>
                    </a:lnTo>
                    <a:lnTo>
                      <a:pt x="992" y="524"/>
                    </a:lnTo>
                    <a:lnTo>
                      <a:pt x="1002" y="526"/>
                    </a:lnTo>
                    <a:lnTo>
                      <a:pt x="1011" y="529"/>
                    </a:lnTo>
                    <a:lnTo>
                      <a:pt x="1019" y="533"/>
                    </a:lnTo>
                    <a:lnTo>
                      <a:pt x="1027" y="537"/>
                    </a:lnTo>
                    <a:lnTo>
                      <a:pt x="1032" y="538"/>
                    </a:lnTo>
                    <a:lnTo>
                      <a:pt x="1036" y="542"/>
                    </a:lnTo>
                    <a:lnTo>
                      <a:pt x="1041" y="547"/>
                    </a:lnTo>
                    <a:lnTo>
                      <a:pt x="1044" y="550"/>
                    </a:lnTo>
                    <a:lnTo>
                      <a:pt x="1049" y="555"/>
                    </a:lnTo>
                    <a:lnTo>
                      <a:pt x="1053" y="556"/>
                    </a:lnTo>
                    <a:lnTo>
                      <a:pt x="1058" y="555"/>
                    </a:lnTo>
                    <a:lnTo>
                      <a:pt x="1064" y="550"/>
                    </a:lnTo>
                    <a:lnTo>
                      <a:pt x="1056" y="540"/>
                    </a:lnTo>
                    <a:lnTo>
                      <a:pt x="1047" y="532"/>
                    </a:lnTo>
                    <a:lnTo>
                      <a:pt x="1036" y="525"/>
                    </a:lnTo>
                    <a:lnTo>
                      <a:pt x="1026" y="519"/>
                    </a:lnTo>
                    <a:lnTo>
                      <a:pt x="1014" y="514"/>
                    </a:lnTo>
                    <a:lnTo>
                      <a:pt x="1003" y="511"/>
                    </a:lnTo>
                    <a:lnTo>
                      <a:pt x="990" y="506"/>
                    </a:lnTo>
                    <a:lnTo>
                      <a:pt x="979" y="503"/>
                    </a:lnTo>
                    <a:lnTo>
                      <a:pt x="972" y="500"/>
                    </a:lnTo>
                    <a:lnTo>
                      <a:pt x="964" y="499"/>
                    </a:lnTo>
                    <a:lnTo>
                      <a:pt x="957" y="499"/>
                    </a:lnTo>
                    <a:lnTo>
                      <a:pt x="951" y="504"/>
                    </a:lnTo>
                    <a:lnTo>
                      <a:pt x="951" y="507"/>
                    </a:lnTo>
                    <a:lnTo>
                      <a:pt x="952" y="511"/>
                    </a:lnTo>
                    <a:lnTo>
                      <a:pt x="953" y="513"/>
                    </a:lnTo>
                    <a:lnTo>
                      <a:pt x="956" y="515"/>
                    </a:lnTo>
                    <a:lnTo>
                      <a:pt x="948" y="518"/>
                    </a:lnTo>
                    <a:lnTo>
                      <a:pt x="938" y="519"/>
                    </a:lnTo>
                    <a:lnTo>
                      <a:pt x="931" y="521"/>
                    </a:lnTo>
                    <a:lnTo>
                      <a:pt x="930" y="530"/>
                    </a:lnTo>
                    <a:lnTo>
                      <a:pt x="939" y="534"/>
                    </a:lnTo>
                    <a:lnTo>
                      <a:pt x="949" y="537"/>
                    </a:lnTo>
                    <a:lnTo>
                      <a:pt x="958" y="541"/>
                    </a:lnTo>
                    <a:lnTo>
                      <a:pt x="968" y="543"/>
                    </a:lnTo>
                    <a:lnTo>
                      <a:pt x="976" y="547"/>
                    </a:lnTo>
                    <a:lnTo>
                      <a:pt x="986" y="551"/>
                    </a:lnTo>
                    <a:lnTo>
                      <a:pt x="994" y="557"/>
                    </a:lnTo>
                    <a:lnTo>
                      <a:pt x="1002" y="563"/>
                    </a:lnTo>
                    <a:lnTo>
                      <a:pt x="995" y="564"/>
                    </a:lnTo>
                    <a:lnTo>
                      <a:pt x="987" y="564"/>
                    </a:lnTo>
                    <a:lnTo>
                      <a:pt x="980" y="563"/>
                    </a:lnTo>
                    <a:lnTo>
                      <a:pt x="972" y="560"/>
                    </a:lnTo>
                    <a:lnTo>
                      <a:pt x="964" y="558"/>
                    </a:lnTo>
                    <a:lnTo>
                      <a:pt x="956" y="557"/>
                    </a:lnTo>
                    <a:lnTo>
                      <a:pt x="949" y="559"/>
                    </a:lnTo>
                    <a:lnTo>
                      <a:pt x="941" y="563"/>
                    </a:lnTo>
                    <a:lnTo>
                      <a:pt x="944" y="575"/>
                    </a:lnTo>
                    <a:lnTo>
                      <a:pt x="951" y="586"/>
                    </a:lnTo>
                    <a:lnTo>
                      <a:pt x="959" y="594"/>
                    </a:lnTo>
                    <a:lnTo>
                      <a:pt x="969" y="602"/>
                    </a:lnTo>
                    <a:lnTo>
                      <a:pt x="979" y="610"/>
                    </a:lnTo>
                    <a:lnTo>
                      <a:pt x="989" y="619"/>
                    </a:lnTo>
                    <a:lnTo>
                      <a:pt x="997" y="631"/>
                    </a:lnTo>
                    <a:lnTo>
                      <a:pt x="1004" y="643"/>
                    </a:lnTo>
                    <a:lnTo>
                      <a:pt x="986" y="647"/>
                    </a:lnTo>
                    <a:lnTo>
                      <a:pt x="966" y="651"/>
                    </a:lnTo>
                    <a:lnTo>
                      <a:pt x="948" y="657"/>
                    </a:lnTo>
                    <a:lnTo>
                      <a:pt x="929" y="663"/>
                    </a:lnTo>
                    <a:lnTo>
                      <a:pt x="911" y="669"/>
                    </a:lnTo>
                    <a:lnTo>
                      <a:pt x="892" y="673"/>
                    </a:lnTo>
                    <a:lnTo>
                      <a:pt x="873" y="677"/>
                    </a:lnTo>
                    <a:lnTo>
                      <a:pt x="854" y="678"/>
                    </a:lnTo>
                    <a:lnTo>
                      <a:pt x="858" y="653"/>
                    </a:lnTo>
                    <a:lnTo>
                      <a:pt x="860" y="625"/>
                    </a:lnTo>
                    <a:lnTo>
                      <a:pt x="858" y="598"/>
                    </a:lnTo>
                    <a:lnTo>
                      <a:pt x="854" y="573"/>
                    </a:lnTo>
                    <a:lnTo>
                      <a:pt x="848" y="565"/>
                    </a:lnTo>
                    <a:lnTo>
                      <a:pt x="844" y="556"/>
                    </a:lnTo>
                    <a:lnTo>
                      <a:pt x="838" y="548"/>
                    </a:lnTo>
                    <a:lnTo>
                      <a:pt x="829" y="545"/>
                    </a:lnTo>
                    <a:lnTo>
                      <a:pt x="820" y="562"/>
                    </a:lnTo>
                    <a:lnTo>
                      <a:pt x="814" y="579"/>
                    </a:lnTo>
                    <a:lnTo>
                      <a:pt x="808" y="596"/>
                    </a:lnTo>
                    <a:lnTo>
                      <a:pt x="798" y="612"/>
                    </a:lnTo>
                    <a:lnTo>
                      <a:pt x="758" y="545"/>
                    </a:lnTo>
                    <a:lnTo>
                      <a:pt x="746" y="545"/>
                    </a:lnTo>
                    <a:lnTo>
                      <a:pt x="746" y="556"/>
                    </a:lnTo>
                    <a:lnTo>
                      <a:pt x="754" y="568"/>
                    </a:lnTo>
                    <a:lnTo>
                      <a:pt x="761" y="581"/>
                    </a:lnTo>
                    <a:lnTo>
                      <a:pt x="767" y="594"/>
                    </a:lnTo>
                    <a:lnTo>
                      <a:pt x="772" y="608"/>
                    </a:lnTo>
                    <a:lnTo>
                      <a:pt x="778" y="620"/>
                    </a:lnTo>
                    <a:lnTo>
                      <a:pt x="783" y="634"/>
                    </a:lnTo>
                    <a:lnTo>
                      <a:pt x="786" y="649"/>
                    </a:lnTo>
                    <a:lnTo>
                      <a:pt x="790" y="663"/>
                    </a:lnTo>
                    <a:lnTo>
                      <a:pt x="799" y="661"/>
                    </a:lnTo>
                    <a:lnTo>
                      <a:pt x="807" y="655"/>
                    </a:lnTo>
                    <a:lnTo>
                      <a:pt x="813" y="649"/>
                    </a:lnTo>
                    <a:lnTo>
                      <a:pt x="819" y="642"/>
                    </a:lnTo>
                    <a:lnTo>
                      <a:pt x="823" y="634"/>
                    </a:lnTo>
                    <a:lnTo>
                      <a:pt x="827" y="625"/>
                    </a:lnTo>
                    <a:lnTo>
                      <a:pt x="830" y="617"/>
                    </a:lnTo>
                    <a:lnTo>
                      <a:pt x="834" y="609"/>
                    </a:lnTo>
                    <a:lnTo>
                      <a:pt x="838" y="617"/>
                    </a:lnTo>
                    <a:lnTo>
                      <a:pt x="836" y="635"/>
                    </a:lnTo>
                    <a:lnTo>
                      <a:pt x="831" y="654"/>
                    </a:lnTo>
                    <a:lnTo>
                      <a:pt x="827" y="671"/>
                    </a:lnTo>
                    <a:lnTo>
                      <a:pt x="820" y="689"/>
                    </a:lnTo>
                    <a:lnTo>
                      <a:pt x="813" y="707"/>
                    </a:lnTo>
                    <a:lnTo>
                      <a:pt x="806" y="724"/>
                    </a:lnTo>
                    <a:lnTo>
                      <a:pt x="799" y="741"/>
                    </a:lnTo>
                    <a:lnTo>
                      <a:pt x="792" y="757"/>
                    </a:lnTo>
                    <a:lnTo>
                      <a:pt x="835" y="761"/>
                    </a:lnTo>
                    <a:lnTo>
                      <a:pt x="838" y="750"/>
                    </a:lnTo>
                    <a:lnTo>
                      <a:pt x="842" y="735"/>
                    </a:lnTo>
                    <a:lnTo>
                      <a:pt x="845" y="722"/>
                    </a:lnTo>
                    <a:lnTo>
                      <a:pt x="848" y="711"/>
                    </a:lnTo>
                    <a:lnTo>
                      <a:pt x="870" y="708"/>
                    </a:lnTo>
                    <a:lnTo>
                      <a:pt x="892" y="702"/>
                    </a:lnTo>
                    <a:lnTo>
                      <a:pt x="914" y="696"/>
                    </a:lnTo>
                    <a:lnTo>
                      <a:pt x="936" y="691"/>
                    </a:lnTo>
                    <a:lnTo>
                      <a:pt x="958" y="685"/>
                    </a:lnTo>
                    <a:lnTo>
                      <a:pt x="979" y="679"/>
                    </a:lnTo>
                    <a:lnTo>
                      <a:pt x="1001" y="673"/>
                    </a:lnTo>
                    <a:lnTo>
                      <a:pt x="1022" y="669"/>
                    </a:lnTo>
                    <a:lnTo>
                      <a:pt x="1029" y="678"/>
                    </a:lnTo>
                    <a:lnTo>
                      <a:pt x="1036" y="687"/>
                    </a:lnTo>
                    <a:lnTo>
                      <a:pt x="1041" y="696"/>
                    </a:lnTo>
                    <a:lnTo>
                      <a:pt x="1045" y="707"/>
                    </a:lnTo>
                    <a:lnTo>
                      <a:pt x="941" y="740"/>
                    </a:lnTo>
                    <a:lnTo>
                      <a:pt x="949" y="770"/>
                    </a:lnTo>
                    <a:lnTo>
                      <a:pt x="951" y="769"/>
                    </a:lnTo>
                    <a:lnTo>
                      <a:pt x="959" y="767"/>
                    </a:lnTo>
                    <a:lnTo>
                      <a:pt x="969" y="763"/>
                    </a:lnTo>
                    <a:lnTo>
                      <a:pt x="983" y="759"/>
                    </a:lnTo>
                    <a:lnTo>
                      <a:pt x="998" y="753"/>
                    </a:lnTo>
                    <a:lnTo>
                      <a:pt x="1013" y="747"/>
                    </a:lnTo>
                    <a:lnTo>
                      <a:pt x="1027" y="741"/>
                    </a:lnTo>
                    <a:lnTo>
                      <a:pt x="1040" y="737"/>
                    </a:lnTo>
                    <a:lnTo>
                      <a:pt x="1035" y="791"/>
                    </a:lnTo>
                    <a:lnTo>
                      <a:pt x="942" y="822"/>
                    </a:lnTo>
                    <a:lnTo>
                      <a:pt x="949" y="8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67" name="Freeform 95"/>
              <p:cNvSpPr>
                <a:spLocks/>
              </p:cNvSpPr>
              <p:nvPr/>
            </p:nvSpPr>
            <p:spPr bwMode="auto">
              <a:xfrm>
                <a:off x="3078" y="2549"/>
                <a:ext cx="256" cy="77"/>
              </a:xfrm>
              <a:custGeom>
                <a:avLst/>
                <a:gdLst>
                  <a:gd name="T0" fmla="*/ 1 w 511"/>
                  <a:gd name="T1" fmla="*/ 1 h 154"/>
                  <a:gd name="T2" fmla="*/ 1 w 511"/>
                  <a:gd name="T3" fmla="*/ 1 h 154"/>
                  <a:gd name="T4" fmla="*/ 1 w 511"/>
                  <a:gd name="T5" fmla="*/ 1 h 154"/>
                  <a:gd name="T6" fmla="*/ 1 w 511"/>
                  <a:gd name="T7" fmla="*/ 1 h 154"/>
                  <a:gd name="T8" fmla="*/ 1 w 511"/>
                  <a:gd name="T9" fmla="*/ 1 h 154"/>
                  <a:gd name="T10" fmla="*/ 1 w 511"/>
                  <a:gd name="T11" fmla="*/ 1 h 154"/>
                  <a:gd name="T12" fmla="*/ 1 w 511"/>
                  <a:gd name="T13" fmla="*/ 1 h 154"/>
                  <a:gd name="T14" fmla="*/ 1 w 511"/>
                  <a:gd name="T15" fmla="*/ 1 h 154"/>
                  <a:gd name="T16" fmla="*/ 1 w 511"/>
                  <a:gd name="T17" fmla="*/ 1 h 154"/>
                  <a:gd name="T18" fmla="*/ 1 w 511"/>
                  <a:gd name="T19" fmla="*/ 1 h 154"/>
                  <a:gd name="T20" fmla="*/ 1 w 511"/>
                  <a:gd name="T21" fmla="*/ 1 h 154"/>
                  <a:gd name="T22" fmla="*/ 1 w 511"/>
                  <a:gd name="T23" fmla="*/ 1 h 154"/>
                  <a:gd name="T24" fmla="*/ 1 w 511"/>
                  <a:gd name="T25" fmla="*/ 1 h 154"/>
                  <a:gd name="T26" fmla="*/ 1 w 511"/>
                  <a:gd name="T27" fmla="*/ 1 h 154"/>
                  <a:gd name="T28" fmla="*/ 1 w 511"/>
                  <a:gd name="T29" fmla="*/ 1 h 154"/>
                  <a:gd name="T30" fmla="*/ 1 w 511"/>
                  <a:gd name="T31" fmla="*/ 1 h 154"/>
                  <a:gd name="T32" fmla="*/ 1 w 511"/>
                  <a:gd name="T33" fmla="*/ 1 h 154"/>
                  <a:gd name="T34" fmla="*/ 1 w 511"/>
                  <a:gd name="T35" fmla="*/ 1 h 154"/>
                  <a:gd name="T36" fmla="*/ 1 w 511"/>
                  <a:gd name="T37" fmla="*/ 1 h 154"/>
                  <a:gd name="T38" fmla="*/ 1 w 511"/>
                  <a:gd name="T39" fmla="*/ 1 h 154"/>
                  <a:gd name="T40" fmla="*/ 1 w 511"/>
                  <a:gd name="T41" fmla="*/ 1 h 154"/>
                  <a:gd name="T42" fmla="*/ 1 w 511"/>
                  <a:gd name="T43" fmla="*/ 1 h 154"/>
                  <a:gd name="T44" fmla="*/ 1 w 511"/>
                  <a:gd name="T45" fmla="*/ 1 h 154"/>
                  <a:gd name="T46" fmla="*/ 0 w 511"/>
                  <a:gd name="T47" fmla="*/ 1 h 154"/>
                  <a:gd name="T48" fmla="*/ 0 w 511"/>
                  <a:gd name="T49" fmla="*/ 1 h 154"/>
                  <a:gd name="T50" fmla="*/ 1 w 511"/>
                  <a:gd name="T51" fmla="*/ 1 h 154"/>
                  <a:gd name="T52" fmla="*/ 1 w 511"/>
                  <a:gd name="T53" fmla="*/ 1 h 154"/>
                  <a:gd name="T54" fmla="*/ 1 w 511"/>
                  <a:gd name="T55" fmla="*/ 1 h 154"/>
                  <a:gd name="T56" fmla="*/ 1 w 511"/>
                  <a:gd name="T57" fmla="*/ 1 h 154"/>
                  <a:gd name="T58" fmla="*/ 1 w 511"/>
                  <a:gd name="T59" fmla="*/ 1 h 154"/>
                  <a:gd name="T60" fmla="*/ 1 w 511"/>
                  <a:gd name="T61" fmla="*/ 1 h 154"/>
                  <a:gd name="T62" fmla="*/ 1 w 511"/>
                  <a:gd name="T63" fmla="*/ 1 h 154"/>
                  <a:gd name="T64" fmla="*/ 1 w 511"/>
                  <a:gd name="T65" fmla="*/ 1 h 154"/>
                  <a:gd name="T66" fmla="*/ 1 w 511"/>
                  <a:gd name="T67" fmla="*/ 1 h 154"/>
                  <a:gd name="T68" fmla="*/ 1 w 511"/>
                  <a:gd name="T69" fmla="*/ 1 h 154"/>
                  <a:gd name="T70" fmla="*/ 1 w 511"/>
                  <a:gd name="T71" fmla="*/ 0 h 154"/>
                  <a:gd name="T72" fmla="*/ 1 w 511"/>
                  <a:gd name="T73" fmla="*/ 1 h 154"/>
                  <a:gd name="T74" fmla="*/ 1 w 511"/>
                  <a:gd name="T75" fmla="*/ 1 h 154"/>
                  <a:gd name="T76" fmla="*/ 1 w 511"/>
                  <a:gd name="T77" fmla="*/ 1 h 154"/>
                  <a:gd name="T78" fmla="*/ 1 w 511"/>
                  <a:gd name="T79" fmla="*/ 1 h 154"/>
                  <a:gd name="T80" fmla="*/ 1 w 511"/>
                  <a:gd name="T81" fmla="*/ 1 h 154"/>
                  <a:gd name="T82" fmla="*/ 1 w 511"/>
                  <a:gd name="T83" fmla="*/ 1 h 154"/>
                  <a:gd name="T84" fmla="*/ 1 w 511"/>
                  <a:gd name="T85" fmla="*/ 1 h 154"/>
                  <a:gd name="T86" fmla="*/ 1 w 511"/>
                  <a:gd name="T87" fmla="*/ 1 h 154"/>
                  <a:gd name="T88" fmla="*/ 1 w 511"/>
                  <a:gd name="T89" fmla="*/ 1 h 154"/>
                  <a:gd name="T90" fmla="*/ 1 w 511"/>
                  <a:gd name="T91" fmla="*/ 1 h 154"/>
                  <a:gd name="T92" fmla="*/ 1 w 511"/>
                  <a:gd name="T93" fmla="*/ 1 h 154"/>
                  <a:gd name="T94" fmla="*/ 1 w 511"/>
                  <a:gd name="T95" fmla="*/ 1 h 154"/>
                  <a:gd name="T96" fmla="*/ 1 w 511"/>
                  <a:gd name="T97" fmla="*/ 1 h 154"/>
                  <a:gd name="T98" fmla="*/ 1 w 511"/>
                  <a:gd name="T99" fmla="*/ 1 h 154"/>
                  <a:gd name="T100" fmla="*/ 1 w 511"/>
                  <a:gd name="T101" fmla="*/ 1 h 154"/>
                  <a:gd name="T102" fmla="*/ 1 w 511"/>
                  <a:gd name="T103" fmla="*/ 1 h 154"/>
                  <a:gd name="T104" fmla="*/ 1 w 511"/>
                  <a:gd name="T105" fmla="*/ 1 h 154"/>
                  <a:gd name="T106" fmla="*/ 1 w 511"/>
                  <a:gd name="T107" fmla="*/ 1 h 154"/>
                  <a:gd name="T108" fmla="*/ 1 w 511"/>
                  <a:gd name="T109" fmla="*/ 1 h 154"/>
                  <a:gd name="T110" fmla="*/ 1 w 511"/>
                  <a:gd name="T111" fmla="*/ 1 h 154"/>
                  <a:gd name="T112" fmla="*/ 1 w 511"/>
                  <a:gd name="T113" fmla="*/ 1 h 15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11"/>
                  <a:gd name="T172" fmla="*/ 0 h 154"/>
                  <a:gd name="T173" fmla="*/ 511 w 511"/>
                  <a:gd name="T174" fmla="*/ 154 h 15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11" h="154">
                    <a:moveTo>
                      <a:pt x="511" y="153"/>
                    </a:moveTo>
                    <a:lnTo>
                      <a:pt x="503" y="154"/>
                    </a:lnTo>
                    <a:lnTo>
                      <a:pt x="496" y="151"/>
                    </a:lnTo>
                    <a:lnTo>
                      <a:pt x="489" y="145"/>
                    </a:lnTo>
                    <a:lnTo>
                      <a:pt x="483" y="141"/>
                    </a:lnTo>
                    <a:lnTo>
                      <a:pt x="459" y="120"/>
                    </a:lnTo>
                    <a:lnTo>
                      <a:pt x="434" y="101"/>
                    </a:lnTo>
                    <a:lnTo>
                      <a:pt x="407" y="86"/>
                    </a:lnTo>
                    <a:lnTo>
                      <a:pt x="379" y="74"/>
                    </a:lnTo>
                    <a:lnTo>
                      <a:pt x="350" y="64"/>
                    </a:lnTo>
                    <a:lnTo>
                      <a:pt x="319" y="56"/>
                    </a:lnTo>
                    <a:lnTo>
                      <a:pt x="288" y="51"/>
                    </a:lnTo>
                    <a:lnTo>
                      <a:pt x="255" y="48"/>
                    </a:lnTo>
                    <a:lnTo>
                      <a:pt x="224" y="47"/>
                    </a:lnTo>
                    <a:lnTo>
                      <a:pt x="192" y="47"/>
                    </a:lnTo>
                    <a:lnTo>
                      <a:pt x="160" y="51"/>
                    </a:lnTo>
                    <a:lnTo>
                      <a:pt x="129" y="55"/>
                    </a:lnTo>
                    <a:lnTo>
                      <a:pt x="98" y="61"/>
                    </a:lnTo>
                    <a:lnTo>
                      <a:pt x="68" y="68"/>
                    </a:lnTo>
                    <a:lnTo>
                      <a:pt x="38" y="77"/>
                    </a:lnTo>
                    <a:lnTo>
                      <a:pt x="10" y="88"/>
                    </a:lnTo>
                    <a:lnTo>
                      <a:pt x="5" y="83"/>
                    </a:lnTo>
                    <a:lnTo>
                      <a:pt x="2" y="78"/>
                    </a:lnTo>
                    <a:lnTo>
                      <a:pt x="0" y="71"/>
                    </a:lnTo>
                    <a:lnTo>
                      <a:pt x="0" y="63"/>
                    </a:lnTo>
                    <a:lnTo>
                      <a:pt x="15" y="52"/>
                    </a:lnTo>
                    <a:lnTo>
                      <a:pt x="31" y="41"/>
                    </a:lnTo>
                    <a:lnTo>
                      <a:pt x="47" y="32"/>
                    </a:lnTo>
                    <a:lnTo>
                      <a:pt x="64" y="24"/>
                    </a:lnTo>
                    <a:lnTo>
                      <a:pt x="81" y="17"/>
                    </a:lnTo>
                    <a:lnTo>
                      <a:pt x="100" y="11"/>
                    </a:lnTo>
                    <a:lnTo>
                      <a:pt x="118" y="8"/>
                    </a:lnTo>
                    <a:lnTo>
                      <a:pt x="137" y="5"/>
                    </a:lnTo>
                    <a:lnTo>
                      <a:pt x="156" y="2"/>
                    </a:lnTo>
                    <a:lnTo>
                      <a:pt x="175" y="1"/>
                    </a:lnTo>
                    <a:lnTo>
                      <a:pt x="194" y="0"/>
                    </a:lnTo>
                    <a:lnTo>
                      <a:pt x="214" y="1"/>
                    </a:lnTo>
                    <a:lnTo>
                      <a:pt x="233" y="2"/>
                    </a:lnTo>
                    <a:lnTo>
                      <a:pt x="253" y="5"/>
                    </a:lnTo>
                    <a:lnTo>
                      <a:pt x="273" y="7"/>
                    </a:lnTo>
                    <a:lnTo>
                      <a:pt x="291" y="10"/>
                    </a:lnTo>
                    <a:lnTo>
                      <a:pt x="307" y="14"/>
                    </a:lnTo>
                    <a:lnTo>
                      <a:pt x="323" y="17"/>
                    </a:lnTo>
                    <a:lnTo>
                      <a:pt x="339" y="22"/>
                    </a:lnTo>
                    <a:lnTo>
                      <a:pt x="356" y="28"/>
                    </a:lnTo>
                    <a:lnTo>
                      <a:pt x="372" y="33"/>
                    </a:lnTo>
                    <a:lnTo>
                      <a:pt x="387" y="40"/>
                    </a:lnTo>
                    <a:lnTo>
                      <a:pt x="403" y="48"/>
                    </a:lnTo>
                    <a:lnTo>
                      <a:pt x="417" y="58"/>
                    </a:lnTo>
                    <a:lnTo>
                      <a:pt x="432" y="67"/>
                    </a:lnTo>
                    <a:lnTo>
                      <a:pt x="445" y="76"/>
                    </a:lnTo>
                    <a:lnTo>
                      <a:pt x="458" y="88"/>
                    </a:lnTo>
                    <a:lnTo>
                      <a:pt x="471" y="99"/>
                    </a:lnTo>
                    <a:lnTo>
                      <a:pt x="482" y="112"/>
                    </a:lnTo>
                    <a:lnTo>
                      <a:pt x="493" y="124"/>
                    </a:lnTo>
                    <a:lnTo>
                      <a:pt x="502" y="138"/>
                    </a:lnTo>
                    <a:lnTo>
                      <a:pt x="511" y="1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68" name="Freeform 96"/>
              <p:cNvSpPr>
                <a:spLocks/>
              </p:cNvSpPr>
              <p:nvPr/>
            </p:nvSpPr>
            <p:spPr bwMode="auto">
              <a:xfrm>
                <a:off x="2461" y="2591"/>
                <a:ext cx="497" cy="499"/>
              </a:xfrm>
              <a:custGeom>
                <a:avLst/>
                <a:gdLst>
                  <a:gd name="T0" fmla="*/ 2 w 994"/>
                  <a:gd name="T1" fmla="*/ 1 h 999"/>
                  <a:gd name="T2" fmla="*/ 2 w 994"/>
                  <a:gd name="T3" fmla="*/ 0 h 999"/>
                  <a:gd name="T4" fmla="*/ 1 w 994"/>
                  <a:gd name="T5" fmla="*/ 0 h 999"/>
                  <a:gd name="T6" fmla="*/ 1 w 994"/>
                  <a:gd name="T7" fmla="*/ 1 h 999"/>
                  <a:gd name="T8" fmla="*/ 1 w 994"/>
                  <a:gd name="T9" fmla="*/ 1 h 999"/>
                  <a:gd name="T10" fmla="*/ 1 w 994"/>
                  <a:gd name="T11" fmla="*/ 1 h 999"/>
                  <a:gd name="T12" fmla="*/ 1 w 994"/>
                  <a:gd name="T13" fmla="*/ 1 h 999"/>
                  <a:gd name="T14" fmla="*/ 1 w 994"/>
                  <a:gd name="T15" fmla="*/ 1 h 999"/>
                  <a:gd name="T16" fmla="*/ 1 w 994"/>
                  <a:gd name="T17" fmla="*/ 0 h 999"/>
                  <a:gd name="T18" fmla="*/ 1 w 994"/>
                  <a:gd name="T19" fmla="*/ 0 h 999"/>
                  <a:gd name="T20" fmla="*/ 1 w 994"/>
                  <a:gd name="T21" fmla="*/ 0 h 999"/>
                  <a:gd name="T22" fmla="*/ 1 w 994"/>
                  <a:gd name="T23" fmla="*/ 1 h 999"/>
                  <a:gd name="T24" fmla="*/ 1 w 994"/>
                  <a:gd name="T25" fmla="*/ 1 h 999"/>
                  <a:gd name="T26" fmla="*/ 1 w 994"/>
                  <a:gd name="T27" fmla="*/ 1 h 999"/>
                  <a:gd name="T28" fmla="*/ 1 w 994"/>
                  <a:gd name="T29" fmla="*/ 1 h 999"/>
                  <a:gd name="T30" fmla="*/ 1 w 994"/>
                  <a:gd name="T31" fmla="*/ 1 h 999"/>
                  <a:gd name="T32" fmla="*/ 1 w 994"/>
                  <a:gd name="T33" fmla="*/ 1 h 999"/>
                  <a:gd name="T34" fmla="*/ 1 w 994"/>
                  <a:gd name="T35" fmla="*/ 1 h 999"/>
                  <a:gd name="T36" fmla="*/ 1 w 994"/>
                  <a:gd name="T37" fmla="*/ 1 h 999"/>
                  <a:gd name="T38" fmla="*/ 1 w 994"/>
                  <a:gd name="T39" fmla="*/ 1 h 999"/>
                  <a:gd name="T40" fmla="*/ 1 w 994"/>
                  <a:gd name="T41" fmla="*/ 1 h 999"/>
                  <a:gd name="T42" fmla="*/ 1 w 994"/>
                  <a:gd name="T43" fmla="*/ 1 h 999"/>
                  <a:gd name="T44" fmla="*/ 1 w 994"/>
                  <a:gd name="T45" fmla="*/ 1 h 999"/>
                  <a:gd name="T46" fmla="*/ 1 w 994"/>
                  <a:gd name="T47" fmla="*/ 1 h 999"/>
                  <a:gd name="T48" fmla="*/ 1 w 994"/>
                  <a:gd name="T49" fmla="*/ 1 h 999"/>
                  <a:gd name="T50" fmla="*/ 1 w 994"/>
                  <a:gd name="T51" fmla="*/ 1 h 999"/>
                  <a:gd name="T52" fmla="*/ 1 w 994"/>
                  <a:gd name="T53" fmla="*/ 1 h 999"/>
                  <a:gd name="T54" fmla="*/ 1 w 994"/>
                  <a:gd name="T55" fmla="*/ 1 h 999"/>
                  <a:gd name="T56" fmla="*/ 1 w 994"/>
                  <a:gd name="T57" fmla="*/ 1 h 999"/>
                  <a:gd name="T58" fmla="*/ 1 w 994"/>
                  <a:gd name="T59" fmla="*/ 1 h 999"/>
                  <a:gd name="T60" fmla="*/ 1 w 994"/>
                  <a:gd name="T61" fmla="*/ 1 h 999"/>
                  <a:gd name="T62" fmla="*/ 1 w 994"/>
                  <a:gd name="T63" fmla="*/ 1 h 999"/>
                  <a:gd name="T64" fmla="*/ 1 w 994"/>
                  <a:gd name="T65" fmla="*/ 1 h 999"/>
                  <a:gd name="T66" fmla="*/ 1 w 994"/>
                  <a:gd name="T67" fmla="*/ 1 h 999"/>
                  <a:gd name="T68" fmla="*/ 1 w 994"/>
                  <a:gd name="T69" fmla="*/ 0 h 999"/>
                  <a:gd name="T70" fmla="*/ 0 w 994"/>
                  <a:gd name="T71" fmla="*/ 0 h 999"/>
                  <a:gd name="T72" fmla="*/ 0 w 994"/>
                  <a:gd name="T73" fmla="*/ 0 h 999"/>
                  <a:gd name="T74" fmla="*/ 1 w 994"/>
                  <a:gd name="T75" fmla="*/ 0 h 999"/>
                  <a:gd name="T76" fmla="*/ 1 w 994"/>
                  <a:gd name="T77" fmla="*/ 0 h 999"/>
                  <a:gd name="T78" fmla="*/ 2 w 994"/>
                  <a:gd name="T79" fmla="*/ 0 h 999"/>
                  <a:gd name="T80" fmla="*/ 2 w 994"/>
                  <a:gd name="T81" fmla="*/ 0 h 999"/>
                  <a:gd name="T82" fmla="*/ 2 w 994"/>
                  <a:gd name="T83" fmla="*/ 0 h 999"/>
                  <a:gd name="T84" fmla="*/ 2 w 994"/>
                  <a:gd name="T85" fmla="*/ 0 h 999"/>
                  <a:gd name="T86" fmla="*/ 2 w 994"/>
                  <a:gd name="T87" fmla="*/ 0 h 999"/>
                  <a:gd name="T88" fmla="*/ 2 w 994"/>
                  <a:gd name="T89" fmla="*/ 1 h 999"/>
                  <a:gd name="T90" fmla="*/ 2 w 994"/>
                  <a:gd name="T91" fmla="*/ 1 h 999"/>
                  <a:gd name="T92" fmla="*/ 2 w 994"/>
                  <a:gd name="T93" fmla="*/ 1 h 999"/>
                  <a:gd name="T94" fmla="*/ 2 w 994"/>
                  <a:gd name="T95" fmla="*/ 1 h 999"/>
                  <a:gd name="T96" fmla="*/ 2 w 994"/>
                  <a:gd name="T97" fmla="*/ 1 h 99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94"/>
                  <a:gd name="T148" fmla="*/ 0 h 999"/>
                  <a:gd name="T149" fmla="*/ 994 w 994"/>
                  <a:gd name="T150" fmla="*/ 999 h 99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94" h="999">
                    <a:moveTo>
                      <a:pt x="935" y="816"/>
                    </a:moveTo>
                    <a:lnTo>
                      <a:pt x="964" y="48"/>
                    </a:lnTo>
                    <a:lnTo>
                      <a:pt x="182" y="38"/>
                    </a:lnTo>
                    <a:lnTo>
                      <a:pt x="203" y="875"/>
                    </a:lnTo>
                    <a:lnTo>
                      <a:pt x="198" y="879"/>
                    </a:lnTo>
                    <a:lnTo>
                      <a:pt x="189" y="883"/>
                    </a:lnTo>
                    <a:lnTo>
                      <a:pt x="180" y="884"/>
                    </a:lnTo>
                    <a:lnTo>
                      <a:pt x="175" y="881"/>
                    </a:lnTo>
                    <a:lnTo>
                      <a:pt x="138" y="61"/>
                    </a:lnTo>
                    <a:lnTo>
                      <a:pt x="23" y="166"/>
                    </a:lnTo>
                    <a:lnTo>
                      <a:pt x="27" y="289"/>
                    </a:lnTo>
                    <a:lnTo>
                      <a:pt x="36" y="561"/>
                    </a:lnTo>
                    <a:lnTo>
                      <a:pt x="46" y="835"/>
                    </a:lnTo>
                    <a:lnTo>
                      <a:pt x="52" y="963"/>
                    </a:lnTo>
                    <a:lnTo>
                      <a:pt x="68" y="956"/>
                    </a:lnTo>
                    <a:lnTo>
                      <a:pt x="86" y="948"/>
                    </a:lnTo>
                    <a:lnTo>
                      <a:pt x="107" y="940"/>
                    </a:lnTo>
                    <a:lnTo>
                      <a:pt x="127" y="932"/>
                    </a:lnTo>
                    <a:lnTo>
                      <a:pt x="144" y="925"/>
                    </a:lnTo>
                    <a:lnTo>
                      <a:pt x="159" y="919"/>
                    </a:lnTo>
                    <a:lnTo>
                      <a:pt x="168" y="916"/>
                    </a:lnTo>
                    <a:lnTo>
                      <a:pt x="173" y="916"/>
                    </a:lnTo>
                    <a:lnTo>
                      <a:pt x="157" y="928"/>
                    </a:lnTo>
                    <a:lnTo>
                      <a:pt x="141" y="939"/>
                    </a:lnTo>
                    <a:lnTo>
                      <a:pt x="122" y="948"/>
                    </a:lnTo>
                    <a:lnTo>
                      <a:pt x="103" y="959"/>
                    </a:lnTo>
                    <a:lnTo>
                      <a:pt x="84" y="969"/>
                    </a:lnTo>
                    <a:lnTo>
                      <a:pt x="66" y="978"/>
                    </a:lnTo>
                    <a:lnTo>
                      <a:pt x="47" y="989"/>
                    </a:lnTo>
                    <a:lnTo>
                      <a:pt x="31" y="999"/>
                    </a:lnTo>
                    <a:lnTo>
                      <a:pt x="25" y="963"/>
                    </a:lnTo>
                    <a:lnTo>
                      <a:pt x="18" y="871"/>
                    </a:lnTo>
                    <a:lnTo>
                      <a:pt x="13" y="741"/>
                    </a:lnTo>
                    <a:lnTo>
                      <a:pt x="8" y="590"/>
                    </a:lnTo>
                    <a:lnTo>
                      <a:pt x="3" y="438"/>
                    </a:lnTo>
                    <a:lnTo>
                      <a:pt x="0" y="300"/>
                    </a:lnTo>
                    <a:lnTo>
                      <a:pt x="0" y="196"/>
                    </a:lnTo>
                    <a:lnTo>
                      <a:pt x="1" y="144"/>
                    </a:lnTo>
                    <a:lnTo>
                      <a:pt x="147" y="0"/>
                    </a:lnTo>
                    <a:lnTo>
                      <a:pt x="994" y="22"/>
                    </a:lnTo>
                    <a:lnTo>
                      <a:pt x="993" y="57"/>
                    </a:lnTo>
                    <a:lnTo>
                      <a:pt x="988" y="149"/>
                    </a:lnTo>
                    <a:lnTo>
                      <a:pt x="984" y="279"/>
                    </a:lnTo>
                    <a:lnTo>
                      <a:pt x="977" y="427"/>
                    </a:lnTo>
                    <a:lnTo>
                      <a:pt x="970" y="576"/>
                    </a:lnTo>
                    <a:lnTo>
                      <a:pt x="964" y="706"/>
                    </a:lnTo>
                    <a:lnTo>
                      <a:pt x="959" y="797"/>
                    </a:lnTo>
                    <a:lnTo>
                      <a:pt x="957" y="831"/>
                    </a:lnTo>
                    <a:lnTo>
                      <a:pt x="935" y="8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69" name="Freeform 97"/>
              <p:cNvSpPr>
                <a:spLocks/>
              </p:cNvSpPr>
              <p:nvPr/>
            </p:nvSpPr>
            <p:spPr bwMode="auto">
              <a:xfrm>
                <a:off x="2995" y="2595"/>
                <a:ext cx="338" cy="415"/>
              </a:xfrm>
              <a:custGeom>
                <a:avLst/>
                <a:gdLst>
                  <a:gd name="T0" fmla="*/ 1 w 676"/>
                  <a:gd name="T1" fmla="*/ 1 h 831"/>
                  <a:gd name="T2" fmla="*/ 1 w 676"/>
                  <a:gd name="T3" fmla="*/ 1 h 831"/>
                  <a:gd name="T4" fmla="*/ 1 w 676"/>
                  <a:gd name="T5" fmla="*/ 1 h 831"/>
                  <a:gd name="T6" fmla="*/ 1 w 676"/>
                  <a:gd name="T7" fmla="*/ 1 h 831"/>
                  <a:gd name="T8" fmla="*/ 1 w 676"/>
                  <a:gd name="T9" fmla="*/ 0 h 831"/>
                  <a:gd name="T10" fmla="*/ 1 w 676"/>
                  <a:gd name="T11" fmla="*/ 0 h 831"/>
                  <a:gd name="T12" fmla="*/ 1 w 676"/>
                  <a:gd name="T13" fmla="*/ 0 h 831"/>
                  <a:gd name="T14" fmla="*/ 1 w 676"/>
                  <a:gd name="T15" fmla="*/ 0 h 831"/>
                  <a:gd name="T16" fmla="*/ 1 w 676"/>
                  <a:gd name="T17" fmla="*/ 0 h 831"/>
                  <a:gd name="T18" fmla="*/ 1 w 676"/>
                  <a:gd name="T19" fmla="*/ 0 h 831"/>
                  <a:gd name="T20" fmla="*/ 1 w 676"/>
                  <a:gd name="T21" fmla="*/ 0 h 831"/>
                  <a:gd name="T22" fmla="*/ 1 w 676"/>
                  <a:gd name="T23" fmla="*/ 0 h 831"/>
                  <a:gd name="T24" fmla="*/ 1 w 676"/>
                  <a:gd name="T25" fmla="*/ 0 h 831"/>
                  <a:gd name="T26" fmla="*/ 1 w 676"/>
                  <a:gd name="T27" fmla="*/ 0 h 831"/>
                  <a:gd name="T28" fmla="*/ 1 w 676"/>
                  <a:gd name="T29" fmla="*/ 0 h 831"/>
                  <a:gd name="T30" fmla="*/ 1 w 676"/>
                  <a:gd name="T31" fmla="*/ 1 h 831"/>
                  <a:gd name="T32" fmla="*/ 1 w 676"/>
                  <a:gd name="T33" fmla="*/ 1 h 831"/>
                  <a:gd name="T34" fmla="*/ 1 w 676"/>
                  <a:gd name="T35" fmla="*/ 1 h 831"/>
                  <a:gd name="T36" fmla="*/ 1 w 676"/>
                  <a:gd name="T37" fmla="*/ 1 h 831"/>
                  <a:gd name="T38" fmla="*/ 1 w 676"/>
                  <a:gd name="T39" fmla="*/ 1 h 831"/>
                  <a:gd name="T40" fmla="*/ 1 w 676"/>
                  <a:gd name="T41" fmla="*/ 1 h 831"/>
                  <a:gd name="T42" fmla="*/ 1 w 676"/>
                  <a:gd name="T43" fmla="*/ 1 h 831"/>
                  <a:gd name="T44" fmla="*/ 1 w 676"/>
                  <a:gd name="T45" fmla="*/ 0 h 831"/>
                  <a:gd name="T46" fmla="*/ 1 w 676"/>
                  <a:gd name="T47" fmla="*/ 0 h 831"/>
                  <a:gd name="T48" fmla="*/ 1 w 676"/>
                  <a:gd name="T49" fmla="*/ 0 h 831"/>
                  <a:gd name="T50" fmla="*/ 1 w 676"/>
                  <a:gd name="T51" fmla="*/ 0 h 831"/>
                  <a:gd name="T52" fmla="*/ 1 w 676"/>
                  <a:gd name="T53" fmla="*/ 0 h 831"/>
                  <a:gd name="T54" fmla="*/ 1 w 676"/>
                  <a:gd name="T55" fmla="*/ 0 h 831"/>
                  <a:gd name="T56" fmla="*/ 1 w 676"/>
                  <a:gd name="T57" fmla="*/ 0 h 831"/>
                  <a:gd name="T58" fmla="*/ 1 w 676"/>
                  <a:gd name="T59" fmla="*/ 0 h 831"/>
                  <a:gd name="T60" fmla="*/ 1 w 676"/>
                  <a:gd name="T61" fmla="*/ 0 h 831"/>
                  <a:gd name="T62" fmla="*/ 1 w 676"/>
                  <a:gd name="T63" fmla="*/ 0 h 831"/>
                  <a:gd name="T64" fmla="*/ 1 w 676"/>
                  <a:gd name="T65" fmla="*/ 0 h 831"/>
                  <a:gd name="T66" fmla="*/ 1 w 676"/>
                  <a:gd name="T67" fmla="*/ 0 h 831"/>
                  <a:gd name="T68" fmla="*/ 1 w 676"/>
                  <a:gd name="T69" fmla="*/ 0 h 831"/>
                  <a:gd name="T70" fmla="*/ 1 w 676"/>
                  <a:gd name="T71" fmla="*/ 0 h 831"/>
                  <a:gd name="T72" fmla="*/ 1 w 676"/>
                  <a:gd name="T73" fmla="*/ 0 h 831"/>
                  <a:gd name="T74" fmla="*/ 1 w 676"/>
                  <a:gd name="T75" fmla="*/ 0 h 831"/>
                  <a:gd name="T76" fmla="*/ 1 w 676"/>
                  <a:gd name="T77" fmla="*/ 0 h 831"/>
                  <a:gd name="T78" fmla="*/ 1 w 676"/>
                  <a:gd name="T79" fmla="*/ 0 h 831"/>
                  <a:gd name="T80" fmla="*/ 1 w 676"/>
                  <a:gd name="T81" fmla="*/ 0 h 831"/>
                  <a:gd name="T82" fmla="*/ 1 w 676"/>
                  <a:gd name="T83" fmla="*/ 0 h 831"/>
                  <a:gd name="T84" fmla="*/ 1 w 676"/>
                  <a:gd name="T85" fmla="*/ 0 h 831"/>
                  <a:gd name="T86" fmla="*/ 1 w 676"/>
                  <a:gd name="T87" fmla="*/ 1 h 831"/>
                  <a:gd name="T88" fmla="*/ 1 w 676"/>
                  <a:gd name="T89" fmla="*/ 1 h 831"/>
                  <a:gd name="T90" fmla="*/ 1 w 676"/>
                  <a:gd name="T91" fmla="*/ 1 h 831"/>
                  <a:gd name="T92" fmla="*/ 1 w 676"/>
                  <a:gd name="T93" fmla="*/ 1 h 831"/>
                  <a:gd name="T94" fmla="*/ 1 w 676"/>
                  <a:gd name="T95" fmla="*/ 1 h 831"/>
                  <a:gd name="T96" fmla="*/ 1 w 676"/>
                  <a:gd name="T97" fmla="*/ 1 h 831"/>
                  <a:gd name="T98" fmla="*/ 1 w 676"/>
                  <a:gd name="T99" fmla="*/ 1 h 831"/>
                  <a:gd name="T100" fmla="*/ 1 w 676"/>
                  <a:gd name="T101" fmla="*/ 1 h 831"/>
                  <a:gd name="T102" fmla="*/ 1 w 676"/>
                  <a:gd name="T103" fmla="*/ 1 h 83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76"/>
                  <a:gd name="T157" fmla="*/ 0 h 831"/>
                  <a:gd name="T158" fmla="*/ 676 w 676"/>
                  <a:gd name="T159" fmla="*/ 831 h 83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76" h="831">
                    <a:moveTo>
                      <a:pt x="615" y="831"/>
                    </a:moveTo>
                    <a:lnTo>
                      <a:pt x="608" y="827"/>
                    </a:lnTo>
                    <a:lnTo>
                      <a:pt x="602" y="824"/>
                    </a:lnTo>
                    <a:lnTo>
                      <a:pt x="598" y="818"/>
                    </a:lnTo>
                    <a:lnTo>
                      <a:pt x="593" y="811"/>
                    </a:lnTo>
                    <a:lnTo>
                      <a:pt x="588" y="804"/>
                    </a:lnTo>
                    <a:lnTo>
                      <a:pt x="585" y="797"/>
                    </a:lnTo>
                    <a:lnTo>
                      <a:pt x="580" y="790"/>
                    </a:lnTo>
                    <a:lnTo>
                      <a:pt x="577" y="784"/>
                    </a:lnTo>
                    <a:lnTo>
                      <a:pt x="565" y="762"/>
                    </a:lnTo>
                    <a:lnTo>
                      <a:pt x="555" y="739"/>
                    </a:lnTo>
                    <a:lnTo>
                      <a:pt x="546" y="716"/>
                    </a:lnTo>
                    <a:lnTo>
                      <a:pt x="539" y="691"/>
                    </a:lnTo>
                    <a:lnTo>
                      <a:pt x="533" y="666"/>
                    </a:lnTo>
                    <a:lnTo>
                      <a:pt x="527" y="641"/>
                    </a:lnTo>
                    <a:lnTo>
                      <a:pt x="523" y="615"/>
                    </a:lnTo>
                    <a:lnTo>
                      <a:pt x="518" y="590"/>
                    </a:lnTo>
                    <a:lnTo>
                      <a:pt x="505" y="580"/>
                    </a:lnTo>
                    <a:lnTo>
                      <a:pt x="492" y="570"/>
                    </a:lnTo>
                    <a:lnTo>
                      <a:pt x="479" y="560"/>
                    </a:lnTo>
                    <a:lnTo>
                      <a:pt x="466" y="549"/>
                    </a:lnTo>
                    <a:lnTo>
                      <a:pt x="454" y="538"/>
                    </a:lnTo>
                    <a:lnTo>
                      <a:pt x="441" y="527"/>
                    </a:lnTo>
                    <a:lnTo>
                      <a:pt x="431" y="514"/>
                    </a:lnTo>
                    <a:lnTo>
                      <a:pt x="421" y="501"/>
                    </a:lnTo>
                    <a:lnTo>
                      <a:pt x="410" y="501"/>
                    </a:lnTo>
                    <a:lnTo>
                      <a:pt x="396" y="498"/>
                    </a:lnTo>
                    <a:lnTo>
                      <a:pt x="383" y="492"/>
                    </a:lnTo>
                    <a:lnTo>
                      <a:pt x="371" y="485"/>
                    </a:lnTo>
                    <a:lnTo>
                      <a:pt x="360" y="477"/>
                    </a:lnTo>
                    <a:lnTo>
                      <a:pt x="351" y="470"/>
                    </a:lnTo>
                    <a:lnTo>
                      <a:pt x="345" y="464"/>
                    </a:lnTo>
                    <a:lnTo>
                      <a:pt x="343" y="462"/>
                    </a:lnTo>
                    <a:lnTo>
                      <a:pt x="349" y="461"/>
                    </a:lnTo>
                    <a:lnTo>
                      <a:pt x="355" y="462"/>
                    </a:lnTo>
                    <a:lnTo>
                      <a:pt x="359" y="463"/>
                    </a:lnTo>
                    <a:lnTo>
                      <a:pt x="365" y="463"/>
                    </a:lnTo>
                    <a:lnTo>
                      <a:pt x="371" y="464"/>
                    </a:lnTo>
                    <a:lnTo>
                      <a:pt x="378" y="466"/>
                    </a:lnTo>
                    <a:lnTo>
                      <a:pt x="383" y="464"/>
                    </a:lnTo>
                    <a:lnTo>
                      <a:pt x="390" y="462"/>
                    </a:lnTo>
                    <a:lnTo>
                      <a:pt x="406" y="448"/>
                    </a:lnTo>
                    <a:lnTo>
                      <a:pt x="416" y="433"/>
                    </a:lnTo>
                    <a:lnTo>
                      <a:pt x="419" y="416"/>
                    </a:lnTo>
                    <a:lnTo>
                      <a:pt x="424" y="399"/>
                    </a:lnTo>
                    <a:lnTo>
                      <a:pt x="421" y="387"/>
                    </a:lnTo>
                    <a:lnTo>
                      <a:pt x="420" y="376"/>
                    </a:lnTo>
                    <a:lnTo>
                      <a:pt x="417" y="364"/>
                    </a:lnTo>
                    <a:lnTo>
                      <a:pt x="414" y="353"/>
                    </a:lnTo>
                    <a:lnTo>
                      <a:pt x="410" y="342"/>
                    </a:lnTo>
                    <a:lnTo>
                      <a:pt x="404" y="334"/>
                    </a:lnTo>
                    <a:lnTo>
                      <a:pt x="397" y="326"/>
                    </a:lnTo>
                    <a:lnTo>
                      <a:pt x="388" y="320"/>
                    </a:lnTo>
                    <a:lnTo>
                      <a:pt x="371" y="316"/>
                    </a:lnTo>
                    <a:lnTo>
                      <a:pt x="353" y="312"/>
                    </a:lnTo>
                    <a:lnTo>
                      <a:pt x="336" y="309"/>
                    </a:lnTo>
                    <a:lnTo>
                      <a:pt x="319" y="307"/>
                    </a:lnTo>
                    <a:lnTo>
                      <a:pt x="302" y="303"/>
                    </a:lnTo>
                    <a:lnTo>
                      <a:pt x="284" y="300"/>
                    </a:lnTo>
                    <a:lnTo>
                      <a:pt x="268" y="296"/>
                    </a:lnTo>
                    <a:lnTo>
                      <a:pt x="251" y="293"/>
                    </a:lnTo>
                    <a:lnTo>
                      <a:pt x="234" y="288"/>
                    </a:lnTo>
                    <a:lnTo>
                      <a:pt x="218" y="284"/>
                    </a:lnTo>
                    <a:lnTo>
                      <a:pt x="201" y="279"/>
                    </a:lnTo>
                    <a:lnTo>
                      <a:pt x="185" y="272"/>
                    </a:lnTo>
                    <a:lnTo>
                      <a:pt x="169" y="265"/>
                    </a:lnTo>
                    <a:lnTo>
                      <a:pt x="154" y="257"/>
                    </a:lnTo>
                    <a:lnTo>
                      <a:pt x="139" y="248"/>
                    </a:lnTo>
                    <a:lnTo>
                      <a:pt x="125" y="237"/>
                    </a:lnTo>
                    <a:lnTo>
                      <a:pt x="115" y="277"/>
                    </a:lnTo>
                    <a:lnTo>
                      <a:pt x="107" y="317"/>
                    </a:lnTo>
                    <a:lnTo>
                      <a:pt x="100" y="360"/>
                    </a:lnTo>
                    <a:lnTo>
                      <a:pt x="98" y="401"/>
                    </a:lnTo>
                    <a:lnTo>
                      <a:pt x="98" y="445"/>
                    </a:lnTo>
                    <a:lnTo>
                      <a:pt x="102" y="487"/>
                    </a:lnTo>
                    <a:lnTo>
                      <a:pt x="110" y="530"/>
                    </a:lnTo>
                    <a:lnTo>
                      <a:pt x="122" y="573"/>
                    </a:lnTo>
                    <a:lnTo>
                      <a:pt x="133" y="592"/>
                    </a:lnTo>
                    <a:lnTo>
                      <a:pt x="145" y="614"/>
                    </a:lnTo>
                    <a:lnTo>
                      <a:pt x="159" y="635"/>
                    </a:lnTo>
                    <a:lnTo>
                      <a:pt x="173" y="655"/>
                    </a:lnTo>
                    <a:lnTo>
                      <a:pt x="189" y="673"/>
                    </a:lnTo>
                    <a:lnTo>
                      <a:pt x="207" y="689"/>
                    </a:lnTo>
                    <a:lnTo>
                      <a:pt x="227" y="702"/>
                    </a:lnTo>
                    <a:lnTo>
                      <a:pt x="250" y="711"/>
                    </a:lnTo>
                    <a:lnTo>
                      <a:pt x="256" y="711"/>
                    </a:lnTo>
                    <a:lnTo>
                      <a:pt x="262" y="709"/>
                    </a:lnTo>
                    <a:lnTo>
                      <a:pt x="269" y="706"/>
                    </a:lnTo>
                    <a:lnTo>
                      <a:pt x="275" y="704"/>
                    </a:lnTo>
                    <a:lnTo>
                      <a:pt x="281" y="702"/>
                    </a:lnTo>
                    <a:lnTo>
                      <a:pt x="287" y="701"/>
                    </a:lnTo>
                    <a:lnTo>
                      <a:pt x="290" y="703"/>
                    </a:lnTo>
                    <a:lnTo>
                      <a:pt x="294" y="708"/>
                    </a:lnTo>
                    <a:lnTo>
                      <a:pt x="287" y="712"/>
                    </a:lnTo>
                    <a:lnTo>
                      <a:pt x="280" y="716"/>
                    </a:lnTo>
                    <a:lnTo>
                      <a:pt x="273" y="719"/>
                    </a:lnTo>
                    <a:lnTo>
                      <a:pt x="266" y="721"/>
                    </a:lnTo>
                    <a:lnTo>
                      <a:pt x="259" y="723"/>
                    </a:lnTo>
                    <a:lnTo>
                      <a:pt x="251" y="724"/>
                    </a:lnTo>
                    <a:lnTo>
                      <a:pt x="243" y="723"/>
                    </a:lnTo>
                    <a:lnTo>
                      <a:pt x="235" y="720"/>
                    </a:lnTo>
                    <a:lnTo>
                      <a:pt x="212" y="710"/>
                    </a:lnTo>
                    <a:lnTo>
                      <a:pt x="191" y="698"/>
                    </a:lnTo>
                    <a:lnTo>
                      <a:pt x="171" y="686"/>
                    </a:lnTo>
                    <a:lnTo>
                      <a:pt x="153" y="671"/>
                    </a:lnTo>
                    <a:lnTo>
                      <a:pt x="137" y="655"/>
                    </a:lnTo>
                    <a:lnTo>
                      <a:pt x="122" y="637"/>
                    </a:lnTo>
                    <a:lnTo>
                      <a:pt x="108" y="618"/>
                    </a:lnTo>
                    <a:lnTo>
                      <a:pt x="97" y="598"/>
                    </a:lnTo>
                    <a:lnTo>
                      <a:pt x="86" y="577"/>
                    </a:lnTo>
                    <a:lnTo>
                      <a:pt x="77" y="555"/>
                    </a:lnTo>
                    <a:lnTo>
                      <a:pt x="69" y="532"/>
                    </a:lnTo>
                    <a:lnTo>
                      <a:pt x="63" y="509"/>
                    </a:lnTo>
                    <a:lnTo>
                      <a:pt x="59" y="485"/>
                    </a:lnTo>
                    <a:lnTo>
                      <a:pt x="55" y="461"/>
                    </a:lnTo>
                    <a:lnTo>
                      <a:pt x="53" y="437"/>
                    </a:lnTo>
                    <a:lnTo>
                      <a:pt x="53" y="411"/>
                    </a:lnTo>
                    <a:lnTo>
                      <a:pt x="53" y="330"/>
                    </a:lnTo>
                    <a:lnTo>
                      <a:pt x="45" y="330"/>
                    </a:lnTo>
                    <a:lnTo>
                      <a:pt x="38" y="330"/>
                    </a:lnTo>
                    <a:lnTo>
                      <a:pt x="30" y="330"/>
                    </a:lnTo>
                    <a:lnTo>
                      <a:pt x="22" y="328"/>
                    </a:lnTo>
                    <a:lnTo>
                      <a:pt x="15" y="326"/>
                    </a:lnTo>
                    <a:lnTo>
                      <a:pt x="9" y="323"/>
                    </a:lnTo>
                    <a:lnTo>
                      <a:pt x="3" y="319"/>
                    </a:lnTo>
                    <a:lnTo>
                      <a:pt x="0" y="314"/>
                    </a:lnTo>
                    <a:lnTo>
                      <a:pt x="56" y="294"/>
                    </a:lnTo>
                    <a:lnTo>
                      <a:pt x="61" y="269"/>
                    </a:lnTo>
                    <a:lnTo>
                      <a:pt x="65" y="242"/>
                    </a:lnTo>
                    <a:lnTo>
                      <a:pt x="72" y="217"/>
                    </a:lnTo>
                    <a:lnTo>
                      <a:pt x="87" y="196"/>
                    </a:lnTo>
                    <a:lnTo>
                      <a:pt x="78" y="184"/>
                    </a:lnTo>
                    <a:lnTo>
                      <a:pt x="71" y="171"/>
                    </a:lnTo>
                    <a:lnTo>
                      <a:pt x="64" y="156"/>
                    </a:lnTo>
                    <a:lnTo>
                      <a:pt x="60" y="141"/>
                    </a:lnTo>
                    <a:lnTo>
                      <a:pt x="56" y="126"/>
                    </a:lnTo>
                    <a:lnTo>
                      <a:pt x="56" y="110"/>
                    </a:lnTo>
                    <a:lnTo>
                      <a:pt x="57" y="93"/>
                    </a:lnTo>
                    <a:lnTo>
                      <a:pt x="63" y="77"/>
                    </a:lnTo>
                    <a:lnTo>
                      <a:pt x="70" y="65"/>
                    </a:lnTo>
                    <a:lnTo>
                      <a:pt x="77" y="53"/>
                    </a:lnTo>
                    <a:lnTo>
                      <a:pt x="85" y="42"/>
                    </a:lnTo>
                    <a:lnTo>
                      <a:pt x="94" y="31"/>
                    </a:lnTo>
                    <a:lnTo>
                      <a:pt x="103" y="22"/>
                    </a:lnTo>
                    <a:lnTo>
                      <a:pt x="115" y="14"/>
                    </a:lnTo>
                    <a:lnTo>
                      <a:pt x="125" y="7"/>
                    </a:lnTo>
                    <a:lnTo>
                      <a:pt x="138" y="0"/>
                    </a:lnTo>
                    <a:lnTo>
                      <a:pt x="144" y="8"/>
                    </a:lnTo>
                    <a:lnTo>
                      <a:pt x="145" y="15"/>
                    </a:lnTo>
                    <a:lnTo>
                      <a:pt x="142" y="22"/>
                    </a:lnTo>
                    <a:lnTo>
                      <a:pt x="135" y="28"/>
                    </a:lnTo>
                    <a:lnTo>
                      <a:pt x="127" y="34"/>
                    </a:lnTo>
                    <a:lnTo>
                      <a:pt x="120" y="40"/>
                    </a:lnTo>
                    <a:lnTo>
                      <a:pt x="113" y="47"/>
                    </a:lnTo>
                    <a:lnTo>
                      <a:pt x="109" y="55"/>
                    </a:lnTo>
                    <a:lnTo>
                      <a:pt x="102" y="83"/>
                    </a:lnTo>
                    <a:lnTo>
                      <a:pt x="103" y="113"/>
                    </a:lnTo>
                    <a:lnTo>
                      <a:pt x="110" y="141"/>
                    </a:lnTo>
                    <a:lnTo>
                      <a:pt x="122" y="166"/>
                    </a:lnTo>
                    <a:lnTo>
                      <a:pt x="138" y="184"/>
                    </a:lnTo>
                    <a:lnTo>
                      <a:pt x="154" y="201"/>
                    </a:lnTo>
                    <a:lnTo>
                      <a:pt x="173" y="214"/>
                    </a:lnTo>
                    <a:lnTo>
                      <a:pt x="192" y="226"/>
                    </a:lnTo>
                    <a:lnTo>
                      <a:pt x="212" y="235"/>
                    </a:lnTo>
                    <a:lnTo>
                      <a:pt x="232" y="242"/>
                    </a:lnTo>
                    <a:lnTo>
                      <a:pt x="254" y="249"/>
                    </a:lnTo>
                    <a:lnTo>
                      <a:pt x="276" y="255"/>
                    </a:lnTo>
                    <a:lnTo>
                      <a:pt x="298" y="259"/>
                    </a:lnTo>
                    <a:lnTo>
                      <a:pt x="320" y="265"/>
                    </a:lnTo>
                    <a:lnTo>
                      <a:pt x="342" y="271"/>
                    </a:lnTo>
                    <a:lnTo>
                      <a:pt x="364" y="277"/>
                    </a:lnTo>
                    <a:lnTo>
                      <a:pt x="385" y="284"/>
                    </a:lnTo>
                    <a:lnTo>
                      <a:pt x="405" y="293"/>
                    </a:lnTo>
                    <a:lnTo>
                      <a:pt x="425" y="302"/>
                    </a:lnTo>
                    <a:lnTo>
                      <a:pt x="444" y="315"/>
                    </a:lnTo>
                    <a:lnTo>
                      <a:pt x="459" y="317"/>
                    </a:lnTo>
                    <a:lnTo>
                      <a:pt x="474" y="322"/>
                    </a:lnTo>
                    <a:lnTo>
                      <a:pt x="488" y="328"/>
                    </a:lnTo>
                    <a:lnTo>
                      <a:pt x="501" y="337"/>
                    </a:lnTo>
                    <a:lnTo>
                      <a:pt x="512" y="347"/>
                    </a:lnTo>
                    <a:lnTo>
                      <a:pt x="523" y="358"/>
                    </a:lnTo>
                    <a:lnTo>
                      <a:pt x="531" y="370"/>
                    </a:lnTo>
                    <a:lnTo>
                      <a:pt x="539" y="384"/>
                    </a:lnTo>
                    <a:lnTo>
                      <a:pt x="541" y="396"/>
                    </a:lnTo>
                    <a:lnTo>
                      <a:pt x="540" y="410"/>
                    </a:lnTo>
                    <a:lnTo>
                      <a:pt x="534" y="421"/>
                    </a:lnTo>
                    <a:lnTo>
                      <a:pt x="524" y="430"/>
                    </a:lnTo>
                    <a:lnTo>
                      <a:pt x="517" y="430"/>
                    </a:lnTo>
                    <a:lnTo>
                      <a:pt x="510" y="426"/>
                    </a:lnTo>
                    <a:lnTo>
                      <a:pt x="502" y="422"/>
                    </a:lnTo>
                    <a:lnTo>
                      <a:pt x="495" y="417"/>
                    </a:lnTo>
                    <a:lnTo>
                      <a:pt x="488" y="411"/>
                    </a:lnTo>
                    <a:lnTo>
                      <a:pt x="482" y="406"/>
                    </a:lnTo>
                    <a:lnTo>
                      <a:pt x="479" y="402"/>
                    </a:lnTo>
                    <a:lnTo>
                      <a:pt x="478" y="401"/>
                    </a:lnTo>
                    <a:lnTo>
                      <a:pt x="485" y="405"/>
                    </a:lnTo>
                    <a:lnTo>
                      <a:pt x="492" y="409"/>
                    </a:lnTo>
                    <a:lnTo>
                      <a:pt x="497" y="413"/>
                    </a:lnTo>
                    <a:lnTo>
                      <a:pt x="505" y="414"/>
                    </a:lnTo>
                    <a:lnTo>
                      <a:pt x="511" y="409"/>
                    </a:lnTo>
                    <a:lnTo>
                      <a:pt x="515" y="402"/>
                    </a:lnTo>
                    <a:lnTo>
                      <a:pt x="516" y="396"/>
                    </a:lnTo>
                    <a:lnTo>
                      <a:pt x="516" y="388"/>
                    </a:lnTo>
                    <a:lnTo>
                      <a:pt x="508" y="383"/>
                    </a:lnTo>
                    <a:lnTo>
                      <a:pt x="501" y="375"/>
                    </a:lnTo>
                    <a:lnTo>
                      <a:pt x="493" y="368"/>
                    </a:lnTo>
                    <a:lnTo>
                      <a:pt x="484" y="361"/>
                    </a:lnTo>
                    <a:lnTo>
                      <a:pt x="476" y="354"/>
                    </a:lnTo>
                    <a:lnTo>
                      <a:pt x="466" y="349"/>
                    </a:lnTo>
                    <a:lnTo>
                      <a:pt x="456" y="346"/>
                    </a:lnTo>
                    <a:lnTo>
                      <a:pt x="447" y="346"/>
                    </a:lnTo>
                    <a:lnTo>
                      <a:pt x="454" y="368"/>
                    </a:lnTo>
                    <a:lnTo>
                      <a:pt x="457" y="392"/>
                    </a:lnTo>
                    <a:lnTo>
                      <a:pt x="458" y="416"/>
                    </a:lnTo>
                    <a:lnTo>
                      <a:pt x="461" y="440"/>
                    </a:lnTo>
                    <a:lnTo>
                      <a:pt x="463" y="464"/>
                    </a:lnTo>
                    <a:lnTo>
                      <a:pt x="469" y="487"/>
                    </a:lnTo>
                    <a:lnTo>
                      <a:pt x="480" y="509"/>
                    </a:lnTo>
                    <a:lnTo>
                      <a:pt x="496" y="529"/>
                    </a:lnTo>
                    <a:lnTo>
                      <a:pt x="510" y="544"/>
                    </a:lnTo>
                    <a:lnTo>
                      <a:pt x="524" y="560"/>
                    </a:lnTo>
                    <a:lnTo>
                      <a:pt x="539" y="575"/>
                    </a:lnTo>
                    <a:lnTo>
                      <a:pt x="556" y="589"/>
                    </a:lnTo>
                    <a:lnTo>
                      <a:pt x="573" y="600"/>
                    </a:lnTo>
                    <a:lnTo>
                      <a:pt x="592" y="608"/>
                    </a:lnTo>
                    <a:lnTo>
                      <a:pt x="611" y="612"/>
                    </a:lnTo>
                    <a:lnTo>
                      <a:pt x="633" y="611"/>
                    </a:lnTo>
                    <a:lnTo>
                      <a:pt x="637" y="607"/>
                    </a:lnTo>
                    <a:lnTo>
                      <a:pt x="641" y="604"/>
                    </a:lnTo>
                    <a:lnTo>
                      <a:pt x="646" y="602"/>
                    </a:lnTo>
                    <a:lnTo>
                      <a:pt x="649" y="598"/>
                    </a:lnTo>
                    <a:lnTo>
                      <a:pt x="645" y="593"/>
                    </a:lnTo>
                    <a:lnTo>
                      <a:pt x="639" y="591"/>
                    </a:lnTo>
                    <a:lnTo>
                      <a:pt x="634" y="589"/>
                    </a:lnTo>
                    <a:lnTo>
                      <a:pt x="633" y="583"/>
                    </a:lnTo>
                    <a:lnTo>
                      <a:pt x="640" y="578"/>
                    </a:lnTo>
                    <a:lnTo>
                      <a:pt x="647" y="576"/>
                    </a:lnTo>
                    <a:lnTo>
                      <a:pt x="656" y="575"/>
                    </a:lnTo>
                    <a:lnTo>
                      <a:pt x="664" y="577"/>
                    </a:lnTo>
                    <a:lnTo>
                      <a:pt x="671" y="584"/>
                    </a:lnTo>
                    <a:lnTo>
                      <a:pt x="675" y="592"/>
                    </a:lnTo>
                    <a:lnTo>
                      <a:pt x="676" y="600"/>
                    </a:lnTo>
                    <a:lnTo>
                      <a:pt x="675" y="608"/>
                    </a:lnTo>
                    <a:lnTo>
                      <a:pt x="674" y="619"/>
                    </a:lnTo>
                    <a:lnTo>
                      <a:pt x="668" y="628"/>
                    </a:lnTo>
                    <a:lnTo>
                      <a:pt x="657" y="636"/>
                    </a:lnTo>
                    <a:lnTo>
                      <a:pt x="645" y="643"/>
                    </a:lnTo>
                    <a:lnTo>
                      <a:pt x="630" y="644"/>
                    </a:lnTo>
                    <a:lnTo>
                      <a:pt x="616" y="643"/>
                    </a:lnTo>
                    <a:lnTo>
                      <a:pt x="602" y="641"/>
                    </a:lnTo>
                    <a:lnTo>
                      <a:pt x="590" y="637"/>
                    </a:lnTo>
                    <a:lnTo>
                      <a:pt x="577" y="631"/>
                    </a:lnTo>
                    <a:lnTo>
                      <a:pt x="565" y="627"/>
                    </a:lnTo>
                    <a:lnTo>
                      <a:pt x="556" y="620"/>
                    </a:lnTo>
                    <a:lnTo>
                      <a:pt x="547" y="614"/>
                    </a:lnTo>
                    <a:lnTo>
                      <a:pt x="554" y="636"/>
                    </a:lnTo>
                    <a:lnTo>
                      <a:pt x="562" y="658"/>
                    </a:lnTo>
                    <a:lnTo>
                      <a:pt x="571" y="679"/>
                    </a:lnTo>
                    <a:lnTo>
                      <a:pt x="581" y="701"/>
                    </a:lnTo>
                    <a:lnTo>
                      <a:pt x="593" y="721"/>
                    </a:lnTo>
                    <a:lnTo>
                      <a:pt x="605" y="743"/>
                    </a:lnTo>
                    <a:lnTo>
                      <a:pt x="617" y="764"/>
                    </a:lnTo>
                    <a:lnTo>
                      <a:pt x="631" y="784"/>
                    </a:lnTo>
                    <a:lnTo>
                      <a:pt x="615" y="8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70" name="Freeform 98"/>
              <p:cNvSpPr>
                <a:spLocks/>
              </p:cNvSpPr>
              <p:nvPr/>
            </p:nvSpPr>
            <p:spPr bwMode="auto">
              <a:xfrm>
                <a:off x="3350" y="2622"/>
                <a:ext cx="130" cy="250"/>
              </a:xfrm>
              <a:custGeom>
                <a:avLst/>
                <a:gdLst>
                  <a:gd name="T0" fmla="*/ 1 w 260"/>
                  <a:gd name="T1" fmla="*/ 0 h 501"/>
                  <a:gd name="T2" fmla="*/ 1 w 260"/>
                  <a:gd name="T3" fmla="*/ 0 h 501"/>
                  <a:gd name="T4" fmla="*/ 1 w 260"/>
                  <a:gd name="T5" fmla="*/ 0 h 501"/>
                  <a:gd name="T6" fmla="*/ 1 w 260"/>
                  <a:gd name="T7" fmla="*/ 0 h 501"/>
                  <a:gd name="T8" fmla="*/ 1 w 260"/>
                  <a:gd name="T9" fmla="*/ 0 h 501"/>
                  <a:gd name="T10" fmla="*/ 1 w 260"/>
                  <a:gd name="T11" fmla="*/ 0 h 501"/>
                  <a:gd name="T12" fmla="*/ 1 w 260"/>
                  <a:gd name="T13" fmla="*/ 0 h 501"/>
                  <a:gd name="T14" fmla="*/ 1 w 260"/>
                  <a:gd name="T15" fmla="*/ 0 h 501"/>
                  <a:gd name="T16" fmla="*/ 1 w 260"/>
                  <a:gd name="T17" fmla="*/ 0 h 501"/>
                  <a:gd name="T18" fmla="*/ 1 w 260"/>
                  <a:gd name="T19" fmla="*/ 0 h 501"/>
                  <a:gd name="T20" fmla="*/ 1 w 260"/>
                  <a:gd name="T21" fmla="*/ 0 h 501"/>
                  <a:gd name="T22" fmla="*/ 1 w 260"/>
                  <a:gd name="T23" fmla="*/ 0 h 501"/>
                  <a:gd name="T24" fmla="*/ 1 w 260"/>
                  <a:gd name="T25" fmla="*/ 0 h 501"/>
                  <a:gd name="T26" fmla="*/ 1 w 260"/>
                  <a:gd name="T27" fmla="*/ 0 h 501"/>
                  <a:gd name="T28" fmla="*/ 1 w 260"/>
                  <a:gd name="T29" fmla="*/ 0 h 501"/>
                  <a:gd name="T30" fmla="*/ 1 w 260"/>
                  <a:gd name="T31" fmla="*/ 0 h 501"/>
                  <a:gd name="T32" fmla="*/ 1 w 260"/>
                  <a:gd name="T33" fmla="*/ 0 h 501"/>
                  <a:gd name="T34" fmla="*/ 1 w 260"/>
                  <a:gd name="T35" fmla="*/ 0 h 501"/>
                  <a:gd name="T36" fmla="*/ 1 w 260"/>
                  <a:gd name="T37" fmla="*/ 0 h 501"/>
                  <a:gd name="T38" fmla="*/ 1 w 260"/>
                  <a:gd name="T39" fmla="*/ 0 h 501"/>
                  <a:gd name="T40" fmla="*/ 1 w 260"/>
                  <a:gd name="T41" fmla="*/ 0 h 501"/>
                  <a:gd name="T42" fmla="*/ 1 w 260"/>
                  <a:gd name="T43" fmla="*/ 0 h 501"/>
                  <a:gd name="T44" fmla="*/ 1 w 260"/>
                  <a:gd name="T45" fmla="*/ 0 h 501"/>
                  <a:gd name="T46" fmla="*/ 1 w 260"/>
                  <a:gd name="T47" fmla="*/ 0 h 501"/>
                  <a:gd name="T48" fmla="*/ 1 w 260"/>
                  <a:gd name="T49" fmla="*/ 0 h 501"/>
                  <a:gd name="T50" fmla="*/ 1 w 260"/>
                  <a:gd name="T51" fmla="*/ 0 h 501"/>
                  <a:gd name="T52" fmla="*/ 1 w 260"/>
                  <a:gd name="T53" fmla="*/ 0 h 501"/>
                  <a:gd name="T54" fmla="*/ 1 w 260"/>
                  <a:gd name="T55" fmla="*/ 0 h 501"/>
                  <a:gd name="T56" fmla="*/ 1 w 260"/>
                  <a:gd name="T57" fmla="*/ 0 h 501"/>
                  <a:gd name="T58" fmla="*/ 1 w 260"/>
                  <a:gd name="T59" fmla="*/ 0 h 501"/>
                  <a:gd name="T60" fmla="*/ 1 w 260"/>
                  <a:gd name="T61" fmla="*/ 0 h 501"/>
                  <a:gd name="T62" fmla="*/ 1 w 260"/>
                  <a:gd name="T63" fmla="*/ 0 h 50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60"/>
                  <a:gd name="T97" fmla="*/ 0 h 501"/>
                  <a:gd name="T98" fmla="*/ 260 w 260"/>
                  <a:gd name="T99" fmla="*/ 501 h 50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60" h="501">
                    <a:moveTo>
                      <a:pt x="232" y="111"/>
                    </a:moveTo>
                    <a:lnTo>
                      <a:pt x="248" y="153"/>
                    </a:lnTo>
                    <a:lnTo>
                      <a:pt x="257" y="198"/>
                    </a:lnTo>
                    <a:lnTo>
                      <a:pt x="260" y="246"/>
                    </a:lnTo>
                    <a:lnTo>
                      <a:pt x="258" y="293"/>
                    </a:lnTo>
                    <a:lnTo>
                      <a:pt x="249" y="339"/>
                    </a:lnTo>
                    <a:lnTo>
                      <a:pt x="234" y="384"/>
                    </a:lnTo>
                    <a:lnTo>
                      <a:pt x="213" y="424"/>
                    </a:lnTo>
                    <a:lnTo>
                      <a:pt x="186" y="461"/>
                    </a:lnTo>
                    <a:lnTo>
                      <a:pt x="175" y="470"/>
                    </a:lnTo>
                    <a:lnTo>
                      <a:pt x="160" y="478"/>
                    </a:lnTo>
                    <a:lnTo>
                      <a:pt x="144" y="486"/>
                    </a:lnTo>
                    <a:lnTo>
                      <a:pt x="127" y="493"/>
                    </a:lnTo>
                    <a:lnTo>
                      <a:pt x="111" y="498"/>
                    </a:lnTo>
                    <a:lnTo>
                      <a:pt x="97" y="501"/>
                    </a:lnTo>
                    <a:lnTo>
                      <a:pt x="87" y="501"/>
                    </a:lnTo>
                    <a:lnTo>
                      <a:pt x="82" y="499"/>
                    </a:lnTo>
                    <a:lnTo>
                      <a:pt x="87" y="493"/>
                    </a:lnTo>
                    <a:lnTo>
                      <a:pt x="96" y="485"/>
                    </a:lnTo>
                    <a:lnTo>
                      <a:pt x="108" y="475"/>
                    </a:lnTo>
                    <a:lnTo>
                      <a:pt x="123" y="464"/>
                    </a:lnTo>
                    <a:lnTo>
                      <a:pt x="140" y="453"/>
                    </a:lnTo>
                    <a:lnTo>
                      <a:pt x="154" y="441"/>
                    </a:lnTo>
                    <a:lnTo>
                      <a:pt x="167" y="430"/>
                    </a:lnTo>
                    <a:lnTo>
                      <a:pt x="175" y="421"/>
                    </a:lnTo>
                    <a:lnTo>
                      <a:pt x="188" y="388"/>
                    </a:lnTo>
                    <a:lnTo>
                      <a:pt x="198" y="355"/>
                    </a:lnTo>
                    <a:lnTo>
                      <a:pt x="205" y="319"/>
                    </a:lnTo>
                    <a:lnTo>
                      <a:pt x="210" y="284"/>
                    </a:lnTo>
                    <a:lnTo>
                      <a:pt x="212" y="247"/>
                    </a:lnTo>
                    <a:lnTo>
                      <a:pt x="210" y="210"/>
                    </a:lnTo>
                    <a:lnTo>
                      <a:pt x="206" y="174"/>
                    </a:lnTo>
                    <a:lnTo>
                      <a:pt x="198" y="140"/>
                    </a:lnTo>
                    <a:lnTo>
                      <a:pt x="196" y="130"/>
                    </a:lnTo>
                    <a:lnTo>
                      <a:pt x="194" y="120"/>
                    </a:lnTo>
                    <a:lnTo>
                      <a:pt x="190" y="111"/>
                    </a:lnTo>
                    <a:lnTo>
                      <a:pt x="186" y="103"/>
                    </a:lnTo>
                    <a:lnTo>
                      <a:pt x="181" y="93"/>
                    </a:lnTo>
                    <a:lnTo>
                      <a:pt x="175" y="85"/>
                    </a:lnTo>
                    <a:lnTo>
                      <a:pt x="169" y="78"/>
                    </a:lnTo>
                    <a:lnTo>
                      <a:pt x="163" y="70"/>
                    </a:lnTo>
                    <a:lnTo>
                      <a:pt x="140" y="53"/>
                    </a:lnTo>
                    <a:lnTo>
                      <a:pt x="114" y="40"/>
                    </a:lnTo>
                    <a:lnTo>
                      <a:pt x="87" y="32"/>
                    </a:lnTo>
                    <a:lnTo>
                      <a:pt x="61" y="27"/>
                    </a:lnTo>
                    <a:lnTo>
                      <a:pt x="37" y="24"/>
                    </a:lnTo>
                    <a:lnTo>
                      <a:pt x="17" y="24"/>
                    </a:lnTo>
                    <a:lnTo>
                      <a:pt x="5" y="24"/>
                    </a:lnTo>
                    <a:lnTo>
                      <a:pt x="0" y="24"/>
                    </a:lnTo>
                    <a:lnTo>
                      <a:pt x="16" y="13"/>
                    </a:lnTo>
                    <a:lnTo>
                      <a:pt x="34" y="6"/>
                    </a:lnTo>
                    <a:lnTo>
                      <a:pt x="53" y="1"/>
                    </a:lnTo>
                    <a:lnTo>
                      <a:pt x="73" y="0"/>
                    </a:lnTo>
                    <a:lnTo>
                      <a:pt x="92" y="2"/>
                    </a:lnTo>
                    <a:lnTo>
                      <a:pt x="112" y="6"/>
                    </a:lnTo>
                    <a:lnTo>
                      <a:pt x="130" y="12"/>
                    </a:lnTo>
                    <a:lnTo>
                      <a:pt x="148" y="19"/>
                    </a:lnTo>
                    <a:lnTo>
                      <a:pt x="160" y="28"/>
                    </a:lnTo>
                    <a:lnTo>
                      <a:pt x="173" y="37"/>
                    </a:lnTo>
                    <a:lnTo>
                      <a:pt x="184" y="47"/>
                    </a:lnTo>
                    <a:lnTo>
                      <a:pt x="196" y="59"/>
                    </a:lnTo>
                    <a:lnTo>
                      <a:pt x="206" y="72"/>
                    </a:lnTo>
                    <a:lnTo>
                      <a:pt x="216" y="84"/>
                    </a:lnTo>
                    <a:lnTo>
                      <a:pt x="225" y="97"/>
                    </a:lnTo>
                    <a:lnTo>
                      <a:pt x="232" y="1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71" name="Freeform 99"/>
              <p:cNvSpPr>
                <a:spLocks/>
              </p:cNvSpPr>
              <p:nvPr/>
            </p:nvSpPr>
            <p:spPr bwMode="auto">
              <a:xfrm>
                <a:off x="2585" y="2651"/>
                <a:ext cx="321" cy="350"/>
              </a:xfrm>
              <a:custGeom>
                <a:avLst/>
                <a:gdLst>
                  <a:gd name="T0" fmla="*/ 2 w 641"/>
                  <a:gd name="T1" fmla="*/ 1 h 699"/>
                  <a:gd name="T2" fmla="*/ 2 w 641"/>
                  <a:gd name="T3" fmla="*/ 1 h 699"/>
                  <a:gd name="T4" fmla="*/ 2 w 641"/>
                  <a:gd name="T5" fmla="*/ 1 h 699"/>
                  <a:gd name="T6" fmla="*/ 2 w 641"/>
                  <a:gd name="T7" fmla="*/ 2 h 699"/>
                  <a:gd name="T8" fmla="*/ 2 w 641"/>
                  <a:gd name="T9" fmla="*/ 2 h 699"/>
                  <a:gd name="T10" fmla="*/ 2 w 641"/>
                  <a:gd name="T11" fmla="*/ 2 h 699"/>
                  <a:gd name="T12" fmla="*/ 2 w 641"/>
                  <a:gd name="T13" fmla="*/ 2 h 699"/>
                  <a:gd name="T14" fmla="*/ 2 w 641"/>
                  <a:gd name="T15" fmla="*/ 2 h 699"/>
                  <a:gd name="T16" fmla="*/ 2 w 641"/>
                  <a:gd name="T17" fmla="*/ 2 h 699"/>
                  <a:gd name="T18" fmla="*/ 1 w 641"/>
                  <a:gd name="T19" fmla="*/ 2 h 699"/>
                  <a:gd name="T20" fmla="*/ 1 w 641"/>
                  <a:gd name="T21" fmla="*/ 2 h 699"/>
                  <a:gd name="T22" fmla="*/ 1 w 641"/>
                  <a:gd name="T23" fmla="*/ 2 h 699"/>
                  <a:gd name="T24" fmla="*/ 1 w 641"/>
                  <a:gd name="T25" fmla="*/ 2 h 699"/>
                  <a:gd name="T26" fmla="*/ 1 w 641"/>
                  <a:gd name="T27" fmla="*/ 2 h 699"/>
                  <a:gd name="T28" fmla="*/ 1 w 641"/>
                  <a:gd name="T29" fmla="*/ 2 h 699"/>
                  <a:gd name="T30" fmla="*/ 1 w 641"/>
                  <a:gd name="T31" fmla="*/ 2 h 699"/>
                  <a:gd name="T32" fmla="*/ 1 w 641"/>
                  <a:gd name="T33" fmla="*/ 2 h 699"/>
                  <a:gd name="T34" fmla="*/ 1 w 641"/>
                  <a:gd name="T35" fmla="*/ 2 h 699"/>
                  <a:gd name="T36" fmla="*/ 1 w 641"/>
                  <a:gd name="T37" fmla="*/ 2 h 699"/>
                  <a:gd name="T38" fmla="*/ 1 w 641"/>
                  <a:gd name="T39" fmla="*/ 2 h 699"/>
                  <a:gd name="T40" fmla="*/ 1 w 641"/>
                  <a:gd name="T41" fmla="*/ 2 h 699"/>
                  <a:gd name="T42" fmla="*/ 0 w 641"/>
                  <a:gd name="T43" fmla="*/ 0 h 699"/>
                  <a:gd name="T44" fmla="*/ 2 w 641"/>
                  <a:gd name="T45" fmla="*/ 1 h 69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41"/>
                  <a:gd name="T70" fmla="*/ 0 h 699"/>
                  <a:gd name="T71" fmla="*/ 641 w 641"/>
                  <a:gd name="T72" fmla="*/ 699 h 69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41" h="699">
                    <a:moveTo>
                      <a:pt x="641" y="3"/>
                    </a:moveTo>
                    <a:lnTo>
                      <a:pt x="641" y="107"/>
                    </a:lnTo>
                    <a:lnTo>
                      <a:pt x="641" y="334"/>
                    </a:lnTo>
                    <a:lnTo>
                      <a:pt x="638" y="563"/>
                    </a:lnTo>
                    <a:lnTo>
                      <a:pt x="629" y="668"/>
                    </a:lnTo>
                    <a:lnTo>
                      <a:pt x="623" y="668"/>
                    </a:lnTo>
                    <a:lnTo>
                      <a:pt x="607" y="669"/>
                    </a:lnTo>
                    <a:lnTo>
                      <a:pt x="583" y="672"/>
                    </a:lnTo>
                    <a:lnTo>
                      <a:pt x="549" y="673"/>
                    </a:lnTo>
                    <a:lnTo>
                      <a:pt x="511" y="676"/>
                    </a:lnTo>
                    <a:lnTo>
                      <a:pt x="466" y="678"/>
                    </a:lnTo>
                    <a:lnTo>
                      <a:pt x="419" y="682"/>
                    </a:lnTo>
                    <a:lnTo>
                      <a:pt x="368" y="684"/>
                    </a:lnTo>
                    <a:lnTo>
                      <a:pt x="318" y="688"/>
                    </a:lnTo>
                    <a:lnTo>
                      <a:pt x="266" y="690"/>
                    </a:lnTo>
                    <a:lnTo>
                      <a:pt x="216" y="693"/>
                    </a:lnTo>
                    <a:lnTo>
                      <a:pt x="169" y="696"/>
                    </a:lnTo>
                    <a:lnTo>
                      <a:pt x="127" y="697"/>
                    </a:lnTo>
                    <a:lnTo>
                      <a:pt x="88" y="698"/>
                    </a:lnTo>
                    <a:lnTo>
                      <a:pt x="57" y="699"/>
                    </a:lnTo>
                    <a:lnTo>
                      <a:pt x="34" y="699"/>
                    </a:lnTo>
                    <a:lnTo>
                      <a:pt x="0" y="0"/>
                    </a:lnTo>
                    <a:lnTo>
                      <a:pt x="641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72" name="Freeform 100"/>
              <p:cNvSpPr>
                <a:spLocks/>
              </p:cNvSpPr>
              <p:nvPr/>
            </p:nvSpPr>
            <p:spPr bwMode="auto">
              <a:xfrm>
                <a:off x="3295" y="2647"/>
                <a:ext cx="117" cy="218"/>
              </a:xfrm>
              <a:custGeom>
                <a:avLst/>
                <a:gdLst>
                  <a:gd name="T0" fmla="*/ 1 w 233"/>
                  <a:gd name="T1" fmla="*/ 1 h 434"/>
                  <a:gd name="T2" fmla="*/ 1 w 233"/>
                  <a:gd name="T3" fmla="*/ 1 h 434"/>
                  <a:gd name="T4" fmla="*/ 1 w 233"/>
                  <a:gd name="T5" fmla="*/ 1 h 434"/>
                  <a:gd name="T6" fmla="*/ 1 w 233"/>
                  <a:gd name="T7" fmla="*/ 1 h 434"/>
                  <a:gd name="T8" fmla="*/ 1 w 233"/>
                  <a:gd name="T9" fmla="*/ 1 h 434"/>
                  <a:gd name="T10" fmla="*/ 1 w 233"/>
                  <a:gd name="T11" fmla="*/ 1 h 434"/>
                  <a:gd name="T12" fmla="*/ 1 w 233"/>
                  <a:gd name="T13" fmla="*/ 1 h 434"/>
                  <a:gd name="T14" fmla="*/ 1 w 233"/>
                  <a:gd name="T15" fmla="*/ 1 h 434"/>
                  <a:gd name="T16" fmla="*/ 1 w 233"/>
                  <a:gd name="T17" fmla="*/ 1 h 434"/>
                  <a:gd name="T18" fmla="*/ 1 w 233"/>
                  <a:gd name="T19" fmla="*/ 1 h 434"/>
                  <a:gd name="T20" fmla="*/ 1 w 233"/>
                  <a:gd name="T21" fmla="*/ 1 h 434"/>
                  <a:gd name="T22" fmla="*/ 1 w 233"/>
                  <a:gd name="T23" fmla="*/ 1 h 434"/>
                  <a:gd name="T24" fmla="*/ 1 w 233"/>
                  <a:gd name="T25" fmla="*/ 1 h 434"/>
                  <a:gd name="T26" fmla="*/ 1 w 233"/>
                  <a:gd name="T27" fmla="*/ 1 h 434"/>
                  <a:gd name="T28" fmla="*/ 1 w 233"/>
                  <a:gd name="T29" fmla="*/ 1 h 434"/>
                  <a:gd name="T30" fmla="*/ 1 w 233"/>
                  <a:gd name="T31" fmla="*/ 1 h 434"/>
                  <a:gd name="T32" fmla="*/ 1 w 233"/>
                  <a:gd name="T33" fmla="*/ 1 h 434"/>
                  <a:gd name="T34" fmla="*/ 1 w 233"/>
                  <a:gd name="T35" fmla="*/ 1 h 434"/>
                  <a:gd name="T36" fmla="*/ 1 w 233"/>
                  <a:gd name="T37" fmla="*/ 1 h 434"/>
                  <a:gd name="T38" fmla="*/ 1 w 233"/>
                  <a:gd name="T39" fmla="*/ 1 h 434"/>
                  <a:gd name="T40" fmla="*/ 1 w 233"/>
                  <a:gd name="T41" fmla="*/ 1 h 434"/>
                  <a:gd name="T42" fmla="*/ 1 w 233"/>
                  <a:gd name="T43" fmla="*/ 1 h 434"/>
                  <a:gd name="T44" fmla="*/ 1 w 233"/>
                  <a:gd name="T45" fmla="*/ 1 h 434"/>
                  <a:gd name="T46" fmla="*/ 1 w 233"/>
                  <a:gd name="T47" fmla="*/ 1 h 434"/>
                  <a:gd name="T48" fmla="*/ 1 w 233"/>
                  <a:gd name="T49" fmla="*/ 1 h 434"/>
                  <a:gd name="T50" fmla="*/ 1 w 233"/>
                  <a:gd name="T51" fmla="*/ 1 h 434"/>
                  <a:gd name="T52" fmla="*/ 1 w 233"/>
                  <a:gd name="T53" fmla="*/ 1 h 434"/>
                  <a:gd name="T54" fmla="*/ 1 w 233"/>
                  <a:gd name="T55" fmla="*/ 1 h 434"/>
                  <a:gd name="T56" fmla="*/ 1 w 233"/>
                  <a:gd name="T57" fmla="*/ 1 h 434"/>
                  <a:gd name="T58" fmla="*/ 1 w 233"/>
                  <a:gd name="T59" fmla="*/ 1 h 434"/>
                  <a:gd name="T60" fmla="*/ 1 w 233"/>
                  <a:gd name="T61" fmla="*/ 1 h 434"/>
                  <a:gd name="T62" fmla="*/ 1 w 233"/>
                  <a:gd name="T63" fmla="*/ 1 h 434"/>
                  <a:gd name="T64" fmla="*/ 1 w 233"/>
                  <a:gd name="T65" fmla="*/ 1 h 434"/>
                  <a:gd name="T66" fmla="*/ 1 w 233"/>
                  <a:gd name="T67" fmla="*/ 1 h 434"/>
                  <a:gd name="T68" fmla="*/ 1 w 233"/>
                  <a:gd name="T69" fmla="*/ 1 h 434"/>
                  <a:gd name="T70" fmla="*/ 1 w 233"/>
                  <a:gd name="T71" fmla="*/ 1 h 434"/>
                  <a:gd name="T72" fmla="*/ 1 w 233"/>
                  <a:gd name="T73" fmla="*/ 1 h 434"/>
                  <a:gd name="T74" fmla="*/ 1 w 233"/>
                  <a:gd name="T75" fmla="*/ 1 h 434"/>
                  <a:gd name="T76" fmla="*/ 1 w 233"/>
                  <a:gd name="T77" fmla="*/ 1 h 434"/>
                  <a:gd name="T78" fmla="*/ 1 w 233"/>
                  <a:gd name="T79" fmla="*/ 1 h 434"/>
                  <a:gd name="T80" fmla="*/ 1 w 233"/>
                  <a:gd name="T81" fmla="*/ 1 h 434"/>
                  <a:gd name="T82" fmla="*/ 1 w 233"/>
                  <a:gd name="T83" fmla="*/ 1 h 434"/>
                  <a:gd name="T84" fmla="*/ 1 w 233"/>
                  <a:gd name="T85" fmla="*/ 1 h 4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3"/>
                  <a:gd name="T130" fmla="*/ 0 h 434"/>
                  <a:gd name="T131" fmla="*/ 233 w 233"/>
                  <a:gd name="T132" fmla="*/ 434 h 4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3" h="434">
                    <a:moveTo>
                      <a:pt x="133" y="147"/>
                    </a:moveTo>
                    <a:lnTo>
                      <a:pt x="137" y="164"/>
                    </a:lnTo>
                    <a:lnTo>
                      <a:pt x="137" y="180"/>
                    </a:lnTo>
                    <a:lnTo>
                      <a:pt x="135" y="196"/>
                    </a:lnTo>
                    <a:lnTo>
                      <a:pt x="130" y="211"/>
                    </a:lnTo>
                    <a:lnTo>
                      <a:pt x="122" y="226"/>
                    </a:lnTo>
                    <a:lnTo>
                      <a:pt x="114" y="240"/>
                    </a:lnTo>
                    <a:lnTo>
                      <a:pt x="104" y="253"/>
                    </a:lnTo>
                    <a:lnTo>
                      <a:pt x="92" y="266"/>
                    </a:lnTo>
                    <a:lnTo>
                      <a:pt x="86" y="270"/>
                    </a:lnTo>
                    <a:lnTo>
                      <a:pt x="79" y="272"/>
                    </a:lnTo>
                    <a:lnTo>
                      <a:pt x="74" y="274"/>
                    </a:lnTo>
                    <a:lnTo>
                      <a:pt x="67" y="275"/>
                    </a:lnTo>
                    <a:lnTo>
                      <a:pt x="60" y="275"/>
                    </a:lnTo>
                    <a:lnTo>
                      <a:pt x="52" y="275"/>
                    </a:lnTo>
                    <a:lnTo>
                      <a:pt x="41" y="275"/>
                    </a:lnTo>
                    <a:lnTo>
                      <a:pt x="31" y="273"/>
                    </a:lnTo>
                    <a:lnTo>
                      <a:pt x="36" y="279"/>
                    </a:lnTo>
                    <a:lnTo>
                      <a:pt x="40" y="283"/>
                    </a:lnTo>
                    <a:lnTo>
                      <a:pt x="46" y="288"/>
                    </a:lnTo>
                    <a:lnTo>
                      <a:pt x="52" y="291"/>
                    </a:lnTo>
                    <a:lnTo>
                      <a:pt x="59" y="295"/>
                    </a:lnTo>
                    <a:lnTo>
                      <a:pt x="66" y="297"/>
                    </a:lnTo>
                    <a:lnTo>
                      <a:pt x="72" y="298"/>
                    </a:lnTo>
                    <a:lnTo>
                      <a:pt x="79" y="300"/>
                    </a:lnTo>
                    <a:lnTo>
                      <a:pt x="87" y="298"/>
                    </a:lnTo>
                    <a:lnTo>
                      <a:pt x="97" y="296"/>
                    </a:lnTo>
                    <a:lnTo>
                      <a:pt x="107" y="295"/>
                    </a:lnTo>
                    <a:lnTo>
                      <a:pt x="117" y="295"/>
                    </a:lnTo>
                    <a:lnTo>
                      <a:pt x="128" y="295"/>
                    </a:lnTo>
                    <a:lnTo>
                      <a:pt x="136" y="295"/>
                    </a:lnTo>
                    <a:lnTo>
                      <a:pt x="143" y="297"/>
                    </a:lnTo>
                    <a:lnTo>
                      <a:pt x="146" y="300"/>
                    </a:lnTo>
                    <a:lnTo>
                      <a:pt x="146" y="316"/>
                    </a:lnTo>
                    <a:lnTo>
                      <a:pt x="144" y="329"/>
                    </a:lnTo>
                    <a:lnTo>
                      <a:pt x="139" y="343"/>
                    </a:lnTo>
                    <a:lnTo>
                      <a:pt x="131" y="356"/>
                    </a:lnTo>
                    <a:lnTo>
                      <a:pt x="122" y="369"/>
                    </a:lnTo>
                    <a:lnTo>
                      <a:pt x="112" y="379"/>
                    </a:lnTo>
                    <a:lnTo>
                      <a:pt x="101" y="388"/>
                    </a:lnTo>
                    <a:lnTo>
                      <a:pt x="90" y="396"/>
                    </a:lnTo>
                    <a:lnTo>
                      <a:pt x="99" y="400"/>
                    </a:lnTo>
                    <a:lnTo>
                      <a:pt x="109" y="401"/>
                    </a:lnTo>
                    <a:lnTo>
                      <a:pt x="120" y="401"/>
                    </a:lnTo>
                    <a:lnTo>
                      <a:pt x="129" y="400"/>
                    </a:lnTo>
                    <a:lnTo>
                      <a:pt x="139" y="397"/>
                    </a:lnTo>
                    <a:lnTo>
                      <a:pt x="148" y="394"/>
                    </a:lnTo>
                    <a:lnTo>
                      <a:pt x="158" y="389"/>
                    </a:lnTo>
                    <a:lnTo>
                      <a:pt x="166" y="385"/>
                    </a:lnTo>
                    <a:lnTo>
                      <a:pt x="174" y="379"/>
                    </a:lnTo>
                    <a:lnTo>
                      <a:pt x="180" y="372"/>
                    </a:lnTo>
                    <a:lnTo>
                      <a:pt x="186" y="364"/>
                    </a:lnTo>
                    <a:lnTo>
                      <a:pt x="192" y="356"/>
                    </a:lnTo>
                    <a:lnTo>
                      <a:pt x="199" y="348"/>
                    </a:lnTo>
                    <a:lnTo>
                      <a:pt x="206" y="340"/>
                    </a:lnTo>
                    <a:lnTo>
                      <a:pt x="214" y="334"/>
                    </a:lnTo>
                    <a:lnTo>
                      <a:pt x="224" y="329"/>
                    </a:lnTo>
                    <a:lnTo>
                      <a:pt x="229" y="339"/>
                    </a:lnTo>
                    <a:lnTo>
                      <a:pt x="233" y="349"/>
                    </a:lnTo>
                    <a:lnTo>
                      <a:pt x="233" y="358"/>
                    </a:lnTo>
                    <a:lnTo>
                      <a:pt x="230" y="369"/>
                    </a:lnTo>
                    <a:lnTo>
                      <a:pt x="220" y="385"/>
                    </a:lnTo>
                    <a:lnTo>
                      <a:pt x="207" y="397"/>
                    </a:lnTo>
                    <a:lnTo>
                      <a:pt x="193" y="408"/>
                    </a:lnTo>
                    <a:lnTo>
                      <a:pt x="178" y="416"/>
                    </a:lnTo>
                    <a:lnTo>
                      <a:pt x="161" y="423"/>
                    </a:lnTo>
                    <a:lnTo>
                      <a:pt x="144" y="427"/>
                    </a:lnTo>
                    <a:lnTo>
                      <a:pt x="127" y="431"/>
                    </a:lnTo>
                    <a:lnTo>
                      <a:pt x="109" y="434"/>
                    </a:lnTo>
                    <a:lnTo>
                      <a:pt x="101" y="431"/>
                    </a:lnTo>
                    <a:lnTo>
                      <a:pt x="93" y="427"/>
                    </a:lnTo>
                    <a:lnTo>
                      <a:pt x="85" y="424"/>
                    </a:lnTo>
                    <a:lnTo>
                      <a:pt x="76" y="420"/>
                    </a:lnTo>
                    <a:lnTo>
                      <a:pt x="68" y="417"/>
                    </a:lnTo>
                    <a:lnTo>
                      <a:pt x="60" y="411"/>
                    </a:lnTo>
                    <a:lnTo>
                      <a:pt x="53" y="406"/>
                    </a:lnTo>
                    <a:lnTo>
                      <a:pt x="46" y="397"/>
                    </a:lnTo>
                    <a:lnTo>
                      <a:pt x="48" y="393"/>
                    </a:lnTo>
                    <a:lnTo>
                      <a:pt x="52" y="391"/>
                    </a:lnTo>
                    <a:lnTo>
                      <a:pt x="56" y="388"/>
                    </a:lnTo>
                    <a:lnTo>
                      <a:pt x="61" y="387"/>
                    </a:lnTo>
                    <a:lnTo>
                      <a:pt x="67" y="386"/>
                    </a:lnTo>
                    <a:lnTo>
                      <a:pt x="72" y="385"/>
                    </a:lnTo>
                    <a:lnTo>
                      <a:pt x="77" y="384"/>
                    </a:lnTo>
                    <a:lnTo>
                      <a:pt x="82" y="381"/>
                    </a:lnTo>
                    <a:lnTo>
                      <a:pt x="93" y="370"/>
                    </a:lnTo>
                    <a:lnTo>
                      <a:pt x="104" y="358"/>
                    </a:lnTo>
                    <a:lnTo>
                      <a:pt x="112" y="346"/>
                    </a:lnTo>
                    <a:lnTo>
                      <a:pt x="115" y="332"/>
                    </a:lnTo>
                    <a:lnTo>
                      <a:pt x="104" y="335"/>
                    </a:lnTo>
                    <a:lnTo>
                      <a:pt x="91" y="335"/>
                    </a:lnTo>
                    <a:lnTo>
                      <a:pt x="79" y="334"/>
                    </a:lnTo>
                    <a:lnTo>
                      <a:pt x="68" y="329"/>
                    </a:lnTo>
                    <a:lnTo>
                      <a:pt x="56" y="325"/>
                    </a:lnTo>
                    <a:lnTo>
                      <a:pt x="45" y="318"/>
                    </a:lnTo>
                    <a:lnTo>
                      <a:pt x="34" y="310"/>
                    </a:lnTo>
                    <a:lnTo>
                      <a:pt x="24" y="301"/>
                    </a:lnTo>
                    <a:lnTo>
                      <a:pt x="10" y="282"/>
                    </a:lnTo>
                    <a:lnTo>
                      <a:pt x="2" y="260"/>
                    </a:lnTo>
                    <a:lnTo>
                      <a:pt x="0" y="237"/>
                    </a:lnTo>
                    <a:lnTo>
                      <a:pt x="6" y="215"/>
                    </a:lnTo>
                    <a:lnTo>
                      <a:pt x="13" y="218"/>
                    </a:lnTo>
                    <a:lnTo>
                      <a:pt x="16" y="223"/>
                    </a:lnTo>
                    <a:lnTo>
                      <a:pt x="18" y="230"/>
                    </a:lnTo>
                    <a:lnTo>
                      <a:pt x="21" y="238"/>
                    </a:lnTo>
                    <a:lnTo>
                      <a:pt x="23" y="245"/>
                    </a:lnTo>
                    <a:lnTo>
                      <a:pt x="28" y="252"/>
                    </a:lnTo>
                    <a:lnTo>
                      <a:pt x="33" y="256"/>
                    </a:lnTo>
                    <a:lnTo>
                      <a:pt x="44" y="257"/>
                    </a:lnTo>
                    <a:lnTo>
                      <a:pt x="48" y="257"/>
                    </a:lnTo>
                    <a:lnTo>
                      <a:pt x="53" y="257"/>
                    </a:lnTo>
                    <a:lnTo>
                      <a:pt x="57" y="257"/>
                    </a:lnTo>
                    <a:lnTo>
                      <a:pt x="63" y="257"/>
                    </a:lnTo>
                    <a:lnTo>
                      <a:pt x="68" y="256"/>
                    </a:lnTo>
                    <a:lnTo>
                      <a:pt x="74" y="253"/>
                    </a:lnTo>
                    <a:lnTo>
                      <a:pt x="78" y="251"/>
                    </a:lnTo>
                    <a:lnTo>
                      <a:pt x="82" y="248"/>
                    </a:lnTo>
                    <a:lnTo>
                      <a:pt x="97" y="215"/>
                    </a:lnTo>
                    <a:lnTo>
                      <a:pt x="97" y="182"/>
                    </a:lnTo>
                    <a:lnTo>
                      <a:pt x="87" y="149"/>
                    </a:lnTo>
                    <a:lnTo>
                      <a:pt x="75" y="114"/>
                    </a:lnTo>
                    <a:lnTo>
                      <a:pt x="66" y="82"/>
                    </a:lnTo>
                    <a:lnTo>
                      <a:pt x="66" y="51"/>
                    </a:lnTo>
                    <a:lnTo>
                      <a:pt x="79" y="23"/>
                    </a:lnTo>
                    <a:lnTo>
                      <a:pt x="115" y="0"/>
                    </a:lnTo>
                    <a:lnTo>
                      <a:pt x="117" y="16"/>
                    </a:lnTo>
                    <a:lnTo>
                      <a:pt x="122" y="56"/>
                    </a:lnTo>
                    <a:lnTo>
                      <a:pt x="128" y="105"/>
                    </a:lnTo>
                    <a:lnTo>
                      <a:pt x="133" y="1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73" name="Freeform 101"/>
              <p:cNvSpPr>
                <a:spLocks/>
              </p:cNvSpPr>
              <p:nvPr/>
            </p:nvSpPr>
            <p:spPr bwMode="auto">
              <a:xfrm>
                <a:off x="2603" y="2661"/>
                <a:ext cx="289" cy="328"/>
              </a:xfrm>
              <a:custGeom>
                <a:avLst/>
                <a:gdLst>
                  <a:gd name="T0" fmla="*/ 1 w 578"/>
                  <a:gd name="T1" fmla="*/ 2 h 654"/>
                  <a:gd name="T2" fmla="*/ 1 w 578"/>
                  <a:gd name="T3" fmla="*/ 2 h 654"/>
                  <a:gd name="T4" fmla="*/ 1 w 578"/>
                  <a:gd name="T5" fmla="*/ 2 h 654"/>
                  <a:gd name="T6" fmla="*/ 1 w 578"/>
                  <a:gd name="T7" fmla="*/ 2 h 654"/>
                  <a:gd name="T8" fmla="*/ 1 w 578"/>
                  <a:gd name="T9" fmla="*/ 2 h 654"/>
                  <a:gd name="T10" fmla="*/ 1 w 578"/>
                  <a:gd name="T11" fmla="*/ 2 h 654"/>
                  <a:gd name="T12" fmla="*/ 1 w 578"/>
                  <a:gd name="T13" fmla="*/ 2 h 654"/>
                  <a:gd name="T14" fmla="*/ 1 w 578"/>
                  <a:gd name="T15" fmla="*/ 2 h 654"/>
                  <a:gd name="T16" fmla="*/ 1 w 578"/>
                  <a:gd name="T17" fmla="*/ 2 h 654"/>
                  <a:gd name="T18" fmla="*/ 1 w 578"/>
                  <a:gd name="T19" fmla="*/ 2 h 654"/>
                  <a:gd name="T20" fmla="*/ 1 w 578"/>
                  <a:gd name="T21" fmla="*/ 2 h 654"/>
                  <a:gd name="T22" fmla="*/ 1 w 578"/>
                  <a:gd name="T23" fmla="*/ 2 h 654"/>
                  <a:gd name="T24" fmla="*/ 1 w 578"/>
                  <a:gd name="T25" fmla="*/ 2 h 654"/>
                  <a:gd name="T26" fmla="*/ 1 w 578"/>
                  <a:gd name="T27" fmla="*/ 2 h 654"/>
                  <a:gd name="T28" fmla="*/ 1 w 578"/>
                  <a:gd name="T29" fmla="*/ 2 h 654"/>
                  <a:gd name="T30" fmla="*/ 1 w 578"/>
                  <a:gd name="T31" fmla="*/ 2 h 654"/>
                  <a:gd name="T32" fmla="*/ 1 w 578"/>
                  <a:gd name="T33" fmla="*/ 2 h 654"/>
                  <a:gd name="T34" fmla="*/ 0 w 578"/>
                  <a:gd name="T35" fmla="*/ 0 h 654"/>
                  <a:gd name="T36" fmla="*/ 1 w 578"/>
                  <a:gd name="T37" fmla="*/ 1 h 654"/>
                  <a:gd name="T38" fmla="*/ 1 w 578"/>
                  <a:gd name="T39" fmla="*/ 2 h 65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78"/>
                  <a:gd name="T61" fmla="*/ 0 h 654"/>
                  <a:gd name="T62" fmla="*/ 578 w 578"/>
                  <a:gd name="T63" fmla="*/ 654 h 65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78" h="654">
                    <a:moveTo>
                      <a:pt x="568" y="622"/>
                    </a:moveTo>
                    <a:lnTo>
                      <a:pt x="545" y="624"/>
                    </a:lnTo>
                    <a:lnTo>
                      <a:pt x="517" y="625"/>
                    </a:lnTo>
                    <a:lnTo>
                      <a:pt x="481" y="629"/>
                    </a:lnTo>
                    <a:lnTo>
                      <a:pt x="441" y="631"/>
                    </a:lnTo>
                    <a:lnTo>
                      <a:pt x="398" y="633"/>
                    </a:lnTo>
                    <a:lnTo>
                      <a:pt x="352" y="636"/>
                    </a:lnTo>
                    <a:lnTo>
                      <a:pt x="305" y="639"/>
                    </a:lnTo>
                    <a:lnTo>
                      <a:pt x="258" y="641"/>
                    </a:lnTo>
                    <a:lnTo>
                      <a:pt x="213" y="644"/>
                    </a:lnTo>
                    <a:lnTo>
                      <a:pt x="169" y="646"/>
                    </a:lnTo>
                    <a:lnTo>
                      <a:pt x="129" y="648"/>
                    </a:lnTo>
                    <a:lnTo>
                      <a:pt x="94" y="651"/>
                    </a:lnTo>
                    <a:lnTo>
                      <a:pt x="64" y="652"/>
                    </a:lnTo>
                    <a:lnTo>
                      <a:pt x="42" y="653"/>
                    </a:lnTo>
                    <a:lnTo>
                      <a:pt x="27" y="654"/>
                    </a:lnTo>
                    <a:lnTo>
                      <a:pt x="23" y="654"/>
                    </a:lnTo>
                    <a:lnTo>
                      <a:pt x="0" y="0"/>
                    </a:lnTo>
                    <a:lnTo>
                      <a:pt x="578" y="8"/>
                    </a:lnTo>
                    <a:lnTo>
                      <a:pt x="568" y="622"/>
                    </a:lnTo>
                    <a:close/>
                  </a:path>
                </a:pathLst>
              </a:custGeom>
              <a:solidFill>
                <a:srgbClr val="26AD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74" name="Freeform 102"/>
              <p:cNvSpPr>
                <a:spLocks/>
              </p:cNvSpPr>
              <p:nvPr/>
            </p:nvSpPr>
            <p:spPr bwMode="auto">
              <a:xfrm>
                <a:off x="2561" y="3027"/>
                <a:ext cx="378" cy="112"/>
              </a:xfrm>
              <a:custGeom>
                <a:avLst/>
                <a:gdLst>
                  <a:gd name="T0" fmla="*/ 1 w 756"/>
                  <a:gd name="T1" fmla="*/ 0 h 226"/>
                  <a:gd name="T2" fmla="*/ 1 w 756"/>
                  <a:gd name="T3" fmla="*/ 0 h 226"/>
                  <a:gd name="T4" fmla="*/ 1 w 756"/>
                  <a:gd name="T5" fmla="*/ 0 h 226"/>
                  <a:gd name="T6" fmla="*/ 1 w 756"/>
                  <a:gd name="T7" fmla="*/ 0 h 226"/>
                  <a:gd name="T8" fmla="*/ 1 w 756"/>
                  <a:gd name="T9" fmla="*/ 0 h 226"/>
                  <a:gd name="T10" fmla="*/ 1 w 756"/>
                  <a:gd name="T11" fmla="*/ 0 h 226"/>
                  <a:gd name="T12" fmla="*/ 1 w 756"/>
                  <a:gd name="T13" fmla="*/ 0 h 226"/>
                  <a:gd name="T14" fmla="*/ 1 w 756"/>
                  <a:gd name="T15" fmla="*/ 0 h 226"/>
                  <a:gd name="T16" fmla="*/ 1 w 756"/>
                  <a:gd name="T17" fmla="*/ 0 h 226"/>
                  <a:gd name="T18" fmla="*/ 1 w 756"/>
                  <a:gd name="T19" fmla="*/ 0 h 226"/>
                  <a:gd name="T20" fmla="*/ 1 w 756"/>
                  <a:gd name="T21" fmla="*/ 0 h 226"/>
                  <a:gd name="T22" fmla="*/ 1 w 756"/>
                  <a:gd name="T23" fmla="*/ 0 h 226"/>
                  <a:gd name="T24" fmla="*/ 1 w 756"/>
                  <a:gd name="T25" fmla="*/ 0 h 226"/>
                  <a:gd name="T26" fmla="*/ 1 w 756"/>
                  <a:gd name="T27" fmla="*/ 0 h 226"/>
                  <a:gd name="T28" fmla="*/ 1 w 756"/>
                  <a:gd name="T29" fmla="*/ 0 h 226"/>
                  <a:gd name="T30" fmla="*/ 1 w 756"/>
                  <a:gd name="T31" fmla="*/ 0 h 226"/>
                  <a:gd name="T32" fmla="*/ 1 w 756"/>
                  <a:gd name="T33" fmla="*/ 0 h 226"/>
                  <a:gd name="T34" fmla="*/ 1 w 756"/>
                  <a:gd name="T35" fmla="*/ 0 h 226"/>
                  <a:gd name="T36" fmla="*/ 1 w 756"/>
                  <a:gd name="T37" fmla="*/ 0 h 226"/>
                  <a:gd name="T38" fmla="*/ 1 w 756"/>
                  <a:gd name="T39" fmla="*/ 0 h 226"/>
                  <a:gd name="T40" fmla="*/ 1 w 756"/>
                  <a:gd name="T41" fmla="*/ 0 h 226"/>
                  <a:gd name="T42" fmla="*/ 1 w 756"/>
                  <a:gd name="T43" fmla="*/ 0 h 226"/>
                  <a:gd name="T44" fmla="*/ 1 w 756"/>
                  <a:gd name="T45" fmla="*/ 0 h 226"/>
                  <a:gd name="T46" fmla="*/ 1 w 756"/>
                  <a:gd name="T47" fmla="*/ 0 h 226"/>
                  <a:gd name="T48" fmla="*/ 1 w 756"/>
                  <a:gd name="T49" fmla="*/ 0 h 226"/>
                  <a:gd name="T50" fmla="*/ 1 w 756"/>
                  <a:gd name="T51" fmla="*/ 0 h 226"/>
                  <a:gd name="T52" fmla="*/ 1 w 756"/>
                  <a:gd name="T53" fmla="*/ 0 h 226"/>
                  <a:gd name="T54" fmla="*/ 1 w 756"/>
                  <a:gd name="T55" fmla="*/ 0 h 226"/>
                  <a:gd name="T56" fmla="*/ 1 w 756"/>
                  <a:gd name="T57" fmla="*/ 0 h 226"/>
                  <a:gd name="T58" fmla="*/ 1 w 756"/>
                  <a:gd name="T59" fmla="*/ 0 h 226"/>
                  <a:gd name="T60" fmla="*/ 1 w 756"/>
                  <a:gd name="T61" fmla="*/ 0 h 226"/>
                  <a:gd name="T62" fmla="*/ 1 w 756"/>
                  <a:gd name="T63" fmla="*/ 0 h 226"/>
                  <a:gd name="T64" fmla="*/ 1 w 756"/>
                  <a:gd name="T65" fmla="*/ 0 h 226"/>
                  <a:gd name="T66" fmla="*/ 1 w 756"/>
                  <a:gd name="T67" fmla="*/ 0 h 226"/>
                  <a:gd name="T68" fmla="*/ 1 w 756"/>
                  <a:gd name="T69" fmla="*/ 0 h 226"/>
                  <a:gd name="T70" fmla="*/ 1 w 756"/>
                  <a:gd name="T71" fmla="*/ 0 h 226"/>
                  <a:gd name="T72" fmla="*/ 1 w 756"/>
                  <a:gd name="T73" fmla="*/ 0 h 226"/>
                  <a:gd name="T74" fmla="*/ 1 w 756"/>
                  <a:gd name="T75" fmla="*/ 0 h 226"/>
                  <a:gd name="T76" fmla="*/ 1 w 756"/>
                  <a:gd name="T77" fmla="*/ 0 h 226"/>
                  <a:gd name="T78" fmla="*/ 1 w 756"/>
                  <a:gd name="T79" fmla="*/ 0 h 226"/>
                  <a:gd name="T80" fmla="*/ 1 w 756"/>
                  <a:gd name="T81" fmla="*/ 0 h 226"/>
                  <a:gd name="T82" fmla="*/ 1 w 756"/>
                  <a:gd name="T83" fmla="*/ 0 h 226"/>
                  <a:gd name="T84" fmla="*/ 1 w 756"/>
                  <a:gd name="T85" fmla="*/ 0 h 226"/>
                  <a:gd name="T86" fmla="*/ 1 w 756"/>
                  <a:gd name="T87" fmla="*/ 0 h 226"/>
                  <a:gd name="T88" fmla="*/ 1 w 756"/>
                  <a:gd name="T89" fmla="*/ 0 h 226"/>
                  <a:gd name="T90" fmla="*/ 1 w 756"/>
                  <a:gd name="T91" fmla="*/ 0 h 22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756"/>
                  <a:gd name="T139" fmla="*/ 0 h 226"/>
                  <a:gd name="T140" fmla="*/ 756 w 756"/>
                  <a:gd name="T141" fmla="*/ 226 h 22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756" h="226">
                    <a:moveTo>
                      <a:pt x="756" y="6"/>
                    </a:moveTo>
                    <a:lnTo>
                      <a:pt x="754" y="7"/>
                    </a:lnTo>
                    <a:lnTo>
                      <a:pt x="749" y="9"/>
                    </a:lnTo>
                    <a:lnTo>
                      <a:pt x="741" y="14"/>
                    </a:lnTo>
                    <a:lnTo>
                      <a:pt x="729" y="20"/>
                    </a:lnTo>
                    <a:lnTo>
                      <a:pt x="716" y="27"/>
                    </a:lnTo>
                    <a:lnTo>
                      <a:pt x="700" y="35"/>
                    </a:lnTo>
                    <a:lnTo>
                      <a:pt x="682" y="43"/>
                    </a:lnTo>
                    <a:lnTo>
                      <a:pt x="664" y="51"/>
                    </a:lnTo>
                    <a:lnTo>
                      <a:pt x="643" y="59"/>
                    </a:lnTo>
                    <a:lnTo>
                      <a:pt x="622" y="67"/>
                    </a:lnTo>
                    <a:lnTo>
                      <a:pt x="602" y="74"/>
                    </a:lnTo>
                    <a:lnTo>
                      <a:pt x="580" y="81"/>
                    </a:lnTo>
                    <a:lnTo>
                      <a:pt x="559" y="86"/>
                    </a:lnTo>
                    <a:lnTo>
                      <a:pt x="538" y="90"/>
                    </a:lnTo>
                    <a:lnTo>
                      <a:pt x="519" y="92"/>
                    </a:lnTo>
                    <a:lnTo>
                      <a:pt x="500" y="92"/>
                    </a:lnTo>
                    <a:lnTo>
                      <a:pt x="486" y="128"/>
                    </a:lnTo>
                    <a:lnTo>
                      <a:pt x="478" y="173"/>
                    </a:lnTo>
                    <a:lnTo>
                      <a:pt x="475" y="210"/>
                    </a:lnTo>
                    <a:lnTo>
                      <a:pt x="475" y="226"/>
                    </a:lnTo>
                    <a:lnTo>
                      <a:pt x="458" y="206"/>
                    </a:lnTo>
                    <a:lnTo>
                      <a:pt x="452" y="180"/>
                    </a:lnTo>
                    <a:lnTo>
                      <a:pt x="453" y="151"/>
                    </a:lnTo>
                    <a:lnTo>
                      <a:pt x="458" y="123"/>
                    </a:lnTo>
                    <a:lnTo>
                      <a:pt x="460" y="116"/>
                    </a:lnTo>
                    <a:lnTo>
                      <a:pt x="463" y="108"/>
                    </a:lnTo>
                    <a:lnTo>
                      <a:pt x="467" y="101"/>
                    </a:lnTo>
                    <a:lnTo>
                      <a:pt x="470" y="96"/>
                    </a:lnTo>
                    <a:lnTo>
                      <a:pt x="476" y="90"/>
                    </a:lnTo>
                    <a:lnTo>
                      <a:pt x="482" y="84"/>
                    </a:lnTo>
                    <a:lnTo>
                      <a:pt x="488" y="81"/>
                    </a:lnTo>
                    <a:lnTo>
                      <a:pt x="496" y="77"/>
                    </a:lnTo>
                    <a:lnTo>
                      <a:pt x="505" y="77"/>
                    </a:lnTo>
                    <a:lnTo>
                      <a:pt x="520" y="75"/>
                    </a:lnTo>
                    <a:lnTo>
                      <a:pt x="541" y="69"/>
                    </a:lnTo>
                    <a:lnTo>
                      <a:pt x="565" y="62"/>
                    </a:lnTo>
                    <a:lnTo>
                      <a:pt x="590" y="54"/>
                    </a:lnTo>
                    <a:lnTo>
                      <a:pt x="614" y="46"/>
                    </a:lnTo>
                    <a:lnTo>
                      <a:pt x="636" y="38"/>
                    </a:lnTo>
                    <a:lnTo>
                      <a:pt x="653" y="33"/>
                    </a:lnTo>
                    <a:lnTo>
                      <a:pt x="636" y="32"/>
                    </a:lnTo>
                    <a:lnTo>
                      <a:pt x="609" y="33"/>
                    </a:lnTo>
                    <a:lnTo>
                      <a:pt x="574" y="35"/>
                    </a:lnTo>
                    <a:lnTo>
                      <a:pt x="531" y="37"/>
                    </a:lnTo>
                    <a:lnTo>
                      <a:pt x="483" y="40"/>
                    </a:lnTo>
                    <a:lnTo>
                      <a:pt x="431" y="44"/>
                    </a:lnTo>
                    <a:lnTo>
                      <a:pt x="376" y="47"/>
                    </a:lnTo>
                    <a:lnTo>
                      <a:pt x="321" y="52"/>
                    </a:lnTo>
                    <a:lnTo>
                      <a:pt x="264" y="57"/>
                    </a:lnTo>
                    <a:lnTo>
                      <a:pt x="210" y="60"/>
                    </a:lnTo>
                    <a:lnTo>
                      <a:pt x="159" y="65"/>
                    </a:lnTo>
                    <a:lnTo>
                      <a:pt x="113" y="68"/>
                    </a:lnTo>
                    <a:lnTo>
                      <a:pt x="72" y="71"/>
                    </a:lnTo>
                    <a:lnTo>
                      <a:pt x="40" y="73"/>
                    </a:lnTo>
                    <a:lnTo>
                      <a:pt x="14" y="75"/>
                    </a:lnTo>
                    <a:lnTo>
                      <a:pt x="0" y="75"/>
                    </a:lnTo>
                    <a:lnTo>
                      <a:pt x="2" y="69"/>
                    </a:lnTo>
                    <a:lnTo>
                      <a:pt x="4" y="63"/>
                    </a:lnTo>
                    <a:lnTo>
                      <a:pt x="6" y="59"/>
                    </a:lnTo>
                    <a:lnTo>
                      <a:pt x="7" y="52"/>
                    </a:lnTo>
                    <a:lnTo>
                      <a:pt x="13" y="51"/>
                    </a:lnTo>
                    <a:lnTo>
                      <a:pt x="23" y="51"/>
                    </a:lnTo>
                    <a:lnTo>
                      <a:pt x="36" y="50"/>
                    </a:lnTo>
                    <a:lnTo>
                      <a:pt x="52" y="47"/>
                    </a:lnTo>
                    <a:lnTo>
                      <a:pt x="71" y="46"/>
                    </a:lnTo>
                    <a:lnTo>
                      <a:pt x="91" y="44"/>
                    </a:lnTo>
                    <a:lnTo>
                      <a:pt x="114" y="42"/>
                    </a:lnTo>
                    <a:lnTo>
                      <a:pt x="140" y="39"/>
                    </a:lnTo>
                    <a:lnTo>
                      <a:pt x="167" y="37"/>
                    </a:lnTo>
                    <a:lnTo>
                      <a:pt x="195" y="35"/>
                    </a:lnTo>
                    <a:lnTo>
                      <a:pt x="225" y="31"/>
                    </a:lnTo>
                    <a:lnTo>
                      <a:pt x="256" y="29"/>
                    </a:lnTo>
                    <a:lnTo>
                      <a:pt x="288" y="27"/>
                    </a:lnTo>
                    <a:lnTo>
                      <a:pt x="321" y="23"/>
                    </a:lnTo>
                    <a:lnTo>
                      <a:pt x="354" y="21"/>
                    </a:lnTo>
                    <a:lnTo>
                      <a:pt x="387" y="18"/>
                    </a:lnTo>
                    <a:lnTo>
                      <a:pt x="420" y="15"/>
                    </a:lnTo>
                    <a:lnTo>
                      <a:pt x="453" y="13"/>
                    </a:lnTo>
                    <a:lnTo>
                      <a:pt x="485" y="10"/>
                    </a:lnTo>
                    <a:lnTo>
                      <a:pt x="516" y="8"/>
                    </a:lnTo>
                    <a:lnTo>
                      <a:pt x="548" y="7"/>
                    </a:lnTo>
                    <a:lnTo>
                      <a:pt x="576" y="5"/>
                    </a:lnTo>
                    <a:lnTo>
                      <a:pt x="605" y="4"/>
                    </a:lnTo>
                    <a:lnTo>
                      <a:pt x="632" y="2"/>
                    </a:lnTo>
                    <a:lnTo>
                      <a:pt x="656" y="1"/>
                    </a:lnTo>
                    <a:lnTo>
                      <a:pt x="678" y="1"/>
                    </a:lnTo>
                    <a:lnTo>
                      <a:pt x="698" y="0"/>
                    </a:lnTo>
                    <a:lnTo>
                      <a:pt x="716" y="1"/>
                    </a:lnTo>
                    <a:lnTo>
                      <a:pt x="731" y="1"/>
                    </a:lnTo>
                    <a:lnTo>
                      <a:pt x="742" y="2"/>
                    </a:lnTo>
                    <a:lnTo>
                      <a:pt x="751" y="4"/>
                    </a:lnTo>
                    <a:lnTo>
                      <a:pt x="75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75" name="Freeform 103"/>
              <p:cNvSpPr>
                <a:spLocks/>
              </p:cNvSpPr>
              <p:nvPr/>
            </p:nvSpPr>
            <p:spPr bwMode="auto">
              <a:xfrm>
                <a:off x="2437" y="3085"/>
                <a:ext cx="496" cy="113"/>
              </a:xfrm>
              <a:custGeom>
                <a:avLst/>
                <a:gdLst>
                  <a:gd name="T0" fmla="*/ 1 w 991"/>
                  <a:gd name="T1" fmla="*/ 1 h 225"/>
                  <a:gd name="T2" fmla="*/ 1 w 991"/>
                  <a:gd name="T3" fmla="*/ 1 h 225"/>
                  <a:gd name="T4" fmla="*/ 1 w 991"/>
                  <a:gd name="T5" fmla="*/ 1 h 225"/>
                  <a:gd name="T6" fmla="*/ 1 w 991"/>
                  <a:gd name="T7" fmla="*/ 1 h 225"/>
                  <a:gd name="T8" fmla="*/ 1 w 991"/>
                  <a:gd name="T9" fmla="*/ 1 h 225"/>
                  <a:gd name="T10" fmla="*/ 1 w 991"/>
                  <a:gd name="T11" fmla="*/ 1 h 225"/>
                  <a:gd name="T12" fmla="*/ 1 w 991"/>
                  <a:gd name="T13" fmla="*/ 1 h 225"/>
                  <a:gd name="T14" fmla="*/ 1 w 991"/>
                  <a:gd name="T15" fmla="*/ 1 h 225"/>
                  <a:gd name="T16" fmla="*/ 1 w 991"/>
                  <a:gd name="T17" fmla="*/ 1 h 225"/>
                  <a:gd name="T18" fmla="*/ 1 w 991"/>
                  <a:gd name="T19" fmla="*/ 1 h 225"/>
                  <a:gd name="T20" fmla="*/ 1 w 991"/>
                  <a:gd name="T21" fmla="*/ 1 h 225"/>
                  <a:gd name="T22" fmla="*/ 1 w 991"/>
                  <a:gd name="T23" fmla="*/ 1 h 225"/>
                  <a:gd name="T24" fmla="*/ 1 w 991"/>
                  <a:gd name="T25" fmla="*/ 1 h 225"/>
                  <a:gd name="T26" fmla="*/ 1 w 991"/>
                  <a:gd name="T27" fmla="*/ 1 h 225"/>
                  <a:gd name="T28" fmla="*/ 1 w 991"/>
                  <a:gd name="T29" fmla="*/ 1 h 225"/>
                  <a:gd name="T30" fmla="*/ 1 w 991"/>
                  <a:gd name="T31" fmla="*/ 1 h 225"/>
                  <a:gd name="T32" fmla="*/ 1 w 991"/>
                  <a:gd name="T33" fmla="*/ 1 h 225"/>
                  <a:gd name="T34" fmla="*/ 1 w 991"/>
                  <a:gd name="T35" fmla="*/ 1 h 225"/>
                  <a:gd name="T36" fmla="*/ 1 w 991"/>
                  <a:gd name="T37" fmla="*/ 1 h 225"/>
                  <a:gd name="T38" fmla="*/ 1 w 991"/>
                  <a:gd name="T39" fmla="*/ 1 h 225"/>
                  <a:gd name="T40" fmla="*/ 1 w 991"/>
                  <a:gd name="T41" fmla="*/ 0 h 225"/>
                  <a:gd name="T42" fmla="*/ 1 w 991"/>
                  <a:gd name="T43" fmla="*/ 1 h 225"/>
                  <a:gd name="T44" fmla="*/ 1 w 991"/>
                  <a:gd name="T45" fmla="*/ 1 h 225"/>
                  <a:gd name="T46" fmla="*/ 1 w 991"/>
                  <a:gd name="T47" fmla="*/ 1 h 225"/>
                  <a:gd name="T48" fmla="*/ 1 w 991"/>
                  <a:gd name="T49" fmla="*/ 1 h 225"/>
                  <a:gd name="T50" fmla="*/ 1 w 991"/>
                  <a:gd name="T51" fmla="*/ 1 h 225"/>
                  <a:gd name="T52" fmla="*/ 1 w 991"/>
                  <a:gd name="T53" fmla="*/ 1 h 225"/>
                  <a:gd name="T54" fmla="*/ 1 w 991"/>
                  <a:gd name="T55" fmla="*/ 1 h 225"/>
                  <a:gd name="T56" fmla="*/ 1 w 991"/>
                  <a:gd name="T57" fmla="*/ 1 h 225"/>
                  <a:gd name="T58" fmla="*/ 1 w 991"/>
                  <a:gd name="T59" fmla="*/ 1 h 225"/>
                  <a:gd name="T60" fmla="*/ 1 w 991"/>
                  <a:gd name="T61" fmla="*/ 1 h 225"/>
                  <a:gd name="T62" fmla="*/ 1 w 991"/>
                  <a:gd name="T63" fmla="*/ 1 h 225"/>
                  <a:gd name="T64" fmla="*/ 1 w 991"/>
                  <a:gd name="T65" fmla="*/ 1 h 225"/>
                  <a:gd name="T66" fmla="*/ 1 w 991"/>
                  <a:gd name="T67" fmla="*/ 1 h 225"/>
                  <a:gd name="T68" fmla="*/ 1 w 991"/>
                  <a:gd name="T69" fmla="*/ 1 h 225"/>
                  <a:gd name="T70" fmla="*/ 1 w 991"/>
                  <a:gd name="T71" fmla="*/ 1 h 225"/>
                  <a:gd name="T72" fmla="*/ 1 w 991"/>
                  <a:gd name="T73" fmla="*/ 1 h 225"/>
                  <a:gd name="T74" fmla="*/ 2 w 991"/>
                  <a:gd name="T75" fmla="*/ 1 h 225"/>
                  <a:gd name="T76" fmla="*/ 2 w 991"/>
                  <a:gd name="T77" fmla="*/ 1 h 225"/>
                  <a:gd name="T78" fmla="*/ 2 w 991"/>
                  <a:gd name="T79" fmla="*/ 1 h 225"/>
                  <a:gd name="T80" fmla="*/ 2 w 991"/>
                  <a:gd name="T81" fmla="*/ 1 h 225"/>
                  <a:gd name="T82" fmla="*/ 2 w 991"/>
                  <a:gd name="T83" fmla="*/ 1 h 2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91"/>
                  <a:gd name="T127" fmla="*/ 0 h 225"/>
                  <a:gd name="T128" fmla="*/ 991 w 991"/>
                  <a:gd name="T129" fmla="*/ 225 h 2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91" h="225">
                    <a:moveTo>
                      <a:pt x="301" y="225"/>
                    </a:moveTo>
                    <a:lnTo>
                      <a:pt x="298" y="224"/>
                    </a:lnTo>
                    <a:lnTo>
                      <a:pt x="289" y="222"/>
                    </a:lnTo>
                    <a:lnTo>
                      <a:pt x="275" y="218"/>
                    </a:lnTo>
                    <a:lnTo>
                      <a:pt x="256" y="215"/>
                    </a:lnTo>
                    <a:lnTo>
                      <a:pt x="235" y="209"/>
                    </a:lnTo>
                    <a:lnTo>
                      <a:pt x="209" y="204"/>
                    </a:lnTo>
                    <a:lnTo>
                      <a:pt x="183" y="197"/>
                    </a:lnTo>
                    <a:lnTo>
                      <a:pt x="156" y="190"/>
                    </a:lnTo>
                    <a:lnTo>
                      <a:pt x="129" y="183"/>
                    </a:lnTo>
                    <a:lnTo>
                      <a:pt x="101" y="176"/>
                    </a:lnTo>
                    <a:lnTo>
                      <a:pt x="76" y="169"/>
                    </a:lnTo>
                    <a:lnTo>
                      <a:pt x="53" y="162"/>
                    </a:lnTo>
                    <a:lnTo>
                      <a:pt x="33" y="156"/>
                    </a:lnTo>
                    <a:lnTo>
                      <a:pt x="17" y="151"/>
                    </a:lnTo>
                    <a:lnTo>
                      <a:pt x="5" y="147"/>
                    </a:lnTo>
                    <a:lnTo>
                      <a:pt x="0" y="144"/>
                    </a:lnTo>
                    <a:lnTo>
                      <a:pt x="2" y="139"/>
                    </a:lnTo>
                    <a:lnTo>
                      <a:pt x="5" y="136"/>
                    </a:lnTo>
                    <a:lnTo>
                      <a:pt x="10" y="132"/>
                    </a:lnTo>
                    <a:lnTo>
                      <a:pt x="13" y="127"/>
                    </a:lnTo>
                    <a:lnTo>
                      <a:pt x="330" y="85"/>
                    </a:lnTo>
                    <a:lnTo>
                      <a:pt x="333" y="85"/>
                    </a:lnTo>
                    <a:lnTo>
                      <a:pt x="335" y="70"/>
                    </a:lnTo>
                    <a:lnTo>
                      <a:pt x="336" y="54"/>
                    </a:lnTo>
                    <a:lnTo>
                      <a:pt x="334" y="38"/>
                    </a:lnTo>
                    <a:lnTo>
                      <a:pt x="327" y="24"/>
                    </a:lnTo>
                    <a:lnTo>
                      <a:pt x="324" y="24"/>
                    </a:lnTo>
                    <a:lnTo>
                      <a:pt x="318" y="25"/>
                    </a:lnTo>
                    <a:lnTo>
                      <a:pt x="306" y="26"/>
                    </a:lnTo>
                    <a:lnTo>
                      <a:pt x="292" y="27"/>
                    </a:lnTo>
                    <a:lnTo>
                      <a:pt x="276" y="28"/>
                    </a:lnTo>
                    <a:lnTo>
                      <a:pt x="258" y="31"/>
                    </a:lnTo>
                    <a:lnTo>
                      <a:pt x="237" y="33"/>
                    </a:lnTo>
                    <a:lnTo>
                      <a:pt x="216" y="34"/>
                    </a:lnTo>
                    <a:lnTo>
                      <a:pt x="195" y="36"/>
                    </a:lnTo>
                    <a:lnTo>
                      <a:pt x="175" y="39"/>
                    </a:lnTo>
                    <a:lnTo>
                      <a:pt x="156" y="41"/>
                    </a:lnTo>
                    <a:lnTo>
                      <a:pt x="139" y="42"/>
                    </a:lnTo>
                    <a:lnTo>
                      <a:pt x="124" y="43"/>
                    </a:lnTo>
                    <a:lnTo>
                      <a:pt x="111" y="45"/>
                    </a:lnTo>
                    <a:lnTo>
                      <a:pt x="103" y="46"/>
                    </a:lnTo>
                    <a:lnTo>
                      <a:pt x="100" y="46"/>
                    </a:lnTo>
                    <a:lnTo>
                      <a:pt x="98" y="43"/>
                    </a:lnTo>
                    <a:lnTo>
                      <a:pt x="98" y="40"/>
                    </a:lnTo>
                    <a:lnTo>
                      <a:pt x="98" y="36"/>
                    </a:lnTo>
                    <a:lnTo>
                      <a:pt x="98" y="33"/>
                    </a:lnTo>
                    <a:lnTo>
                      <a:pt x="113" y="31"/>
                    </a:lnTo>
                    <a:lnTo>
                      <a:pt x="128" y="27"/>
                    </a:lnTo>
                    <a:lnTo>
                      <a:pt x="144" y="25"/>
                    </a:lnTo>
                    <a:lnTo>
                      <a:pt x="159" y="24"/>
                    </a:lnTo>
                    <a:lnTo>
                      <a:pt x="174" y="21"/>
                    </a:lnTo>
                    <a:lnTo>
                      <a:pt x="189" y="19"/>
                    </a:lnTo>
                    <a:lnTo>
                      <a:pt x="205" y="17"/>
                    </a:lnTo>
                    <a:lnTo>
                      <a:pt x="220" y="16"/>
                    </a:lnTo>
                    <a:lnTo>
                      <a:pt x="235" y="13"/>
                    </a:lnTo>
                    <a:lnTo>
                      <a:pt x="251" y="12"/>
                    </a:lnTo>
                    <a:lnTo>
                      <a:pt x="266" y="10"/>
                    </a:lnTo>
                    <a:lnTo>
                      <a:pt x="282" y="8"/>
                    </a:lnTo>
                    <a:lnTo>
                      <a:pt x="297" y="6"/>
                    </a:lnTo>
                    <a:lnTo>
                      <a:pt x="312" y="4"/>
                    </a:lnTo>
                    <a:lnTo>
                      <a:pt x="328" y="2"/>
                    </a:lnTo>
                    <a:lnTo>
                      <a:pt x="343" y="0"/>
                    </a:lnTo>
                    <a:lnTo>
                      <a:pt x="353" y="13"/>
                    </a:lnTo>
                    <a:lnTo>
                      <a:pt x="360" y="28"/>
                    </a:lnTo>
                    <a:lnTo>
                      <a:pt x="365" y="46"/>
                    </a:lnTo>
                    <a:lnTo>
                      <a:pt x="368" y="62"/>
                    </a:lnTo>
                    <a:lnTo>
                      <a:pt x="372" y="79"/>
                    </a:lnTo>
                    <a:lnTo>
                      <a:pt x="368" y="96"/>
                    </a:lnTo>
                    <a:lnTo>
                      <a:pt x="360" y="112"/>
                    </a:lnTo>
                    <a:lnTo>
                      <a:pt x="352" y="127"/>
                    </a:lnTo>
                    <a:lnTo>
                      <a:pt x="327" y="131"/>
                    </a:lnTo>
                    <a:lnTo>
                      <a:pt x="324" y="112"/>
                    </a:lnTo>
                    <a:lnTo>
                      <a:pt x="308" y="114"/>
                    </a:lnTo>
                    <a:lnTo>
                      <a:pt x="292" y="115"/>
                    </a:lnTo>
                    <a:lnTo>
                      <a:pt x="276" y="116"/>
                    </a:lnTo>
                    <a:lnTo>
                      <a:pt x="261" y="118"/>
                    </a:lnTo>
                    <a:lnTo>
                      <a:pt x="245" y="119"/>
                    </a:lnTo>
                    <a:lnTo>
                      <a:pt x="229" y="122"/>
                    </a:lnTo>
                    <a:lnTo>
                      <a:pt x="214" y="124"/>
                    </a:lnTo>
                    <a:lnTo>
                      <a:pt x="198" y="126"/>
                    </a:lnTo>
                    <a:lnTo>
                      <a:pt x="183" y="129"/>
                    </a:lnTo>
                    <a:lnTo>
                      <a:pt x="168" y="131"/>
                    </a:lnTo>
                    <a:lnTo>
                      <a:pt x="152" y="134"/>
                    </a:lnTo>
                    <a:lnTo>
                      <a:pt x="137" y="137"/>
                    </a:lnTo>
                    <a:lnTo>
                      <a:pt x="121" y="139"/>
                    </a:lnTo>
                    <a:lnTo>
                      <a:pt x="106" y="141"/>
                    </a:lnTo>
                    <a:lnTo>
                      <a:pt x="89" y="144"/>
                    </a:lnTo>
                    <a:lnTo>
                      <a:pt x="75" y="146"/>
                    </a:lnTo>
                    <a:lnTo>
                      <a:pt x="89" y="149"/>
                    </a:lnTo>
                    <a:lnTo>
                      <a:pt x="103" y="153"/>
                    </a:lnTo>
                    <a:lnTo>
                      <a:pt x="118" y="155"/>
                    </a:lnTo>
                    <a:lnTo>
                      <a:pt x="133" y="159"/>
                    </a:lnTo>
                    <a:lnTo>
                      <a:pt x="147" y="162"/>
                    </a:lnTo>
                    <a:lnTo>
                      <a:pt x="162" y="167"/>
                    </a:lnTo>
                    <a:lnTo>
                      <a:pt x="176" y="170"/>
                    </a:lnTo>
                    <a:lnTo>
                      <a:pt x="191" y="174"/>
                    </a:lnTo>
                    <a:lnTo>
                      <a:pt x="205" y="177"/>
                    </a:lnTo>
                    <a:lnTo>
                      <a:pt x="220" y="180"/>
                    </a:lnTo>
                    <a:lnTo>
                      <a:pt x="233" y="184"/>
                    </a:lnTo>
                    <a:lnTo>
                      <a:pt x="248" y="187"/>
                    </a:lnTo>
                    <a:lnTo>
                      <a:pt x="263" y="190"/>
                    </a:lnTo>
                    <a:lnTo>
                      <a:pt x="277" y="193"/>
                    </a:lnTo>
                    <a:lnTo>
                      <a:pt x="292" y="197"/>
                    </a:lnTo>
                    <a:lnTo>
                      <a:pt x="307" y="199"/>
                    </a:lnTo>
                    <a:lnTo>
                      <a:pt x="313" y="198"/>
                    </a:lnTo>
                    <a:lnTo>
                      <a:pt x="328" y="195"/>
                    </a:lnTo>
                    <a:lnTo>
                      <a:pt x="352" y="192"/>
                    </a:lnTo>
                    <a:lnTo>
                      <a:pt x="383" y="187"/>
                    </a:lnTo>
                    <a:lnTo>
                      <a:pt x="421" y="182"/>
                    </a:lnTo>
                    <a:lnTo>
                      <a:pt x="464" y="175"/>
                    </a:lnTo>
                    <a:lnTo>
                      <a:pt x="511" y="168"/>
                    </a:lnTo>
                    <a:lnTo>
                      <a:pt x="559" y="160"/>
                    </a:lnTo>
                    <a:lnTo>
                      <a:pt x="610" y="152"/>
                    </a:lnTo>
                    <a:lnTo>
                      <a:pt x="660" y="145"/>
                    </a:lnTo>
                    <a:lnTo>
                      <a:pt x="709" y="137"/>
                    </a:lnTo>
                    <a:lnTo>
                      <a:pt x="755" y="129"/>
                    </a:lnTo>
                    <a:lnTo>
                      <a:pt x="799" y="122"/>
                    </a:lnTo>
                    <a:lnTo>
                      <a:pt x="836" y="116"/>
                    </a:lnTo>
                    <a:lnTo>
                      <a:pt x="868" y="110"/>
                    </a:lnTo>
                    <a:lnTo>
                      <a:pt x="892" y="106"/>
                    </a:lnTo>
                    <a:lnTo>
                      <a:pt x="744" y="87"/>
                    </a:lnTo>
                    <a:lnTo>
                      <a:pt x="743" y="84"/>
                    </a:lnTo>
                    <a:lnTo>
                      <a:pt x="745" y="78"/>
                    </a:lnTo>
                    <a:lnTo>
                      <a:pt x="748" y="72"/>
                    </a:lnTo>
                    <a:lnTo>
                      <a:pt x="752" y="68"/>
                    </a:lnTo>
                    <a:lnTo>
                      <a:pt x="991" y="106"/>
                    </a:lnTo>
                    <a:lnTo>
                      <a:pt x="301" y="2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76" name="Freeform 104"/>
              <p:cNvSpPr>
                <a:spLocks/>
              </p:cNvSpPr>
              <p:nvPr/>
            </p:nvSpPr>
            <p:spPr bwMode="auto">
              <a:xfrm>
                <a:off x="2794" y="3197"/>
                <a:ext cx="25" cy="63"/>
              </a:xfrm>
              <a:custGeom>
                <a:avLst/>
                <a:gdLst>
                  <a:gd name="T0" fmla="*/ 1 w 50"/>
                  <a:gd name="T1" fmla="*/ 1 h 126"/>
                  <a:gd name="T2" fmla="*/ 1 w 50"/>
                  <a:gd name="T3" fmla="*/ 1 h 126"/>
                  <a:gd name="T4" fmla="*/ 1 w 50"/>
                  <a:gd name="T5" fmla="*/ 1 h 126"/>
                  <a:gd name="T6" fmla="*/ 1 w 50"/>
                  <a:gd name="T7" fmla="*/ 1 h 126"/>
                  <a:gd name="T8" fmla="*/ 1 w 50"/>
                  <a:gd name="T9" fmla="*/ 1 h 126"/>
                  <a:gd name="T10" fmla="*/ 1 w 50"/>
                  <a:gd name="T11" fmla="*/ 1 h 126"/>
                  <a:gd name="T12" fmla="*/ 1 w 50"/>
                  <a:gd name="T13" fmla="*/ 1 h 126"/>
                  <a:gd name="T14" fmla="*/ 1 w 50"/>
                  <a:gd name="T15" fmla="*/ 1 h 126"/>
                  <a:gd name="T16" fmla="*/ 1 w 50"/>
                  <a:gd name="T17" fmla="*/ 1 h 126"/>
                  <a:gd name="T18" fmla="*/ 1 w 50"/>
                  <a:gd name="T19" fmla="*/ 1 h 126"/>
                  <a:gd name="T20" fmla="*/ 1 w 50"/>
                  <a:gd name="T21" fmla="*/ 1 h 126"/>
                  <a:gd name="T22" fmla="*/ 1 w 50"/>
                  <a:gd name="T23" fmla="*/ 1 h 126"/>
                  <a:gd name="T24" fmla="*/ 1 w 50"/>
                  <a:gd name="T25" fmla="*/ 1 h 126"/>
                  <a:gd name="T26" fmla="*/ 1 w 50"/>
                  <a:gd name="T27" fmla="*/ 1 h 126"/>
                  <a:gd name="T28" fmla="*/ 0 w 50"/>
                  <a:gd name="T29" fmla="*/ 1 h 126"/>
                  <a:gd name="T30" fmla="*/ 1 w 50"/>
                  <a:gd name="T31" fmla="*/ 1 h 126"/>
                  <a:gd name="T32" fmla="*/ 1 w 50"/>
                  <a:gd name="T33" fmla="*/ 1 h 126"/>
                  <a:gd name="T34" fmla="*/ 1 w 50"/>
                  <a:gd name="T35" fmla="*/ 0 h 126"/>
                  <a:gd name="T36" fmla="*/ 1 w 50"/>
                  <a:gd name="T37" fmla="*/ 1 h 12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0"/>
                  <a:gd name="T58" fmla="*/ 0 h 126"/>
                  <a:gd name="T59" fmla="*/ 50 w 50"/>
                  <a:gd name="T60" fmla="*/ 126 h 12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0" h="126">
                    <a:moveTo>
                      <a:pt x="15" y="2"/>
                    </a:moveTo>
                    <a:lnTo>
                      <a:pt x="20" y="16"/>
                    </a:lnTo>
                    <a:lnTo>
                      <a:pt x="26" y="31"/>
                    </a:lnTo>
                    <a:lnTo>
                      <a:pt x="31" y="45"/>
                    </a:lnTo>
                    <a:lnTo>
                      <a:pt x="37" y="59"/>
                    </a:lnTo>
                    <a:lnTo>
                      <a:pt x="41" y="74"/>
                    </a:lnTo>
                    <a:lnTo>
                      <a:pt x="45" y="89"/>
                    </a:lnTo>
                    <a:lnTo>
                      <a:pt x="48" y="104"/>
                    </a:lnTo>
                    <a:lnTo>
                      <a:pt x="50" y="120"/>
                    </a:lnTo>
                    <a:lnTo>
                      <a:pt x="38" y="126"/>
                    </a:lnTo>
                    <a:lnTo>
                      <a:pt x="31" y="112"/>
                    </a:lnTo>
                    <a:lnTo>
                      <a:pt x="29" y="96"/>
                    </a:lnTo>
                    <a:lnTo>
                      <a:pt x="26" y="81"/>
                    </a:lnTo>
                    <a:lnTo>
                      <a:pt x="22" y="66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77" name="Freeform 105"/>
              <p:cNvSpPr>
                <a:spLocks/>
              </p:cNvSpPr>
              <p:nvPr/>
            </p:nvSpPr>
            <p:spPr bwMode="auto">
              <a:xfrm>
                <a:off x="2772" y="3198"/>
                <a:ext cx="28" cy="55"/>
              </a:xfrm>
              <a:custGeom>
                <a:avLst/>
                <a:gdLst>
                  <a:gd name="T0" fmla="*/ 1 w 56"/>
                  <a:gd name="T1" fmla="*/ 0 h 111"/>
                  <a:gd name="T2" fmla="*/ 1 w 56"/>
                  <a:gd name="T3" fmla="*/ 0 h 111"/>
                  <a:gd name="T4" fmla="*/ 1 w 56"/>
                  <a:gd name="T5" fmla="*/ 0 h 111"/>
                  <a:gd name="T6" fmla="*/ 1 w 56"/>
                  <a:gd name="T7" fmla="*/ 0 h 111"/>
                  <a:gd name="T8" fmla="*/ 1 w 56"/>
                  <a:gd name="T9" fmla="*/ 0 h 111"/>
                  <a:gd name="T10" fmla="*/ 1 w 56"/>
                  <a:gd name="T11" fmla="*/ 0 h 111"/>
                  <a:gd name="T12" fmla="*/ 1 w 56"/>
                  <a:gd name="T13" fmla="*/ 0 h 111"/>
                  <a:gd name="T14" fmla="*/ 1 w 56"/>
                  <a:gd name="T15" fmla="*/ 0 h 111"/>
                  <a:gd name="T16" fmla="*/ 1 w 56"/>
                  <a:gd name="T17" fmla="*/ 0 h 111"/>
                  <a:gd name="T18" fmla="*/ 1 w 56"/>
                  <a:gd name="T19" fmla="*/ 0 h 111"/>
                  <a:gd name="T20" fmla="*/ 1 w 56"/>
                  <a:gd name="T21" fmla="*/ 0 h 111"/>
                  <a:gd name="T22" fmla="*/ 1 w 56"/>
                  <a:gd name="T23" fmla="*/ 0 h 111"/>
                  <a:gd name="T24" fmla="*/ 1 w 56"/>
                  <a:gd name="T25" fmla="*/ 0 h 111"/>
                  <a:gd name="T26" fmla="*/ 1 w 56"/>
                  <a:gd name="T27" fmla="*/ 0 h 111"/>
                  <a:gd name="T28" fmla="*/ 1 w 56"/>
                  <a:gd name="T29" fmla="*/ 0 h 111"/>
                  <a:gd name="T30" fmla="*/ 1 w 56"/>
                  <a:gd name="T31" fmla="*/ 0 h 111"/>
                  <a:gd name="T32" fmla="*/ 1 w 56"/>
                  <a:gd name="T33" fmla="*/ 0 h 111"/>
                  <a:gd name="T34" fmla="*/ 1 w 56"/>
                  <a:gd name="T35" fmla="*/ 0 h 111"/>
                  <a:gd name="T36" fmla="*/ 1 w 56"/>
                  <a:gd name="T37" fmla="*/ 0 h 111"/>
                  <a:gd name="T38" fmla="*/ 1 w 56"/>
                  <a:gd name="T39" fmla="*/ 0 h 111"/>
                  <a:gd name="T40" fmla="*/ 0 w 56"/>
                  <a:gd name="T41" fmla="*/ 0 h 111"/>
                  <a:gd name="T42" fmla="*/ 1 w 56"/>
                  <a:gd name="T43" fmla="*/ 0 h 111"/>
                  <a:gd name="T44" fmla="*/ 1 w 56"/>
                  <a:gd name="T45" fmla="*/ 0 h 111"/>
                  <a:gd name="T46" fmla="*/ 1 w 56"/>
                  <a:gd name="T47" fmla="*/ 0 h 111"/>
                  <a:gd name="T48" fmla="*/ 1 w 56"/>
                  <a:gd name="T49" fmla="*/ 0 h 11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6"/>
                  <a:gd name="T76" fmla="*/ 0 h 111"/>
                  <a:gd name="T77" fmla="*/ 56 w 56"/>
                  <a:gd name="T78" fmla="*/ 111 h 11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6" h="111">
                    <a:moveTo>
                      <a:pt x="13" y="0"/>
                    </a:moveTo>
                    <a:lnTo>
                      <a:pt x="20" y="13"/>
                    </a:lnTo>
                    <a:lnTo>
                      <a:pt x="26" y="26"/>
                    </a:lnTo>
                    <a:lnTo>
                      <a:pt x="33" y="38"/>
                    </a:lnTo>
                    <a:lnTo>
                      <a:pt x="39" y="51"/>
                    </a:lnTo>
                    <a:lnTo>
                      <a:pt x="45" y="64"/>
                    </a:lnTo>
                    <a:lnTo>
                      <a:pt x="49" y="78"/>
                    </a:lnTo>
                    <a:lnTo>
                      <a:pt x="54" y="91"/>
                    </a:lnTo>
                    <a:lnTo>
                      <a:pt x="56" y="105"/>
                    </a:lnTo>
                    <a:lnTo>
                      <a:pt x="53" y="106"/>
                    </a:lnTo>
                    <a:lnTo>
                      <a:pt x="51" y="109"/>
                    </a:lnTo>
                    <a:lnTo>
                      <a:pt x="47" y="111"/>
                    </a:lnTo>
                    <a:lnTo>
                      <a:pt x="44" y="111"/>
                    </a:lnTo>
                    <a:lnTo>
                      <a:pt x="38" y="98"/>
                    </a:lnTo>
                    <a:lnTo>
                      <a:pt x="33" y="86"/>
                    </a:lnTo>
                    <a:lnTo>
                      <a:pt x="30" y="72"/>
                    </a:lnTo>
                    <a:lnTo>
                      <a:pt x="26" y="59"/>
                    </a:lnTo>
                    <a:lnTo>
                      <a:pt x="22" y="45"/>
                    </a:lnTo>
                    <a:lnTo>
                      <a:pt x="17" y="33"/>
                    </a:lnTo>
                    <a:lnTo>
                      <a:pt x="9" y="21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5" y="4"/>
                    </a:lnTo>
                    <a:lnTo>
                      <a:pt x="8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78" name="Freeform 106"/>
              <p:cNvSpPr>
                <a:spLocks/>
              </p:cNvSpPr>
              <p:nvPr/>
            </p:nvSpPr>
            <p:spPr bwMode="auto">
              <a:xfrm>
                <a:off x="2749" y="3203"/>
                <a:ext cx="33" cy="55"/>
              </a:xfrm>
              <a:custGeom>
                <a:avLst/>
                <a:gdLst>
                  <a:gd name="T0" fmla="*/ 1 w 66"/>
                  <a:gd name="T1" fmla="*/ 0 h 109"/>
                  <a:gd name="T2" fmla="*/ 1 w 66"/>
                  <a:gd name="T3" fmla="*/ 1 h 109"/>
                  <a:gd name="T4" fmla="*/ 1 w 66"/>
                  <a:gd name="T5" fmla="*/ 1 h 109"/>
                  <a:gd name="T6" fmla="*/ 1 w 66"/>
                  <a:gd name="T7" fmla="*/ 1 h 109"/>
                  <a:gd name="T8" fmla="*/ 1 w 66"/>
                  <a:gd name="T9" fmla="*/ 1 h 109"/>
                  <a:gd name="T10" fmla="*/ 1 w 66"/>
                  <a:gd name="T11" fmla="*/ 1 h 109"/>
                  <a:gd name="T12" fmla="*/ 1 w 66"/>
                  <a:gd name="T13" fmla="*/ 1 h 109"/>
                  <a:gd name="T14" fmla="*/ 1 w 66"/>
                  <a:gd name="T15" fmla="*/ 1 h 109"/>
                  <a:gd name="T16" fmla="*/ 1 w 66"/>
                  <a:gd name="T17" fmla="*/ 1 h 109"/>
                  <a:gd name="T18" fmla="*/ 1 w 66"/>
                  <a:gd name="T19" fmla="*/ 1 h 109"/>
                  <a:gd name="T20" fmla="*/ 1 w 66"/>
                  <a:gd name="T21" fmla="*/ 1 h 109"/>
                  <a:gd name="T22" fmla="*/ 1 w 66"/>
                  <a:gd name="T23" fmla="*/ 1 h 109"/>
                  <a:gd name="T24" fmla="*/ 1 w 66"/>
                  <a:gd name="T25" fmla="*/ 1 h 109"/>
                  <a:gd name="T26" fmla="*/ 1 w 66"/>
                  <a:gd name="T27" fmla="*/ 1 h 109"/>
                  <a:gd name="T28" fmla="*/ 1 w 66"/>
                  <a:gd name="T29" fmla="*/ 1 h 109"/>
                  <a:gd name="T30" fmla="*/ 1 w 66"/>
                  <a:gd name="T31" fmla="*/ 1 h 109"/>
                  <a:gd name="T32" fmla="*/ 1 w 66"/>
                  <a:gd name="T33" fmla="*/ 1 h 109"/>
                  <a:gd name="T34" fmla="*/ 1 w 66"/>
                  <a:gd name="T35" fmla="*/ 1 h 109"/>
                  <a:gd name="T36" fmla="*/ 1 w 66"/>
                  <a:gd name="T37" fmla="*/ 1 h 109"/>
                  <a:gd name="T38" fmla="*/ 1 w 66"/>
                  <a:gd name="T39" fmla="*/ 1 h 109"/>
                  <a:gd name="T40" fmla="*/ 0 w 66"/>
                  <a:gd name="T41" fmla="*/ 1 h 109"/>
                  <a:gd name="T42" fmla="*/ 0 w 66"/>
                  <a:gd name="T43" fmla="*/ 0 h 109"/>
                  <a:gd name="T44" fmla="*/ 1 w 66"/>
                  <a:gd name="T45" fmla="*/ 0 h 10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6"/>
                  <a:gd name="T70" fmla="*/ 0 h 109"/>
                  <a:gd name="T71" fmla="*/ 66 w 66"/>
                  <a:gd name="T72" fmla="*/ 109 h 10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6" h="109">
                    <a:moveTo>
                      <a:pt x="13" y="0"/>
                    </a:moveTo>
                    <a:lnTo>
                      <a:pt x="24" y="11"/>
                    </a:lnTo>
                    <a:lnTo>
                      <a:pt x="34" y="23"/>
                    </a:lnTo>
                    <a:lnTo>
                      <a:pt x="44" y="35"/>
                    </a:lnTo>
                    <a:lnTo>
                      <a:pt x="53" y="48"/>
                    </a:lnTo>
                    <a:lnTo>
                      <a:pt x="59" y="62"/>
                    </a:lnTo>
                    <a:lnTo>
                      <a:pt x="63" y="77"/>
                    </a:lnTo>
                    <a:lnTo>
                      <a:pt x="66" y="92"/>
                    </a:lnTo>
                    <a:lnTo>
                      <a:pt x="66" y="107"/>
                    </a:lnTo>
                    <a:lnTo>
                      <a:pt x="63" y="108"/>
                    </a:lnTo>
                    <a:lnTo>
                      <a:pt x="60" y="109"/>
                    </a:lnTo>
                    <a:lnTo>
                      <a:pt x="56" y="109"/>
                    </a:lnTo>
                    <a:lnTo>
                      <a:pt x="53" y="109"/>
                    </a:lnTo>
                    <a:lnTo>
                      <a:pt x="47" y="95"/>
                    </a:lnTo>
                    <a:lnTo>
                      <a:pt x="43" y="82"/>
                    </a:lnTo>
                    <a:lnTo>
                      <a:pt x="39" y="68"/>
                    </a:lnTo>
                    <a:lnTo>
                      <a:pt x="34" y="54"/>
                    </a:lnTo>
                    <a:lnTo>
                      <a:pt x="29" y="40"/>
                    </a:lnTo>
                    <a:lnTo>
                      <a:pt x="22" y="27"/>
                    </a:lnTo>
                    <a:lnTo>
                      <a:pt x="13" y="1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79" name="Freeform 107"/>
              <p:cNvSpPr>
                <a:spLocks/>
              </p:cNvSpPr>
              <p:nvPr/>
            </p:nvSpPr>
            <p:spPr bwMode="auto">
              <a:xfrm>
                <a:off x="2526" y="3215"/>
                <a:ext cx="253" cy="120"/>
              </a:xfrm>
              <a:custGeom>
                <a:avLst/>
                <a:gdLst>
                  <a:gd name="T0" fmla="*/ 0 w 508"/>
                  <a:gd name="T1" fmla="*/ 1 h 239"/>
                  <a:gd name="T2" fmla="*/ 0 w 508"/>
                  <a:gd name="T3" fmla="*/ 1 h 239"/>
                  <a:gd name="T4" fmla="*/ 0 w 508"/>
                  <a:gd name="T5" fmla="*/ 1 h 239"/>
                  <a:gd name="T6" fmla="*/ 0 w 508"/>
                  <a:gd name="T7" fmla="*/ 1 h 239"/>
                  <a:gd name="T8" fmla="*/ 0 w 508"/>
                  <a:gd name="T9" fmla="*/ 1 h 239"/>
                  <a:gd name="T10" fmla="*/ 0 w 508"/>
                  <a:gd name="T11" fmla="*/ 1 h 239"/>
                  <a:gd name="T12" fmla="*/ 0 w 508"/>
                  <a:gd name="T13" fmla="*/ 1 h 239"/>
                  <a:gd name="T14" fmla="*/ 0 w 508"/>
                  <a:gd name="T15" fmla="*/ 1 h 239"/>
                  <a:gd name="T16" fmla="*/ 0 w 508"/>
                  <a:gd name="T17" fmla="*/ 1 h 239"/>
                  <a:gd name="T18" fmla="*/ 0 w 508"/>
                  <a:gd name="T19" fmla="*/ 1 h 239"/>
                  <a:gd name="T20" fmla="*/ 0 w 508"/>
                  <a:gd name="T21" fmla="*/ 1 h 239"/>
                  <a:gd name="T22" fmla="*/ 0 w 508"/>
                  <a:gd name="T23" fmla="*/ 1 h 239"/>
                  <a:gd name="T24" fmla="*/ 0 w 508"/>
                  <a:gd name="T25" fmla="*/ 1 h 239"/>
                  <a:gd name="T26" fmla="*/ 0 w 508"/>
                  <a:gd name="T27" fmla="*/ 1 h 239"/>
                  <a:gd name="T28" fmla="*/ 0 w 508"/>
                  <a:gd name="T29" fmla="*/ 1 h 239"/>
                  <a:gd name="T30" fmla="*/ 0 w 508"/>
                  <a:gd name="T31" fmla="*/ 1 h 239"/>
                  <a:gd name="T32" fmla="*/ 0 w 508"/>
                  <a:gd name="T33" fmla="*/ 1 h 239"/>
                  <a:gd name="T34" fmla="*/ 0 w 508"/>
                  <a:gd name="T35" fmla="*/ 1 h 239"/>
                  <a:gd name="T36" fmla="*/ 0 w 508"/>
                  <a:gd name="T37" fmla="*/ 1 h 239"/>
                  <a:gd name="T38" fmla="*/ 0 w 508"/>
                  <a:gd name="T39" fmla="*/ 1 h 239"/>
                  <a:gd name="T40" fmla="*/ 0 w 508"/>
                  <a:gd name="T41" fmla="*/ 1 h 239"/>
                  <a:gd name="T42" fmla="*/ 0 w 508"/>
                  <a:gd name="T43" fmla="*/ 1 h 239"/>
                  <a:gd name="T44" fmla="*/ 0 w 508"/>
                  <a:gd name="T45" fmla="*/ 1 h 239"/>
                  <a:gd name="T46" fmla="*/ 0 w 508"/>
                  <a:gd name="T47" fmla="*/ 1 h 239"/>
                  <a:gd name="T48" fmla="*/ 0 w 508"/>
                  <a:gd name="T49" fmla="*/ 1 h 239"/>
                  <a:gd name="T50" fmla="*/ 0 w 508"/>
                  <a:gd name="T51" fmla="*/ 1 h 239"/>
                  <a:gd name="T52" fmla="*/ 0 w 508"/>
                  <a:gd name="T53" fmla="*/ 1 h 239"/>
                  <a:gd name="T54" fmla="*/ 0 w 508"/>
                  <a:gd name="T55" fmla="*/ 1 h 239"/>
                  <a:gd name="T56" fmla="*/ 0 w 508"/>
                  <a:gd name="T57" fmla="*/ 1 h 239"/>
                  <a:gd name="T58" fmla="*/ 0 w 508"/>
                  <a:gd name="T59" fmla="*/ 1 h 239"/>
                  <a:gd name="T60" fmla="*/ 0 w 508"/>
                  <a:gd name="T61" fmla="*/ 1 h 239"/>
                  <a:gd name="T62" fmla="*/ 0 w 508"/>
                  <a:gd name="T63" fmla="*/ 1 h 239"/>
                  <a:gd name="T64" fmla="*/ 0 w 508"/>
                  <a:gd name="T65" fmla="*/ 1 h 239"/>
                  <a:gd name="T66" fmla="*/ 0 w 508"/>
                  <a:gd name="T67" fmla="*/ 1 h 239"/>
                  <a:gd name="T68" fmla="*/ 0 w 508"/>
                  <a:gd name="T69" fmla="*/ 1 h 239"/>
                  <a:gd name="T70" fmla="*/ 0 w 508"/>
                  <a:gd name="T71" fmla="*/ 1 h 239"/>
                  <a:gd name="T72" fmla="*/ 0 w 508"/>
                  <a:gd name="T73" fmla="*/ 1 h 239"/>
                  <a:gd name="T74" fmla="*/ 0 w 508"/>
                  <a:gd name="T75" fmla="*/ 1 h 239"/>
                  <a:gd name="T76" fmla="*/ 0 w 508"/>
                  <a:gd name="T77" fmla="*/ 1 h 239"/>
                  <a:gd name="T78" fmla="*/ 0 w 508"/>
                  <a:gd name="T79" fmla="*/ 1 h 239"/>
                  <a:gd name="T80" fmla="*/ 0 w 508"/>
                  <a:gd name="T81" fmla="*/ 1 h 239"/>
                  <a:gd name="T82" fmla="*/ 0 w 508"/>
                  <a:gd name="T83" fmla="*/ 1 h 239"/>
                  <a:gd name="T84" fmla="*/ 0 w 508"/>
                  <a:gd name="T85" fmla="*/ 1 h 239"/>
                  <a:gd name="T86" fmla="*/ 0 w 508"/>
                  <a:gd name="T87" fmla="*/ 1 h 239"/>
                  <a:gd name="T88" fmla="*/ 0 w 508"/>
                  <a:gd name="T89" fmla="*/ 1 h 239"/>
                  <a:gd name="T90" fmla="*/ 0 w 508"/>
                  <a:gd name="T91" fmla="*/ 1 h 239"/>
                  <a:gd name="T92" fmla="*/ 0 w 508"/>
                  <a:gd name="T93" fmla="*/ 1 h 239"/>
                  <a:gd name="T94" fmla="*/ 0 w 508"/>
                  <a:gd name="T95" fmla="*/ 1 h 239"/>
                  <a:gd name="T96" fmla="*/ 0 w 508"/>
                  <a:gd name="T97" fmla="*/ 1 h 239"/>
                  <a:gd name="T98" fmla="*/ 0 w 508"/>
                  <a:gd name="T99" fmla="*/ 1 h 239"/>
                  <a:gd name="T100" fmla="*/ 0 w 508"/>
                  <a:gd name="T101" fmla="*/ 0 h 239"/>
                  <a:gd name="T102" fmla="*/ 0 w 508"/>
                  <a:gd name="T103" fmla="*/ 1 h 239"/>
                  <a:gd name="T104" fmla="*/ 0 w 508"/>
                  <a:gd name="T105" fmla="*/ 1 h 239"/>
                  <a:gd name="T106" fmla="*/ 0 w 508"/>
                  <a:gd name="T107" fmla="*/ 1 h 239"/>
                  <a:gd name="T108" fmla="*/ 0 w 508"/>
                  <a:gd name="T109" fmla="*/ 1 h 239"/>
                  <a:gd name="T110" fmla="*/ 0 w 508"/>
                  <a:gd name="T111" fmla="*/ 1 h 239"/>
                  <a:gd name="T112" fmla="*/ 0 w 508"/>
                  <a:gd name="T113" fmla="*/ 1 h 239"/>
                  <a:gd name="T114" fmla="*/ 0 w 508"/>
                  <a:gd name="T115" fmla="*/ 1 h 239"/>
                  <a:gd name="T116" fmla="*/ 0 w 508"/>
                  <a:gd name="T117" fmla="*/ 1 h 23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508"/>
                  <a:gd name="T178" fmla="*/ 0 h 239"/>
                  <a:gd name="T179" fmla="*/ 508 w 508"/>
                  <a:gd name="T180" fmla="*/ 239 h 23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508" h="239">
                    <a:moveTo>
                      <a:pt x="462" y="40"/>
                    </a:moveTo>
                    <a:lnTo>
                      <a:pt x="471" y="63"/>
                    </a:lnTo>
                    <a:lnTo>
                      <a:pt x="480" y="86"/>
                    </a:lnTo>
                    <a:lnTo>
                      <a:pt x="487" y="110"/>
                    </a:lnTo>
                    <a:lnTo>
                      <a:pt x="494" y="135"/>
                    </a:lnTo>
                    <a:lnTo>
                      <a:pt x="499" y="159"/>
                    </a:lnTo>
                    <a:lnTo>
                      <a:pt x="503" y="183"/>
                    </a:lnTo>
                    <a:lnTo>
                      <a:pt x="506" y="208"/>
                    </a:lnTo>
                    <a:lnTo>
                      <a:pt x="508" y="233"/>
                    </a:lnTo>
                    <a:lnTo>
                      <a:pt x="501" y="237"/>
                    </a:lnTo>
                    <a:lnTo>
                      <a:pt x="494" y="239"/>
                    </a:lnTo>
                    <a:lnTo>
                      <a:pt x="488" y="239"/>
                    </a:lnTo>
                    <a:lnTo>
                      <a:pt x="483" y="238"/>
                    </a:lnTo>
                    <a:lnTo>
                      <a:pt x="478" y="235"/>
                    </a:lnTo>
                    <a:lnTo>
                      <a:pt x="473" y="230"/>
                    </a:lnTo>
                    <a:lnTo>
                      <a:pt x="470" y="224"/>
                    </a:lnTo>
                    <a:lnTo>
                      <a:pt x="468" y="218"/>
                    </a:lnTo>
                    <a:lnTo>
                      <a:pt x="464" y="211"/>
                    </a:lnTo>
                    <a:lnTo>
                      <a:pt x="463" y="204"/>
                    </a:lnTo>
                    <a:lnTo>
                      <a:pt x="462" y="197"/>
                    </a:lnTo>
                    <a:lnTo>
                      <a:pt x="462" y="189"/>
                    </a:lnTo>
                    <a:lnTo>
                      <a:pt x="447" y="190"/>
                    </a:lnTo>
                    <a:lnTo>
                      <a:pt x="432" y="192"/>
                    </a:lnTo>
                    <a:lnTo>
                      <a:pt x="416" y="196"/>
                    </a:lnTo>
                    <a:lnTo>
                      <a:pt x="400" y="199"/>
                    </a:lnTo>
                    <a:lnTo>
                      <a:pt x="382" y="203"/>
                    </a:lnTo>
                    <a:lnTo>
                      <a:pt x="364" y="207"/>
                    </a:lnTo>
                    <a:lnTo>
                      <a:pt x="346" y="212"/>
                    </a:lnTo>
                    <a:lnTo>
                      <a:pt x="325" y="215"/>
                    </a:lnTo>
                    <a:lnTo>
                      <a:pt x="0" y="80"/>
                    </a:lnTo>
                    <a:lnTo>
                      <a:pt x="5" y="76"/>
                    </a:lnTo>
                    <a:lnTo>
                      <a:pt x="6" y="69"/>
                    </a:lnTo>
                    <a:lnTo>
                      <a:pt x="6" y="63"/>
                    </a:lnTo>
                    <a:lnTo>
                      <a:pt x="5" y="59"/>
                    </a:lnTo>
                    <a:lnTo>
                      <a:pt x="328" y="191"/>
                    </a:lnTo>
                    <a:lnTo>
                      <a:pt x="346" y="186"/>
                    </a:lnTo>
                    <a:lnTo>
                      <a:pt x="363" y="183"/>
                    </a:lnTo>
                    <a:lnTo>
                      <a:pt x="380" y="180"/>
                    </a:lnTo>
                    <a:lnTo>
                      <a:pt x="397" y="176"/>
                    </a:lnTo>
                    <a:lnTo>
                      <a:pt x="414" y="171"/>
                    </a:lnTo>
                    <a:lnTo>
                      <a:pt x="431" y="167"/>
                    </a:lnTo>
                    <a:lnTo>
                      <a:pt x="447" y="162"/>
                    </a:lnTo>
                    <a:lnTo>
                      <a:pt x="462" y="155"/>
                    </a:lnTo>
                    <a:lnTo>
                      <a:pt x="461" y="133"/>
                    </a:lnTo>
                    <a:lnTo>
                      <a:pt x="457" y="108"/>
                    </a:lnTo>
                    <a:lnTo>
                      <a:pt x="452" y="83"/>
                    </a:lnTo>
                    <a:lnTo>
                      <a:pt x="445" y="57"/>
                    </a:lnTo>
                    <a:lnTo>
                      <a:pt x="437" y="34"/>
                    </a:lnTo>
                    <a:lnTo>
                      <a:pt x="431" y="16"/>
                    </a:lnTo>
                    <a:lnTo>
                      <a:pt x="426" y="4"/>
                    </a:lnTo>
                    <a:lnTo>
                      <a:pt x="424" y="0"/>
                    </a:lnTo>
                    <a:lnTo>
                      <a:pt x="432" y="1"/>
                    </a:lnTo>
                    <a:lnTo>
                      <a:pt x="438" y="4"/>
                    </a:lnTo>
                    <a:lnTo>
                      <a:pt x="443" y="9"/>
                    </a:lnTo>
                    <a:lnTo>
                      <a:pt x="448" y="15"/>
                    </a:lnTo>
                    <a:lnTo>
                      <a:pt x="452" y="21"/>
                    </a:lnTo>
                    <a:lnTo>
                      <a:pt x="455" y="27"/>
                    </a:lnTo>
                    <a:lnTo>
                      <a:pt x="458" y="34"/>
                    </a:lnTo>
                    <a:lnTo>
                      <a:pt x="462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80" name="Freeform 108"/>
              <p:cNvSpPr>
                <a:spLocks/>
              </p:cNvSpPr>
              <p:nvPr/>
            </p:nvSpPr>
            <p:spPr bwMode="auto">
              <a:xfrm>
                <a:off x="2373" y="3225"/>
                <a:ext cx="871" cy="420"/>
              </a:xfrm>
              <a:custGeom>
                <a:avLst/>
                <a:gdLst>
                  <a:gd name="T0" fmla="*/ 3 w 1740"/>
                  <a:gd name="T1" fmla="*/ 1 h 840"/>
                  <a:gd name="T2" fmla="*/ 3 w 1740"/>
                  <a:gd name="T3" fmla="*/ 1 h 840"/>
                  <a:gd name="T4" fmla="*/ 3 w 1740"/>
                  <a:gd name="T5" fmla="*/ 1 h 840"/>
                  <a:gd name="T6" fmla="*/ 3 w 1740"/>
                  <a:gd name="T7" fmla="*/ 2 h 840"/>
                  <a:gd name="T8" fmla="*/ 3 w 1740"/>
                  <a:gd name="T9" fmla="*/ 2 h 840"/>
                  <a:gd name="T10" fmla="*/ 3 w 1740"/>
                  <a:gd name="T11" fmla="*/ 1 h 840"/>
                  <a:gd name="T12" fmla="*/ 3 w 1740"/>
                  <a:gd name="T13" fmla="*/ 1 h 840"/>
                  <a:gd name="T14" fmla="*/ 3 w 1740"/>
                  <a:gd name="T15" fmla="*/ 2 h 840"/>
                  <a:gd name="T16" fmla="*/ 3 w 1740"/>
                  <a:gd name="T17" fmla="*/ 2 h 840"/>
                  <a:gd name="T18" fmla="*/ 3 w 1740"/>
                  <a:gd name="T19" fmla="*/ 2 h 840"/>
                  <a:gd name="T20" fmla="*/ 3 w 1740"/>
                  <a:gd name="T21" fmla="*/ 2 h 840"/>
                  <a:gd name="T22" fmla="*/ 4 w 1740"/>
                  <a:gd name="T23" fmla="*/ 2 h 840"/>
                  <a:gd name="T24" fmla="*/ 4 w 1740"/>
                  <a:gd name="T25" fmla="*/ 2 h 840"/>
                  <a:gd name="T26" fmla="*/ 4 w 1740"/>
                  <a:gd name="T27" fmla="*/ 2 h 840"/>
                  <a:gd name="T28" fmla="*/ 4 w 1740"/>
                  <a:gd name="T29" fmla="*/ 2 h 840"/>
                  <a:gd name="T30" fmla="*/ 3 w 1740"/>
                  <a:gd name="T31" fmla="*/ 2 h 840"/>
                  <a:gd name="T32" fmla="*/ 3 w 1740"/>
                  <a:gd name="T33" fmla="*/ 2 h 840"/>
                  <a:gd name="T34" fmla="*/ 3 w 1740"/>
                  <a:gd name="T35" fmla="*/ 2 h 840"/>
                  <a:gd name="T36" fmla="*/ 3 w 1740"/>
                  <a:gd name="T37" fmla="*/ 2 h 840"/>
                  <a:gd name="T38" fmla="*/ 3 w 1740"/>
                  <a:gd name="T39" fmla="*/ 2 h 840"/>
                  <a:gd name="T40" fmla="*/ 3 w 1740"/>
                  <a:gd name="T41" fmla="*/ 2 h 840"/>
                  <a:gd name="T42" fmla="*/ 3 w 1740"/>
                  <a:gd name="T43" fmla="*/ 2 h 840"/>
                  <a:gd name="T44" fmla="*/ 2 w 1740"/>
                  <a:gd name="T45" fmla="*/ 2 h 840"/>
                  <a:gd name="T46" fmla="*/ 2 w 1740"/>
                  <a:gd name="T47" fmla="*/ 1 h 840"/>
                  <a:gd name="T48" fmla="*/ 2 w 1740"/>
                  <a:gd name="T49" fmla="*/ 2 h 840"/>
                  <a:gd name="T50" fmla="*/ 2 w 1740"/>
                  <a:gd name="T51" fmla="*/ 2 h 840"/>
                  <a:gd name="T52" fmla="*/ 2 w 1740"/>
                  <a:gd name="T53" fmla="*/ 2 h 840"/>
                  <a:gd name="T54" fmla="*/ 2 w 1740"/>
                  <a:gd name="T55" fmla="*/ 2 h 840"/>
                  <a:gd name="T56" fmla="*/ 2 w 1740"/>
                  <a:gd name="T57" fmla="*/ 2 h 840"/>
                  <a:gd name="T58" fmla="*/ 2 w 1740"/>
                  <a:gd name="T59" fmla="*/ 2 h 840"/>
                  <a:gd name="T60" fmla="*/ 2 w 1740"/>
                  <a:gd name="T61" fmla="*/ 2 h 840"/>
                  <a:gd name="T62" fmla="*/ 2 w 1740"/>
                  <a:gd name="T63" fmla="*/ 1 h 840"/>
                  <a:gd name="T64" fmla="*/ 2 w 1740"/>
                  <a:gd name="T65" fmla="*/ 1 h 840"/>
                  <a:gd name="T66" fmla="*/ 2 w 1740"/>
                  <a:gd name="T67" fmla="*/ 1 h 840"/>
                  <a:gd name="T68" fmla="*/ 2 w 1740"/>
                  <a:gd name="T69" fmla="*/ 1 h 840"/>
                  <a:gd name="T70" fmla="*/ 2 w 1740"/>
                  <a:gd name="T71" fmla="*/ 1 h 840"/>
                  <a:gd name="T72" fmla="*/ 1 w 1740"/>
                  <a:gd name="T73" fmla="*/ 1 h 840"/>
                  <a:gd name="T74" fmla="*/ 1 w 1740"/>
                  <a:gd name="T75" fmla="*/ 1 h 840"/>
                  <a:gd name="T76" fmla="*/ 0 w 1740"/>
                  <a:gd name="T77" fmla="*/ 1 h 840"/>
                  <a:gd name="T78" fmla="*/ 2 w 1740"/>
                  <a:gd name="T79" fmla="*/ 1 h 840"/>
                  <a:gd name="T80" fmla="*/ 2 w 1740"/>
                  <a:gd name="T81" fmla="*/ 1 h 840"/>
                  <a:gd name="T82" fmla="*/ 1 w 1740"/>
                  <a:gd name="T83" fmla="*/ 1 h 840"/>
                  <a:gd name="T84" fmla="*/ 1 w 1740"/>
                  <a:gd name="T85" fmla="*/ 1 h 840"/>
                  <a:gd name="T86" fmla="*/ 1 w 1740"/>
                  <a:gd name="T87" fmla="*/ 1 h 840"/>
                  <a:gd name="T88" fmla="*/ 2 w 1740"/>
                  <a:gd name="T89" fmla="*/ 1 h 840"/>
                  <a:gd name="T90" fmla="*/ 2 w 1740"/>
                  <a:gd name="T91" fmla="*/ 1 h 840"/>
                  <a:gd name="T92" fmla="*/ 2 w 1740"/>
                  <a:gd name="T93" fmla="*/ 1 h 840"/>
                  <a:gd name="T94" fmla="*/ 2 w 1740"/>
                  <a:gd name="T95" fmla="*/ 1 h 840"/>
                  <a:gd name="T96" fmla="*/ 2 w 1740"/>
                  <a:gd name="T97" fmla="*/ 1 h 840"/>
                  <a:gd name="T98" fmla="*/ 2 w 1740"/>
                  <a:gd name="T99" fmla="*/ 1 h 840"/>
                  <a:gd name="T100" fmla="*/ 2 w 1740"/>
                  <a:gd name="T101" fmla="*/ 1 h 840"/>
                  <a:gd name="T102" fmla="*/ 3 w 1740"/>
                  <a:gd name="T103" fmla="*/ 2 h 840"/>
                  <a:gd name="T104" fmla="*/ 3 w 1740"/>
                  <a:gd name="T105" fmla="*/ 2 h 840"/>
                  <a:gd name="T106" fmla="*/ 3 w 1740"/>
                  <a:gd name="T107" fmla="*/ 2 h 840"/>
                  <a:gd name="T108" fmla="*/ 3 w 1740"/>
                  <a:gd name="T109" fmla="*/ 1 h 840"/>
                  <a:gd name="T110" fmla="*/ 3 w 1740"/>
                  <a:gd name="T111" fmla="*/ 1 h 84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740"/>
                  <a:gd name="T169" fmla="*/ 0 h 840"/>
                  <a:gd name="T170" fmla="*/ 1740 w 1740"/>
                  <a:gd name="T171" fmla="*/ 840 h 84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740" h="840">
                    <a:moveTo>
                      <a:pt x="1494" y="6"/>
                    </a:moveTo>
                    <a:lnTo>
                      <a:pt x="1494" y="12"/>
                    </a:lnTo>
                    <a:lnTo>
                      <a:pt x="1491" y="19"/>
                    </a:lnTo>
                    <a:lnTo>
                      <a:pt x="1486" y="28"/>
                    </a:lnTo>
                    <a:lnTo>
                      <a:pt x="1480" y="37"/>
                    </a:lnTo>
                    <a:lnTo>
                      <a:pt x="1473" y="45"/>
                    </a:lnTo>
                    <a:lnTo>
                      <a:pt x="1467" y="52"/>
                    </a:lnTo>
                    <a:lnTo>
                      <a:pt x="1463" y="57"/>
                    </a:lnTo>
                    <a:lnTo>
                      <a:pt x="1462" y="59"/>
                    </a:lnTo>
                    <a:lnTo>
                      <a:pt x="1364" y="382"/>
                    </a:lnTo>
                    <a:lnTo>
                      <a:pt x="1357" y="396"/>
                    </a:lnTo>
                    <a:lnTo>
                      <a:pt x="1356" y="409"/>
                    </a:lnTo>
                    <a:lnTo>
                      <a:pt x="1358" y="422"/>
                    </a:lnTo>
                    <a:lnTo>
                      <a:pt x="1362" y="436"/>
                    </a:lnTo>
                    <a:lnTo>
                      <a:pt x="1369" y="450"/>
                    </a:lnTo>
                    <a:lnTo>
                      <a:pt x="1375" y="464"/>
                    </a:lnTo>
                    <a:lnTo>
                      <a:pt x="1381" y="477"/>
                    </a:lnTo>
                    <a:lnTo>
                      <a:pt x="1384" y="492"/>
                    </a:lnTo>
                    <a:lnTo>
                      <a:pt x="1387" y="513"/>
                    </a:lnTo>
                    <a:lnTo>
                      <a:pt x="1386" y="534"/>
                    </a:lnTo>
                    <a:lnTo>
                      <a:pt x="1377" y="552"/>
                    </a:lnTo>
                    <a:lnTo>
                      <a:pt x="1361" y="564"/>
                    </a:lnTo>
                    <a:lnTo>
                      <a:pt x="1353" y="561"/>
                    </a:lnTo>
                    <a:lnTo>
                      <a:pt x="1351" y="552"/>
                    </a:lnTo>
                    <a:lnTo>
                      <a:pt x="1351" y="544"/>
                    </a:lnTo>
                    <a:lnTo>
                      <a:pt x="1351" y="540"/>
                    </a:lnTo>
                    <a:lnTo>
                      <a:pt x="1358" y="529"/>
                    </a:lnTo>
                    <a:lnTo>
                      <a:pt x="1359" y="518"/>
                    </a:lnTo>
                    <a:lnTo>
                      <a:pt x="1358" y="506"/>
                    </a:lnTo>
                    <a:lnTo>
                      <a:pt x="1353" y="495"/>
                    </a:lnTo>
                    <a:lnTo>
                      <a:pt x="1349" y="485"/>
                    </a:lnTo>
                    <a:lnTo>
                      <a:pt x="1343" y="476"/>
                    </a:lnTo>
                    <a:lnTo>
                      <a:pt x="1336" y="469"/>
                    </a:lnTo>
                    <a:lnTo>
                      <a:pt x="1328" y="464"/>
                    </a:lnTo>
                    <a:lnTo>
                      <a:pt x="1321" y="479"/>
                    </a:lnTo>
                    <a:lnTo>
                      <a:pt x="1313" y="493"/>
                    </a:lnTo>
                    <a:lnTo>
                      <a:pt x="1304" y="507"/>
                    </a:lnTo>
                    <a:lnTo>
                      <a:pt x="1295" y="521"/>
                    </a:lnTo>
                    <a:lnTo>
                      <a:pt x="1285" y="535"/>
                    </a:lnTo>
                    <a:lnTo>
                      <a:pt x="1274" y="549"/>
                    </a:lnTo>
                    <a:lnTo>
                      <a:pt x="1263" y="561"/>
                    </a:lnTo>
                    <a:lnTo>
                      <a:pt x="1251" y="573"/>
                    </a:lnTo>
                    <a:lnTo>
                      <a:pt x="1267" y="597"/>
                    </a:lnTo>
                    <a:lnTo>
                      <a:pt x="1284" y="620"/>
                    </a:lnTo>
                    <a:lnTo>
                      <a:pt x="1303" y="642"/>
                    </a:lnTo>
                    <a:lnTo>
                      <a:pt x="1322" y="663"/>
                    </a:lnTo>
                    <a:lnTo>
                      <a:pt x="1342" y="682"/>
                    </a:lnTo>
                    <a:lnTo>
                      <a:pt x="1362" y="702"/>
                    </a:lnTo>
                    <a:lnTo>
                      <a:pt x="1384" y="719"/>
                    </a:lnTo>
                    <a:lnTo>
                      <a:pt x="1407" y="737"/>
                    </a:lnTo>
                    <a:lnTo>
                      <a:pt x="1430" y="752"/>
                    </a:lnTo>
                    <a:lnTo>
                      <a:pt x="1455" y="765"/>
                    </a:lnTo>
                    <a:lnTo>
                      <a:pt x="1480" y="777"/>
                    </a:lnTo>
                    <a:lnTo>
                      <a:pt x="1505" y="788"/>
                    </a:lnTo>
                    <a:lnTo>
                      <a:pt x="1531" y="797"/>
                    </a:lnTo>
                    <a:lnTo>
                      <a:pt x="1557" y="805"/>
                    </a:lnTo>
                    <a:lnTo>
                      <a:pt x="1585" y="810"/>
                    </a:lnTo>
                    <a:lnTo>
                      <a:pt x="1612" y="814"/>
                    </a:lnTo>
                    <a:lnTo>
                      <a:pt x="1629" y="815"/>
                    </a:lnTo>
                    <a:lnTo>
                      <a:pt x="1645" y="816"/>
                    </a:lnTo>
                    <a:lnTo>
                      <a:pt x="1661" y="816"/>
                    </a:lnTo>
                    <a:lnTo>
                      <a:pt x="1677" y="815"/>
                    </a:lnTo>
                    <a:lnTo>
                      <a:pt x="1693" y="814"/>
                    </a:lnTo>
                    <a:lnTo>
                      <a:pt x="1709" y="813"/>
                    </a:lnTo>
                    <a:lnTo>
                      <a:pt x="1725" y="811"/>
                    </a:lnTo>
                    <a:lnTo>
                      <a:pt x="1740" y="811"/>
                    </a:lnTo>
                    <a:lnTo>
                      <a:pt x="1738" y="816"/>
                    </a:lnTo>
                    <a:lnTo>
                      <a:pt x="1734" y="820"/>
                    </a:lnTo>
                    <a:lnTo>
                      <a:pt x="1730" y="822"/>
                    </a:lnTo>
                    <a:lnTo>
                      <a:pt x="1724" y="824"/>
                    </a:lnTo>
                    <a:lnTo>
                      <a:pt x="1718" y="825"/>
                    </a:lnTo>
                    <a:lnTo>
                      <a:pt x="1714" y="828"/>
                    </a:lnTo>
                    <a:lnTo>
                      <a:pt x="1708" y="830"/>
                    </a:lnTo>
                    <a:lnTo>
                      <a:pt x="1703" y="832"/>
                    </a:lnTo>
                    <a:lnTo>
                      <a:pt x="1656" y="838"/>
                    </a:lnTo>
                    <a:lnTo>
                      <a:pt x="1611" y="840"/>
                    </a:lnTo>
                    <a:lnTo>
                      <a:pt x="1569" y="839"/>
                    </a:lnTo>
                    <a:lnTo>
                      <a:pt x="1528" y="835"/>
                    </a:lnTo>
                    <a:lnTo>
                      <a:pt x="1491" y="828"/>
                    </a:lnTo>
                    <a:lnTo>
                      <a:pt x="1457" y="817"/>
                    </a:lnTo>
                    <a:lnTo>
                      <a:pt x="1425" y="806"/>
                    </a:lnTo>
                    <a:lnTo>
                      <a:pt x="1394" y="791"/>
                    </a:lnTo>
                    <a:lnTo>
                      <a:pt x="1366" y="773"/>
                    </a:lnTo>
                    <a:lnTo>
                      <a:pt x="1339" y="754"/>
                    </a:lnTo>
                    <a:lnTo>
                      <a:pt x="1315" y="733"/>
                    </a:lnTo>
                    <a:lnTo>
                      <a:pt x="1293" y="710"/>
                    </a:lnTo>
                    <a:lnTo>
                      <a:pt x="1273" y="687"/>
                    </a:lnTo>
                    <a:lnTo>
                      <a:pt x="1254" y="662"/>
                    </a:lnTo>
                    <a:lnTo>
                      <a:pt x="1237" y="635"/>
                    </a:lnTo>
                    <a:lnTo>
                      <a:pt x="1221" y="608"/>
                    </a:lnTo>
                    <a:lnTo>
                      <a:pt x="1215" y="602"/>
                    </a:lnTo>
                    <a:lnTo>
                      <a:pt x="1209" y="599"/>
                    </a:lnTo>
                    <a:lnTo>
                      <a:pt x="1201" y="599"/>
                    </a:lnTo>
                    <a:lnTo>
                      <a:pt x="1193" y="603"/>
                    </a:lnTo>
                    <a:lnTo>
                      <a:pt x="1185" y="606"/>
                    </a:lnTo>
                    <a:lnTo>
                      <a:pt x="1176" y="611"/>
                    </a:lnTo>
                    <a:lnTo>
                      <a:pt x="1168" y="614"/>
                    </a:lnTo>
                    <a:lnTo>
                      <a:pt x="1160" y="617"/>
                    </a:lnTo>
                    <a:lnTo>
                      <a:pt x="1138" y="620"/>
                    </a:lnTo>
                    <a:lnTo>
                      <a:pt x="1118" y="628"/>
                    </a:lnTo>
                    <a:lnTo>
                      <a:pt x="1099" y="639"/>
                    </a:lnTo>
                    <a:lnTo>
                      <a:pt x="1081" y="652"/>
                    </a:lnTo>
                    <a:lnTo>
                      <a:pt x="1065" y="667"/>
                    </a:lnTo>
                    <a:lnTo>
                      <a:pt x="1052" y="685"/>
                    </a:lnTo>
                    <a:lnTo>
                      <a:pt x="1039" y="702"/>
                    </a:lnTo>
                    <a:lnTo>
                      <a:pt x="1028" y="719"/>
                    </a:lnTo>
                    <a:lnTo>
                      <a:pt x="1028" y="710"/>
                    </a:lnTo>
                    <a:lnTo>
                      <a:pt x="1033" y="680"/>
                    </a:lnTo>
                    <a:lnTo>
                      <a:pt x="1042" y="646"/>
                    </a:lnTo>
                    <a:lnTo>
                      <a:pt x="1057" y="617"/>
                    </a:lnTo>
                    <a:lnTo>
                      <a:pt x="1034" y="608"/>
                    </a:lnTo>
                    <a:lnTo>
                      <a:pt x="1012" y="595"/>
                    </a:lnTo>
                    <a:lnTo>
                      <a:pt x="990" y="581"/>
                    </a:lnTo>
                    <a:lnTo>
                      <a:pt x="970" y="565"/>
                    </a:lnTo>
                    <a:lnTo>
                      <a:pt x="949" y="548"/>
                    </a:lnTo>
                    <a:lnTo>
                      <a:pt x="928" y="529"/>
                    </a:lnTo>
                    <a:lnTo>
                      <a:pt x="910" y="511"/>
                    </a:lnTo>
                    <a:lnTo>
                      <a:pt x="891" y="492"/>
                    </a:lnTo>
                    <a:lnTo>
                      <a:pt x="871" y="496"/>
                    </a:lnTo>
                    <a:lnTo>
                      <a:pt x="849" y="502"/>
                    </a:lnTo>
                    <a:lnTo>
                      <a:pt x="829" y="507"/>
                    </a:lnTo>
                    <a:lnTo>
                      <a:pt x="808" y="514"/>
                    </a:lnTo>
                    <a:lnTo>
                      <a:pt x="789" y="522"/>
                    </a:lnTo>
                    <a:lnTo>
                      <a:pt x="769" y="530"/>
                    </a:lnTo>
                    <a:lnTo>
                      <a:pt x="751" y="541"/>
                    </a:lnTo>
                    <a:lnTo>
                      <a:pt x="732" y="552"/>
                    </a:lnTo>
                    <a:lnTo>
                      <a:pt x="714" y="564"/>
                    </a:lnTo>
                    <a:lnTo>
                      <a:pt x="697" y="576"/>
                    </a:lnTo>
                    <a:lnTo>
                      <a:pt x="679" y="590"/>
                    </a:lnTo>
                    <a:lnTo>
                      <a:pt x="663" y="604"/>
                    </a:lnTo>
                    <a:lnTo>
                      <a:pt x="647" y="620"/>
                    </a:lnTo>
                    <a:lnTo>
                      <a:pt x="632" y="636"/>
                    </a:lnTo>
                    <a:lnTo>
                      <a:pt x="617" y="654"/>
                    </a:lnTo>
                    <a:lnTo>
                      <a:pt x="603" y="671"/>
                    </a:lnTo>
                    <a:lnTo>
                      <a:pt x="595" y="684"/>
                    </a:lnTo>
                    <a:lnTo>
                      <a:pt x="587" y="697"/>
                    </a:lnTo>
                    <a:lnTo>
                      <a:pt x="580" y="711"/>
                    </a:lnTo>
                    <a:lnTo>
                      <a:pt x="575" y="724"/>
                    </a:lnTo>
                    <a:lnTo>
                      <a:pt x="569" y="738"/>
                    </a:lnTo>
                    <a:lnTo>
                      <a:pt x="563" y="752"/>
                    </a:lnTo>
                    <a:lnTo>
                      <a:pt x="559" y="767"/>
                    </a:lnTo>
                    <a:lnTo>
                      <a:pt x="554" y="780"/>
                    </a:lnTo>
                    <a:lnTo>
                      <a:pt x="546" y="775"/>
                    </a:lnTo>
                    <a:lnTo>
                      <a:pt x="541" y="765"/>
                    </a:lnTo>
                    <a:lnTo>
                      <a:pt x="539" y="755"/>
                    </a:lnTo>
                    <a:lnTo>
                      <a:pt x="536" y="745"/>
                    </a:lnTo>
                    <a:lnTo>
                      <a:pt x="536" y="710"/>
                    </a:lnTo>
                    <a:lnTo>
                      <a:pt x="541" y="679"/>
                    </a:lnTo>
                    <a:lnTo>
                      <a:pt x="553" y="649"/>
                    </a:lnTo>
                    <a:lnTo>
                      <a:pt x="570" y="621"/>
                    </a:lnTo>
                    <a:lnTo>
                      <a:pt x="590" y="596"/>
                    </a:lnTo>
                    <a:lnTo>
                      <a:pt x="614" y="573"/>
                    </a:lnTo>
                    <a:lnTo>
                      <a:pt x="639" y="552"/>
                    </a:lnTo>
                    <a:lnTo>
                      <a:pt x="667" y="533"/>
                    </a:lnTo>
                    <a:lnTo>
                      <a:pt x="678" y="526"/>
                    </a:lnTo>
                    <a:lnTo>
                      <a:pt x="691" y="520"/>
                    </a:lnTo>
                    <a:lnTo>
                      <a:pt x="703" y="514"/>
                    </a:lnTo>
                    <a:lnTo>
                      <a:pt x="715" y="508"/>
                    </a:lnTo>
                    <a:lnTo>
                      <a:pt x="728" y="504"/>
                    </a:lnTo>
                    <a:lnTo>
                      <a:pt x="741" y="499"/>
                    </a:lnTo>
                    <a:lnTo>
                      <a:pt x="753" y="495"/>
                    </a:lnTo>
                    <a:lnTo>
                      <a:pt x="766" y="490"/>
                    </a:lnTo>
                    <a:lnTo>
                      <a:pt x="779" y="487"/>
                    </a:lnTo>
                    <a:lnTo>
                      <a:pt x="791" y="483"/>
                    </a:lnTo>
                    <a:lnTo>
                      <a:pt x="805" y="479"/>
                    </a:lnTo>
                    <a:lnTo>
                      <a:pt x="818" y="475"/>
                    </a:lnTo>
                    <a:lnTo>
                      <a:pt x="832" y="472"/>
                    </a:lnTo>
                    <a:lnTo>
                      <a:pt x="844" y="468"/>
                    </a:lnTo>
                    <a:lnTo>
                      <a:pt x="858" y="465"/>
                    </a:lnTo>
                    <a:lnTo>
                      <a:pt x="871" y="461"/>
                    </a:lnTo>
                    <a:lnTo>
                      <a:pt x="865" y="449"/>
                    </a:lnTo>
                    <a:lnTo>
                      <a:pt x="858" y="435"/>
                    </a:lnTo>
                    <a:lnTo>
                      <a:pt x="851" y="421"/>
                    </a:lnTo>
                    <a:lnTo>
                      <a:pt x="844" y="408"/>
                    </a:lnTo>
                    <a:lnTo>
                      <a:pt x="837" y="394"/>
                    </a:lnTo>
                    <a:lnTo>
                      <a:pt x="832" y="381"/>
                    </a:lnTo>
                    <a:lnTo>
                      <a:pt x="825" y="366"/>
                    </a:lnTo>
                    <a:lnTo>
                      <a:pt x="820" y="352"/>
                    </a:lnTo>
                    <a:lnTo>
                      <a:pt x="579" y="430"/>
                    </a:lnTo>
                    <a:lnTo>
                      <a:pt x="571" y="427"/>
                    </a:lnTo>
                    <a:lnTo>
                      <a:pt x="552" y="419"/>
                    </a:lnTo>
                    <a:lnTo>
                      <a:pt x="523" y="408"/>
                    </a:lnTo>
                    <a:lnTo>
                      <a:pt x="485" y="394"/>
                    </a:lnTo>
                    <a:lnTo>
                      <a:pt x="441" y="378"/>
                    </a:lnTo>
                    <a:lnTo>
                      <a:pt x="392" y="362"/>
                    </a:lnTo>
                    <a:lnTo>
                      <a:pt x="340" y="344"/>
                    </a:lnTo>
                    <a:lnTo>
                      <a:pt x="287" y="325"/>
                    </a:lnTo>
                    <a:lnTo>
                      <a:pt x="233" y="307"/>
                    </a:lnTo>
                    <a:lnTo>
                      <a:pt x="181" y="290"/>
                    </a:lnTo>
                    <a:lnTo>
                      <a:pt x="132" y="273"/>
                    </a:lnTo>
                    <a:lnTo>
                      <a:pt x="89" y="258"/>
                    </a:lnTo>
                    <a:lnTo>
                      <a:pt x="53" y="246"/>
                    </a:lnTo>
                    <a:lnTo>
                      <a:pt x="24" y="237"/>
                    </a:lnTo>
                    <a:lnTo>
                      <a:pt x="7" y="231"/>
                    </a:lnTo>
                    <a:lnTo>
                      <a:pt x="0" y="229"/>
                    </a:lnTo>
                    <a:lnTo>
                      <a:pt x="0" y="202"/>
                    </a:lnTo>
                    <a:lnTo>
                      <a:pt x="569" y="402"/>
                    </a:lnTo>
                    <a:lnTo>
                      <a:pt x="812" y="321"/>
                    </a:lnTo>
                    <a:lnTo>
                      <a:pt x="807" y="306"/>
                    </a:lnTo>
                    <a:lnTo>
                      <a:pt x="805" y="288"/>
                    </a:lnTo>
                    <a:lnTo>
                      <a:pt x="799" y="275"/>
                    </a:lnTo>
                    <a:lnTo>
                      <a:pt x="787" y="271"/>
                    </a:lnTo>
                    <a:lnTo>
                      <a:pt x="582" y="340"/>
                    </a:lnTo>
                    <a:lnTo>
                      <a:pt x="572" y="341"/>
                    </a:lnTo>
                    <a:lnTo>
                      <a:pt x="552" y="337"/>
                    </a:lnTo>
                    <a:lnTo>
                      <a:pt x="523" y="330"/>
                    </a:lnTo>
                    <a:lnTo>
                      <a:pt x="485" y="321"/>
                    </a:lnTo>
                    <a:lnTo>
                      <a:pt x="441" y="308"/>
                    </a:lnTo>
                    <a:lnTo>
                      <a:pt x="393" y="294"/>
                    </a:lnTo>
                    <a:lnTo>
                      <a:pt x="342" y="278"/>
                    </a:lnTo>
                    <a:lnTo>
                      <a:pt x="289" y="262"/>
                    </a:lnTo>
                    <a:lnTo>
                      <a:pt x="237" y="246"/>
                    </a:lnTo>
                    <a:lnTo>
                      <a:pt x="187" y="230"/>
                    </a:lnTo>
                    <a:lnTo>
                      <a:pt x="139" y="214"/>
                    </a:lnTo>
                    <a:lnTo>
                      <a:pt x="97" y="201"/>
                    </a:lnTo>
                    <a:lnTo>
                      <a:pt x="61" y="189"/>
                    </a:lnTo>
                    <a:lnTo>
                      <a:pt x="35" y="180"/>
                    </a:lnTo>
                    <a:lnTo>
                      <a:pt x="16" y="174"/>
                    </a:lnTo>
                    <a:lnTo>
                      <a:pt x="10" y="172"/>
                    </a:lnTo>
                    <a:lnTo>
                      <a:pt x="7" y="172"/>
                    </a:lnTo>
                    <a:lnTo>
                      <a:pt x="5" y="165"/>
                    </a:lnTo>
                    <a:lnTo>
                      <a:pt x="5" y="158"/>
                    </a:lnTo>
                    <a:lnTo>
                      <a:pt x="5" y="151"/>
                    </a:lnTo>
                    <a:lnTo>
                      <a:pt x="5" y="143"/>
                    </a:lnTo>
                    <a:lnTo>
                      <a:pt x="569" y="315"/>
                    </a:lnTo>
                    <a:lnTo>
                      <a:pt x="785" y="243"/>
                    </a:lnTo>
                    <a:lnTo>
                      <a:pt x="794" y="237"/>
                    </a:lnTo>
                    <a:lnTo>
                      <a:pt x="805" y="229"/>
                    </a:lnTo>
                    <a:lnTo>
                      <a:pt x="819" y="220"/>
                    </a:lnTo>
                    <a:lnTo>
                      <a:pt x="834" y="212"/>
                    </a:lnTo>
                    <a:lnTo>
                      <a:pt x="849" y="204"/>
                    </a:lnTo>
                    <a:lnTo>
                      <a:pt x="864" y="196"/>
                    </a:lnTo>
                    <a:lnTo>
                      <a:pt x="876" y="190"/>
                    </a:lnTo>
                    <a:lnTo>
                      <a:pt x="888" y="186"/>
                    </a:lnTo>
                    <a:lnTo>
                      <a:pt x="891" y="193"/>
                    </a:lnTo>
                    <a:lnTo>
                      <a:pt x="890" y="200"/>
                    </a:lnTo>
                    <a:lnTo>
                      <a:pt x="886" y="205"/>
                    </a:lnTo>
                    <a:lnTo>
                      <a:pt x="880" y="212"/>
                    </a:lnTo>
                    <a:lnTo>
                      <a:pt x="874" y="218"/>
                    </a:lnTo>
                    <a:lnTo>
                      <a:pt x="867" y="224"/>
                    </a:lnTo>
                    <a:lnTo>
                      <a:pt x="861" y="230"/>
                    </a:lnTo>
                    <a:lnTo>
                      <a:pt x="858" y="237"/>
                    </a:lnTo>
                    <a:lnTo>
                      <a:pt x="848" y="254"/>
                    </a:lnTo>
                    <a:lnTo>
                      <a:pt x="842" y="269"/>
                    </a:lnTo>
                    <a:lnTo>
                      <a:pt x="842" y="284"/>
                    </a:lnTo>
                    <a:lnTo>
                      <a:pt x="845" y="300"/>
                    </a:lnTo>
                    <a:lnTo>
                      <a:pt x="852" y="316"/>
                    </a:lnTo>
                    <a:lnTo>
                      <a:pt x="861" y="333"/>
                    </a:lnTo>
                    <a:lnTo>
                      <a:pt x="873" y="354"/>
                    </a:lnTo>
                    <a:lnTo>
                      <a:pt x="886" y="377"/>
                    </a:lnTo>
                    <a:lnTo>
                      <a:pt x="901" y="401"/>
                    </a:lnTo>
                    <a:lnTo>
                      <a:pt x="916" y="424"/>
                    </a:lnTo>
                    <a:lnTo>
                      <a:pt x="932" y="447"/>
                    </a:lnTo>
                    <a:lnTo>
                      <a:pt x="949" y="469"/>
                    </a:lnTo>
                    <a:lnTo>
                      <a:pt x="966" y="491"/>
                    </a:lnTo>
                    <a:lnTo>
                      <a:pt x="985" y="513"/>
                    </a:lnTo>
                    <a:lnTo>
                      <a:pt x="1005" y="533"/>
                    </a:lnTo>
                    <a:lnTo>
                      <a:pt x="1026" y="552"/>
                    </a:lnTo>
                    <a:lnTo>
                      <a:pt x="1040" y="558"/>
                    </a:lnTo>
                    <a:lnTo>
                      <a:pt x="1055" y="564"/>
                    </a:lnTo>
                    <a:lnTo>
                      <a:pt x="1069" y="568"/>
                    </a:lnTo>
                    <a:lnTo>
                      <a:pt x="1084" y="573"/>
                    </a:lnTo>
                    <a:lnTo>
                      <a:pt x="1100" y="575"/>
                    </a:lnTo>
                    <a:lnTo>
                      <a:pt x="1115" y="576"/>
                    </a:lnTo>
                    <a:lnTo>
                      <a:pt x="1131" y="575"/>
                    </a:lnTo>
                    <a:lnTo>
                      <a:pt x="1147" y="573"/>
                    </a:lnTo>
                    <a:lnTo>
                      <a:pt x="1169" y="561"/>
                    </a:lnTo>
                    <a:lnTo>
                      <a:pt x="1190" y="548"/>
                    </a:lnTo>
                    <a:lnTo>
                      <a:pt x="1209" y="533"/>
                    </a:lnTo>
                    <a:lnTo>
                      <a:pt x="1229" y="514"/>
                    </a:lnTo>
                    <a:lnTo>
                      <a:pt x="1246" y="496"/>
                    </a:lnTo>
                    <a:lnTo>
                      <a:pt x="1262" y="476"/>
                    </a:lnTo>
                    <a:lnTo>
                      <a:pt x="1276" y="454"/>
                    </a:lnTo>
                    <a:lnTo>
                      <a:pt x="1288" y="432"/>
                    </a:lnTo>
                    <a:lnTo>
                      <a:pt x="1422" y="34"/>
                    </a:lnTo>
                    <a:lnTo>
                      <a:pt x="1429" y="27"/>
                    </a:lnTo>
                    <a:lnTo>
                      <a:pt x="1437" y="19"/>
                    </a:lnTo>
                    <a:lnTo>
                      <a:pt x="1445" y="12"/>
                    </a:lnTo>
                    <a:lnTo>
                      <a:pt x="1453" y="6"/>
                    </a:lnTo>
                    <a:lnTo>
                      <a:pt x="1463" y="2"/>
                    </a:lnTo>
                    <a:lnTo>
                      <a:pt x="1473" y="0"/>
                    </a:lnTo>
                    <a:lnTo>
                      <a:pt x="1483" y="2"/>
                    </a:lnTo>
                    <a:lnTo>
                      <a:pt x="149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81" name="Freeform 109"/>
              <p:cNvSpPr>
                <a:spLocks/>
              </p:cNvSpPr>
              <p:nvPr/>
            </p:nvSpPr>
            <p:spPr bwMode="auto">
              <a:xfrm>
                <a:off x="3106" y="3227"/>
                <a:ext cx="361" cy="452"/>
              </a:xfrm>
              <a:custGeom>
                <a:avLst/>
                <a:gdLst>
                  <a:gd name="T0" fmla="*/ 1 w 722"/>
                  <a:gd name="T1" fmla="*/ 2 h 903"/>
                  <a:gd name="T2" fmla="*/ 1 w 722"/>
                  <a:gd name="T3" fmla="*/ 1 h 903"/>
                  <a:gd name="T4" fmla="*/ 1 w 722"/>
                  <a:gd name="T5" fmla="*/ 1 h 903"/>
                  <a:gd name="T6" fmla="*/ 1 w 722"/>
                  <a:gd name="T7" fmla="*/ 1 h 903"/>
                  <a:gd name="T8" fmla="*/ 1 w 722"/>
                  <a:gd name="T9" fmla="*/ 2 h 903"/>
                  <a:gd name="T10" fmla="*/ 1 w 722"/>
                  <a:gd name="T11" fmla="*/ 2 h 903"/>
                  <a:gd name="T12" fmla="*/ 1 w 722"/>
                  <a:gd name="T13" fmla="*/ 1 h 903"/>
                  <a:gd name="T14" fmla="*/ 1 w 722"/>
                  <a:gd name="T15" fmla="*/ 1 h 903"/>
                  <a:gd name="T16" fmla="*/ 1 w 722"/>
                  <a:gd name="T17" fmla="*/ 1 h 903"/>
                  <a:gd name="T18" fmla="*/ 1 w 722"/>
                  <a:gd name="T19" fmla="*/ 1 h 903"/>
                  <a:gd name="T20" fmla="*/ 1 w 722"/>
                  <a:gd name="T21" fmla="*/ 1 h 903"/>
                  <a:gd name="T22" fmla="*/ 1 w 722"/>
                  <a:gd name="T23" fmla="*/ 1 h 903"/>
                  <a:gd name="T24" fmla="*/ 1 w 722"/>
                  <a:gd name="T25" fmla="*/ 1 h 903"/>
                  <a:gd name="T26" fmla="*/ 1 w 722"/>
                  <a:gd name="T27" fmla="*/ 1 h 903"/>
                  <a:gd name="T28" fmla="*/ 1 w 722"/>
                  <a:gd name="T29" fmla="*/ 1 h 903"/>
                  <a:gd name="T30" fmla="*/ 1 w 722"/>
                  <a:gd name="T31" fmla="*/ 1 h 903"/>
                  <a:gd name="T32" fmla="*/ 1 w 722"/>
                  <a:gd name="T33" fmla="*/ 2 h 903"/>
                  <a:gd name="T34" fmla="*/ 1 w 722"/>
                  <a:gd name="T35" fmla="*/ 2 h 903"/>
                  <a:gd name="T36" fmla="*/ 1 w 722"/>
                  <a:gd name="T37" fmla="*/ 2 h 903"/>
                  <a:gd name="T38" fmla="*/ 1 w 722"/>
                  <a:gd name="T39" fmla="*/ 2 h 903"/>
                  <a:gd name="T40" fmla="*/ 1 w 722"/>
                  <a:gd name="T41" fmla="*/ 2 h 903"/>
                  <a:gd name="T42" fmla="*/ 1 w 722"/>
                  <a:gd name="T43" fmla="*/ 2 h 903"/>
                  <a:gd name="T44" fmla="*/ 1 w 722"/>
                  <a:gd name="T45" fmla="*/ 2 h 903"/>
                  <a:gd name="T46" fmla="*/ 1 w 722"/>
                  <a:gd name="T47" fmla="*/ 2 h 903"/>
                  <a:gd name="T48" fmla="*/ 1 w 722"/>
                  <a:gd name="T49" fmla="*/ 2 h 903"/>
                  <a:gd name="T50" fmla="*/ 1 w 722"/>
                  <a:gd name="T51" fmla="*/ 2 h 903"/>
                  <a:gd name="T52" fmla="*/ 1 w 722"/>
                  <a:gd name="T53" fmla="*/ 2 h 903"/>
                  <a:gd name="T54" fmla="*/ 1 w 722"/>
                  <a:gd name="T55" fmla="*/ 2 h 903"/>
                  <a:gd name="T56" fmla="*/ 1 w 722"/>
                  <a:gd name="T57" fmla="*/ 2 h 903"/>
                  <a:gd name="T58" fmla="*/ 1 w 722"/>
                  <a:gd name="T59" fmla="*/ 1 h 903"/>
                  <a:gd name="T60" fmla="*/ 1 w 722"/>
                  <a:gd name="T61" fmla="*/ 1 h 903"/>
                  <a:gd name="T62" fmla="*/ 1 w 722"/>
                  <a:gd name="T63" fmla="*/ 1 h 903"/>
                  <a:gd name="T64" fmla="*/ 1 w 722"/>
                  <a:gd name="T65" fmla="*/ 1 h 903"/>
                  <a:gd name="T66" fmla="*/ 1 w 722"/>
                  <a:gd name="T67" fmla="*/ 1 h 903"/>
                  <a:gd name="T68" fmla="*/ 1 w 722"/>
                  <a:gd name="T69" fmla="*/ 1 h 903"/>
                  <a:gd name="T70" fmla="*/ 1 w 722"/>
                  <a:gd name="T71" fmla="*/ 1 h 903"/>
                  <a:gd name="T72" fmla="*/ 1 w 722"/>
                  <a:gd name="T73" fmla="*/ 1 h 903"/>
                  <a:gd name="T74" fmla="*/ 1 w 722"/>
                  <a:gd name="T75" fmla="*/ 1 h 903"/>
                  <a:gd name="T76" fmla="*/ 1 w 722"/>
                  <a:gd name="T77" fmla="*/ 0 h 903"/>
                  <a:gd name="T78" fmla="*/ 1 w 722"/>
                  <a:gd name="T79" fmla="*/ 1 h 903"/>
                  <a:gd name="T80" fmla="*/ 1 w 722"/>
                  <a:gd name="T81" fmla="*/ 1 h 903"/>
                  <a:gd name="T82" fmla="*/ 1 w 722"/>
                  <a:gd name="T83" fmla="*/ 1 h 903"/>
                  <a:gd name="T84" fmla="*/ 1 w 722"/>
                  <a:gd name="T85" fmla="*/ 1 h 903"/>
                  <a:gd name="T86" fmla="*/ 1 w 722"/>
                  <a:gd name="T87" fmla="*/ 1 h 903"/>
                  <a:gd name="T88" fmla="*/ 1 w 722"/>
                  <a:gd name="T89" fmla="*/ 2 h 903"/>
                  <a:gd name="T90" fmla="*/ 1 w 722"/>
                  <a:gd name="T91" fmla="*/ 2 h 903"/>
                  <a:gd name="T92" fmla="*/ 1 w 722"/>
                  <a:gd name="T93" fmla="*/ 2 h 903"/>
                  <a:gd name="T94" fmla="*/ 1 w 722"/>
                  <a:gd name="T95" fmla="*/ 1 h 903"/>
                  <a:gd name="T96" fmla="*/ 1 w 722"/>
                  <a:gd name="T97" fmla="*/ 1 h 903"/>
                  <a:gd name="T98" fmla="*/ 1 w 722"/>
                  <a:gd name="T99" fmla="*/ 2 h 90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722"/>
                  <a:gd name="T151" fmla="*/ 0 h 903"/>
                  <a:gd name="T152" fmla="*/ 722 w 722"/>
                  <a:gd name="T153" fmla="*/ 903 h 90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722" h="903">
                    <a:moveTo>
                      <a:pt x="356" y="903"/>
                    </a:moveTo>
                    <a:lnTo>
                      <a:pt x="328" y="903"/>
                    </a:lnTo>
                    <a:lnTo>
                      <a:pt x="332" y="878"/>
                    </a:lnTo>
                    <a:lnTo>
                      <a:pt x="341" y="809"/>
                    </a:lnTo>
                    <a:lnTo>
                      <a:pt x="354" y="710"/>
                    </a:lnTo>
                    <a:lnTo>
                      <a:pt x="371" y="593"/>
                    </a:lnTo>
                    <a:lnTo>
                      <a:pt x="389" y="474"/>
                    </a:lnTo>
                    <a:lnTo>
                      <a:pt x="409" y="362"/>
                    </a:lnTo>
                    <a:lnTo>
                      <a:pt x="428" y="272"/>
                    </a:lnTo>
                    <a:lnTo>
                      <a:pt x="446" y="215"/>
                    </a:lnTo>
                    <a:lnTo>
                      <a:pt x="464" y="207"/>
                    </a:lnTo>
                    <a:lnTo>
                      <a:pt x="485" y="199"/>
                    </a:lnTo>
                    <a:lnTo>
                      <a:pt x="507" y="194"/>
                    </a:lnTo>
                    <a:lnTo>
                      <a:pt x="529" y="189"/>
                    </a:lnTo>
                    <a:lnTo>
                      <a:pt x="551" y="188"/>
                    </a:lnTo>
                    <a:lnTo>
                      <a:pt x="574" y="189"/>
                    </a:lnTo>
                    <a:lnTo>
                      <a:pt x="594" y="194"/>
                    </a:lnTo>
                    <a:lnTo>
                      <a:pt x="615" y="203"/>
                    </a:lnTo>
                    <a:lnTo>
                      <a:pt x="559" y="561"/>
                    </a:lnTo>
                    <a:lnTo>
                      <a:pt x="575" y="555"/>
                    </a:lnTo>
                    <a:lnTo>
                      <a:pt x="592" y="547"/>
                    </a:lnTo>
                    <a:lnTo>
                      <a:pt x="609" y="538"/>
                    </a:lnTo>
                    <a:lnTo>
                      <a:pt x="628" y="527"/>
                    </a:lnTo>
                    <a:lnTo>
                      <a:pt x="644" y="513"/>
                    </a:lnTo>
                    <a:lnTo>
                      <a:pt x="658" y="499"/>
                    </a:lnTo>
                    <a:lnTo>
                      <a:pt x="669" y="483"/>
                    </a:lnTo>
                    <a:lnTo>
                      <a:pt x="676" y="467"/>
                    </a:lnTo>
                    <a:lnTo>
                      <a:pt x="679" y="431"/>
                    </a:lnTo>
                    <a:lnTo>
                      <a:pt x="688" y="348"/>
                    </a:lnTo>
                    <a:lnTo>
                      <a:pt x="696" y="258"/>
                    </a:lnTo>
                    <a:lnTo>
                      <a:pt x="699" y="197"/>
                    </a:lnTo>
                    <a:lnTo>
                      <a:pt x="698" y="180"/>
                    </a:lnTo>
                    <a:lnTo>
                      <a:pt x="696" y="160"/>
                    </a:lnTo>
                    <a:lnTo>
                      <a:pt x="691" y="139"/>
                    </a:lnTo>
                    <a:lnTo>
                      <a:pt x="685" y="119"/>
                    </a:lnTo>
                    <a:lnTo>
                      <a:pt x="677" y="98"/>
                    </a:lnTo>
                    <a:lnTo>
                      <a:pt x="667" y="77"/>
                    </a:lnTo>
                    <a:lnTo>
                      <a:pt x="653" y="60"/>
                    </a:lnTo>
                    <a:lnTo>
                      <a:pt x="637" y="44"/>
                    </a:lnTo>
                    <a:lnTo>
                      <a:pt x="609" y="38"/>
                    </a:lnTo>
                    <a:lnTo>
                      <a:pt x="580" y="33"/>
                    </a:lnTo>
                    <a:lnTo>
                      <a:pt x="553" y="31"/>
                    </a:lnTo>
                    <a:lnTo>
                      <a:pt x="525" y="30"/>
                    </a:lnTo>
                    <a:lnTo>
                      <a:pt x="498" y="30"/>
                    </a:lnTo>
                    <a:lnTo>
                      <a:pt x="470" y="31"/>
                    </a:lnTo>
                    <a:lnTo>
                      <a:pt x="441" y="35"/>
                    </a:lnTo>
                    <a:lnTo>
                      <a:pt x="415" y="38"/>
                    </a:lnTo>
                    <a:lnTo>
                      <a:pt x="387" y="44"/>
                    </a:lnTo>
                    <a:lnTo>
                      <a:pt x="360" y="50"/>
                    </a:lnTo>
                    <a:lnTo>
                      <a:pt x="333" y="58"/>
                    </a:lnTo>
                    <a:lnTo>
                      <a:pt x="307" y="66"/>
                    </a:lnTo>
                    <a:lnTo>
                      <a:pt x="281" y="75"/>
                    </a:lnTo>
                    <a:lnTo>
                      <a:pt x="256" y="84"/>
                    </a:lnTo>
                    <a:lnTo>
                      <a:pt x="230" y="94"/>
                    </a:lnTo>
                    <a:lnTo>
                      <a:pt x="206" y="106"/>
                    </a:lnTo>
                    <a:lnTo>
                      <a:pt x="170" y="126"/>
                    </a:lnTo>
                    <a:lnTo>
                      <a:pt x="143" y="146"/>
                    </a:lnTo>
                    <a:lnTo>
                      <a:pt x="123" y="167"/>
                    </a:lnTo>
                    <a:lnTo>
                      <a:pt x="109" y="189"/>
                    </a:lnTo>
                    <a:lnTo>
                      <a:pt x="99" y="211"/>
                    </a:lnTo>
                    <a:lnTo>
                      <a:pt x="91" y="235"/>
                    </a:lnTo>
                    <a:lnTo>
                      <a:pt x="83" y="259"/>
                    </a:lnTo>
                    <a:lnTo>
                      <a:pt x="73" y="285"/>
                    </a:lnTo>
                    <a:lnTo>
                      <a:pt x="45" y="465"/>
                    </a:lnTo>
                    <a:lnTo>
                      <a:pt x="46" y="491"/>
                    </a:lnTo>
                    <a:lnTo>
                      <a:pt x="48" y="516"/>
                    </a:lnTo>
                    <a:lnTo>
                      <a:pt x="52" y="541"/>
                    </a:lnTo>
                    <a:lnTo>
                      <a:pt x="56" y="566"/>
                    </a:lnTo>
                    <a:lnTo>
                      <a:pt x="64" y="588"/>
                    </a:lnTo>
                    <a:lnTo>
                      <a:pt x="76" y="608"/>
                    </a:lnTo>
                    <a:lnTo>
                      <a:pt x="91" y="627"/>
                    </a:lnTo>
                    <a:lnTo>
                      <a:pt x="111" y="641"/>
                    </a:lnTo>
                    <a:lnTo>
                      <a:pt x="128" y="647"/>
                    </a:lnTo>
                    <a:lnTo>
                      <a:pt x="144" y="653"/>
                    </a:lnTo>
                    <a:lnTo>
                      <a:pt x="160" y="658"/>
                    </a:lnTo>
                    <a:lnTo>
                      <a:pt x="174" y="661"/>
                    </a:lnTo>
                    <a:lnTo>
                      <a:pt x="188" y="665"/>
                    </a:lnTo>
                    <a:lnTo>
                      <a:pt x="202" y="667"/>
                    </a:lnTo>
                    <a:lnTo>
                      <a:pt x="214" y="668"/>
                    </a:lnTo>
                    <a:lnTo>
                      <a:pt x="227" y="668"/>
                    </a:lnTo>
                    <a:lnTo>
                      <a:pt x="238" y="668"/>
                    </a:lnTo>
                    <a:lnTo>
                      <a:pt x="251" y="668"/>
                    </a:lnTo>
                    <a:lnTo>
                      <a:pt x="263" y="667"/>
                    </a:lnTo>
                    <a:lnTo>
                      <a:pt x="275" y="665"/>
                    </a:lnTo>
                    <a:lnTo>
                      <a:pt x="288" y="662"/>
                    </a:lnTo>
                    <a:lnTo>
                      <a:pt x="301" y="659"/>
                    </a:lnTo>
                    <a:lnTo>
                      <a:pt x="314" y="656"/>
                    </a:lnTo>
                    <a:lnTo>
                      <a:pt x="329" y="652"/>
                    </a:lnTo>
                    <a:lnTo>
                      <a:pt x="333" y="657"/>
                    </a:lnTo>
                    <a:lnTo>
                      <a:pt x="333" y="664"/>
                    </a:lnTo>
                    <a:lnTo>
                      <a:pt x="331" y="672"/>
                    </a:lnTo>
                    <a:lnTo>
                      <a:pt x="329" y="677"/>
                    </a:lnTo>
                    <a:lnTo>
                      <a:pt x="316" y="682"/>
                    </a:lnTo>
                    <a:lnTo>
                      <a:pt x="302" y="686"/>
                    </a:lnTo>
                    <a:lnTo>
                      <a:pt x="289" y="690"/>
                    </a:lnTo>
                    <a:lnTo>
                      <a:pt x="276" y="692"/>
                    </a:lnTo>
                    <a:lnTo>
                      <a:pt x="264" y="695"/>
                    </a:lnTo>
                    <a:lnTo>
                      <a:pt x="251" y="697"/>
                    </a:lnTo>
                    <a:lnTo>
                      <a:pt x="238" y="699"/>
                    </a:lnTo>
                    <a:lnTo>
                      <a:pt x="226" y="699"/>
                    </a:lnTo>
                    <a:lnTo>
                      <a:pt x="213" y="700"/>
                    </a:lnTo>
                    <a:lnTo>
                      <a:pt x="202" y="700"/>
                    </a:lnTo>
                    <a:lnTo>
                      <a:pt x="189" y="699"/>
                    </a:lnTo>
                    <a:lnTo>
                      <a:pt x="176" y="698"/>
                    </a:lnTo>
                    <a:lnTo>
                      <a:pt x="164" y="696"/>
                    </a:lnTo>
                    <a:lnTo>
                      <a:pt x="150" y="694"/>
                    </a:lnTo>
                    <a:lnTo>
                      <a:pt x="137" y="690"/>
                    </a:lnTo>
                    <a:lnTo>
                      <a:pt x="123" y="687"/>
                    </a:lnTo>
                    <a:lnTo>
                      <a:pt x="106" y="680"/>
                    </a:lnTo>
                    <a:lnTo>
                      <a:pt x="88" y="672"/>
                    </a:lnTo>
                    <a:lnTo>
                      <a:pt x="71" y="661"/>
                    </a:lnTo>
                    <a:lnTo>
                      <a:pt x="55" y="650"/>
                    </a:lnTo>
                    <a:lnTo>
                      <a:pt x="40" y="636"/>
                    </a:lnTo>
                    <a:lnTo>
                      <a:pt x="28" y="621"/>
                    </a:lnTo>
                    <a:lnTo>
                      <a:pt x="18" y="605"/>
                    </a:lnTo>
                    <a:lnTo>
                      <a:pt x="10" y="586"/>
                    </a:lnTo>
                    <a:lnTo>
                      <a:pt x="2" y="531"/>
                    </a:lnTo>
                    <a:lnTo>
                      <a:pt x="0" y="476"/>
                    </a:lnTo>
                    <a:lnTo>
                      <a:pt x="1" y="421"/>
                    </a:lnTo>
                    <a:lnTo>
                      <a:pt x="7" y="365"/>
                    </a:lnTo>
                    <a:lnTo>
                      <a:pt x="16" y="311"/>
                    </a:lnTo>
                    <a:lnTo>
                      <a:pt x="29" y="258"/>
                    </a:lnTo>
                    <a:lnTo>
                      <a:pt x="44" y="206"/>
                    </a:lnTo>
                    <a:lnTo>
                      <a:pt x="62" y="157"/>
                    </a:lnTo>
                    <a:lnTo>
                      <a:pt x="71" y="142"/>
                    </a:lnTo>
                    <a:lnTo>
                      <a:pt x="81" y="129"/>
                    </a:lnTo>
                    <a:lnTo>
                      <a:pt x="90" y="118"/>
                    </a:lnTo>
                    <a:lnTo>
                      <a:pt x="99" y="107"/>
                    </a:lnTo>
                    <a:lnTo>
                      <a:pt x="109" y="99"/>
                    </a:lnTo>
                    <a:lnTo>
                      <a:pt x="120" y="91"/>
                    </a:lnTo>
                    <a:lnTo>
                      <a:pt x="131" y="84"/>
                    </a:lnTo>
                    <a:lnTo>
                      <a:pt x="143" y="78"/>
                    </a:lnTo>
                    <a:lnTo>
                      <a:pt x="155" y="73"/>
                    </a:lnTo>
                    <a:lnTo>
                      <a:pt x="169" y="68"/>
                    </a:lnTo>
                    <a:lnTo>
                      <a:pt x="183" y="63"/>
                    </a:lnTo>
                    <a:lnTo>
                      <a:pt x="199" y="59"/>
                    </a:lnTo>
                    <a:lnTo>
                      <a:pt x="215" y="54"/>
                    </a:lnTo>
                    <a:lnTo>
                      <a:pt x="233" y="50"/>
                    </a:lnTo>
                    <a:lnTo>
                      <a:pt x="252" y="45"/>
                    </a:lnTo>
                    <a:lnTo>
                      <a:pt x="273" y="39"/>
                    </a:lnTo>
                    <a:lnTo>
                      <a:pt x="275" y="39"/>
                    </a:lnTo>
                    <a:lnTo>
                      <a:pt x="281" y="38"/>
                    </a:lnTo>
                    <a:lnTo>
                      <a:pt x="290" y="36"/>
                    </a:lnTo>
                    <a:lnTo>
                      <a:pt x="303" y="33"/>
                    </a:lnTo>
                    <a:lnTo>
                      <a:pt x="319" y="30"/>
                    </a:lnTo>
                    <a:lnTo>
                      <a:pt x="336" y="26"/>
                    </a:lnTo>
                    <a:lnTo>
                      <a:pt x="355" y="23"/>
                    </a:lnTo>
                    <a:lnTo>
                      <a:pt x="375" y="20"/>
                    </a:lnTo>
                    <a:lnTo>
                      <a:pt x="397" y="16"/>
                    </a:lnTo>
                    <a:lnTo>
                      <a:pt x="418" y="13"/>
                    </a:lnTo>
                    <a:lnTo>
                      <a:pt x="440" y="9"/>
                    </a:lnTo>
                    <a:lnTo>
                      <a:pt x="461" y="6"/>
                    </a:lnTo>
                    <a:lnTo>
                      <a:pt x="481" y="3"/>
                    </a:lnTo>
                    <a:lnTo>
                      <a:pt x="500" y="1"/>
                    </a:lnTo>
                    <a:lnTo>
                      <a:pt x="516" y="0"/>
                    </a:lnTo>
                    <a:lnTo>
                      <a:pt x="531" y="0"/>
                    </a:lnTo>
                    <a:lnTo>
                      <a:pt x="556" y="0"/>
                    </a:lnTo>
                    <a:lnTo>
                      <a:pt x="582" y="2"/>
                    </a:lnTo>
                    <a:lnTo>
                      <a:pt x="606" y="7"/>
                    </a:lnTo>
                    <a:lnTo>
                      <a:pt x="629" y="13"/>
                    </a:lnTo>
                    <a:lnTo>
                      <a:pt x="650" y="22"/>
                    </a:lnTo>
                    <a:lnTo>
                      <a:pt x="668" y="33"/>
                    </a:lnTo>
                    <a:lnTo>
                      <a:pt x="685" y="50"/>
                    </a:lnTo>
                    <a:lnTo>
                      <a:pt x="699" y="69"/>
                    </a:lnTo>
                    <a:lnTo>
                      <a:pt x="711" y="98"/>
                    </a:lnTo>
                    <a:lnTo>
                      <a:pt x="718" y="131"/>
                    </a:lnTo>
                    <a:lnTo>
                      <a:pt x="721" y="169"/>
                    </a:lnTo>
                    <a:lnTo>
                      <a:pt x="722" y="209"/>
                    </a:lnTo>
                    <a:lnTo>
                      <a:pt x="722" y="249"/>
                    </a:lnTo>
                    <a:lnTo>
                      <a:pt x="720" y="289"/>
                    </a:lnTo>
                    <a:lnTo>
                      <a:pt x="719" y="327"/>
                    </a:lnTo>
                    <a:lnTo>
                      <a:pt x="719" y="362"/>
                    </a:lnTo>
                    <a:lnTo>
                      <a:pt x="716" y="391"/>
                    </a:lnTo>
                    <a:lnTo>
                      <a:pt x="715" y="417"/>
                    </a:lnTo>
                    <a:lnTo>
                      <a:pt x="713" y="445"/>
                    </a:lnTo>
                    <a:lnTo>
                      <a:pt x="708" y="470"/>
                    </a:lnTo>
                    <a:lnTo>
                      <a:pt x="700" y="494"/>
                    </a:lnTo>
                    <a:lnTo>
                      <a:pt x="689" y="516"/>
                    </a:lnTo>
                    <a:lnTo>
                      <a:pt x="673" y="537"/>
                    </a:lnTo>
                    <a:lnTo>
                      <a:pt x="650" y="555"/>
                    </a:lnTo>
                    <a:lnTo>
                      <a:pt x="638" y="562"/>
                    </a:lnTo>
                    <a:lnTo>
                      <a:pt x="625" y="570"/>
                    </a:lnTo>
                    <a:lnTo>
                      <a:pt x="614" y="577"/>
                    </a:lnTo>
                    <a:lnTo>
                      <a:pt x="602" y="584"/>
                    </a:lnTo>
                    <a:lnTo>
                      <a:pt x="590" y="592"/>
                    </a:lnTo>
                    <a:lnTo>
                      <a:pt x="578" y="598"/>
                    </a:lnTo>
                    <a:lnTo>
                      <a:pt x="565" y="604"/>
                    </a:lnTo>
                    <a:lnTo>
                      <a:pt x="553" y="609"/>
                    </a:lnTo>
                    <a:lnTo>
                      <a:pt x="503" y="903"/>
                    </a:lnTo>
                    <a:lnTo>
                      <a:pt x="478" y="903"/>
                    </a:lnTo>
                    <a:lnTo>
                      <a:pt x="589" y="215"/>
                    </a:lnTo>
                    <a:lnTo>
                      <a:pt x="577" y="213"/>
                    </a:lnTo>
                    <a:lnTo>
                      <a:pt x="561" y="213"/>
                    </a:lnTo>
                    <a:lnTo>
                      <a:pt x="542" y="215"/>
                    </a:lnTo>
                    <a:lnTo>
                      <a:pt x="522" y="219"/>
                    </a:lnTo>
                    <a:lnTo>
                      <a:pt x="500" y="225"/>
                    </a:lnTo>
                    <a:lnTo>
                      <a:pt x="481" y="230"/>
                    </a:lnTo>
                    <a:lnTo>
                      <a:pt x="465" y="235"/>
                    </a:lnTo>
                    <a:lnTo>
                      <a:pt x="454" y="241"/>
                    </a:lnTo>
                    <a:lnTo>
                      <a:pt x="356" y="90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82" name="Freeform 110"/>
              <p:cNvSpPr>
                <a:spLocks/>
              </p:cNvSpPr>
              <p:nvPr/>
            </p:nvSpPr>
            <p:spPr bwMode="auto">
              <a:xfrm>
                <a:off x="3162" y="3260"/>
                <a:ext cx="214" cy="263"/>
              </a:xfrm>
              <a:custGeom>
                <a:avLst/>
                <a:gdLst>
                  <a:gd name="T0" fmla="*/ 1 w 428"/>
                  <a:gd name="T1" fmla="*/ 1 h 526"/>
                  <a:gd name="T2" fmla="*/ 1 w 428"/>
                  <a:gd name="T3" fmla="*/ 1 h 526"/>
                  <a:gd name="T4" fmla="*/ 1 w 428"/>
                  <a:gd name="T5" fmla="*/ 1 h 526"/>
                  <a:gd name="T6" fmla="*/ 1 w 428"/>
                  <a:gd name="T7" fmla="*/ 1 h 526"/>
                  <a:gd name="T8" fmla="*/ 1 w 428"/>
                  <a:gd name="T9" fmla="*/ 1 h 526"/>
                  <a:gd name="T10" fmla="*/ 1 w 428"/>
                  <a:gd name="T11" fmla="*/ 1 h 526"/>
                  <a:gd name="T12" fmla="*/ 1 w 428"/>
                  <a:gd name="T13" fmla="*/ 1 h 526"/>
                  <a:gd name="T14" fmla="*/ 1 w 428"/>
                  <a:gd name="T15" fmla="*/ 1 h 526"/>
                  <a:gd name="T16" fmla="*/ 1 w 428"/>
                  <a:gd name="T17" fmla="*/ 1 h 526"/>
                  <a:gd name="T18" fmla="*/ 1 w 428"/>
                  <a:gd name="T19" fmla="*/ 1 h 526"/>
                  <a:gd name="T20" fmla="*/ 1 w 428"/>
                  <a:gd name="T21" fmla="*/ 1 h 526"/>
                  <a:gd name="T22" fmla="*/ 1 w 428"/>
                  <a:gd name="T23" fmla="*/ 1 h 526"/>
                  <a:gd name="T24" fmla="*/ 1 w 428"/>
                  <a:gd name="T25" fmla="*/ 1 h 526"/>
                  <a:gd name="T26" fmla="*/ 1 w 428"/>
                  <a:gd name="T27" fmla="*/ 1 h 526"/>
                  <a:gd name="T28" fmla="*/ 1 w 428"/>
                  <a:gd name="T29" fmla="*/ 1 h 526"/>
                  <a:gd name="T30" fmla="*/ 1 w 428"/>
                  <a:gd name="T31" fmla="*/ 1 h 526"/>
                  <a:gd name="T32" fmla="*/ 1 w 428"/>
                  <a:gd name="T33" fmla="*/ 1 h 526"/>
                  <a:gd name="T34" fmla="*/ 0 w 428"/>
                  <a:gd name="T35" fmla="*/ 1 h 526"/>
                  <a:gd name="T36" fmla="*/ 1 w 428"/>
                  <a:gd name="T37" fmla="*/ 1 h 526"/>
                  <a:gd name="T38" fmla="*/ 1 w 428"/>
                  <a:gd name="T39" fmla="*/ 1 h 526"/>
                  <a:gd name="T40" fmla="*/ 1 w 428"/>
                  <a:gd name="T41" fmla="*/ 1 h 526"/>
                  <a:gd name="T42" fmla="*/ 1 w 428"/>
                  <a:gd name="T43" fmla="*/ 1 h 526"/>
                  <a:gd name="T44" fmla="*/ 1 w 428"/>
                  <a:gd name="T45" fmla="*/ 1 h 526"/>
                  <a:gd name="T46" fmla="*/ 1 w 428"/>
                  <a:gd name="T47" fmla="*/ 1 h 526"/>
                  <a:gd name="T48" fmla="*/ 1 w 428"/>
                  <a:gd name="T49" fmla="*/ 1 h 526"/>
                  <a:gd name="T50" fmla="*/ 1 w 428"/>
                  <a:gd name="T51" fmla="*/ 1 h 526"/>
                  <a:gd name="T52" fmla="*/ 1 w 428"/>
                  <a:gd name="T53" fmla="*/ 1 h 526"/>
                  <a:gd name="T54" fmla="*/ 1 w 428"/>
                  <a:gd name="T55" fmla="*/ 1 h 526"/>
                  <a:gd name="T56" fmla="*/ 1 w 428"/>
                  <a:gd name="T57" fmla="*/ 1 h 526"/>
                  <a:gd name="T58" fmla="*/ 1 w 428"/>
                  <a:gd name="T59" fmla="*/ 1 h 526"/>
                  <a:gd name="T60" fmla="*/ 1 w 428"/>
                  <a:gd name="T61" fmla="*/ 1 h 526"/>
                  <a:gd name="T62" fmla="*/ 1 w 428"/>
                  <a:gd name="T63" fmla="*/ 1 h 526"/>
                  <a:gd name="T64" fmla="*/ 1 w 428"/>
                  <a:gd name="T65" fmla="*/ 0 h 5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28"/>
                  <a:gd name="T100" fmla="*/ 0 h 526"/>
                  <a:gd name="T101" fmla="*/ 428 w 428"/>
                  <a:gd name="T102" fmla="*/ 526 h 52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28" h="526">
                    <a:moveTo>
                      <a:pt x="428" y="0"/>
                    </a:moveTo>
                    <a:lnTo>
                      <a:pt x="407" y="5"/>
                    </a:lnTo>
                    <a:lnTo>
                      <a:pt x="388" y="11"/>
                    </a:lnTo>
                    <a:lnTo>
                      <a:pt x="368" y="17"/>
                    </a:lnTo>
                    <a:lnTo>
                      <a:pt x="349" y="23"/>
                    </a:lnTo>
                    <a:lnTo>
                      <a:pt x="330" y="28"/>
                    </a:lnTo>
                    <a:lnTo>
                      <a:pt x="312" y="34"/>
                    </a:lnTo>
                    <a:lnTo>
                      <a:pt x="295" y="41"/>
                    </a:lnTo>
                    <a:lnTo>
                      <a:pt x="276" y="47"/>
                    </a:lnTo>
                    <a:lnTo>
                      <a:pt x="259" y="53"/>
                    </a:lnTo>
                    <a:lnTo>
                      <a:pt x="242" y="60"/>
                    </a:lnTo>
                    <a:lnTo>
                      <a:pt x="225" y="65"/>
                    </a:lnTo>
                    <a:lnTo>
                      <a:pt x="208" y="71"/>
                    </a:lnTo>
                    <a:lnTo>
                      <a:pt x="191" y="78"/>
                    </a:lnTo>
                    <a:lnTo>
                      <a:pt x="175" y="84"/>
                    </a:lnTo>
                    <a:lnTo>
                      <a:pt x="157" y="91"/>
                    </a:lnTo>
                    <a:lnTo>
                      <a:pt x="141" y="96"/>
                    </a:lnTo>
                    <a:lnTo>
                      <a:pt x="115" y="116"/>
                    </a:lnTo>
                    <a:lnTo>
                      <a:pt x="94" y="140"/>
                    </a:lnTo>
                    <a:lnTo>
                      <a:pt x="78" y="167"/>
                    </a:lnTo>
                    <a:lnTo>
                      <a:pt x="66" y="197"/>
                    </a:lnTo>
                    <a:lnTo>
                      <a:pt x="57" y="228"/>
                    </a:lnTo>
                    <a:lnTo>
                      <a:pt x="50" y="260"/>
                    </a:lnTo>
                    <a:lnTo>
                      <a:pt x="45" y="292"/>
                    </a:lnTo>
                    <a:lnTo>
                      <a:pt x="39" y="323"/>
                    </a:lnTo>
                    <a:lnTo>
                      <a:pt x="35" y="525"/>
                    </a:lnTo>
                    <a:lnTo>
                      <a:pt x="32" y="526"/>
                    </a:lnTo>
                    <a:lnTo>
                      <a:pt x="27" y="526"/>
                    </a:lnTo>
                    <a:lnTo>
                      <a:pt x="22" y="525"/>
                    </a:lnTo>
                    <a:lnTo>
                      <a:pt x="16" y="524"/>
                    </a:lnTo>
                    <a:lnTo>
                      <a:pt x="10" y="522"/>
                    </a:lnTo>
                    <a:lnTo>
                      <a:pt x="5" y="520"/>
                    </a:lnTo>
                    <a:lnTo>
                      <a:pt x="2" y="518"/>
                    </a:lnTo>
                    <a:lnTo>
                      <a:pt x="1" y="518"/>
                    </a:lnTo>
                    <a:lnTo>
                      <a:pt x="0" y="465"/>
                    </a:lnTo>
                    <a:lnTo>
                      <a:pt x="0" y="412"/>
                    </a:lnTo>
                    <a:lnTo>
                      <a:pt x="2" y="358"/>
                    </a:lnTo>
                    <a:lnTo>
                      <a:pt x="7" y="306"/>
                    </a:lnTo>
                    <a:lnTo>
                      <a:pt x="16" y="254"/>
                    </a:lnTo>
                    <a:lnTo>
                      <a:pt x="30" y="205"/>
                    </a:lnTo>
                    <a:lnTo>
                      <a:pt x="49" y="159"/>
                    </a:lnTo>
                    <a:lnTo>
                      <a:pt x="76" y="115"/>
                    </a:lnTo>
                    <a:lnTo>
                      <a:pt x="92" y="105"/>
                    </a:lnTo>
                    <a:lnTo>
                      <a:pt x="109" y="94"/>
                    </a:lnTo>
                    <a:lnTo>
                      <a:pt x="126" y="85"/>
                    </a:lnTo>
                    <a:lnTo>
                      <a:pt x="144" y="77"/>
                    </a:lnTo>
                    <a:lnTo>
                      <a:pt x="161" y="69"/>
                    </a:lnTo>
                    <a:lnTo>
                      <a:pt x="179" y="61"/>
                    </a:lnTo>
                    <a:lnTo>
                      <a:pt x="198" y="54"/>
                    </a:lnTo>
                    <a:lnTo>
                      <a:pt x="216" y="48"/>
                    </a:lnTo>
                    <a:lnTo>
                      <a:pt x="235" y="41"/>
                    </a:lnTo>
                    <a:lnTo>
                      <a:pt x="253" y="37"/>
                    </a:lnTo>
                    <a:lnTo>
                      <a:pt x="272" y="31"/>
                    </a:lnTo>
                    <a:lnTo>
                      <a:pt x="291" y="25"/>
                    </a:lnTo>
                    <a:lnTo>
                      <a:pt x="310" y="20"/>
                    </a:lnTo>
                    <a:lnTo>
                      <a:pt x="329" y="16"/>
                    </a:lnTo>
                    <a:lnTo>
                      <a:pt x="348" y="11"/>
                    </a:lnTo>
                    <a:lnTo>
                      <a:pt x="367" y="7"/>
                    </a:lnTo>
                    <a:lnTo>
                      <a:pt x="375" y="5"/>
                    </a:lnTo>
                    <a:lnTo>
                      <a:pt x="382" y="4"/>
                    </a:lnTo>
                    <a:lnTo>
                      <a:pt x="390" y="3"/>
                    </a:lnTo>
                    <a:lnTo>
                      <a:pt x="398" y="3"/>
                    </a:lnTo>
                    <a:lnTo>
                      <a:pt x="405" y="2"/>
                    </a:lnTo>
                    <a:lnTo>
                      <a:pt x="413" y="1"/>
                    </a:lnTo>
                    <a:lnTo>
                      <a:pt x="420" y="1"/>
                    </a:lnTo>
                    <a:lnTo>
                      <a:pt x="4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83" name="Freeform 111"/>
              <p:cNvSpPr>
                <a:spLocks/>
              </p:cNvSpPr>
              <p:nvPr/>
            </p:nvSpPr>
            <p:spPr bwMode="auto">
              <a:xfrm>
                <a:off x="3293" y="3347"/>
                <a:ext cx="64" cy="331"/>
              </a:xfrm>
              <a:custGeom>
                <a:avLst/>
                <a:gdLst>
                  <a:gd name="T0" fmla="*/ 0 w 128"/>
                  <a:gd name="T1" fmla="*/ 2 h 661"/>
                  <a:gd name="T2" fmla="*/ 1 w 128"/>
                  <a:gd name="T3" fmla="*/ 1 h 661"/>
                  <a:gd name="T4" fmla="*/ 1 w 128"/>
                  <a:gd name="T5" fmla="*/ 1 h 661"/>
                  <a:gd name="T6" fmla="*/ 1 w 128"/>
                  <a:gd name="T7" fmla="*/ 1 h 661"/>
                  <a:gd name="T8" fmla="*/ 1 w 128"/>
                  <a:gd name="T9" fmla="*/ 0 h 661"/>
                  <a:gd name="T10" fmla="*/ 1 w 128"/>
                  <a:gd name="T11" fmla="*/ 0 h 661"/>
                  <a:gd name="T12" fmla="*/ 1 w 128"/>
                  <a:gd name="T13" fmla="*/ 0 h 661"/>
                  <a:gd name="T14" fmla="*/ 1 w 128"/>
                  <a:gd name="T15" fmla="*/ 1 h 661"/>
                  <a:gd name="T16" fmla="*/ 1 w 128"/>
                  <a:gd name="T17" fmla="*/ 2 h 661"/>
                  <a:gd name="T18" fmla="*/ 0 w 128"/>
                  <a:gd name="T19" fmla="*/ 2 h 6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8"/>
                  <a:gd name="T31" fmla="*/ 0 h 661"/>
                  <a:gd name="T32" fmla="*/ 128 w 128"/>
                  <a:gd name="T33" fmla="*/ 661 h 6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8" h="661">
                    <a:moveTo>
                      <a:pt x="0" y="661"/>
                    </a:moveTo>
                    <a:lnTo>
                      <a:pt x="74" y="215"/>
                    </a:lnTo>
                    <a:lnTo>
                      <a:pt x="113" y="6"/>
                    </a:lnTo>
                    <a:lnTo>
                      <a:pt x="114" y="1"/>
                    </a:lnTo>
                    <a:lnTo>
                      <a:pt x="118" y="0"/>
                    </a:lnTo>
                    <a:lnTo>
                      <a:pt x="124" y="0"/>
                    </a:lnTo>
                    <a:lnTo>
                      <a:pt x="128" y="0"/>
                    </a:lnTo>
                    <a:lnTo>
                      <a:pt x="92" y="222"/>
                    </a:lnTo>
                    <a:lnTo>
                      <a:pt x="20" y="661"/>
                    </a:lnTo>
                    <a:lnTo>
                      <a:pt x="0" y="6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84" name="Freeform 112"/>
              <p:cNvSpPr>
                <a:spLocks/>
              </p:cNvSpPr>
              <p:nvPr/>
            </p:nvSpPr>
            <p:spPr bwMode="auto">
              <a:xfrm>
                <a:off x="2649" y="2775"/>
                <a:ext cx="44" cy="198"/>
              </a:xfrm>
              <a:custGeom>
                <a:avLst/>
                <a:gdLst>
                  <a:gd name="T0" fmla="*/ 1 w 88"/>
                  <a:gd name="T1" fmla="*/ 1 h 395"/>
                  <a:gd name="T2" fmla="*/ 1 w 88"/>
                  <a:gd name="T3" fmla="*/ 0 h 395"/>
                  <a:gd name="T4" fmla="*/ 0 w 88"/>
                  <a:gd name="T5" fmla="*/ 1 h 395"/>
                  <a:gd name="T6" fmla="*/ 1 w 88"/>
                  <a:gd name="T7" fmla="*/ 1 h 395"/>
                  <a:gd name="T8" fmla="*/ 1 w 88"/>
                  <a:gd name="T9" fmla="*/ 1 h 3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395"/>
                  <a:gd name="T17" fmla="*/ 88 w 88"/>
                  <a:gd name="T18" fmla="*/ 395 h 3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395">
                    <a:moveTo>
                      <a:pt x="88" y="394"/>
                    </a:moveTo>
                    <a:lnTo>
                      <a:pt x="79" y="0"/>
                    </a:lnTo>
                    <a:lnTo>
                      <a:pt x="0" y="1"/>
                    </a:lnTo>
                    <a:lnTo>
                      <a:pt x="9" y="395"/>
                    </a:lnTo>
                    <a:lnTo>
                      <a:pt x="88" y="394"/>
                    </a:lnTo>
                    <a:close/>
                  </a:path>
                </a:pathLst>
              </a:custGeom>
              <a:solidFill>
                <a:srgbClr val="9E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85" name="Freeform 113"/>
              <p:cNvSpPr>
                <a:spLocks/>
              </p:cNvSpPr>
              <p:nvPr/>
            </p:nvSpPr>
            <p:spPr bwMode="auto">
              <a:xfrm>
                <a:off x="2705" y="2698"/>
                <a:ext cx="45" cy="273"/>
              </a:xfrm>
              <a:custGeom>
                <a:avLst/>
                <a:gdLst>
                  <a:gd name="T0" fmla="*/ 1 w 90"/>
                  <a:gd name="T1" fmla="*/ 2 h 545"/>
                  <a:gd name="T2" fmla="*/ 1 w 90"/>
                  <a:gd name="T3" fmla="*/ 0 h 545"/>
                  <a:gd name="T4" fmla="*/ 0 w 90"/>
                  <a:gd name="T5" fmla="*/ 1 h 545"/>
                  <a:gd name="T6" fmla="*/ 1 w 90"/>
                  <a:gd name="T7" fmla="*/ 2 h 545"/>
                  <a:gd name="T8" fmla="*/ 1 w 90"/>
                  <a:gd name="T9" fmla="*/ 2 h 5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545"/>
                  <a:gd name="T17" fmla="*/ 90 w 90"/>
                  <a:gd name="T18" fmla="*/ 545 h 5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545">
                    <a:moveTo>
                      <a:pt x="90" y="543"/>
                    </a:moveTo>
                    <a:lnTo>
                      <a:pt x="80" y="0"/>
                    </a:lnTo>
                    <a:lnTo>
                      <a:pt x="0" y="2"/>
                    </a:lnTo>
                    <a:lnTo>
                      <a:pt x="9" y="545"/>
                    </a:lnTo>
                    <a:lnTo>
                      <a:pt x="90" y="543"/>
                    </a:lnTo>
                    <a:close/>
                  </a:path>
                </a:pathLst>
              </a:custGeom>
              <a:solidFill>
                <a:srgbClr val="9E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86" name="Freeform 114"/>
              <p:cNvSpPr>
                <a:spLocks/>
              </p:cNvSpPr>
              <p:nvPr/>
            </p:nvSpPr>
            <p:spPr bwMode="auto">
              <a:xfrm>
                <a:off x="2760" y="2743"/>
                <a:ext cx="45" cy="225"/>
              </a:xfrm>
              <a:custGeom>
                <a:avLst/>
                <a:gdLst>
                  <a:gd name="T0" fmla="*/ 1 w 90"/>
                  <a:gd name="T1" fmla="*/ 1 h 450"/>
                  <a:gd name="T2" fmla="*/ 1 w 90"/>
                  <a:gd name="T3" fmla="*/ 0 h 450"/>
                  <a:gd name="T4" fmla="*/ 0 w 90"/>
                  <a:gd name="T5" fmla="*/ 1 h 450"/>
                  <a:gd name="T6" fmla="*/ 1 w 90"/>
                  <a:gd name="T7" fmla="*/ 1 h 450"/>
                  <a:gd name="T8" fmla="*/ 1 w 90"/>
                  <a:gd name="T9" fmla="*/ 1 h 4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450"/>
                  <a:gd name="T17" fmla="*/ 90 w 90"/>
                  <a:gd name="T18" fmla="*/ 450 h 4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450">
                    <a:moveTo>
                      <a:pt x="90" y="448"/>
                    </a:moveTo>
                    <a:lnTo>
                      <a:pt x="79" y="0"/>
                    </a:lnTo>
                    <a:lnTo>
                      <a:pt x="0" y="3"/>
                    </a:lnTo>
                    <a:lnTo>
                      <a:pt x="9" y="450"/>
                    </a:lnTo>
                    <a:lnTo>
                      <a:pt x="90" y="448"/>
                    </a:lnTo>
                    <a:close/>
                  </a:path>
                </a:pathLst>
              </a:custGeom>
              <a:solidFill>
                <a:srgbClr val="9E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</p:grpSp>
        <p:grpSp>
          <p:nvGrpSpPr>
            <p:cNvPr id="175" name="Group 115"/>
            <p:cNvGrpSpPr>
              <a:grpSpLocks/>
            </p:cNvGrpSpPr>
            <p:nvPr/>
          </p:nvGrpSpPr>
          <p:grpSpPr bwMode="auto">
            <a:xfrm flipH="1">
              <a:off x="1367" y="1330"/>
              <a:ext cx="736" cy="737"/>
              <a:chOff x="1950" y="2534"/>
              <a:chExt cx="1547" cy="1277"/>
            </a:xfrm>
          </p:grpSpPr>
          <p:sp>
            <p:nvSpPr>
              <p:cNvPr id="219" name="AutoShape 116"/>
              <p:cNvSpPr>
                <a:spLocks noChangeAspect="1" noChangeArrowheads="1" noTextEdit="1"/>
              </p:cNvSpPr>
              <p:nvPr/>
            </p:nvSpPr>
            <p:spPr bwMode="auto">
              <a:xfrm>
                <a:off x="1950" y="2537"/>
                <a:ext cx="1440" cy="1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0" name="AutoShape 117"/>
              <p:cNvSpPr>
                <a:spLocks noChangeAspect="1" noChangeArrowheads="1" noTextEdit="1"/>
              </p:cNvSpPr>
              <p:nvPr/>
            </p:nvSpPr>
            <p:spPr bwMode="auto">
              <a:xfrm>
                <a:off x="2366" y="2534"/>
                <a:ext cx="1131" cy="1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21" name="Freeform 118"/>
              <p:cNvSpPr>
                <a:spLocks/>
              </p:cNvSpPr>
              <p:nvPr/>
            </p:nvSpPr>
            <p:spPr bwMode="auto">
              <a:xfrm>
                <a:off x="2145" y="3062"/>
                <a:ext cx="921" cy="399"/>
              </a:xfrm>
              <a:custGeom>
                <a:avLst/>
                <a:gdLst>
                  <a:gd name="T0" fmla="*/ 0 w 921"/>
                  <a:gd name="T1" fmla="*/ 190 h 399"/>
                  <a:gd name="T2" fmla="*/ 522 w 921"/>
                  <a:gd name="T3" fmla="*/ 399 h 399"/>
                  <a:gd name="T4" fmla="*/ 913 w 921"/>
                  <a:gd name="T5" fmla="*/ 251 h 399"/>
                  <a:gd name="T6" fmla="*/ 921 w 921"/>
                  <a:gd name="T7" fmla="*/ 85 h 399"/>
                  <a:gd name="T8" fmla="*/ 680 w 921"/>
                  <a:gd name="T9" fmla="*/ 0 h 399"/>
                  <a:gd name="T10" fmla="*/ 0 w 921"/>
                  <a:gd name="T11" fmla="*/ 190 h 39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21"/>
                  <a:gd name="T19" fmla="*/ 0 h 399"/>
                  <a:gd name="T20" fmla="*/ 921 w 921"/>
                  <a:gd name="T21" fmla="*/ 399 h 39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21" h="399">
                    <a:moveTo>
                      <a:pt x="0" y="190"/>
                    </a:moveTo>
                    <a:lnTo>
                      <a:pt x="522" y="399"/>
                    </a:lnTo>
                    <a:lnTo>
                      <a:pt x="913" y="251"/>
                    </a:lnTo>
                    <a:lnTo>
                      <a:pt x="921" y="85"/>
                    </a:lnTo>
                    <a:lnTo>
                      <a:pt x="680" y="0"/>
                    </a:lnTo>
                    <a:lnTo>
                      <a:pt x="0" y="190"/>
                    </a:lnTo>
                    <a:close/>
                  </a:path>
                </a:pathLst>
              </a:custGeom>
              <a:blipFill dpi="0" rotWithShape="1">
                <a:blip r:embed="rId6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22" name="Freeform 119"/>
              <p:cNvSpPr>
                <a:spLocks/>
              </p:cNvSpPr>
              <p:nvPr/>
            </p:nvSpPr>
            <p:spPr bwMode="auto">
              <a:xfrm>
                <a:off x="3002" y="2631"/>
                <a:ext cx="338" cy="438"/>
              </a:xfrm>
              <a:custGeom>
                <a:avLst/>
                <a:gdLst>
                  <a:gd name="T0" fmla="*/ 1 w 676"/>
                  <a:gd name="T1" fmla="*/ 1 h 876"/>
                  <a:gd name="T2" fmla="*/ 1 w 676"/>
                  <a:gd name="T3" fmla="*/ 1 h 876"/>
                  <a:gd name="T4" fmla="*/ 1 w 676"/>
                  <a:gd name="T5" fmla="*/ 1 h 876"/>
                  <a:gd name="T6" fmla="*/ 1 w 676"/>
                  <a:gd name="T7" fmla="*/ 1 h 876"/>
                  <a:gd name="T8" fmla="*/ 1 w 676"/>
                  <a:gd name="T9" fmla="*/ 1 h 876"/>
                  <a:gd name="T10" fmla="*/ 1 w 676"/>
                  <a:gd name="T11" fmla="*/ 1 h 876"/>
                  <a:gd name="T12" fmla="*/ 1 w 676"/>
                  <a:gd name="T13" fmla="*/ 1 h 876"/>
                  <a:gd name="T14" fmla="*/ 1 w 676"/>
                  <a:gd name="T15" fmla="*/ 1 h 876"/>
                  <a:gd name="T16" fmla="*/ 1 w 676"/>
                  <a:gd name="T17" fmla="*/ 1 h 876"/>
                  <a:gd name="T18" fmla="*/ 1 w 676"/>
                  <a:gd name="T19" fmla="*/ 1 h 876"/>
                  <a:gd name="T20" fmla="*/ 1 w 676"/>
                  <a:gd name="T21" fmla="*/ 1 h 876"/>
                  <a:gd name="T22" fmla="*/ 1 w 676"/>
                  <a:gd name="T23" fmla="*/ 1 h 876"/>
                  <a:gd name="T24" fmla="*/ 1 w 676"/>
                  <a:gd name="T25" fmla="*/ 1 h 876"/>
                  <a:gd name="T26" fmla="*/ 1 w 676"/>
                  <a:gd name="T27" fmla="*/ 1 h 876"/>
                  <a:gd name="T28" fmla="*/ 1 w 676"/>
                  <a:gd name="T29" fmla="*/ 1 h 876"/>
                  <a:gd name="T30" fmla="*/ 1 w 676"/>
                  <a:gd name="T31" fmla="*/ 1 h 876"/>
                  <a:gd name="T32" fmla="*/ 1 w 676"/>
                  <a:gd name="T33" fmla="*/ 1 h 876"/>
                  <a:gd name="T34" fmla="*/ 1 w 676"/>
                  <a:gd name="T35" fmla="*/ 1 h 876"/>
                  <a:gd name="T36" fmla="*/ 1 w 676"/>
                  <a:gd name="T37" fmla="*/ 1 h 876"/>
                  <a:gd name="T38" fmla="*/ 1 w 676"/>
                  <a:gd name="T39" fmla="*/ 1 h 876"/>
                  <a:gd name="T40" fmla="*/ 1 w 676"/>
                  <a:gd name="T41" fmla="*/ 1 h 876"/>
                  <a:gd name="T42" fmla="*/ 1 w 676"/>
                  <a:gd name="T43" fmla="*/ 2 h 876"/>
                  <a:gd name="T44" fmla="*/ 1 w 676"/>
                  <a:gd name="T45" fmla="*/ 2 h 876"/>
                  <a:gd name="T46" fmla="*/ 1 w 676"/>
                  <a:gd name="T47" fmla="*/ 2 h 876"/>
                  <a:gd name="T48" fmla="*/ 1 w 676"/>
                  <a:gd name="T49" fmla="*/ 2 h 876"/>
                  <a:gd name="T50" fmla="*/ 1 w 676"/>
                  <a:gd name="T51" fmla="*/ 2 h 876"/>
                  <a:gd name="T52" fmla="*/ 1 w 676"/>
                  <a:gd name="T53" fmla="*/ 2 h 876"/>
                  <a:gd name="T54" fmla="*/ 1 w 676"/>
                  <a:gd name="T55" fmla="*/ 2 h 876"/>
                  <a:gd name="T56" fmla="*/ 1 w 676"/>
                  <a:gd name="T57" fmla="*/ 2 h 876"/>
                  <a:gd name="T58" fmla="*/ 1 w 676"/>
                  <a:gd name="T59" fmla="*/ 2 h 876"/>
                  <a:gd name="T60" fmla="*/ 1 w 676"/>
                  <a:gd name="T61" fmla="*/ 2 h 876"/>
                  <a:gd name="T62" fmla="*/ 1 w 676"/>
                  <a:gd name="T63" fmla="*/ 2 h 876"/>
                  <a:gd name="T64" fmla="*/ 1 w 676"/>
                  <a:gd name="T65" fmla="*/ 2 h 876"/>
                  <a:gd name="T66" fmla="*/ 1 w 676"/>
                  <a:gd name="T67" fmla="*/ 2 h 876"/>
                  <a:gd name="T68" fmla="*/ 1 w 676"/>
                  <a:gd name="T69" fmla="*/ 2 h 876"/>
                  <a:gd name="T70" fmla="*/ 1 w 676"/>
                  <a:gd name="T71" fmla="*/ 2 h 876"/>
                  <a:gd name="T72" fmla="*/ 1 w 676"/>
                  <a:gd name="T73" fmla="*/ 2 h 876"/>
                  <a:gd name="T74" fmla="*/ 1 w 676"/>
                  <a:gd name="T75" fmla="*/ 2 h 876"/>
                  <a:gd name="T76" fmla="*/ 1 w 676"/>
                  <a:gd name="T77" fmla="*/ 2 h 876"/>
                  <a:gd name="T78" fmla="*/ 1 w 676"/>
                  <a:gd name="T79" fmla="*/ 2 h 876"/>
                  <a:gd name="T80" fmla="*/ 1 w 676"/>
                  <a:gd name="T81" fmla="*/ 2 h 876"/>
                  <a:gd name="T82" fmla="*/ 1 w 676"/>
                  <a:gd name="T83" fmla="*/ 2 h 876"/>
                  <a:gd name="T84" fmla="*/ 1 w 676"/>
                  <a:gd name="T85" fmla="*/ 2 h 876"/>
                  <a:gd name="T86" fmla="*/ 1 w 676"/>
                  <a:gd name="T87" fmla="*/ 2 h 876"/>
                  <a:gd name="T88" fmla="*/ 1 w 676"/>
                  <a:gd name="T89" fmla="*/ 2 h 876"/>
                  <a:gd name="T90" fmla="*/ 1 w 676"/>
                  <a:gd name="T91" fmla="*/ 2 h 876"/>
                  <a:gd name="T92" fmla="*/ 1 w 676"/>
                  <a:gd name="T93" fmla="*/ 2 h 87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676"/>
                  <a:gd name="T142" fmla="*/ 0 h 876"/>
                  <a:gd name="T143" fmla="*/ 676 w 676"/>
                  <a:gd name="T144" fmla="*/ 876 h 87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676" h="876">
                    <a:moveTo>
                      <a:pt x="521" y="464"/>
                    </a:moveTo>
                    <a:lnTo>
                      <a:pt x="531" y="433"/>
                    </a:lnTo>
                    <a:lnTo>
                      <a:pt x="538" y="402"/>
                    </a:lnTo>
                    <a:lnTo>
                      <a:pt x="541" y="368"/>
                    </a:lnTo>
                    <a:lnTo>
                      <a:pt x="542" y="335"/>
                    </a:lnTo>
                    <a:lnTo>
                      <a:pt x="541" y="300"/>
                    </a:lnTo>
                    <a:lnTo>
                      <a:pt x="536" y="267"/>
                    </a:lnTo>
                    <a:lnTo>
                      <a:pt x="529" y="235"/>
                    </a:lnTo>
                    <a:lnTo>
                      <a:pt x="521" y="205"/>
                    </a:lnTo>
                    <a:lnTo>
                      <a:pt x="510" y="175"/>
                    </a:lnTo>
                    <a:lnTo>
                      <a:pt x="496" y="147"/>
                    </a:lnTo>
                    <a:lnTo>
                      <a:pt x="480" y="122"/>
                    </a:lnTo>
                    <a:lnTo>
                      <a:pt x="463" y="97"/>
                    </a:lnTo>
                    <a:lnTo>
                      <a:pt x="444" y="76"/>
                    </a:lnTo>
                    <a:lnTo>
                      <a:pt x="422" y="57"/>
                    </a:lnTo>
                    <a:lnTo>
                      <a:pt x="400" y="40"/>
                    </a:lnTo>
                    <a:lnTo>
                      <a:pt x="377" y="26"/>
                    </a:lnTo>
                    <a:lnTo>
                      <a:pt x="352" y="15"/>
                    </a:lnTo>
                    <a:lnTo>
                      <a:pt x="326" y="6"/>
                    </a:lnTo>
                    <a:lnTo>
                      <a:pt x="299" y="1"/>
                    </a:lnTo>
                    <a:lnTo>
                      <a:pt x="271" y="0"/>
                    </a:lnTo>
                    <a:lnTo>
                      <a:pt x="244" y="1"/>
                    </a:lnTo>
                    <a:lnTo>
                      <a:pt x="217" y="6"/>
                    </a:lnTo>
                    <a:lnTo>
                      <a:pt x="191" y="15"/>
                    </a:lnTo>
                    <a:lnTo>
                      <a:pt x="166" y="26"/>
                    </a:lnTo>
                    <a:lnTo>
                      <a:pt x="142" y="40"/>
                    </a:lnTo>
                    <a:lnTo>
                      <a:pt x="119" y="57"/>
                    </a:lnTo>
                    <a:lnTo>
                      <a:pt x="99" y="76"/>
                    </a:lnTo>
                    <a:lnTo>
                      <a:pt x="79" y="97"/>
                    </a:lnTo>
                    <a:lnTo>
                      <a:pt x="62" y="122"/>
                    </a:lnTo>
                    <a:lnTo>
                      <a:pt x="46" y="147"/>
                    </a:lnTo>
                    <a:lnTo>
                      <a:pt x="33" y="175"/>
                    </a:lnTo>
                    <a:lnTo>
                      <a:pt x="22" y="205"/>
                    </a:lnTo>
                    <a:lnTo>
                      <a:pt x="12" y="235"/>
                    </a:lnTo>
                    <a:lnTo>
                      <a:pt x="5" y="267"/>
                    </a:lnTo>
                    <a:lnTo>
                      <a:pt x="1" y="300"/>
                    </a:lnTo>
                    <a:lnTo>
                      <a:pt x="0" y="335"/>
                    </a:lnTo>
                    <a:lnTo>
                      <a:pt x="1" y="369"/>
                    </a:lnTo>
                    <a:lnTo>
                      <a:pt x="4" y="402"/>
                    </a:lnTo>
                    <a:lnTo>
                      <a:pt x="11" y="434"/>
                    </a:lnTo>
                    <a:lnTo>
                      <a:pt x="19" y="465"/>
                    </a:lnTo>
                    <a:lnTo>
                      <a:pt x="30" y="494"/>
                    </a:lnTo>
                    <a:lnTo>
                      <a:pt x="42" y="521"/>
                    </a:lnTo>
                    <a:lnTo>
                      <a:pt x="57" y="548"/>
                    </a:lnTo>
                    <a:lnTo>
                      <a:pt x="73" y="571"/>
                    </a:lnTo>
                    <a:lnTo>
                      <a:pt x="91" y="593"/>
                    </a:lnTo>
                    <a:lnTo>
                      <a:pt x="111" y="612"/>
                    </a:lnTo>
                    <a:lnTo>
                      <a:pt x="132" y="630"/>
                    </a:lnTo>
                    <a:lnTo>
                      <a:pt x="155" y="644"/>
                    </a:lnTo>
                    <a:lnTo>
                      <a:pt x="179" y="655"/>
                    </a:lnTo>
                    <a:lnTo>
                      <a:pt x="205" y="663"/>
                    </a:lnTo>
                    <a:lnTo>
                      <a:pt x="231" y="668"/>
                    </a:lnTo>
                    <a:lnTo>
                      <a:pt x="259" y="670"/>
                    </a:lnTo>
                    <a:lnTo>
                      <a:pt x="265" y="670"/>
                    </a:lnTo>
                    <a:lnTo>
                      <a:pt x="270" y="669"/>
                    </a:lnTo>
                    <a:lnTo>
                      <a:pt x="277" y="669"/>
                    </a:lnTo>
                    <a:lnTo>
                      <a:pt x="283" y="668"/>
                    </a:lnTo>
                    <a:lnTo>
                      <a:pt x="290" y="667"/>
                    </a:lnTo>
                    <a:lnTo>
                      <a:pt x="296" y="665"/>
                    </a:lnTo>
                    <a:lnTo>
                      <a:pt x="301" y="664"/>
                    </a:lnTo>
                    <a:lnTo>
                      <a:pt x="307" y="663"/>
                    </a:lnTo>
                    <a:lnTo>
                      <a:pt x="276" y="778"/>
                    </a:lnTo>
                    <a:lnTo>
                      <a:pt x="278" y="781"/>
                    </a:lnTo>
                    <a:lnTo>
                      <a:pt x="285" y="786"/>
                    </a:lnTo>
                    <a:lnTo>
                      <a:pt x="298" y="797"/>
                    </a:lnTo>
                    <a:lnTo>
                      <a:pt x="313" y="808"/>
                    </a:lnTo>
                    <a:lnTo>
                      <a:pt x="333" y="822"/>
                    </a:lnTo>
                    <a:lnTo>
                      <a:pt x="356" y="837"/>
                    </a:lnTo>
                    <a:lnTo>
                      <a:pt x="381" y="852"/>
                    </a:lnTo>
                    <a:lnTo>
                      <a:pt x="410" y="866"/>
                    </a:lnTo>
                    <a:lnTo>
                      <a:pt x="425" y="872"/>
                    </a:lnTo>
                    <a:lnTo>
                      <a:pt x="440" y="875"/>
                    </a:lnTo>
                    <a:lnTo>
                      <a:pt x="456" y="876"/>
                    </a:lnTo>
                    <a:lnTo>
                      <a:pt x="471" y="875"/>
                    </a:lnTo>
                    <a:lnTo>
                      <a:pt x="487" y="873"/>
                    </a:lnTo>
                    <a:lnTo>
                      <a:pt x="502" y="869"/>
                    </a:lnTo>
                    <a:lnTo>
                      <a:pt x="517" y="865"/>
                    </a:lnTo>
                    <a:lnTo>
                      <a:pt x="531" y="859"/>
                    </a:lnTo>
                    <a:lnTo>
                      <a:pt x="544" y="853"/>
                    </a:lnTo>
                    <a:lnTo>
                      <a:pt x="558" y="846"/>
                    </a:lnTo>
                    <a:lnTo>
                      <a:pt x="571" y="839"/>
                    </a:lnTo>
                    <a:lnTo>
                      <a:pt x="582" y="834"/>
                    </a:lnTo>
                    <a:lnTo>
                      <a:pt x="593" y="828"/>
                    </a:lnTo>
                    <a:lnTo>
                      <a:pt x="602" y="823"/>
                    </a:lnTo>
                    <a:lnTo>
                      <a:pt x="610" y="819"/>
                    </a:lnTo>
                    <a:lnTo>
                      <a:pt x="617" y="816"/>
                    </a:lnTo>
                    <a:lnTo>
                      <a:pt x="629" y="809"/>
                    </a:lnTo>
                    <a:lnTo>
                      <a:pt x="640" y="799"/>
                    </a:lnTo>
                    <a:lnTo>
                      <a:pt x="649" y="785"/>
                    </a:lnTo>
                    <a:lnTo>
                      <a:pt x="658" y="770"/>
                    </a:lnTo>
                    <a:lnTo>
                      <a:pt x="665" y="755"/>
                    </a:lnTo>
                    <a:lnTo>
                      <a:pt x="671" y="743"/>
                    </a:lnTo>
                    <a:lnTo>
                      <a:pt x="675" y="735"/>
                    </a:lnTo>
                    <a:lnTo>
                      <a:pt x="676" y="731"/>
                    </a:lnTo>
                    <a:lnTo>
                      <a:pt x="521" y="464"/>
                    </a:lnTo>
                    <a:close/>
                  </a:path>
                </a:pathLst>
              </a:custGeom>
              <a:solidFill>
                <a:srgbClr val="F2CC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23" name="Freeform 120"/>
              <p:cNvSpPr>
                <a:spLocks/>
              </p:cNvSpPr>
              <p:nvPr/>
            </p:nvSpPr>
            <p:spPr bwMode="auto">
              <a:xfrm>
                <a:off x="3005" y="2536"/>
                <a:ext cx="491" cy="398"/>
              </a:xfrm>
              <a:custGeom>
                <a:avLst/>
                <a:gdLst>
                  <a:gd name="T0" fmla="*/ 1 w 983"/>
                  <a:gd name="T1" fmla="*/ 0 h 798"/>
                  <a:gd name="T2" fmla="*/ 1 w 983"/>
                  <a:gd name="T3" fmla="*/ 0 h 798"/>
                  <a:gd name="T4" fmla="*/ 1 w 983"/>
                  <a:gd name="T5" fmla="*/ 0 h 798"/>
                  <a:gd name="T6" fmla="*/ 1 w 983"/>
                  <a:gd name="T7" fmla="*/ 0 h 798"/>
                  <a:gd name="T8" fmla="*/ 1 w 983"/>
                  <a:gd name="T9" fmla="*/ 0 h 798"/>
                  <a:gd name="T10" fmla="*/ 1 w 983"/>
                  <a:gd name="T11" fmla="*/ 0 h 798"/>
                  <a:gd name="T12" fmla="*/ 1 w 983"/>
                  <a:gd name="T13" fmla="*/ 0 h 798"/>
                  <a:gd name="T14" fmla="*/ 1 w 983"/>
                  <a:gd name="T15" fmla="*/ 0 h 798"/>
                  <a:gd name="T16" fmla="*/ 1 w 983"/>
                  <a:gd name="T17" fmla="*/ 0 h 798"/>
                  <a:gd name="T18" fmla="*/ 1 w 983"/>
                  <a:gd name="T19" fmla="*/ 0 h 798"/>
                  <a:gd name="T20" fmla="*/ 0 w 983"/>
                  <a:gd name="T21" fmla="*/ 0 h 798"/>
                  <a:gd name="T22" fmla="*/ 0 w 983"/>
                  <a:gd name="T23" fmla="*/ 0 h 798"/>
                  <a:gd name="T24" fmla="*/ 0 w 983"/>
                  <a:gd name="T25" fmla="*/ 0 h 798"/>
                  <a:gd name="T26" fmla="*/ 0 w 983"/>
                  <a:gd name="T27" fmla="*/ 0 h 798"/>
                  <a:gd name="T28" fmla="*/ 0 w 983"/>
                  <a:gd name="T29" fmla="*/ 0 h 798"/>
                  <a:gd name="T30" fmla="*/ 0 w 983"/>
                  <a:gd name="T31" fmla="*/ 0 h 798"/>
                  <a:gd name="T32" fmla="*/ 0 w 983"/>
                  <a:gd name="T33" fmla="*/ 0 h 798"/>
                  <a:gd name="T34" fmla="*/ 0 w 983"/>
                  <a:gd name="T35" fmla="*/ 0 h 798"/>
                  <a:gd name="T36" fmla="*/ 0 w 983"/>
                  <a:gd name="T37" fmla="*/ 0 h 798"/>
                  <a:gd name="T38" fmla="*/ 0 w 983"/>
                  <a:gd name="T39" fmla="*/ 0 h 798"/>
                  <a:gd name="T40" fmla="*/ 0 w 983"/>
                  <a:gd name="T41" fmla="*/ 0 h 798"/>
                  <a:gd name="T42" fmla="*/ 0 w 983"/>
                  <a:gd name="T43" fmla="*/ 0 h 798"/>
                  <a:gd name="T44" fmla="*/ 0 w 983"/>
                  <a:gd name="T45" fmla="*/ 0 h 798"/>
                  <a:gd name="T46" fmla="*/ 0 w 983"/>
                  <a:gd name="T47" fmla="*/ 0 h 798"/>
                  <a:gd name="T48" fmla="*/ 0 w 983"/>
                  <a:gd name="T49" fmla="*/ 0 h 798"/>
                  <a:gd name="T50" fmla="*/ 0 w 983"/>
                  <a:gd name="T51" fmla="*/ 0 h 798"/>
                  <a:gd name="T52" fmla="*/ 0 w 983"/>
                  <a:gd name="T53" fmla="*/ 0 h 798"/>
                  <a:gd name="T54" fmla="*/ 0 w 983"/>
                  <a:gd name="T55" fmla="*/ 0 h 798"/>
                  <a:gd name="T56" fmla="*/ 0 w 983"/>
                  <a:gd name="T57" fmla="*/ 0 h 798"/>
                  <a:gd name="T58" fmla="*/ 0 w 983"/>
                  <a:gd name="T59" fmla="*/ 1 h 798"/>
                  <a:gd name="T60" fmla="*/ 0 w 983"/>
                  <a:gd name="T61" fmla="*/ 1 h 798"/>
                  <a:gd name="T62" fmla="*/ 0 w 983"/>
                  <a:gd name="T63" fmla="*/ 1 h 798"/>
                  <a:gd name="T64" fmla="*/ 1 w 983"/>
                  <a:gd name="T65" fmla="*/ 1 h 798"/>
                  <a:gd name="T66" fmla="*/ 1 w 983"/>
                  <a:gd name="T67" fmla="*/ 1 h 798"/>
                  <a:gd name="T68" fmla="*/ 1 w 983"/>
                  <a:gd name="T69" fmla="*/ 1 h 798"/>
                  <a:gd name="T70" fmla="*/ 1 w 983"/>
                  <a:gd name="T71" fmla="*/ 1 h 798"/>
                  <a:gd name="T72" fmla="*/ 1 w 983"/>
                  <a:gd name="T73" fmla="*/ 1 h 798"/>
                  <a:gd name="T74" fmla="*/ 1 w 983"/>
                  <a:gd name="T75" fmla="*/ 1 h 798"/>
                  <a:gd name="T76" fmla="*/ 1 w 983"/>
                  <a:gd name="T77" fmla="*/ 1 h 798"/>
                  <a:gd name="T78" fmla="*/ 1 w 983"/>
                  <a:gd name="T79" fmla="*/ 1 h 798"/>
                  <a:gd name="T80" fmla="*/ 1 w 983"/>
                  <a:gd name="T81" fmla="*/ 1 h 798"/>
                  <a:gd name="T82" fmla="*/ 1 w 983"/>
                  <a:gd name="T83" fmla="*/ 1 h 798"/>
                  <a:gd name="T84" fmla="*/ 1 w 983"/>
                  <a:gd name="T85" fmla="*/ 1 h 798"/>
                  <a:gd name="T86" fmla="*/ 1 w 983"/>
                  <a:gd name="T87" fmla="*/ 0 h 79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983"/>
                  <a:gd name="T133" fmla="*/ 0 h 798"/>
                  <a:gd name="T134" fmla="*/ 983 w 983"/>
                  <a:gd name="T135" fmla="*/ 798 h 79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983" h="798">
                    <a:moveTo>
                      <a:pt x="982" y="406"/>
                    </a:moveTo>
                    <a:lnTo>
                      <a:pt x="979" y="383"/>
                    </a:lnTo>
                    <a:lnTo>
                      <a:pt x="977" y="361"/>
                    </a:lnTo>
                    <a:lnTo>
                      <a:pt x="972" y="341"/>
                    </a:lnTo>
                    <a:lnTo>
                      <a:pt x="968" y="322"/>
                    </a:lnTo>
                    <a:lnTo>
                      <a:pt x="962" y="303"/>
                    </a:lnTo>
                    <a:lnTo>
                      <a:pt x="955" y="287"/>
                    </a:lnTo>
                    <a:lnTo>
                      <a:pt x="948" y="272"/>
                    </a:lnTo>
                    <a:lnTo>
                      <a:pt x="940" y="259"/>
                    </a:lnTo>
                    <a:lnTo>
                      <a:pt x="926" y="238"/>
                    </a:lnTo>
                    <a:lnTo>
                      <a:pt x="914" y="218"/>
                    </a:lnTo>
                    <a:lnTo>
                      <a:pt x="900" y="200"/>
                    </a:lnTo>
                    <a:lnTo>
                      <a:pt x="886" y="184"/>
                    </a:lnTo>
                    <a:lnTo>
                      <a:pt x="870" y="171"/>
                    </a:lnTo>
                    <a:lnTo>
                      <a:pt x="850" y="159"/>
                    </a:lnTo>
                    <a:lnTo>
                      <a:pt x="829" y="150"/>
                    </a:lnTo>
                    <a:lnTo>
                      <a:pt x="803" y="144"/>
                    </a:lnTo>
                    <a:lnTo>
                      <a:pt x="782" y="143"/>
                    </a:lnTo>
                    <a:lnTo>
                      <a:pt x="762" y="144"/>
                    </a:lnTo>
                    <a:lnTo>
                      <a:pt x="741" y="147"/>
                    </a:lnTo>
                    <a:lnTo>
                      <a:pt x="720" y="150"/>
                    </a:lnTo>
                    <a:lnTo>
                      <a:pt x="701" y="155"/>
                    </a:lnTo>
                    <a:lnTo>
                      <a:pt x="682" y="158"/>
                    </a:lnTo>
                    <a:lnTo>
                      <a:pt x="665" y="162"/>
                    </a:lnTo>
                    <a:lnTo>
                      <a:pt x="651" y="164"/>
                    </a:lnTo>
                    <a:lnTo>
                      <a:pt x="638" y="144"/>
                    </a:lnTo>
                    <a:lnTo>
                      <a:pt x="622" y="125"/>
                    </a:lnTo>
                    <a:lnTo>
                      <a:pt x="605" y="105"/>
                    </a:lnTo>
                    <a:lnTo>
                      <a:pt x="586" y="87"/>
                    </a:lnTo>
                    <a:lnTo>
                      <a:pt x="564" y="70"/>
                    </a:lnTo>
                    <a:lnTo>
                      <a:pt x="539" y="53"/>
                    </a:lnTo>
                    <a:lnTo>
                      <a:pt x="514" y="38"/>
                    </a:lnTo>
                    <a:lnTo>
                      <a:pt x="486" y="26"/>
                    </a:lnTo>
                    <a:lnTo>
                      <a:pt x="469" y="19"/>
                    </a:lnTo>
                    <a:lnTo>
                      <a:pt x="451" y="13"/>
                    </a:lnTo>
                    <a:lnTo>
                      <a:pt x="432" y="9"/>
                    </a:lnTo>
                    <a:lnTo>
                      <a:pt x="414" y="5"/>
                    </a:lnTo>
                    <a:lnTo>
                      <a:pt x="395" y="2"/>
                    </a:lnTo>
                    <a:lnTo>
                      <a:pt x="376" y="0"/>
                    </a:lnTo>
                    <a:lnTo>
                      <a:pt x="355" y="0"/>
                    </a:lnTo>
                    <a:lnTo>
                      <a:pt x="336" y="2"/>
                    </a:lnTo>
                    <a:lnTo>
                      <a:pt x="317" y="3"/>
                    </a:lnTo>
                    <a:lnTo>
                      <a:pt x="299" y="5"/>
                    </a:lnTo>
                    <a:lnTo>
                      <a:pt x="281" y="7"/>
                    </a:lnTo>
                    <a:lnTo>
                      <a:pt x="265" y="10"/>
                    </a:lnTo>
                    <a:lnTo>
                      <a:pt x="249" y="12"/>
                    </a:lnTo>
                    <a:lnTo>
                      <a:pt x="233" y="14"/>
                    </a:lnTo>
                    <a:lnTo>
                      <a:pt x="218" y="17"/>
                    </a:lnTo>
                    <a:lnTo>
                      <a:pt x="203" y="20"/>
                    </a:lnTo>
                    <a:lnTo>
                      <a:pt x="189" y="23"/>
                    </a:lnTo>
                    <a:lnTo>
                      <a:pt x="175" y="27"/>
                    </a:lnTo>
                    <a:lnTo>
                      <a:pt x="163" y="30"/>
                    </a:lnTo>
                    <a:lnTo>
                      <a:pt x="150" y="34"/>
                    </a:lnTo>
                    <a:lnTo>
                      <a:pt x="139" y="37"/>
                    </a:lnTo>
                    <a:lnTo>
                      <a:pt x="127" y="42"/>
                    </a:lnTo>
                    <a:lnTo>
                      <a:pt x="117" y="47"/>
                    </a:lnTo>
                    <a:lnTo>
                      <a:pt x="106" y="51"/>
                    </a:lnTo>
                    <a:lnTo>
                      <a:pt x="81" y="65"/>
                    </a:lnTo>
                    <a:lnTo>
                      <a:pt x="59" y="80"/>
                    </a:lnTo>
                    <a:lnTo>
                      <a:pt x="41" y="97"/>
                    </a:lnTo>
                    <a:lnTo>
                      <a:pt x="26" y="116"/>
                    </a:lnTo>
                    <a:lnTo>
                      <a:pt x="14" y="136"/>
                    </a:lnTo>
                    <a:lnTo>
                      <a:pt x="6" y="159"/>
                    </a:lnTo>
                    <a:lnTo>
                      <a:pt x="2" y="184"/>
                    </a:lnTo>
                    <a:lnTo>
                      <a:pt x="0" y="209"/>
                    </a:lnTo>
                    <a:lnTo>
                      <a:pt x="2" y="231"/>
                    </a:lnTo>
                    <a:lnTo>
                      <a:pt x="6" y="252"/>
                    </a:lnTo>
                    <a:lnTo>
                      <a:pt x="13" y="271"/>
                    </a:lnTo>
                    <a:lnTo>
                      <a:pt x="23" y="288"/>
                    </a:lnTo>
                    <a:lnTo>
                      <a:pt x="36" y="305"/>
                    </a:lnTo>
                    <a:lnTo>
                      <a:pt x="51" y="320"/>
                    </a:lnTo>
                    <a:lnTo>
                      <a:pt x="68" y="332"/>
                    </a:lnTo>
                    <a:lnTo>
                      <a:pt x="88" y="344"/>
                    </a:lnTo>
                    <a:lnTo>
                      <a:pt x="110" y="355"/>
                    </a:lnTo>
                    <a:lnTo>
                      <a:pt x="134" y="365"/>
                    </a:lnTo>
                    <a:lnTo>
                      <a:pt x="161" y="374"/>
                    </a:lnTo>
                    <a:lnTo>
                      <a:pt x="189" y="382"/>
                    </a:lnTo>
                    <a:lnTo>
                      <a:pt x="219" y="389"/>
                    </a:lnTo>
                    <a:lnTo>
                      <a:pt x="250" y="394"/>
                    </a:lnTo>
                    <a:lnTo>
                      <a:pt x="285" y="400"/>
                    </a:lnTo>
                    <a:lnTo>
                      <a:pt x="319" y="406"/>
                    </a:lnTo>
                    <a:lnTo>
                      <a:pt x="330" y="408"/>
                    </a:lnTo>
                    <a:lnTo>
                      <a:pt x="344" y="413"/>
                    </a:lnTo>
                    <a:lnTo>
                      <a:pt x="359" y="419"/>
                    </a:lnTo>
                    <a:lnTo>
                      <a:pt x="374" y="427"/>
                    </a:lnTo>
                    <a:lnTo>
                      <a:pt x="386" y="436"/>
                    </a:lnTo>
                    <a:lnTo>
                      <a:pt x="398" y="445"/>
                    </a:lnTo>
                    <a:lnTo>
                      <a:pt x="405" y="456"/>
                    </a:lnTo>
                    <a:lnTo>
                      <a:pt x="407" y="467"/>
                    </a:lnTo>
                    <a:lnTo>
                      <a:pt x="421" y="603"/>
                    </a:lnTo>
                    <a:lnTo>
                      <a:pt x="422" y="606"/>
                    </a:lnTo>
                    <a:lnTo>
                      <a:pt x="427" y="618"/>
                    </a:lnTo>
                    <a:lnTo>
                      <a:pt x="433" y="634"/>
                    </a:lnTo>
                    <a:lnTo>
                      <a:pt x="445" y="655"/>
                    </a:lnTo>
                    <a:lnTo>
                      <a:pt x="458" y="678"/>
                    </a:lnTo>
                    <a:lnTo>
                      <a:pt x="474" y="702"/>
                    </a:lnTo>
                    <a:lnTo>
                      <a:pt x="493" y="725"/>
                    </a:lnTo>
                    <a:lnTo>
                      <a:pt x="516" y="747"/>
                    </a:lnTo>
                    <a:lnTo>
                      <a:pt x="539" y="765"/>
                    </a:lnTo>
                    <a:lnTo>
                      <a:pt x="560" y="779"/>
                    </a:lnTo>
                    <a:lnTo>
                      <a:pt x="579" y="790"/>
                    </a:lnTo>
                    <a:lnTo>
                      <a:pt x="597" y="797"/>
                    </a:lnTo>
                    <a:lnTo>
                      <a:pt x="614" y="798"/>
                    </a:lnTo>
                    <a:lnTo>
                      <a:pt x="630" y="794"/>
                    </a:lnTo>
                    <a:lnTo>
                      <a:pt x="648" y="787"/>
                    </a:lnTo>
                    <a:lnTo>
                      <a:pt x="665" y="774"/>
                    </a:lnTo>
                    <a:lnTo>
                      <a:pt x="680" y="756"/>
                    </a:lnTo>
                    <a:lnTo>
                      <a:pt x="689" y="738"/>
                    </a:lnTo>
                    <a:lnTo>
                      <a:pt x="694" y="718"/>
                    </a:lnTo>
                    <a:lnTo>
                      <a:pt x="696" y="700"/>
                    </a:lnTo>
                    <a:lnTo>
                      <a:pt x="695" y="684"/>
                    </a:lnTo>
                    <a:lnTo>
                      <a:pt x="693" y="670"/>
                    </a:lnTo>
                    <a:lnTo>
                      <a:pt x="691" y="662"/>
                    </a:lnTo>
                    <a:lnTo>
                      <a:pt x="690" y="658"/>
                    </a:lnTo>
                    <a:lnTo>
                      <a:pt x="693" y="661"/>
                    </a:lnTo>
                    <a:lnTo>
                      <a:pt x="700" y="665"/>
                    </a:lnTo>
                    <a:lnTo>
                      <a:pt x="710" y="673"/>
                    </a:lnTo>
                    <a:lnTo>
                      <a:pt x="724" y="681"/>
                    </a:lnTo>
                    <a:lnTo>
                      <a:pt x="739" y="689"/>
                    </a:lnTo>
                    <a:lnTo>
                      <a:pt x="756" y="696"/>
                    </a:lnTo>
                    <a:lnTo>
                      <a:pt x="773" y="701"/>
                    </a:lnTo>
                    <a:lnTo>
                      <a:pt x="791" y="702"/>
                    </a:lnTo>
                    <a:lnTo>
                      <a:pt x="810" y="699"/>
                    </a:lnTo>
                    <a:lnTo>
                      <a:pt x="834" y="689"/>
                    </a:lnTo>
                    <a:lnTo>
                      <a:pt x="860" y="677"/>
                    </a:lnTo>
                    <a:lnTo>
                      <a:pt x="886" y="661"/>
                    </a:lnTo>
                    <a:lnTo>
                      <a:pt x="911" y="639"/>
                    </a:lnTo>
                    <a:lnTo>
                      <a:pt x="934" y="613"/>
                    </a:lnTo>
                    <a:lnTo>
                      <a:pt x="954" y="583"/>
                    </a:lnTo>
                    <a:lnTo>
                      <a:pt x="967" y="550"/>
                    </a:lnTo>
                    <a:lnTo>
                      <a:pt x="975" y="512"/>
                    </a:lnTo>
                    <a:lnTo>
                      <a:pt x="981" y="474"/>
                    </a:lnTo>
                    <a:lnTo>
                      <a:pt x="983" y="439"/>
                    </a:lnTo>
                    <a:lnTo>
                      <a:pt x="982" y="406"/>
                    </a:lnTo>
                    <a:close/>
                  </a:path>
                </a:pathLst>
              </a:custGeom>
              <a:solidFill>
                <a:srgbClr val="66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24" name="Freeform 121"/>
              <p:cNvSpPr>
                <a:spLocks/>
              </p:cNvSpPr>
              <p:nvPr/>
            </p:nvSpPr>
            <p:spPr bwMode="auto">
              <a:xfrm>
                <a:off x="2615" y="3448"/>
                <a:ext cx="675" cy="230"/>
              </a:xfrm>
              <a:custGeom>
                <a:avLst/>
                <a:gdLst>
                  <a:gd name="T0" fmla="*/ 1 w 1349"/>
                  <a:gd name="T1" fmla="*/ 0 h 461"/>
                  <a:gd name="T2" fmla="*/ 3 w 1349"/>
                  <a:gd name="T3" fmla="*/ 0 h 461"/>
                  <a:gd name="T4" fmla="*/ 3 w 1349"/>
                  <a:gd name="T5" fmla="*/ 0 h 461"/>
                  <a:gd name="T6" fmla="*/ 3 w 1349"/>
                  <a:gd name="T7" fmla="*/ 0 h 461"/>
                  <a:gd name="T8" fmla="*/ 3 w 1349"/>
                  <a:gd name="T9" fmla="*/ 0 h 461"/>
                  <a:gd name="T10" fmla="*/ 3 w 1349"/>
                  <a:gd name="T11" fmla="*/ 0 h 461"/>
                  <a:gd name="T12" fmla="*/ 3 w 1349"/>
                  <a:gd name="T13" fmla="*/ 0 h 461"/>
                  <a:gd name="T14" fmla="*/ 2 w 1349"/>
                  <a:gd name="T15" fmla="*/ 0 h 461"/>
                  <a:gd name="T16" fmla="*/ 2 w 1349"/>
                  <a:gd name="T17" fmla="*/ 0 h 461"/>
                  <a:gd name="T18" fmla="*/ 2 w 1349"/>
                  <a:gd name="T19" fmla="*/ 0 h 461"/>
                  <a:gd name="T20" fmla="*/ 2 w 1349"/>
                  <a:gd name="T21" fmla="*/ 0 h 461"/>
                  <a:gd name="T22" fmla="*/ 2 w 1349"/>
                  <a:gd name="T23" fmla="*/ 0 h 461"/>
                  <a:gd name="T24" fmla="*/ 2 w 1349"/>
                  <a:gd name="T25" fmla="*/ 0 h 461"/>
                  <a:gd name="T26" fmla="*/ 2 w 1349"/>
                  <a:gd name="T27" fmla="*/ 0 h 461"/>
                  <a:gd name="T28" fmla="*/ 2 w 1349"/>
                  <a:gd name="T29" fmla="*/ 0 h 461"/>
                  <a:gd name="T30" fmla="*/ 2 w 1349"/>
                  <a:gd name="T31" fmla="*/ 0 h 461"/>
                  <a:gd name="T32" fmla="*/ 2 w 1349"/>
                  <a:gd name="T33" fmla="*/ 0 h 461"/>
                  <a:gd name="T34" fmla="*/ 2 w 1349"/>
                  <a:gd name="T35" fmla="*/ 0 h 461"/>
                  <a:gd name="T36" fmla="*/ 2 w 1349"/>
                  <a:gd name="T37" fmla="*/ 0 h 461"/>
                  <a:gd name="T38" fmla="*/ 2 w 1349"/>
                  <a:gd name="T39" fmla="*/ 0 h 461"/>
                  <a:gd name="T40" fmla="*/ 2 w 1349"/>
                  <a:gd name="T41" fmla="*/ 0 h 461"/>
                  <a:gd name="T42" fmla="*/ 2 w 1349"/>
                  <a:gd name="T43" fmla="*/ 0 h 461"/>
                  <a:gd name="T44" fmla="*/ 2 w 1349"/>
                  <a:gd name="T45" fmla="*/ 0 h 461"/>
                  <a:gd name="T46" fmla="*/ 2 w 1349"/>
                  <a:gd name="T47" fmla="*/ 0 h 461"/>
                  <a:gd name="T48" fmla="*/ 2 w 1349"/>
                  <a:gd name="T49" fmla="*/ 0 h 461"/>
                  <a:gd name="T50" fmla="*/ 2 w 1349"/>
                  <a:gd name="T51" fmla="*/ 0 h 461"/>
                  <a:gd name="T52" fmla="*/ 1 w 1349"/>
                  <a:gd name="T53" fmla="*/ 0 h 461"/>
                  <a:gd name="T54" fmla="*/ 1 w 1349"/>
                  <a:gd name="T55" fmla="*/ 0 h 461"/>
                  <a:gd name="T56" fmla="*/ 1 w 1349"/>
                  <a:gd name="T57" fmla="*/ 0 h 461"/>
                  <a:gd name="T58" fmla="*/ 1 w 1349"/>
                  <a:gd name="T59" fmla="*/ 0 h 461"/>
                  <a:gd name="T60" fmla="*/ 1 w 1349"/>
                  <a:gd name="T61" fmla="*/ 0 h 461"/>
                  <a:gd name="T62" fmla="*/ 1 w 1349"/>
                  <a:gd name="T63" fmla="*/ 0 h 461"/>
                  <a:gd name="T64" fmla="*/ 1 w 1349"/>
                  <a:gd name="T65" fmla="*/ 0 h 461"/>
                  <a:gd name="T66" fmla="*/ 1 w 1349"/>
                  <a:gd name="T67" fmla="*/ 0 h 461"/>
                  <a:gd name="T68" fmla="*/ 1 w 1349"/>
                  <a:gd name="T69" fmla="*/ 0 h 461"/>
                  <a:gd name="T70" fmla="*/ 1 w 1349"/>
                  <a:gd name="T71" fmla="*/ 0 h 461"/>
                  <a:gd name="T72" fmla="*/ 1 w 1349"/>
                  <a:gd name="T73" fmla="*/ 0 h 461"/>
                  <a:gd name="T74" fmla="*/ 1 w 1349"/>
                  <a:gd name="T75" fmla="*/ 0 h 461"/>
                  <a:gd name="T76" fmla="*/ 1 w 1349"/>
                  <a:gd name="T77" fmla="*/ 0 h 461"/>
                  <a:gd name="T78" fmla="*/ 1 w 1349"/>
                  <a:gd name="T79" fmla="*/ 0 h 461"/>
                  <a:gd name="T80" fmla="*/ 1 w 1349"/>
                  <a:gd name="T81" fmla="*/ 0 h 461"/>
                  <a:gd name="T82" fmla="*/ 1 w 1349"/>
                  <a:gd name="T83" fmla="*/ 0 h 461"/>
                  <a:gd name="T84" fmla="*/ 1 w 1349"/>
                  <a:gd name="T85" fmla="*/ 0 h 461"/>
                  <a:gd name="T86" fmla="*/ 1 w 1349"/>
                  <a:gd name="T87" fmla="*/ 0 h 461"/>
                  <a:gd name="T88" fmla="*/ 1 w 1349"/>
                  <a:gd name="T89" fmla="*/ 0 h 461"/>
                  <a:gd name="T90" fmla="*/ 1 w 1349"/>
                  <a:gd name="T91" fmla="*/ 0 h 461"/>
                  <a:gd name="T92" fmla="*/ 1 w 1349"/>
                  <a:gd name="T93" fmla="*/ 0 h 461"/>
                  <a:gd name="T94" fmla="*/ 1 w 1349"/>
                  <a:gd name="T95" fmla="*/ 0 h 461"/>
                  <a:gd name="T96" fmla="*/ 1 w 1349"/>
                  <a:gd name="T97" fmla="*/ 0 h 461"/>
                  <a:gd name="T98" fmla="*/ 1 w 1349"/>
                  <a:gd name="T99" fmla="*/ 0 h 461"/>
                  <a:gd name="T100" fmla="*/ 1 w 1349"/>
                  <a:gd name="T101" fmla="*/ 0 h 461"/>
                  <a:gd name="T102" fmla="*/ 1 w 1349"/>
                  <a:gd name="T103" fmla="*/ 0 h 461"/>
                  <a:gd name="T104" fmla="*/ 1 w 1349"/>
                  <a:gd name="T105" fmla="*/ 0 h 461"/>
                  <a:gd name="T106" fmla="*/ 0 w 1349"/>
                  <a:gd name="T107" fmla="*/ 0 h 461"/>
                  <a:gd name="T108" fmla="*/ 0 w 1349"/>
                  <a:gd name="T109" fmla="*/ 0 h 461"/>
                  <a:gd name="T110" fmla="*/ 1 w 1349"/>
                  <a:gd name="T111" fmla="*/ 0 h 461"/>
                  <a:gd name="T112" fmla="*/ 1 w 1349"/>
                  <a:gd name="T113" fmla="*/ 0 h 461"/>
                  <a:gd name="T114" fmla="*/ 1 w 1349"/>
                  <a:gd name="T115" fmla="*/ 0 h 461"/>
                  <a:gd name="T116" fmla="*/ 1 w 1349"/>
                  <a:gd name="T117" fmla="*/ 0 h 46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349"/>
                  <a:gd name="T178" fmla="*/ 0 h 461"/>
                  <a:gd name="T179" fmla="*/ 1349 w 1349"/>
                  <a:gd name="T180" fmla="*/ 461 h 46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349" h="461">
                    <a:moveTo>
                      <a:pt x="19" y="461"/>
                    </a:moveTo>
                    <a:lnTo>
                      <a:pt x="1349" y="461"/>
                    </a:lnTo>
                    <a:lnTo>
                      <a:pt x="1057" y="83"/>
                    </a:lnTo>
                    <a:lnTo>
                      <a:pt x="1056" y="83"/>
                    </a:lnTo>
                    <a:lnTo>
                      <a:pt x="1050" y="82"/>
                    </a:lnTo>
                    <a:lnTo>
                      <a:pt x="1042" y="80"/>
                    </a:lnTo>
                    <a:lnTo>
                      <a:pt x="1031" y="79"/>
                    </a:lnTo>
                    <a:lnTo>
                      <a:pt x="1018" y="75"/>
                    </a:lnTo>
                    <a:lnTo>
                      <a:pt x="1002" y="73"/>
                    </a:lnTo>
                    <a:lnTo>
                      <a:pt x="984" y="68"/>
                    </a:lnTo>
                    <a:lnTo>
                      <a:pt x="964" y="65"/>
                    </a:lnTo>
                    <a:lnTo>
                      <a:pt x="941" y="61"/>
                    </a:lnTo>
                    <a:lnTo>
                      <a:pt x="916" y="57"/>
                    </a:lnTo>
                    <a:lnTo>
                      <a:pt x="891" y="52"/>
                    </a:lnTo>
                    <a:lnTo>
                      <a:pt x="863" y="47"/>
                    </a:lnTo>
                    <a:lnTo>
                      <a:pt x="835" y="43"/>
                    </a:lnTo>
                    <a:lnTo>
                      <a:pt x="805" y="38"/>
                    </a:lnTo>
                    <a:lnTo>
                      <a:pt x="775" y="34"/>
                    </a:lnTo>
                    <a:lnTo>
                      <a:pt x="744" y="29"/>
                    </a:lnTo>
                    <a:lnTo>
                      <a:pt x="711" y="24"/>
                    </a:lnTo>
                    <a:lnTo>
                      <a:pt x="679" y="20"/>
                    </a:lnTo>
                    <a:lnTo>
                      <a:pt x="647" y="16"/>
                    </a:lnTo>
                    <a:lnTo>
                      <a:pt x="615" y="13"/>
                    </a:lnTo>
                    <a:lnTo>
                      <a:pt x="582" y="9"/>
                    </a:lnTo>
                    <a:lnTo>
                      <a:pt x="550" y="7"/>
                    </a:lnTo>
                    <a:lnTo>
                      <a:pt x="519" y="5"/>
                    </a:lnTo>
                    <a:lnTo>
                      <a:pt x="488" y="3"/>
                    </a:lnTo>
                    <a:lnTo>
                      <a:pt x="459" y="1"/>
                    </a:lnTo>
                    <a:lnTo>
                      <a:pt x="430" y="0"/>
                    </a:lnTo>
                    <a:lnTo>
                      <a:pt x="403" y="1"/>
                    </a:lnTo>
                    <a:lnTo>
                      <a:pt x="376" y="1"/>
                    </a:lnTo>
                    <a:lnTo>
                      <a:pt x="352" y="4"/>
                    </a:lnTo>
                    <a:lnTo>
                      <a:pt x="329" y="6"/>
                    </a:lnTo>
                    <a:lnTo>
                      <a:pt x="308" y="9"/>
                    </a:lnTo>
                    <a:lnTo>
                      <a:pt x="290" y="14"/>
                    </a:lnTo>
                    <a:lnTo>
                      <a:pt x="276" y="19"/>
                    </a:lnTo>
                    <a:lnTo>
                      <a:pt x="262" y="23"/>
                    </a:lnTo>
                    <a:lnTo>
                      <a:pt x="247" y="29"/>
                    </a:lnTo>
                    <a:lnTo>
                      <a:pt x="231" y="35"/>
                    </a:lnTo>
                    <a:lnTo>
                      <a:pt x="215" y="43"/>
                    </a:lnTo>
                    <a:lnTo>
                      <a:pt x="198" y="51"/>
                    </a:lnTo>
                    <a:lnTo>
                      <a:pt x="182" y="60"/>
                    </a:lnTo>
                    <a:lnTo>
                      <a:pt x="164" y="69"/>
                    </a:lnTo>
                    <a:lnTo>
                      <a:pt x="147" y="80"/>
                    </a:lnTo>
                    <a:lnTo>
                      <a:pt x="131" y="91"/>
                    </a:lnTo>
                    <a:lnTo>
                      <a:pt x="115" y="103"/>
                    </a:lnTo>
                    <a:lnTo>
                      <a:pt x="99" y="115"/>
                    </a:lnTo>
                    <a:lnTo>
                      <a:pt x="84" y="129"/>
                    </a:lnTo>
                    <a:lnTo>
                      <a:pt x="70" y="143"/>
                    </a:lnTo>
                    <a:lnTo>
                      <a:pt x="57" y="158"/>
                    </a:lnTo>
                    <a:lnTo>
                      <a:pt x="46" y="174"/>
                    </a:lnTo>
                    <a:lnTo>
                      <a:pt x="19" y="223"/>
                    </a:lnTo>
                    <a:lnTo>
                      <a:pt x="5" y="271"/>
                    </a:lnTo>
                    <a:lnTo>
                      <a:pt x="0" y="319"/>
                    </a:lnTo>
                    <a:lnTo>
                      <a:pt x="0" y="364"/>
                    </a:lnTo>
                    <a:lnTo>
                      <a:pt x="5" y="404"/>
                    </a:lnTo>
                    <a:lnTo>
                      <a:pt x="11" y="433"/>
                    </a:lnTo>
                    <a:lnTo>
                      <a:pt x="17" y="454"/>
                    </a:lnTo>
                    <a:lnTo>
                      <a:pt x="19" y="461"/>
                    </a:lnTo>
                    <a:close/>
                  </a:path>
                </a:pathLst>
              </a:custGeom>
              <a:solidFill>
                <a:srgbClr val="003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25" name="Freeform 122"/>
              <p:cNvSpPr>
                <a:spLocks/>
              </p:cNvSpPr>
              <p:nvPr/>
            </p:nvSpPr>
            <p:spPr bwMode="auto">
              <a:xfrm>
                <a:off x="2759" y="2982"/>
                <a:ext cx="688" cy="680"/>
              </a:xfrm>
              <a:custGeom>
                <a:avLst/>
                <a:gdLst>
                  <a:gd name="T0" fmla="*/ 2 w 1375"/>
                  <a:gd name="T1" fmla="*/ 1 h 1360"/>
                  <a:gd name="T2" fmla="*/ 2 w 1375"/>
                  <a:gd name="T3" fmla="*/ 1 h 1360"/>
                  <a:gd name="T4" fmla="*/ 2 w 1375"/>
                  <a:gd name="T5" fmla="*/ 1 h 1360"/>
                  <a:gd name="T6" fmla="*/ 2 w 1375"/>
                  <a:gd name="T7" fmla="*/ 1 h 1360"/>
                  <a:gd name="T8" fmla="*/ 2 w 1375"/>
                  <a:gd name="T9" fmla="*/ 1 h 1360"/>
                  <a:gd name="T10" fmla="*/ 1 w 1375"/>
                  <a:gd name="T11" fmla="*/ 1 h 1360"/>
                  <a:gd name="T12" fmla="*/ 1 w 1375"/>
                  <a:gd name="T13" fmla="*/ 1 h 1360"/>
                  <a:gd name="T14" fmla="*/ 1 w 1375"/>
                  <a:gd name="T15" fmla="*/ 1 h 1360"/>
                  <a:gd name="T16" fmla="*/ 1 w 1375"/>
                  <a:gd name="T17" fmla="*/ 1 h 1360"/>
                  <a:gd name="T18" fmla="*/ 1 w 1375"/>
                  <a:gd name="T19" fmla="*/ 1 h 1360"/>
                  <a:gd name="T20" fmla="*/ 1 w 1375"/>
                  <a:gd name="T21" fmla="*/ 1 h 1360"/>
                  <a:gd name="T22" fmla="*/ 1 w 1375"/>
                  <a:gd name="T23" fmla="*/ 1 h 1360"/>
                  <a:gd name="T24" fmla="*/ 1 w 1375"/>
                  <a:gd name="T25" fmla="*/ 1 h 1360"/>
                  <a:gd name="T26" fmla="*/ 0 w 1375"/>
                  <a:gd name="T27" fmla="*/ 1 h 1360"/>
                  <a:gd name="T28" fmla="*/ 1 w 1375"/>
                  <a:gd name="T29" fmla="*/ 1 h 1360"/>
                  <a:gd name="T30" fmla="*/ 1 w 1375"/>
                  <a:gd name="T31" fmla="*/ 1 h 1360"/>
                  <a:gd name="T32" fmla="*/ 1 w 1375"/>
                  <a:gd name="T33" fmla="*/ 1 h 1360"/>
                  <a:gd name="T34" fmla="*/ 1 w 1375"/>
                  <a:gd name="T35" fmla="*/ 1 h 1360"/>
                  <a:gd name="T36" fmla="*/ 1 w 1375"/>
                  <a:gd name="T37" fmla="*/ 3 h 1360"/>
                  <a:gd name="T38" fmla="*/ 1 w 1375"/>
                  <a:gd name="T39" fmla="*/ 3 h 1360"/>
                  <a:gd name="T40" fmla="*/ 1 w 1375"/>
                  <a:gd name="T41" fmla="*/ 3 h 1360"/>
                  <a:gd name="T42" fmla="*/ 1 w 1375"/>
                  <a:gd name="T43" fmla="*/ 3 h 1360"/>
                  <a:gd name="T44" fmla="*/ 1 w 1375"/>
                  <a:gd name="T45" fmla="*/ 3 h 1360"/>
                  <a:gd name="T46" fmla="*/ 1 w 1375"/>
                  <a:gd name="T47" fmla="*/ 3 h 1360"/>
                  <a:gd name="T48" fmla="*/ 1 w 1375"/>
                  <a:gd name="T49" fmla="*/ 3 h 1360"/>
                  <a:gd name="T50" fmla="*/ 1 w 1375"/>
                  <a:gd name="T51" fmla="*/ 3 h 1360"/>
                  <a:gd name="T52" fmla="*/ 1 w 1375"/>
                  <a:gd name="T53" fmla="*/ 3 h 1360"/>
                  <a:gd name="T54" fmla="*/ 1 w 1375"/>
                  <a:gd name="T55" fmla="*/ 3 h 1360"/>
                  <a:gd name="T56" fmla="*/ 2 w 1375"/>
                  <a:gd name="T57" fmla="*/ 3 h 1360"/>
                  <a:gd name="T58" fmla="*/ 2 w 1375"/>
                  <a:gd name="T59" fmla="*/ 3 h 1360"/>
                  <a:gd name="T60" fmla="*/ 2 w 1375"/>
                  <a:gd name="T61" fmla="*/ 3 h 1360"/>
                  <a:gd name="T62" fmla="*/ 2 w 1375"/>
                  <a:gd name="T63" fmla="*/ 3 h 1360"/>
                  <a:gd name="T64" fmla="*/ 2 w 1375"/>
                  <a:gd name="T65" fmla="*/ 3 h 1360"/>
                  <a:gd name="T66" fmla="*/ 3 w 1375"/>
                  <a:gd name="T67" fmla="*/ 3 h 1360"/>
                  <a:gd name="T68" fmla="*/ 3 w 1375"/>
                  <a:gd name="T69" fmla="*/ 3 h 1360"/>
                  <a:gd name="T70" fmla="*/ 3 w 1375"/>
                  <a:gd name="T71" fmla="*/ 3 h 1360"/>
                  <a:gd name="T72" fmla="*/ 3 w 1375"/>
                  <a:gd name="T73" fmla="*/ 3 h 1360"/>
                  <a:gd name="T74" fmla="*/ 3 w 1375"/>
                  <a:gd name="T75" fmla="*/ 1 h 1360"/>
                  <a:gd name="T76" fmla="*/ 3 w 1375"/>
                  <a:gd name="T77" fmla="*/ 1 h 1360"/>
                  <a:gd name="T78" fmla="*/ 3 w 1375"/>
                  <a:gd name="T79" fmla="*/ 1 h 1360"/>
                  <a:gd name="T80" fmla="*/ 3 w 1375"/>
                  <a:gd name="T81" fmla="*/ 1 h 1360"/>
                  <a:gd name="T82" fmla="*/ 3 w 1375"/>
                  <a:gd name="T83" fmla="*/ 1 h 1360"/>
                  <a:gd name="T84" fmla="*/ 3 w 1375"/>
                  <a:gd name="T85" fmla="*/ 1 h 1360"/>
                  <a:gd name="T86" fmla="*/ 3 w 1375"/>
                  <a:gd name="T87" fmla="*/ 1 h 1360"/>
                  <a:gd name="T88" fmla="*/ 3 w 1375"/>
                  <a:gd name="T89" fmla="*/ 1 h 1360"/>
                  <a:gd name="T90" fmla="*/ 3 w 1375"/>
                  <a:gd name="T91" fmla="*/ 1 h 1360"/>
                  <a:gd name="T92" fmla="*/ 3 w 1375"/>
                  <a:gd name="T93" fmla="*/ 1 h 1360"/>
                  <a:gd name="T94" fmla="*/ 2 w 1375"/>
                  <a:gd name="T95" fmla="*/ 1 h 1360"/>
                  <a:gd name="T96" fmla="*/ 2 w 1375"/>
                  <a:gd name="T97" fmla="*/ 1 h 1360"/>
                  <a:gd name="T98" fmla="*/ 2 w 1375"/>
                  <a:gd name="T99" fmla="*/ 1 h 1360"/>
                  <a:gd name="T100" fmla="*/ 2 w 1375"/>
                  <a:gd name="T101" fmla="*/ 1 h 136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375"/>
                  <a:gd name="T154" fmla="*/ 0 h 1360"/>
                  <a:gd name="T155" fmla="*/ 1375 w 1375"/>
                  <a:gd name="T156" fmla="*/ 1360 h 136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375" h="1360">
                    <a:moveTo>
                      <a:pt x="771" y="44"/>
                    </a:moveTo>
                    <a:lnTo>
                      <a:pt x="769" y="44"/>
                    </a:lnTo>
                    <a:lnTo>
                      <a:pt x="762" y="45"/>
                    </a:lnTo>
                    <a:lnTo>
                      <a:pt x="752" y="48"/>
                    </a:lnTo>
                    <a:lnTo>
                      <a:pt x="738" y="51"/>
                    </a:lnTo>
                    <a:lnTo>
                      <a:pt x="722" y="56"/>
                    </a:lnTo>
                    <a:lnTo>
                      <a:pt x="702" y="61"/>
                    </a:lnTo>
                    <a:lnTo>
                      <a:pt x="681" y="68"/>
                    </a:lnTo>
                    <a:lnTo>
                      <a:pt x="660" y="76"/>
                    </a:lnTo>
                    <a:lnTo>
                      <a:pt x="635" y="87"/>
                    </a:lnTo>
                    <a:lnTo>
                      <a:pt x="612" y="98"/>
                    </a:lnTo>
                    <a:lnTo>
                      <a:pt x="589" y="111"/>
                    </a:lnTo>
                    <a:lnTo>
                      <a:pt x="566" y="126"/>
                    </a:lnTo>
                    <a:lnTo>
                      <a:pt x="544" y="143"/>
                    </a:lnTo>
                    <a:lnTo>
                      <a:pt x="525" y="162"/>
                    </a:lnTo>
                    <a:lnTo>
                      <a:pt x="506" y="182"/>
                    </a:lnTo>
                    <a:lnTo>
                      <a:pt x="491" y="205"/>
                    </a:lnTo>
                    <a:lnTo>
                      <a:pt x="472" y="240"/>
                    </a:lnTo>
                    <a:lnTo>
                      <a:pt x="456" y="272"/>
                    </a:lnTo>
                    <a:lnTo>
                      <a:pt x="443" y="305"/>
                    </a:lnTo>
                    <a:lnTo>
                      <a:pt x="433" y="338"/>
                    </a:lnTo>
                    <a:lnTo>
                      <a:pt x="423" y="374"/>
                    </a:lnTo>
                    <a:lnTo>
                      <a:pt x="415" y="414"/>
                    </a:lnTo>
                    <a:lnTo>
                      <a:pt x="408" y="460"/>
                    </a:lnTo>
                    <a:lnTo>
                      <a:pt x="400" y="514"/>
                    </a:lnTo>
                    <a:lnTo>
                      <a:pt x="394" y="571"/>
                    </a:lnTo>
                    <a:lnTo>
                      <a:pt x="389" y="626"/>
                    </a:lnTo>
                    <a:lnTo>
                      <a:pt x="384" y="677"/>
                    </a:lnTo>
                    <a:lnTo>
                      <a:pt x="379" y="722"/>
                    </a:lnTo>
                    <a:lnTo>
                      <a:pt x="369" y="760"/>
                    </a:lnTo>
                    <a:lnTo>
                      <a:pt x="357" y="791"/>
                    </a:lnTo>
                    <a:lnTo>
                      <a:pt x="339" y="813"/>
                    </a:lnTo>
                    <a:lnTo>
                      <a:pt x="315" y="823"/>
                    </a:lnTo>
                    <a:lnTo>
                      <a:pt x="285" y="821"/>
                    </a:lnTo>
                    <a:lnTo>
                      <a:pt x="258" y="803"/>
                    </a:lnTo>
                    <a:lnTo>
                      <a:pt x="232" y="777"/>
                    </a:lnTo>
                    <a:lnTo>
                      <a:pt x="212" y="746"/>
                    </a:lnTo>
                    <a:lnTo>
                      <a:pt x="194" y="714"/>
                    </a:lnTo>
                    <a:lnTo>
                      <a:pt x="182" y="685"/>
                    </a:lnTo>
                    <a:lnTo>
                      <a:pt x="174" y="665"/>
                    </a:lnTo>
                    <a:lnTo>
                      <a:pt x="171" y="657"/>
                    </a:lnTo>
                    <a:lnTo>
                      <a:pt x="0" y="747"/>
                    </a:lnTo>
                    <a:lnTo>
                      <a:pt x="1" y="750"/>
                    </a:lnTo>
                    <a:lnTo>
                      <a:pt x="3" y="761"/>
                    </a:lnTo>
                    <a:lnTo>
                      <a:pt x="7" y="776"/>
                    </a:lnTo>
                    <a:lnTo>
                      <a:pt x="13" y="796"/>
                    </a:lnTo>
                    <a:lnTo>
                      <a:pt x="20" y="822"/>
                    </a:lnTo>
                    <a:lnTo>
                      <a:pt x="31" y="852"/>
                    </a:lnTo>
                    <a:lnTo>
                      <a:pt x="41" y="884"/>
                    </a:lnTo>
                    <a:lnTo>
                      <a:pt x="55" y="919"/>
                    </a:lnTo>
                    <a:lnTo>
                      <a:pt x="63" y="937"/>
                    </a:lnTo>
                    <a:lnTo>
                      <a:pt x="72" y="955"/>
                    </a:lnTo>
                    <a:lnTo>
                      <a:pt x="84" y="974"/>
                    </a:lnTo>
                    <a:lnTo>
                      <a:pt x="98" y="992"/>
                    </a:lnTo>
                    <a:lnTo>
                      <a:pt x="111" y="1011"/>
                    </a:lnTo>
                    <a:lnTo>
                      <a:pt x="126" y="1028"/>
                    </a:lnTo>
                    <a:lnTo>
                      <a:pt x="142" y="1045"/>
                    </a:lnTo>
                    <a:lnTo>
                      <a:pt x="159" y="1063"/>
                    </a:lnTo>
                    <a:lnTo>
                      <a:pt x="176" y="1078"/>
                    </a:lnTo>
                    <a:lnTo>
                      <a:pt x="193" y="1093"/>
                    </a:lnTo>
                    <a:lnTo>
                      <a:pt x="209" y="1105"/>
                    </a:lnTo>
                    <a:lnTo>
                      <a:pt x="225" y="1117"/>
                    </a:lnTo>
                    <a:lnTo>
                      <a:pt x="241" y="1126"/>
                    </a:lnTo>
                    <a:lnTo>
                      <a:pt x="256" y="1133"/>
                    </a:lnTo>
                    <a:lnTo>
                      <a:pt x="270" y="1139"/>
                    </a:lnTo>
                    <a:lnTo>
                      <a:pt x="283" y="1142"/>
                    </a:lnTo>
                    <a:lnTo>
                      <a:pt x="304" y="1146"/>
                    </a:lnTo>
                    <a:lnTo>
                      <a:pt x="318" y="1147"/>
                    </a:lnTo>
                    <a:lnTo>
                      <a:pt x="328" y="1148"/>
                    </a:lnTo>
                    <a:lnTo>
                      <a:pt x="337" y="1147"/>
                    </a:lnTo>
                    <a:lnTo>
                      <a:pt x="346" y="1144"/>
                    </a:lnTo>
                    <a:lnTo>
                      <a:pt x="360" y="1142"/>
                    </a:lnTo>
                    <a:lnTo>
                      <a:pt x="379" y="1137"/>
                    </a:lnTo>
                    <a:lnTo>
                      <a:pt x="406" y="1132"/>
                    </a:lnTo>
                    <a:lnTo>
                      <a:pt x="418" y="1131"/>
                    </a:lnTo>
                    <a:lnTo>
                      <a:pt x="426" y="1133"/>
                    </a:lnTo>
                    <a:lnTo>
                      <a:pt x="433" y="1137"/>
                    </a:lnTo>
                    <a:lnTo>
                      <a:pt x="438" y="1143"/>
                    </a:lnTo>
                    <a:lnTo>
                      <a:pt x="443" y="1152"/>
                    </a:lnTo>
                    <a:lnTo>
                      <a:pt x="448" y="1163"/>
                    </a:lnTo>
                    <a:lnTo>
                      <a:pt x="453" y="1174"/>
                    </a:lnTo>
                    <a:lnTo>
                      <a:pt x="459" y="1188"/>
                    </a:lnTo>
                    <a:lnTo>
                      <a:pt x="467" y="1202"/>
                    </a:lnTo>
                    <a:lnTo>
                      <a:pt x="476" y="1218"/>
                    </a:lnTo>
                    <a:lnTo>
                      <a:pt x="488" y="1233"/>
                    </a:lnTo>
                    <a:lnTo>
                      <a:pt x="503" y="1249"/>
                    </a:lnTo>
                    <a:lnTo>
                      <a:pt x="521" y="1265"/>
                    </a:lnTo>
                    <a:lnTo>
                      <a:pt x="543" y="1282"/>
                    </a:lnTo>
                    <a:lnTo>
                      <a:pt x="571" y="1298"/>
                    </a:lnTo>
                    <a:lnTo>
                      <a:pt x="603" y="1313"/>
                    </a:lnTo>
                    <a:lnTo>
                      <a:pt x="648" y="1330"/>
                    </a:lnTo>
                    <a:lnTo>
                      <a:pt x="692" y="1343"/>
                    </a:lnTo>
                    <a:lnTo>
                      <a:pt x="734" y="1351"/>
                    </a:lnTo>
                    <a:lnTo>
                      <a:pt x="776" y="1356"/>
                    </a:lnTo>
                    <a:lnTo>
                      <a:pt x="816" y="1360"/>
                    </a:lnTo>
                    <a:lnTo>
                      <a:pt x="854" y="1360"/>
                    </a:lnTo>
                    <a:lnTo>
                      <a:pt x="890" y="1358"/>
                    </a:lnTo>
                    <a:lnTo>
                      <a:pt x="924" y="1354"/>
                    </a:lnTo>
                    <a:lnTo>
                      <a:pt x="956" y="1349"/>
                    </a:lnTo>
                    <a:lnTo>
                      <a:pt x="983" y="1344"/>
                    </a:lnTo>
                    <a:lnTo>
                      <a:pt x="1009" y="1338"/>
                    </a:lnTo>
                    <a:lnTo>
                      <a:pt x="1029" y="1331"/>
                    </a:lnTo>
                    <a:lnTo>
                      <a:pt x="1048" y="1325"/>
                    </a:lnTo>
                    <a:lnTo>
                      <a:pt x="1062" y="1320"/>
                    </a:lnTo>
                    <a:lnTo>
                      <a:pt x="1071" y="1315"/>
                    </a:lnTo>
                    <a:lnTo>
                      <a:pt x="1077" y="1313"/>
                    </a:lnTo>
                    <a:lnTo>
                      <a:pt x="1082" y="1302"/>
                    </a:lnTo>
                    <a:lnTo>
                      <a:pt x="1094" y="1276"/>
                    </a:lnTo>
                    <a:lnTo>
                      <a:pt x="1110" y="1237"/>
                    </a:lnTo>
                    <a:lnTo>
                      <a:pt x="1129" y="1186"/>
                    </a:lnTo>
                    <a:lnTo>
                      <a:pt x="1151" y="1126"/>
                    </a:lnTo>
                    <a:lnTo>
                      <a:pt x="1177" y="1059"/>
                    </a:lnTo>
                    <a:lnTo>
                      <a:pt x="1203" y="987"/>
                    </a:lnTo>
                    <a:lnTo>
                      <a:pt x="1230" y="911"/>
                    </a:lnTo>
                    <a:lnTo>
                      <a:pt x="1256" y="834"/>
                    </a:lnTo>
                    <a:lnTo>
                      <a:pt x="1283" y="758"/>
                    </a:lnTo>
                    <a:lnTo>
                      <a:pt x="1307" y="687"/>
                    </a:lnTo>
                    <a:lnTo>
                      <a:pt x="1328" y="619"/>
                    </a:lnTo>
                    <a:lnTo>
                      <a:pt x="1346" y="560"/>
                    </a:lnTo>
                    <a:lnTo>
                      <a:pt x="1361" y="510"/>
                    </a:lnTo>
                    <a:lnTo>
                      <a:pt x="1370" y="470"/>
                    </a:lnTo>
                    <a:lnTo>
                      <a:pt x="1375" y="445"/>
                    </a:lnTo>
                    <a:lnTo>
                      <a:pt x="1375" y="408"/>
                    </a:lnTo>
                    <a:lnTo>
                      <a:pt x="1374" y="369"/>
                    </a:lnTo>
                    <a:lnTo>
                      <a:pt x="1370" y="330"/>
                    </a:lnTo>
                    <a:lnTo>
                      <a:pt x="1364" y="292"/>
                    </a:lnTo>
                    <a:lnTo>
                      <a:pt x="1356" y="255"/>
                    </a:lnTo>
                    <a:lnTo>
                      <a:pt x="1346" y="220"/>
                    </a:lnTo>
                    <a:lnTo>
                      <a:pt x="1334" y="189"/>
                    </a:lnTo>
                    <a:lnTo>
                      <a:pt x="1322" y="163"/>
                    </a:lnTo>
                    <a:lnTo>
                      <a:pt x="1308" y="144"/>
                    </a:lnTo>
                    <a:lnTo>
                      <a:pt x="1287" y="118"/>
                    </a:lnTo>
                    <a:lnTo>
                      <a:pt x="1260" y="88"/>
                    </a:lnTo>
                    <a:lnTo>
                      <a:pt x="1231" y="58"/>
                    </a:lnTo>
                    <a:lnTo>
                      <a:pt x="1201" y="31"/>
                    </a:lnTo>
                    <a:lnTo>
                      <a:pt x="1174" y="11"/>
                    </a:lnTo>
                    <a:lnTo>
                      <a:pt x="1155" y="0"/>
                    </a:lnTo>
                    <a:lnTo>
                      <a:pt x="1143" y="3"/>
                    </a:lnTo>
                    <a:lnTo>
                      <a:pt x="1115" y="43"/>
                    </a:lnTo>
                    <a:lnTo>
                      <a:pt x="1085" y="74"/>
                    </a:lnTo>
                    <a:lnTo>
                      <a:pt x="1053" y="97"/>
                    </a:lnTo>
                    <a:lnTo>
                      <a:pt x="1022" y="112"/>
                    </a:lnTo>
                    <a:lnTo>
                      <a:pt x="990" y="120"/>
                    </a:lnTo>
                    <a:lnTo>
                      <a:pt x="960" y="124"/>
                    </a:lnTo>
                    <a:lnTo>
                      <a:pt x="930" y="121"/>
                    </a:lnTo>
                    <a:lnTo>
                      <a:pt x="901" y="114"/>
                    </a:lnTo>
                    <a:lnTo>
                      <a:pt x="874" y="106"/>
                    </a:lnTo>
                    <a:lnTo>
                      <a:pt x="850" y="96"/>
                    </a:lnTo>
                    <a:lnTo>
                      <a:pt x="828" y="83"/>
                    </a:lnTo>
                    <a:lnTo>
                      <a:pt x="808" y="72"/>
                    </a:lnTo>
                    <a:lnTo>
                      <a:pt x="793" y="61"/>
                    </a:lnTo>
                    <a:lnTo>
                      <a:pt x="782" y="52"/>
                    </a:lnTo>
                    <a:lnTo>
                      <a:pt x="774" y="46"/>
                    </a:lnTo>
                    <a:lnTo>
                      <a:pt x="771" y="44"/>
                    </a:lnTo>
                    <a:close/>
                  </a:path>
                </a:pathLst>
              </a:custGeom>
              <a:solidFill>
                <a:srgbClr val="00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26" name="Freeform 123"/>
              <p:cNvSpPr>
                <a:spLocks/>
              </p:cNvSpPr>
              <p:nvPr/>
            </p:nvSpPr>
            <p:spPr bwMode="auto">
              <a:xfrm>
                <a:off x="2430" y="2576"/>
                <a:ext cx="541" cy="663"/>
              </a:xfrm>
              <a:custGeom>
                <a:avLst/>
                <a:gdLst>
                  <a:gd name="T0" fmla="*/ 1 w 1081"/>
                  <a:gd name="T1" fmla="*/ 1 h 1326"/>
                  <a:gd name="T2" fmla="*/ 1 w 1081"/>
                  <a:gd name="T3" fmla="*/ 3 h 1326"/>
                  <a:gd name="T4" fmla="*/ 1 w 1081"/>
                  <a:gd name="T5" fmla="*/ 3 h 1326"/>
                  <a:gd name="T6" fmla="*/ 1 w 1081"/>
                  <a:gd name="T7" fmla="*/ 3 h 1326"/>
                  <a:gd name="T8" fmla="*/ 0 w 1081"/>
                  <a:gd name="T9" fmla="*/ 3 h 1326"/>
                  <a:gd name="T10" fmla="*/ 0 w 1081"/>
                  <a:gd name="T11" fmla="*/ 3 h 1326"/>
                  <a:gd name="T12" fmla="*/ 1 w 1081"/>
                  <a:gd name="T13" fmla="*/ 3 h 1326"/>
                  <a:gd name="T14" fmla="*/ 2 w 1081"/>
                  <a:gd name="T15" fmla="*/ 3 h 1326"/>
                  <a:gd name="T16" fmla="*/ 2 w 1081"/>
                  <a:gd name="T17" fmla="*/ 3 h 1326"/>
                  <a:gd name="T18" fmla="*/ 2 w 1081"/>
                  <a:gd name="T19" fmla="*/ 3 h 1326"/>
                  <a:gd name="T20" fmla="*/ 2 w 1081"/>
                  <a:gd name="T21" fmla="*/ 1 h 1326"/>
                  <a:gd name="T22" fmla="*/ 3 w 1081"/>
                  <a:gd name="T23" fmla="*/ 1 h 1326"/>
                  <a:gd name="T24" fmla="*/ 3 w 1081"/>
                  <a:gd name="T25" fmla="*/ 1 h 1326"/>
                  <a:gd name="T26" fmla="*/ 1 w 1081"/>
                  <a:gd name="T27" fmla="*/ 0 h 1326"/>
                  <a:gd name="T28" fmla="*/ 1 w 1081"/>
                  <a:gd name="T29" fmla="*/ 1 h 132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81"/>
                  <a:gd name="T46" fmla="*/ 0 h 1326"/>
                  <a:gd name="T47" fmla="*/ 1081 w 1081"/>
                  <a:gd name="T48" fmla="*/ 1326 h 132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81" h="1326">
                    <a:moveTo>
                      <a:pt x="22" y="187"/>
                    </a:moveTo>
                    <a:lnTo>
                      <a:pt x="69" y="1060"/>
                    </a:lnTo>
                    <a:lnTo>
                      <a:pt x="330" y="1065"/>
                    </a:lnTo>
                    <a:lnTo>
                      <a:pt x="330" y="1091"/>
                    </a:lnTo>
                    <a:lnTo>
                      <a:pt x="0" y="1123"/>
                    </a:lnTo>
                    <a:lnTo>
                      <a:pt x="0" y="1219"/>
                    </a:lnTo>
                    <a:lnTo>
                      <a:pt x="272" y="1326"/>
                    </a:lnTo>
                    <a:lnTo>
                      <a:pt x="1017" y="1166"/>
                    </a:lnTo>
                    <a:lnTo>
                      <a:pt x="1017" y="1107"/>
                    </a:lnTo>
                    <a:lnTo>
                      <a:pt x="783" y="1065"/>
                    </a:lnTo>
                    <a:lnTo>
                      <a:pt x="783" y="1017"/>
                    </a:lnTo>
                    <a:lnTo>
                      <a:pt x="1054" y="921"/>
                    </a:lnTo>
                    <a:lnTo>
                      <a:pt x="1081" y="21"/>
                    </a:lnTo>
                    <a:lnTo>
                      <a:pt x="192" y="0"/>
                    </a:lnTo>
                    <a:lnTo>
                      <a:pt x="22" y="187"/>
                    </a:lnTo>
                    <a:close/>
                  </a:path>
                </a:pathLst>
              </a:custGeom>
              <a:solidFill>
                <a:srgbClr val="D8D8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27" name="Freeform 124"/>
              <p:cNvSpPr>
                <a:spLocks/>
              </p:cNvSpPr>
              <p:nvPr/>
            </p:nvSpPr>
            <p:spPr bwMode="auto">
              <a:xfrm>
                <a:off x="2513" y="3149"/>
                <a:ext cx="476" cy="189"/>
              </a:xfrm>
              <a:custGeom>
                <a:avLst/>
                <a:gdLst>
                  <a:gd name="T0" fmla="*/ 1 w 952"/>
                  <a:gd name="T1" fmla="*/ 1 h 378"/>
                  <a:gd name="T2" fmla="*/ 0 w 952"/>
                  <a:gd name="T3" fmla="*/ 1 h 378"/>
                  <a:gd name="T4" fmla="*/ 1 w 952"/>
                  <a:gd name="T5" fmla="*/ 1 h 378"/>
                  <a:gd name="T6" fmla="*/ 2 w 952"/>
                  <a:gd name="T7" fmla="*/ 1 h 378"/>
                  <a:gd name="T8" fmla="*/ 2 w 952"/>
                  <a:gd name="T9" fmla="*/ 1 h 378"/>
                  <a:gd name="T10" fmla="*/ 2 w 952"/>
                  <a:gd name="T11" fmla="*/ 0 h 378"/>
                  <a:gd name="T12" fmla="*/ 1 w 952"/>
                  <a:gd name="T13" fmla="*/ 1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52"/>
                  <a:gd name="T22" fmla="*/ 0 h 378"/>
                  <a:gd name="T23" fmla="*/ 952 w 95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52" h="378">
                    <a:moveTo>
                      <a:pt x="4" y="149"/>
                    </a:moveTo>
                    <a:lnTo>
                      <a:pt x="0" y="224"/>
                    </a:lnTo>
                    <a:lnTo>
                      <a:pt x="367" y="378"/>
                    </a:lnTo>
                    <a:lnTo>
                      <a:pt x="930" y="212"/>
                    </a:lnTo>
                    <a:lnTo>
                      <a:pt x="952" y="43"/>
                    </a:lnTo>
                    <a:lnTo>
                      <a:pt x="824" y="0"/>
                    </a:lnTo>
                    <a:lnTo>
                      <a:pt x="4" y="149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28" name="Freeform 125"/>
              <p:cNvSpPr>
                <a:spLocks/>
              </p:cNvSpPr>
              <p:nvPr/>
            </p:nvSpPr>
            <p:spPr bwMode="auto">
              <a:xfrm>
                <a:off x="2897" y="3162"/>
                <a:ext cx="92" cy="125"/>
              </a:xfrm>
              <a:custGeom>
                <a:avLst/>
                <a:gdLst>
                  <a:gd name="T0" fmla="*/ 1 w 184"/>
                  <a:gd name="T1" fmla="*/ 1 h 250"/>
                  <a:gd name="T2" fmla="*/ 1 w 184"/>
                  <a:gd name="T3" fmla="*/ 1 h 250"/>
                  <a:gd name="T4" fmla="*/ 1 w 184"/>
                  <a:gd name="T5" fmla="*/ 1 h 250"/>
                  <a:gd name="T6" fmla="*/ 1 w 184"/>
                  <a:gd name="T7" fmla="*/ 1 h 250"/>
                  <a:gd name="T8" fmla="*/ 1 w 184"/>
                  <a:gd name="T9" fmla="*/ 1 h 250"/>
                  <a:gd name="T10" fmla="*/ 1 w 184"/>
                  <a:gd name="T11" fmla="*/ 1 h 250"/>
                  <a:gd name="T12" fmla="*/ 1 w 184"/>
                  <a:gd name="T13" fmla="*/ 1 h 250"/>
                  <a:gd name="T14" fmla="*/ 1 w 184"/>
                  <a:gd name="T15" fmla="*/ 1 h 250"/>
                  <a:gd name="T16" fmla="*/ 1 w 184"/>
                  <a:gd name="T17" fmla="*/ 1 h 250"/>
                  <a:gd name="T18" fmla="*/ 1 w 184"/>
                  <a:gd name="T19" fmla="*/ 1 h 250"/>
                  <a:gd name="T20" fmla="*/ 1 w 184"/>
                  <a:gd name="T21" fmla="*/ 1 h 250"/>
                  <a:gd name="T22" fmla="*/ 1 w 184"/>
                  <a:gd name="T23" fmla="*/ 1 h 250"/>
                  <a:gd name="T24" fmla="*/ 1 w 184"/>
                  <a:gd name="T25" fmla="*/ 1 h 250"/>
                  <a:gd name="T26" fmla="*/ 1 w 184"/>
                  <a:gd name="T27" fmla="*/ 1 h 250"/>
                  <a:gd name="T28" fmla="*/ 1 w 184"/>
                  <a:gd name="T29" fmla="*/ 1 h 250"/>
                  <a:gd name="T30" fmla="*/ 1 w 184"/>
                  <a:gd name="T31" fmla="*/ 0 h 250"/>
                  <a:gd name="T32" fmla="*/ 1 w 184"/>
                  <a:gd name="T33" fmla="*/ 1 h 250"/>
                  <a:gd name="T34" fmla="*/ 1 w 184"/>
                  <a:gd name="T35" fmla="*/ 1 h 250"/>
                  <a:gd name="T36" fmla="*/ 1 w 184"/>
                  <a:gd name="T37" fmla="*/ 1 h 250"/>
                  <a:gd name="T38" fmla="*/ 1 w 184"/>
                  <a:gd name="T39" fmla="*/ 1 h 250"/>
                  <a:gd name="T40" fmla="*/ 1 w 184"/>
                  <a:gd name="T41" fmla="*/ 1 h 250"/>
                  <a:gd name="T42" fmla="*/ 1 w 184"/>
                  <a:gd name="T43" fmla="*/ 1 h 250"/>
                  <a:gd name="T44" fmla="*/ 0 w 184"/>
                  <a:gd name="T45" fmla="*/ 1 h 250"/>
                  <a:gd name="T46" fmla="*/ 1 w 184"/>
                  <a:gd name="T47" fmla="*/ 1 h 25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84"/>
                  <a:gd name="T73" fmla="*/ 0 h 250"/>
                  <a:gd name="T74" fmla="*/ 184 w 184"/>
                  <a:gd name="T75" fmla="*/ 250 h 25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84" h="250">
                    <a:moveTo>
                      <a:pt x="6" y="70"/>
                    </a:moveTo>
                    <a:lnTo>
                      <a:pt x="7" y="76"/>
                    </a:lnTo>
                    <a:lnTo>
                      <a:pt x="5" y="84"/>
                    </a:lnTo>
                    <a:lnTo>
                      <a:pt x="3" y="93"/>
                    </a:lnTo>
                    <a:lnTo>
                      <a:pt x="7" y="102"/>
                    </a:lnTo>
                    <a:lnTo>
                      <a:pt x="18" y="115"/>
                    </a:lnTo>
                    <a:lnTo>
                      <a:pt x="31" y="127"/>
                    </a:lnTo>
                    <a:lnTo>
                      <a:pt x="44" y="138"/>
                    </a:lnTo>
                    <a:lnTo>
                      <a:pt x="57" y="148"/>
                    </a:lnTo>
                    <a:lnTo>
                      <a:pt x="69" y="158"/>
                    </a:lnTo>
                    <a:lnTo>
                      <a:pt x="78" y="165"/>
                    </a:lnTo>
                    <a:lnTo>
                      <a:pt x="85" y="169"/>
                    </a:lnTo>
                    <a:lnTo>
                      <a:pt x="87" y="170"/>
                    </a:lnTo>
                    <a:lnTo>
                      <a:pt x="142" y="250"/>
                    </a:lnTo>
                    <a:lnTo>
                      <a:pt x="184" y="42"/>
                    </a:lnTo>
                    <a:lnTo>
                      <a:pt x="72" y="0"/>
                    </a:lnTo>
                    <a:lnTo>
                      <a:pt x="68" y="1"/>
                    </a:lnTo>
                    <a:lnTo>
                      <a:pt x="57" y="4"/>
                    </a:lnTo>
                    <a:lnTo>
                      <a:pt x="44" y="11"/>
                    </a:lnTo>
                    <a:lnTo>
                      <a:pt x="29" y="19"/>
                    </a:lnTo>
                    <a:lnTo>
                      <a:pt x="14" y="30"/>
                    </a:lnTo>
                    <a:lnTo>
                      <a:pt x="5" y="41"/>
                    </a:lnTo>
                    <a:lnTo>
                      <a:pt x="0" y="55"/>
                    </a:lnTo>
                    <a:lnTo>
                      <a:pt x="6" y="70"/>
                    </a:lnTo>
                    <a:close/>
                  </a:path>
                </a:pathLst>
              </a:custGeom>
              <a:solidFill>
                <a:srgbClr val="F2CC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29" name="Freeform 126"/>
              <p:cNvSpPr>
                <a:spLocks/>
              </p:cNvSpPr>
              <p:nvPr/>
            </p:nvSpPr>
            <p:spPr bwMode="auto">
              <a:xfrm>
                <a:off x="2728" y="3190"/>
                <a:ext cx="144" cy="160"/>
              </a:xfrm>
              <a:custGeom>
                <a:avLst/>
                <a:gdLst>
                  <a:gd name="T0" fmla="*/ 1 w 288"/>
                  <a:gd name="T1" fmla="*/ 0 h 322"/>
                  <a:gd name="T2" fmla="*/ 1 w 288"/>
                  <a:gd name="T3" fmla="*/ 0 h 322"/>
                  <a:gd name="T4" fmla="*/ 1 w 288"/>
                  <a:gd name="T5" fmla="*/ 0 h 322"/>
                  <a:gd name="T6" fmla="*/ 1 w 288"/>
                  <a:gd name="T7" fmla="*/ 0 h 322"/>
                  <a:gd name="T8" fmla="*/ 1 w 288"/>
                  <a:gd name="T9" fmla="*/ 0 h 322"/>
                  <a:gd name="T10" fmla="*/ 1 w 288"/>
                  <a:gd name="T11" fmla="*/ 0 h 322"/>
                  <a:gd name="T12" fmla="*/ 1 w 288"/>
                  <a:gd name="T13" fmla="*/ 0 h 322"/>
                  <a:gd name="T14" fmla="*/ 1 w 288"/>
                  <a:gd name="T15" fmla="*/ 0 h 322"/>
                  <a:gd name="T16" fmla="*/ 1 w 288"/>
                  <a:gd name="T17" fmla="*/ 0 h 322"/>
                  <a:gd name="T18" fmla="*/ 1 w 288"/>
                  <a:gd name="T19" fmla="*/ 0 h 322"/>
                  <a:gd name="T20" fmla="*/ 1 w 288"/>
                  <a:gd name="T21" fmla="*/ 0 h 322"/>
                  <a:gd name="T22" fmla="*/ 1 w 288"/>
                  <a:gd name="T23" fmla="*/ 0 h 322"/>
                  <a:gd name="T24" fmla="*/ 1 w 288"/>
                  <a:gd name="T25" fmla="*/ 0 h 322"/>
                  <a:gd name="T26" fmla="*/ 1 w 288"/>
                  <a:gd name="T27" fmla="*/ 0 h 322"/>
                  <a:gd name="T28" fmla="*/ 1 w 288"/>
                  <a:gd name="T29" fmla="*/ 0 h 322"/>
                  <a:gd name="T30" fmla="*/ 1 w 288"/>
                  <a:gd name="T31" fmla="*/ 0 h 322"/>
                  <a:gd name="T32" fmla="*/ 1 w 288"/>
                  <a:gd name="T33" fmla="*/ 0 h 322"/>
                  <a:gd name="T34" fmla="*/ 1 w 288"/>
                  <a:gd name="T35" fmla="*/ 0 h 322"/>
                  <a:gd name="T36" fmla="*/ 1 w 288"/>
                  <a:gd name="T37" fmla="*/ 0 h 322"/>
                  <a:gd name="T38" fmla="*/ 1 w 288"/>
                  <a:gd name="T39" fmla="*/ 0 h 322"/>
                  <a:gd name="T40" fmla="*/ 1 w 288"/>
                  <a:gd name="T41" fmla="*/ 0 h 322"/>
                  <a:gd name="T42" fmla="*/ 1 w 288"/>
                  <a:gd name="T43" fmla="*/ 0 h 322"/>
                  <a:gd name="T44" fmla="*/ 1 w 288"/>
                  <a:gd name="T45" fmla="*/ 0 h 322"/>
                  <a:gd name="T46" fmla="*/ 1 w 288"/>
                  <a:gd name="T47" fmla="*/ 0 h 322"/>
                  <a:gd name="T48" fmla="*/ 1 w 288"/>
                  <a:gd name="T49" fmla="*/ 0 h 322"/>
                  <a:gd name="T50" fmla="*/ 1 w 288"/>
                  <a:gd name="T51" fmla="*/ 0 h 322"/>
                  <a:gd name="T52" fmla="*/ 1 w 288"/>
                  <a:gd name="T53" fmla="*/ 0 h 322"/>
                  <a:gd name="T54" fmla="*/ 1 w 288"/>
                  <a:gd name="T55" fmla="*/ 0 h 322"/>
                  <a:gd name="T56" fmla="*/ 1 w 288"/>
                  <a:gd name="T57" fmla="*/ 0 h 322"/>
                  <a:gd name="T58" fmla="*/ 1 w 288"/>
                  <a:gd name="T59" fmla="*/ 0 h 322"/>
                  <a:gd name="T60" fmla="*/ 1 w 288"/>
                  <a:gd name="T61" fmla="*/ 0 h 322"/>
                  <a:gd name="T62" fmla="*/ 0 w 288"/>
                  <a:gd name="T63" fmla="*/ 0 h 32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88"/>
                  <a:gd name="T97" fmla="*/ 0 h 322"/>
                  <a:gd name="T98" fmla="*/ 288 w 288"/>
                  <a:gd name="T99" fmla="*/ 322 h 32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88" h="322">
                    <a:moveTo>
                      <a:pt x="0" y="57"/>
                    </a:moveTo>
                    <a:lnTo>
                      <a:pt x="12" y="76"/>
                    </a:lnTo>
                    <a:lnTo>
                      <a:pt x="22" y="98"/>
                    </a:lnTo>
                    <a:lnTo>
                      <a:pt x="29" y="123"/>
                    </a:lnTo>
                    <a:lnTo>
                      <a:pt x="33" y="152"/>
                    </a:lnTo>
                    <a:lnTo>
                      <a:pt x="32" y="171"/>
                    </a:lnTo>
                    <a:lnTo>
                      <a:pt x="30" y="193"/>
                    </a:lnTo>
                    <a:lnTo>
                      <a:pt x="30" y="216"/>
                    </a:lnTo>
                    <a:lnTo>
                      <a:pt x="30" y="241"/>
                    </a:lnTo>
                    <a:lnTo>
                      <a:pt x="33" y="264"/>
                    </a:lnTo>
                    <a:lnTo>
                      <a:pt x="38" y="286"/>
                    </a:lnTo>
                    <a:lnTo>
                      <a:pt x="49" y="304"/>
                    </a:lnTo>
                    <a:lnTo>
                      <a:pt x="64" y="317"/>
                    </a:lnTo>
                    <a:lnTo>
                      <a:pt x="85" y="322"/>
                    </a:lnTo>
                    <a:lnTo>
                      <a:pt x="110" y="316"/>
                    </a:lnTo>
                    <a:lnTo>
                      <a:pt x="137" y="303"/>
                    </a:lnTo>
                    <a:lnTo>
                      <a:pt x="165" y="287"/>
                    </a:lnTo>
                    <a:lnTo>
                      <a:pt x="190" y="270"/>
                    </a:lnTo>
                    <a:lnTo>
                      <a:pt x="210" y="254"/>
                    </a:lnTo>
                    <a:lnTo>
                      <a:pt x="225" y="242"/>
                    </a:lnTo>
                    <a:lnTo>
                      <a:pt x="230" y="237"/>
                    </a:lnTo>
                    <a:lnTo>
                      <a:pt x="232" y="234"/>
                    </a:lnTo>
                    <a:lnTo>
                      <a:pt x="239" y="224"/>
                    </a:lnTo>
                    <a:lnTo>
                      <a:pt x="248" y="209"/>
                    </a:lnTo>
                    <a:lnTo>
                      <a:pt x="258" y="190"/>
                    </a:lnTo>
                    <a:lnTo>
                      <a:pt x="269" y="172"/>
                    </a:lnTo>
                    <a:lnTo>
                      <a:pt x="279" y="154"/>
                    </a:lnTo>
                    <a:lnTo>
                      <a:pt x="286" y="140"/>
                    </a:lnTo>
                    <a:lnTo>
                      <a:pt x="288" y="130"/>
                    </a:lnTo>
                    <a:lnTo>
                      <a:pt x="288" y="104"/>
                    </a:lnTo>
                    <a:lnTo>
                      <a:pt x="285" y="62"/>
                    </a:lnTo>
                    <a:lnTo>
                      <a:pt x="275" y="22"/>
                    </a:lnTo>
                    <a:lnTo>
                      <a:pt x="256" y="2"/>
                    </a:lnTo>
                    <a:lnTo>
                      <a:pt x="246" y="4"/>
                    </a:lnTo>
                    <a:lnTo>
                      <a:pt x="237" y="10"/>
                    </a:lnTo>
                    <a:lnTo>
                      <a:pt x="231" y="21"/>
                    </a:lnTo>
                    <a:lnTo>
                      <a:pt x="225" y="32"/>
                    </a:lnTo>
                    <a:lnTo>
                      <a:pt x="222" y="45"/>
                    </a:lnTo>
                    <a:lnTo>
                      <a:pt x="219" y="57"/>
                    </a:lnTo>
                    <a:lnTo>
                      <a:pt x="218" y="63"/>
                    </a:lnTo>
                    <a:lnTo>
                      <a:pt x="218" y="67"/>
                    </a:lnTo>
                    <a:lnTo>
                      <a:pt x="217" y="65"/>
                    </a:lnTo>
                    <a:lnTo>
                      <a:pt x="214" y="59"/>
                    </a:lnTo>
                    <a:lnTo>
                      <a:pt x="209" y="50"/>
                    </a:lnTo>
                    <a:lnTo>
                      <a:pt x="203" y="39"/>
                    </a:lnTo>
                    <a:lnTo>
                      <a:pt x="197" y="28"/>
                    </a:lnTo>
                    <a:lnTo>
                      <a:pt x="192" y="17"/>
                    </a:lnTo>
                    <a:lnTo>
                      <a:pt x="186" y="8"/>
                    </a:lnTo>
                    <a:lnTo>
                      <a:pt x="181" y="2"/>
                    </a:lnTo>
                    <a:lnTo>
                      <a:pt x="178" y="1"/>
                    </a:lnTo>
                    <a:lnTo>
                      <a:pt x="170" y="0"/>
                    </a:lnTo>
                    <a:lnTo>
                      <a:pt x="159" y="1"/>
                    </a:lnTo>
                    <a:lnTo>
                      <a:pt x="147" y="2"/>
                    </a:lnTo>
                    <a:lnTo>
                      <a:pt x="132" y="5"/>
                    </a:lnTo>
                    <a:lnTo>
                      <a:pt x="116" y="8"/>
                    </a:lnTo>
                    <a:lnTo>
                      <a:pt x="99" y="12"/>
                    </a:lnTo>
                    <a:lnTo>
                      <a:pt x="82" y="15"/>
                    </a:lnTo>
                    <a:lnTo>
                      <a:pt x="65" y="20"/>
                    </a:lnTo>
                    <a:lnTo>
                      <a:pt x="49" y="25"/>
                    </a:lnTo>
                    <a:lnTo>
                      <a:pt x="34" y="30"/>
                    </a:lnTo>
                    <a:lnTo>
                      <a:pt x="21" y="36"/>
                    </a:lnTo>
                    <a:lnTo>
                      <a:pt x="11" y="40"/>
                    </a:lnTo>
                    <a:lnTo>
                      <a:pt x="4" y="46"/>
                    </a:lnTo>
                    <a:lnTo>
                      <a:pt x="0" y="52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2CC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30" name="Freeform 127"/>
              <p:cNvSpPr>
                <a:spLocks/>
              </p:cNvSpPr>
              <p:nvPr/>
            </p:nvSpPr>
            <p:spPr bwMode="auto">
              <a:xfrm>
                <a:off x="3089" y="3216"/>
                <a:ext cx="394" cy="380"/>
              </a:xfrm>
              <a:custGeom>
                <a:avLst/>
                <a:gdLst>
                  <a:gd name="T0" fmla="*/ 1 w 787"/>
                  <a:gd name="T1" fmla="*/ 1 h 759"/>
                  <a:gd name="T2" fmla="*/ 1 w 787"/>
                  <a:gd name="T3" fmla="*/ 1 h 759"/>
                  <a:gd name="T4" fmla="*/ 1 w 787"/>
                  <a:gd name="T5" fmla="*/ 1 h 759"/>
                  <a:gd name="T6" fmla="*/ 1 w 787"/>
                  <a:gd name="T7" fmla="*/ 1 h 759"/>
                  <a:gd name="T8" fmla="*/ 1 w 787"/>
                  <a:gd name="T9" fmla="*/ 1 h 759"/>
                  <a:gd name="T10" fmla="*/ 1 w 787"/>
                  <a:gd name="T11" fmla="*/ 2 h 759"/>
                  <a:gd name="T12" fmla="*/ 1 w 787"/>
                  <a:gd name="T13" fmla="*/ 2 h 759"/>
                  <a:gd name="T14" fmla="*/ 1 w 787"/>
                  <a:gd name="T15" fmla="*/ 2 h 759"/>
                  <a:gd name="T16" fmla="*/ 1 w 787"/>
                  <a:gd name="T17" fmla="*/ 2 h 759"/>
                  <a:gd name="T18" fmla="*/ 1 w 787"/>
                  <a:gd name="T19" fmla="*/ 2 h 759"/>
                  <a:gd name="T20" fmla="*/ 1 w 787"/>
                  <a:gd name="T21" fmla="*/ 2 h 759"/>
                  <a:gd name="T22" fmla="*/ 1 w 787"/>
                  <a:gd name="T23" fmla="*/ 2 h 759"/>
                  <a:gd name="T24" fmla="*/ 1 w 787"/>
                  <a:gd name="T25" fmla="*/ 2 h 759"/>
                  <a:gd name="T26" fmla="*/ 1 w 787"/>
                  <a:gd name="T27" fmla="*/ 2 h 759"/>
                  <a:gd name="T28" fmla="*/ 1 w 787"/>
                  <a:gd name="T29" fmla="*/ 2 h 759"/>
                  <a:gd name="T30" fmla="*/ 1 w 787"/>
                  <a:gd name="T31" fmla="*/ 2 h 759"/>
                  <a:gd name="T32" fmla="*/ 1 w 787"/>
                  <a:gd name="T33" fmla="*/ 2 h 759"/>
                  <a:gd name="T34" fmla="*/ 1 w 787"/>
                  <a:gd name="T35" fmla="*/ 2 h 759"/>
                  <a:gd name="T36" fmla="*/ 1 w 787"/>
                  <a:gd name="T37" fmla="*/ 2 h 759"/>
                  <a:gd name="T38" fmla="*/ 1 w 787"/>
                  <a:gd name="T39" fmla="*/ 2 h 759"/>
                  <a:gd name="T40" fmla="*/ 1 w 787"/>
                  <a:gd name="T41" fmla="*/ 2 h 759"/>
                  <a:gd name="T42" fmla="*/ 2 w 787"/>
                  <a:gd name="T43" fmla="*/ 2 h 759"/>
                  <a:gd name="T44" fmla="*/ 2 w 787"/>
                  <a:gd name="T45" fmla="*/ 2 h 759"/>
                  <a:gd name="T46" fmla="*/ 2 w 787"/>
                  <a:gd name="T47" fmla="*/ 2 h 759"/>
                  <a:gd name="T48" fmla="*/ 2 w 787"/>
                  <a:gd name="T49" fmla="*/ 2 h 759"/>
                  <a:gd name="T50" fmla="*/ 2 w 787"/>
                  <a:gd name="T51" fmla="*/ 2 h 759"/>
                  <a:gd name="T52" fmla="*/ 2 w 787"/>
                  <a:gd name="T53" fmla="*/ 2 h 759"/>
                  <a:gd name="T54" fmla="*/ 2 w 787"/>
                  <a:gd name="T55" fmla="*/ 1 h 759"/>
                  <a:gd name="T56" fmla="*/ 2 w 787"/>
                  <a:gd name="T57" fmla="*/ 1 h 759"/>
                  <a:gd name="T58" fmla="*/ 2 w 787"/>
                  <a:gd name="T59" fmla="*/ 1 h 759"/>
                  <a:gd name="T60" fmla="*/ 2 w 787"/>
                  <a:gd name="T61" fmla="*/ 1 h 759"/>
                  <a:gd name="T62" fmla="*/ 2 w 787"/>
                  <a:gd name="T63" fmla="*/ 1 h 759"/>
                  <a:gd name="T64" fmla="*/ 2 w 787"/>
                  <a:gd name="T65" fmla="*/ 1 h 759"/>
                  <a:gd name="T66" fmla="*/ 2 w 787"/>
                  <a:gd name="T67" fmla="*/ 0 h 759"/>
                  <a:gd name="T68" fmla="*/ 2 w 787"/>
                  <a:gd name="T69" fmla="*/ 0 h 759"/>
                  <a:gd name="T70" fmla="*/ 2 w 787"/>
                  <a:gd name="T71" fmla="*/ 0 h 759"/>
                  <a:gd name="T72" fmla="*/ 2 w 787"/>
                  <a:gd name="T73" fmla="*/ 1 h 759"/>
                  <a:gd name="T74" fmla="*/ 2 w 787"/>
                  <a:gd name="T75" fmla="*/ 1 h 759"/>
                  <a:gd name="T76" fmla="*/ 1 w 787"/>
                  <a:gd name="T77" fmla="*/ 1 h 759"/>
                  <a:gd name="T78" fmla="*/ 1 w 787"/>
                  <a:gd name="T79" fmla="*/ 1 h 759"/>
                  <a:gd name="T80" fmla="*/ 1 w 787"/>
                  <a:gd name="T81" fmla="*/ 1 h 759"/>
                  <a:gd name="T82" fmla="*/ 1 w 787"/>
                  <a:gd name="T83" fmla="*/ 1 h 759"/>
                  <a:gd name="T84" fmla="*/ 1 w 787"/>
                  <a:gd name="T85" fmla="*/ 1 h 759"/>
                  <a:gd name="T86" fmla="*/ 1 w 787"/>
                  <a:gd name="T87" fmla="*/ 1 h 759"/>
                  <a:gd name="T88" fmla="*/ 1 w 787"/>
                  <a:gd name="T89" fmla="*/ 1 h 759"/>
                  <a:gd name="T90" fmla="*/ 1 w 787"/>
                  <a:gd name="T91" fmla="*/ 1 h 75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787"/>
                  <a:gd name="T139" fmla="*/ 0 h 759"/>
                  <a:gd name="T140" fmla="*/ 787 w 787"/>
                  <a:gd name="T141" fmla="*/ 759 h 75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787" h="759">
                    <a:moveTo>
                      <a:pt x="132" y="91"/>
                    </a:moveTo>
                    <a:lnTo>
                      <a:pt x="115" y="103"/>
                    </a:lnTo>
                    <a:lnTo>
                      <a:pt x="97" y="121"/>
                    </a:lnTo>
                    <a:lnTo>
                      <a:pt x="80" y="146"/>
                    </a:lnTo>
                    <a:lnTo>
                      <a:pt x="64" y="174"/>
                    </a:lnTo>
                    <a:lnTo>
                      <a:pt x="50" y="204"/>
                    </a:lnTo>
                    <a:lnTo>
                      <a:pt x="39" y="234"/>
                    </a:lnTo>
                    <a:lnTo>
                      <a:pt x="31" y="260"/>
                    </a:lnTo>
                    <a:lnTo>
                      <a:pt x="26" y="282"/>
                    </a:lnTo>
                    <a:lnTo>
                      <a:pt x="16" y="381"/>
                    </a:lnTo>
                    <a:lnTo>
                      <a:pt x="8" y="477"/>
                    </a:lnTo>
                    <a:lnTo>
                      <a:pt x="2" y="549"/>
                    </a:lnTo>
                    <a:lnTo>
                      <a:pt x="0" y="577"/>
                    </a:lnTo>
                    <a:lnTo>
                      <a:pt x="1" y="583"/>
                    </a:lnTo>
                    <a:lnTo>
                      <a:pt x="4" y="597"/>
                    </a:lnTo>
                    <a:lnTo>
                      <a:pt x="11" y="619"/>
                    </a:lnTo>
                    <a:lnTo>
                      <a:pt x="21" y="644"/>
                    </a:lnTo>
                    <a:lnTo>
                      <a:pt x="36" y="672"/>
                    </a:lnTo>
                    <a:lnTo>
                      <a:pt x="57" y="698"/>
                    </a:lnTo>
                    <a:lnTo>
                      <a:pt x="85" y="720"/>
                    </a:lnTo>
                    <a:lnTo>
                      <a:pt x="118" y="737"/>
                    </a:lnTo>
                    <a:lnTo>
                      <a:pt x="145" y="746"/>
                    </a:lnTo>
                    <a:lnTo>
                      <a:pt x="171" y="752"/>
                    </a:lnTo>
                    <a:lnTo>
                      <a:pt x="197" y="756"/>
                    </a:lnTo>
                    <a:lnTo>
                      <a:pt x="221" y="758"/>
                    </a:lnTo>
                    <a:lnTo>
                      <a:pt x="243" y="759"/>
                    </a:lnTo>
                    <a:lnTo>
                      <a:pt x="264" y="759"/>
                    </a:lnTo>
                    <a:lnTo>
                      <a:pt x="285" y="757"/>
                    </a:lnTo>
                    <a:lnTo>
                      <a:pt x="304" y="755"/>
                    </a:lnTo>
                    <a:lnTo>
                      <a:pt x="320" y="751"/>
                    </a:lnTo>
                    <a:lnTo>
                      <a:pt x="335" y="748"/>
                    </a:lnTo>
                    <a:lnTo>
                      <a:pt x="349" y="744"/>
                    </a:lnTo>
                    <a:lnTo>
                      <a:pt x="359" y="741"/>
                    </a:lnTo>
                    <a:lnTo>
                      <a:pt x="368" y="737"/>
                    </a:lnTo>
                    <a:lnTo>
                      <a:pt x="374" y="735"/>
                    </a:lnTo>
                    <a:lnTo>
                      <a:pt x="378" y="734"/>
                    </a:lnTo>
                    <a:lnTo>
                      <a:pt x="380" y="733"/>
                    </a:lnTo>
                    <a:lnTo>
                      <a:pt x="383" y="732"/>
                    </a:lnTo>
                    <a:lnTo>
                      <a:pt x="393" y="728"/>
                    </a:lnTo>
                    <a:lnTo>
                      <a:pt x="411" y="722"/>
                    </a:lnTo>
                    <a:lnTo>
                      <a:pt x="431" y="716"/>
                    </a:lnTo>
                    <a:lnTo>
                      <a:pt x="457" y="706"/>
                    </a:lnTo>
                    <a:lnTo>
                      <a:pt x="486" y="697"/>
                    </a:lnTo>
                    <a:lnTo>
                      <a:pt x="517" y="686"/>
                    </a:lnTo>
                    <a:lnTo>
                      <a:pt x="548" y="674"/>
                    </a:lnTo>
                    <a:lnTo>
                      <a:pt x="580" y="663"/>
                    </a:lnTo>
                    <a:lnTo>
                      <a:pt x="611" y="650"/>
                    </a:lnTo>
                    <a:lnTo>
                      <a:pt x="641" y="638"/>
                    </a:lnTo>
                    <a:lnTo>
                      <a:pt x="668" y="627"/>
                    </a:lnTo>
                    <a:lnTo>
                      <a:pt x="692" y="615"/>
                    </a:lnTo>
                    <a:lnTo>
                      <a:pt x="710" y="605"/>
                    </a:lnTo>
                    <a:lnTo>
                      <a:pt x="724" y="597"/>
                    </a:lnTo>
                    <a:lnTo>
                      <a:pt x="731" y="589"/>
                    </a:lnTo>
                    <a:lnTo>
                      <a:pt x="749" y="542"/>
                    </a:lnTo>
                    <a:lnTo>
                      <a:pt x="764" y="478"/>
                    </a:lnTo>
                    <a:lnTo>
                      <a:pt x="777" y="405"/>
                    </a:lnTo>
                    <a:lnTo>
                      <a:pt x="785" y="325"/>
                    </a:lnTo>
                    <a:lnTo>
                      <a:pt x="787" y="247"/>
                    </a:lnTo>
                    <a:lnTo>
                      <a:pt x="784" y="175"/>
                    </a:lnTo>
                    <a:lnTo>
                      <a:pt x="774" y="118"/>
                    </a:lnTo>
                    <a:lnTo>
                      <a:pt x="756" y="78"/>
                    </a:lnTo>
                    <a:lnTo>
                      <a:pt x="732" y="52"/>
                    </a:lnTo>
                    <a:lnTo>
                      <a:pt x="709" y="32"/>
                    </a:lnTo>
                    <a:lnTo>
                      <a:pt x="687" y="19"/>
                    </a:lnTo>
                    <a:lnTo>
                      <a:pt x="669" y="9"/>
                    </a:lnTo>
                    <a:lnTo>
                      <a:pt x="651" y="4"/>
                    </a:lnTo>
                    <a:lnTo>
                      <a:pt x="639" y="1"/>
                    </a:lnTo>
                    <a:lnTo>
                      <a:pt x="631" y="0"/>
                    </a:lnTo>
                    <a:lnTo>
                      <a:pt x="628" y="0"/>
                    </a:lnTo>
                    <a:lnTo>
                      <a:pt x="626" y="0"/>
                    </a:lnTo>
                    <a:lnTo>
                      <a:pt x="620" y="0"/>
                    </a:lnTo>
                    <a:lnTo>
                      <a:pt x="611" y="0"/>
                    </a:lnTo>
                    <a:lnTo>
                      <a:pt x="598" y="0"/>
                    </a:lnTo>
                    <a:lnTo>
                      <a:pt x="582" y="1"/>
                    </a:lnTo>
                    <a:lnTo>
                      <a:pt x="564" y="1"/>
                    </a:lnTo>
                    <a:lnTo>
                      <a:pt x="544" y="2"/>
                    </a:lnTo>
                    <a:lnTo>
                      <a:pt x="521" y="4"/>
                    </a:lnTo>
                    <a:lnTo>
                      <a:pt x="497" y="6"/>
                    </a:lnTo>
                    <a:lnTo>
                      <a:pt x="472" y="7"/>
                    </a:lnTo>
                    <a:lnTo>
                      <a:pt x="445" y="10"/>
                    </a:lnTo>
                    <a:lnTo>
                      <a:pt x="419" y="14"/>
                    </a:lnTo>
                    <a:lnTo>
                      <a:pt x="391" y="17"/>
                    </a:lnTo>
                    <a:lnTo>
                      <a:pt x="364" y="23"/>
                    </a:lnTo>
                    <a:lnTo>
                      <a:pt x="337" y="28"/>
                    </a:lnTo>
                    <a:lnTo>
                      <a:pt x="311" y="35"/>
                    </a:lnTo>
                    <a:lnTo>
                      <a:pt x="277" y="44"/>
                    </a:lnTo>
                    <a:lnTo>
                      <a:pt x="247" y="52"/>
                    </a:lnTo>
                    <a:lnTo>
                      <a:pt x="222" y="60"/>
                    </a:lnTo>
                    <a:lnTo>
                      <a:pt x="199" y="67"/>
                    </a:lnTo>
                    <a:lnTo>
                      <a:pt x="179" y="73"/>
                    </a:lnTo>
                    <a:lnTo>
                      <a:pt x="162" y="80"/>
                    </a:lnTo>
                    <a:lnTo>
                      <a:pt x="147" y="85"/>
                    </a:lnTo>
                    <a:lnTo>
                      <a:pt x="132" y="91"/>
                    </a:lnTo>
                    <a:close/>
                  </a:path>
                </a:pathLst>
              </a:custGeom>
              <a:solidFill>
                <a:srgbClr val="59A35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31" name="Freeform 128"/>
              <p:cNvSpPr>
                <a:spLocks/>
              </p:cNvSpPr>
              <p:nvPr/>
            </p:nvSpPr>
            <p:spPr bwMode="auto">
              <a:xfrm>
                <a:off x="3255" y="3312"/>
                <a:ext cx="168" cy="366"/>
              </a:xfrm>
              <a:custGeom>
                <a:avLst/>
                <a:gdLst>
                  <a:gd name="T0" fmla="*/ 1 w 336"/>
                  <a:gd name="T1" fmla="*/ 0 h 733"/>
                  <a:gd name="T2" fmla="*/ 0 w 336"/>
                  <a:gd name="T3" fmla="*/ 1 h 733"/>
                  <a:gd name="T4" fmla="*/ 1 w 336"/>
                  <a:gd name="T5" fmla="*/ 1 h 733"/>
                  <a:gd name="T6" fmla="*/ 1 w 336"/>
                  <a:gd name="T7" fmla="*/ 0 h 733"/>
                  <a:gd name="T8" fmla="*/ 1 w 336"/>
                  <a:gd name="T9" fmla="*/ 0 h 733"/>
                  <a:gd name="T10" fmla="*/ 1 w 336"/>
                  <a:gd name="T11" fmla="*/ 0 h 733"/>
                  <a:gd name="T12" fmla="*/ 1 w 336"/>
                  <a:gd name="T13" fmla="*/ 0 h 733"/>
                  <a:gd name="T14" fmla="*/ 1 w 336"/>
                  <a:gd name="T15" fmla="*/ 0 h 733"/>
                  <a:gd name="T16" fmla="*/ 1 w 336"/>
                  <a:gd name="T17" fmla="*/ 0 h 733"/>
                  <a:gd name="T18" fmla="*/ 1 w 336"/>
                  <a:gd name="T19" fmla="*/ 0 h 733"/>
                  <a:gd name="T20" fmla="*/ 1 w 336"/>
                  <a:gd name="T21" fmla="*/ 0 h 733"/>
                  <a:gd name="T22" fmla="*/ 1 w 336"/>
                  <a:gd name="T23" fmla="*/ 0 h 733"/>
                  <a:gd name="T24" fmla="*/ 1 w 336"/>
                  <a:gd name="T25" fmla="*/ 0 h 733"/>
                  <a:gd name="T26" fmla="*/ 1 w 336"/>
                  <a:gd name="T27" fmla="*/ 0 h 733"/>
                  <a:gd name="T28" fmla="*/ 1 w 336"/>
                  <a:gd name="T29" fmla="*/ 0 h 733"/>
                  <a:gd name="T30" fmla="*/ 1 w 336"/>
                  <a:gd name="T31" fmla="*/ 0 h 733"/>
                  <a:gd name="T32" fmla="*/ 1 w 336"/>
                  <a:gd name="T33" fmla="*/ 0 h 733"/>
                  <a:gd name="T34" fmla="*/ 1 w 336"/>
                  <a:gd name="T35" fmla="*/ 0 h 733"/>
                  <a:gd name="T36" fmla="*/ 1 w 336"/>
                  <a:gd name="T37" fmla="*/ 0 h 733"/>
                  <a:gd name="T38" fmla="*/ 1 w 336"/>
                  <a:gd name="T39" fmla="*/ 0 h 73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36"/>
                  <a:gd name="T61" fmla="*/ 0 h 733"/>
                  <a:gd name="T62" fmla="*/ 336 w 336"/>
                  <a:gd name="T63" fmla="*/ 733 h 73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36" h="733">
                    <a:moveTo>
                      <a:pt x="99" y="49"/>
                    </a:moveTo>
                    <a:lnTo>
                      <a:pt x="0" y="733"/>
                    </a:lnTo>
                    <a:lnTo>
                      <a:pt x="229" y="733"/>
                    </a:lnTo>
                    <a:lnTo>
                      <a:pt x="336" y="30"/>
                    </a:lnTo>
                    <a:lnTo>
                      <a:pt x="336" y="29"/>
                    </a:lnTo>
                    <a:lnTo>
                      <a:pt x="336" y="26"/>
                    </a:lnTo>
                    <a:lnTo>
                      <a:pt x="335" y="22"/>
                    </a:lnTo>
                    <a:lnTo>
                      <a:pt x="331" y="16"/>
                    </a:lnTo>
                    <a:lnTo>
                      <a:pt x="321" y="12"/>
                    </a:lnTo>
                    <a:lnTo>
                      <a:pt x="309" y="6"/>
                    </a:lnTo>
                    <a:lnTo>
                      <a:pt x="288" y="3"/>
                    </a:lnTo>
                    <a:lnTo>
                      <a:pt x="260" y="0"/>
                    </a:lnTo>
                    <a:lnTo>
                      <a:pt x="228" y="2"/>
                    </a:lnTo>
                    <a:lnTo>
                      <a:pt x="198" y="6"/>
                    </a:lnTo>
                    <a:lnTo>
                      <a:pt x="172" y="14"/>
                    </a:lnTo>
                    <a:lnTo>
                      <a:pt x="148" y="22"/>
                    </a:lnTo>
                    <a:lnTo>
                      <a:pt x="128" y="33"/>
                    </a:lnTo>
                    <a:lnTo>
                      <a:pt x="112" y="41"/>
                    </a:lnTo>
                    <a:lnTo>
                      <a:pt x="103" y="46"/>
                    </a:lnTo>
                    <a:lnTo>
                      <a:pt x="99" y="49"/>
                    </a:lnTo>
                    <a:close/>
                  </a:path>
                </a:pathLst>
              </a:custGeom>
              <a:solidFill>
                <a:srgbClr val="A5A5A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32" name="Freeform 129"/>
              <p:cNvSpPr>
                <a:spLocks/>
              </p:cNvSpPr>
              <p:nvPr/>
            </p:nvSpPr>
            <p:spPr bwMode="auto">
              <a:xfrm>
                <a:off x="2437" y="2926"/>
                <a:ext cx="989" cy="499"/>
              </a:xfrm>
              <a:custGeom>
                <a:avLst/>
                <a:gdLst>
                  <a:gd name="T0" fmla="*/ 2 w 1977"/>
                  <a:gd name="T1" fmla="*/ 1 h 999"/>
                  <a:gd name="T2" fmla="*/ 2 w 1977"/>
                  <a:gd name="T3" fmla="*/ 1 h 999"/>
                  <a:gd name="T4" fmla="*/ 2 w 1977"/>
                  <a:gd name="T5" fmla="*/ 1 h 999"/>
                  <a:gd name="T6" fmla="*/ 2 w 1977"/>
                  <a:gd name="T7" fmla="*/ 1 h 999"/>
                  <a:gd name="T8" fmla="*/ 2 w 1977"/>
                  <a:gd name="T9" fmla="*/ 1 h 999"/>
                  <a:gd name="T10" fmla="*/ 2 w 1977"/>
                  <a:gd name="T11" fmla="*/ 1 h 999"/>
                  <a:gd name="T12" fmla="*/ 2 w 1977"/>
                  <a:gd name="T13" fmla="*/ 1 h 999"/>
                  <a:gd name="T14" fmla="*/ 3 w 1977"/>
                  <a:gd name="T15" fmla="*/ 1 h 999"/>
                  <a:gd name="T16" fmla="*/ 3 w 1977"/>
                  <a:gd name="T17" fmla="*/ 0 h 999"/>
                  <a:gd name="T18" fmla="*/ 3 w 1977"/>
                  <a:gd name="T19" fmla="*/ 0 h 999"/>
                  <a:gd name="T20" fmla="*/ 3 w 1977"/>
                  <a:gd name="T21" fmla="*/ 0 h 999"/>
                  <a:gd name="T22" fmla="*/ 3 w 1977"/>
                  <a:gd name="T23" fmla="*/ 0 h 999"/>
                  <a:gd name="T24" fmla="*/ 4 w 1977"/>
                  <a:gd name="T25" fmla="*/ 0 h 999"/>
                  <a:gd name="T26" fmla="*/ 4 w 1977"/>
                  <a:gd name="T27" fmla="*/ 0 h 999"/>
                  <a:gd name="T28" fmla="*/ 4 w 1977"/>
                  <a:gd name="T29" fmla="*/ 0 h 999"/>
                  <a:gd name="T30" fmla="*/ 4 w 1977"/>
                  <a:gd name="T31" fmla="*/ 0 h 999"/>
                  <a:gd name="T32" fmla="*/ 4 w 1977"/>
                  <a:gd name="T33" fmla="*/ 0 h 999"/>
                  <a:gd name="T34" fmla="*/ 4 w 1977"/>
                  <a:gd name="T35" fmla="*/ 0 h 999"/>
                  <a:gd name="T36" fmla="*/ 4 w 1977"/>
                  <a:gd name="T37" fmla="*/ 0 h 999"/>
                  <a:gd name="T38" fmla="*/ 4 w 1977"/>
                  <a:gd name="T39" fmla="*/ 0 h 999"/>
                  <a:gd name="T40" fmla="*/ 4 w 1977"/>
                  <a:gd name="T41" fmla="*/ 0 h 999"/>
                  <a:gd name="T42" fmla="*/ 3 w 1977"/>
                  <a:gd name="T43" fmla="*/ 0 h 999"/>
                  <a:gd name="T44" fmla="*/ 3 w 1977"/>
                  <a:gd name="T45" fmla="*/ 0 h 999"/>
                  <a:gd name="T46" fmla="*/ 3 w 1977"/>
                  <a:gd name="T47" fmla="*/ 0 h 999"/>
                  <a:gd name="T48" fmla="*/ 3 w 1977"/>
                  <a:gd name="T49" fmla="*/ 0 h 999"/>
                  <a:gd name="T50" fmla="*/ 3 w 1977"/>
                  <a:gd name="T51" fmla="*/ 0 h 999"/>
                  <a:gd name="T52" fmla="*/ 3 w 1977"/>
                  <a:gd name="T53" fmla="*/ 0 h 999"/>
                  <a:gd name="T54" fmla="*/ 3 w 1977"/>
                  <a:gd name="T55" fmla="*/ 0 h 999"/>
                  <a:gd name="T56" fmla="*/ 2 w 1977"/>
                  <a:gd name="T57" fmla="*/ 0 h 999"/>
                  <a:gd name="T58" fmla="*/ 1 w 1977"/>
                  <a:gd name="T59" fmla="*/ 1 h 999"/>
                  <a:gd name="T60" fmla="*/ 1 w 1977"/>
                  <a:gd name="T61" fmla="*/ 1 h 999"/>
                  <a:gd name="T62" fmla="*/ 1 w 1977"/>
                  <a:gd name="T63" fmla="*/ 1 h 999"/>
                  <a:gd name="T64" fmla="*/ 1 w 1977"/>
                  <a:gd name="T65" fmla="*/ 0 h 999"/>
                  <a:gd name="T66" fmla="*/ 1 w 1977"/>
                  <a:gd name="T67" fmla="*/ 1 h 999"/>
                  <a:gd name="T68" fmla="*/ 1 w 1977"/>
                  <a:gd name="T69" fmla="*/ 1 h 999"/>
                  <a:gd name="T70" fmla="*/ 1 w 1977"/>
                  <a:gd name="T71" fmla="*/ 1 h 999"/>
                  <a:gd name="T72" fmla="*/ 1 w 1977"/>
                  <a:gd name="T73" fmla="*/ 1 h 999"/>
                  <a:gd name="T74" fmla="*/ 2 w 1977"/>
                  <a:gd name="T75" fmla="*/ 0 h 999"/>
                  <a:gd name="T76" fmla="*/ 2 w 1977"/>
                  <a:gd name="T77" fmla="*/ 0 h 999"/>
                  <a:gd name="T78" fmla="*/ 3 w 1977"/>
                  <a:gd name="T79" fmla="*/ 1 h 999"/>
                  <a:gd name="T80" fmla="*/ 2 w 1977"/>
                  <a:gd name="T81" fmla="*/ 1 h 999"/>
                  <a:gd name="T82" fmla="*/ 3 w 1977"/>
                  <a:gd name="T83" fmla="*/ 1 h 999"/>
                  <a:gd name="T84" fmla="*/ 2 w 1977"/>
                  <a:gd name="T85" fmla="*/ 1 h 999"/>
                  <a:gd name="T86" fmla="*/ 3 w 1977"/>
                  <a:gd name="T87" fmla="*/ 1 h 999"/>
                  <a:gd name="T88" fmla="*/ 3 w 1977"/>
                  <a:gd name="T89" fmla="*/ 1 h 999"/>
                  <a:gd name="T90" fmla="*/ 2 w 1977"/>
                  <a:gd name="T91" fmla="*/ 0 h 999"/>
                  <a:gd name="T92" fmla="*/ 2 w 1977"/>
                  <a:gd name="T93" fmla="*/ 1 h 999"/>
                  <a:gd name="T94" fmla="*/ 2 w 1977"/>
                  <a:gd name="T95" fmla="*/ 1 h 999"/>
                  <a:gd name="T96" fmla="*/ 2 w 1977"/>
                  <a:gd name="T97" fmla="*/ 1 h 999"/>
                  <a:gd name="T98" fmla="*/ 2 w 1977"/>
                  <a:gd name="T99" fmla="*/ 1 h 999"/>
                  <a:gd name="T100" fmla="*/ 2 w 1977"/>
                  <a:gd name="T101" fmla="*/ 1 h 999"/>
                  <a:gd name="T102" fmla="*/ 2 w 1977"/>
                  <a:gd name="T103" fmla="*/ 1 h 999"/>
                  <a:gd name="T104" fmla="*/ 2 w 1977"/>
                  <a:gd name="T105" fmla="*/ 1 h 999"/>
                  <a:gd name="T106" fmla="*/ 2 w 1977"/>
                  <a:gd name="T107" fmla="*/ 1 h 999"/>
                  <a:gd name="T108" fmla="*/ 2 w 1977"/>
                  <a:gd name="T109" fmla="*/ 1 h 999"/>
                  <a:gd name="T110" fmla="*/ 2 w 1977"/>
                  <a:gd name="T111" fmla="*/ 1 h 999"/>
                  <a:gd name="T112" fmla="*/ 2 w 1977"/>
                  <a:gd name="T113" fmla="*/ 1 h 999"/>
                  <a:gd name="T114" fmla="*/ 2 w 1977"/>
                  <a:gd name="T115" fmla="*/ 1 h 999"/>
                  <a:gd name="T116" fmla="*/ 2 w 1977"/>
                  <a:gd name="T117" fmla="*/ 1 h 999"/>
                  <a:gd name="T118" fmla="*/ 3 w 1977"/>
                  <a:gd name="T119" fmla="*/ 1 h 999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77"/>
                  <a:gd name="T181" fmla="*/ 0 h 999"/>
                  <a:gd name="T182" fmla="*/ 1977 w 1977"/>
                  <a:gd name="T183" fmla="*/ 999 h 999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77" h="999">
                    <a:moveTo>
                      <a:pt x="949" y="853"/>
                    </a:moveTo>
                    <a:lnTo>
                      <a:pt x="1027" y="827"/>
                    </a:lnTo>
                    <a:lnTo>
                      <a:pt x="1026" y="843"/>
                    </a:lnTo>
                    <a:lnTo>
                      <a:pt x="1024" y="860"/>
                    </a:lnTo>
                    <a:lnTo>
                      <a:pt x="1021" y="877"/>
                    </a:lnTo>
                    <a:lnTo>
                      <a:pt x="1017" y="894"/>
                    </a:lnTo>
                    <a:lnTo>
                      <a:pt x="1010" y="912"/>
                    </a:lnTo>
                    <a:lnTo>
                      <a:pt x="1001" y="927"/>
                    </a:lnTo>
                    <a:lnTo>
                      <a:pt x="989" y="941"/>
                    </a:lnTo>
                    <a:lnTo>
                      <a:pt x="974" y="952"/>
                    </a:lnTo>
                    <a:lnTo>
                      <a:pt x="959" y="954"/>
                    </a:lnTo>
                    <a:lnTo>
                      <a:pt x="944" y="952"/>
                    </a:lnTo>
                    <a:lnTo>
                      <a:pt x="929" y="946"/>
                    </a:lnTo>
                    <a:lnTo>
                      <a:pt x="914" y="937"/>
                    </a:lnTo>
                    <a:lnTo>
                      <a:pt x="900" y="926"/>
                    </a:lnTo>
                    <a:lnTo>
                      <a:pt x="888" y="913"/>
                    </a:lnTo>
                    <a:lnTo>
                      <a:pt x="876" y="897"/>
                    </a:lnTo>
                    <a:lnTo>
                      <a:pt x="867" y="881"/>
                    </a:lnTo>
                    <a:lnTo>
                      <a:pt x="949" y="853"/>
                    </a:lnTo>
                    <a:lnTo>
                      <a:pt x="942" y="822"/>
                    </a:lnTo>
                    <a:lnTo>
                      <a:pt x="857" y="852"/>
                    </a:lnTo>
                    <a:lnTo>
                      <a:pt x="848" y="845"/>
                    </a:lnTo>
                    <a:lnTo>
                      <a:pt x="842" y="835"/>
                    </a:lnTo>
                    <a:lnTo>
                      <a:pt x="837" y="823"/>
                    </a:lnTo>
                    <a:lnTo>
                      <a:pt x="830" y="812"/>
                    </a:lnTo>
                    <a:lnTo>
                      <a:pt x="843" y="806"/>
                    </a:lnTo>
                    <a:lnTo>
                      <a:pt x="858" y="801"/>
                    </a:lnTo>
                    <a:lnTo>
                      <a:pt x="873" y="795"/>
                    </a:lnTo>
                    <a:lnTo>
                      <a:pt x="889" y="790"/>
                    </a:lnTo>
                    <a:lnTo>
                      <a:pt x="905" y="784"/>
                    </a:lnTo>
                    <a:lnTo>
                      <a:pt x="921" y="779"/>
                    </a:lnTo>
                    <a:lnTo>
                      <a:pt x="935" y="775"/>
                    </a:lnTo>
                    <a:lnTo>
                      <a:pt x="949" y="770"/>
                    </a:lnTo>
                    <a:lnTo>
                      <a:pt x="941" y="740"/>
                    </a:lnTo>
                    <a:lnTo>
                      <a:pt x="836" y="775"/>
                    </a:lnTo>
                    <a:lnTo>
                      <a:pt x="835" y="772"/>
                    </a:lnTo>
                    <a:lnTo>
                      <a:pt x="835" y="769"/>
                    </a:lnTo>
                    <a:lnTo>
                      <a:pt x="835" y="765"/>
                    </a:lnTo>
                    <a:lnTo>
                      <a:pt x="835" y="761"/>
                    </a:lnTo>
                    <a:lnTo>
                      <a:pt x="792" y="757"/>
                    </a:lnTo>
                    <a:lnTo>
                      <a:pt x="792" y="779"/>
                    </a:lnTo>
                    <a:lnTo>
                      <a:pt x="794" y="800"/>
                    </a:lnTo>
                    <a:lnTo>
                      <a:pt x="799" y="822"/>
                    </a:lnTo>
                    <a:lnTo>
                      <a:pt x="806" y="841"/>
                    </a:lnTo>
                    <a:lnTo>
                      <a:pt x="814" y="862"/>
                    </a:lnTo>
                    <a:lnTo>
                      <a:pt x="823" y="882"/>
                    </a:lnTo>
                    <a:lnTo>
                      <a:pt x="835" y="900"/>
                    </a:lnTo>
                    <a:lnTo>
                      <a:pt x="846" y="919"/>
                    </a:lnTo>
                    <a:lnTo>
                      <a:pt x="860" y="936"/>
                    </a:lnTo>
                    <a:lnTo>
                      <a:pt x="875" y="953"/>
                    </a:lnTo>
                    <a:lnTo>
                      <a:pt x="891" y="968"/>
                    </a:lnTo>
                    <a:lnTo>
                      <a:pt x="908" y="980"/>
                    </a:lnTo>
                    <a:lnTo>
                      <a:pt x="927" y="990"/>
                    </a:lnTo>
                    <a:lnTo>
                      <a:pt x="946" y="996"/>
                    </a:lnTo>
                    <a:lnTo>
                      <a:pt x="967" y="999"/>
                    </a:lnTo>
                    <a:lnTo>
                      <a:pt x="989" y="997"/>
                    </a:lnTo>
                    <a:lnTo>
                      <a:pt x="1005" y="992"/>
                    </a:lnTo>
                    <a:lnTo>
                      <a:pt x="1019" y="986"/>
                    </a:lnTo>
                    <a:lnTo>
                      <a:pt x="1030" y="976"/>
                    </a:lnTo>
                    <a:lnTo>
                      <a:pt x="1041" y="965"/>
                    </a:lnTo>
                    <a:lnTo>
                      <a:pt x="1048" y="952"/>
                    </a:lnTo>
                    <a:lnTo>
                      <a:pt x="1055" y="938"/>
                    </a:lnTo>
                    <a:lnTo>
                      <a:pt x="1060" y="923"/>
                    </a:lnTo>
                    <a:lnTo>
                      <a:pt x="1064" y="908"/>
                    </a:lnTo>
                    <a:lnTo>
                      <a:pt x="1098" y="629"/>
                    </a:lnTo>
                    <a:lnTo>
                      <a:pt x="1101" y="609"/>
                    </a:lnTo>
                    <a:lnTo>
                      <a:pt x="1104" y="587"/>
                    </a:lnTo>
                    <a:lnTo>
                      <a:pt x="1108" y="566"/>
                    </a:lnTo>
                    <a:lnTo>
                      <a:pt x="1112" y="545"/>
                    </a:lnTo>
                    <a:lnTo>
                      <a:pt x="1117" y="525"/>
                    </a:lnTo>
                    <a:lnTo>
                      <a:pt x="1121" y="505"/>
                    </a:lnTo>
                    <a:lnTo>
                      <a:pt x="1128" y="485"/>
                    </a:lnTo>
                    <a:lnTo>
                      <a:pt x="1135" y="466"/>
                    </a:lnTo>
                    <a:lnTo>
                      <a:pt x="1143" y="443"/>
                    </a:lnTo>
                    <a:lnTo>
                      <a:pt x="1154" y="420"/>
                    </a:lnTo>
                    <a:lnTo>
                      <a:pt x="1165" y="398"/>
                    </a:lnTo>
                    <a:lnTo>
                      <a:pt x="1179" y="376"/>
                    </a:lnTo>
                    <a:lnTo>
                      <a:pt x="1194" y="355"/>
                    </a:lnTo>
                    <a:lnTo>
                      <a:pt x="1209" y="335"/>
                    </a:lnTo>
                    <a:lnTo>
                      <a:pt x="1226" y="316"/>
                    </a:lnTo>
                    <a:lnTo>
                      <a:pt x="1245" y="298"/>
                    </a:lnTo>
                    <a:lnTo>
                      <a:pt x="1264" y="282"/>
                    </a:lnTo>
                    <a:lnTo>
                      <a:pt x="1284" y="265"/>
                    </a:lnTo>
                    <a:lnTo>
                      <a:pt x="1306" y="252"/>
                    </a:lnTo>
                    <a:lnTo>
                      <a:pt x="1328" y="240"/>
                    </a:lnTo>
                    <a:lnTo>
                      <a:pt x="1351" y="230"/>
                    </a:lnTo>
                    <a:lnTo>
                      <a:pt x="1374" y="220"/>
                    </a:lnTo>
                    <a:lnTo>
                      <a:pt x="1398" y="215"/>
                    </a:lnTo>
                    <a:lnTo>
                      <a:pt x="1423" y="210"/>
                    </a:lnTo>
                    <a:lnTo>
                      <a:pt x="1437" y="226"/>
                    </a:lnTo>
                    <a:lnTo>
                      <a:pt x="1450" y="240"/>
                    </a:lnTo>
                    <a:lnTo>
                      <a:pt x="1462" y="254"/>
                    </a:lnTo>
                    <a:lnTo>
                      <a:pt x="1476" y="265"/>
                    </a:lnTo>
                    <a:lnTo>
                      <a:pt x="1492" y="276"/>
                    </a:lnTo>
                    <a:lnTo>
                      <a:pt x="1511" y="285"/>
                    </a:lnTo>
                    <a:lnTo>
                      <a:pt x="1534" y="294"/>
                    </a:lnTo>
                    <a:lnTo>
                      <a:pt x="1561" y="302"/>
                    </a:lnTo>
                    <a:lnTo>
                      <a:pt x="1578" y="306"/>
                    </a:lnTo>
                    <a:lnTo>
                      <a:pt x="1593" y="307"/>
                    </a:lnTo>
                    <a:lnTo>
                      <a:pt x="1609" y="308"/>
                    </a:lnTo>
                    <a:lnTo>
                      <a:pt x="1624" y="308"/>
                    </a:lnTo>
                    <a:lnTo>
                      <a:pt x="1639" y="306"/>
                    </a:lnTo>
                    <a:lnTo>
                      <a:pt x="1652" y="303"/>
                    </a:lnTo>
                    <a:lnTo>
                      <a:pt x="1667" y="300"/>
                    </a:lnTo>
                    <a:lnTo>
                      <a:pt x="1681" y="294"/>
                    </a:lnTo>
                    <a:lnTo>
                      <a:pt x="1695" y="290"/>
                    </a:lnTo>
                    <a:lnTo>
                      <a:pt x="1708" y="283"/>
                    </a:lnTo>
                    <a:lnTo>
                      <a:pt x="1722" y="276"/>
                    </a:lnTo>
                    <a:lnTo>
                      <a:pt x="1734" y="268"/>
                    </a:lnTo>
                    <a:lnTo>
                      <a:pt x="1746" y="259"/>
                    </a:lnTo>
                    <a:lnTo>
                      <a:pt x="1758" y="249"/>
                    </a:lnTo>
                    <a:lnTo>
                      <a:pt x="1770" y="239"/>
                    </a:lnTo>
                    <a:lnTo>
                      <a:pt x="1781" y="229"/>
                    </a:lnTo>
                    <a:lnTo>
                      <a:pt x="1818" y="249"/>
                    </a:lnTo>
                    <a:lnTo>
                      <a:pt x="1850" y="275"/>
                    </a:lnTo>
                    <a:lnTo>
                      <a:pt x="1878" y="305"/>
                    </a:lnTo>
                    <a:lnTo>
                      <a:pt x="1902" y="339"/>
                    </a:lnTo>
                    <a:lnTo>
                      <a:pt x="1921" y="376"/>
                    </a:lnTo>
                    <a:lnTo>
                      <a:pt x="1936" y="416"/>
                    </a:lnTo>
                    <a:lnTo>
                      <a:pt x="1944" y="457"/>
                    </a:lnTo>
                    <a:lnTo>
                      <a:pt x="1947" y="499"/>
                    </a:lnTo>
                    <a:lnTo>
                      <a:pt x="1950" y="528"/>
                    </a:lnTo>
                    <a:lnTo>
                      <a:pt x="1953" y="560"/>
                    </a:lnTo>
                    <a:lnTo>
                      <a:pt x="1956" y="585"/>
                    </a:lnTo>
                    <a:lnTo>
                      <a:pt x="1960" y="591"/>
                    </a:lnTo>
                    <a:lnTo>
                      <a:pt x="1973" y="540"/>
                    </a:lnTo>
                    <a:lnTo>
                      <a:pt x="1977" y="485"/>
                    </a:lnTo>
                    <a:lnTo>
                      <a:pt x="1976" y="430"/>
                    </a:lnTo>
                    <a:lnTo>
                      <a:pt x="1967" y="378"/>
                    </a:lnTo>
                    <a:lnTo>
                      <a:pt x="1962" y="361"/>
                    </a:lnTo>
                    <a:lnTo>
                      <a:pt x="1956" y="344"/>
                    </a:lnTo>
                    <a:lnTo>
                      <a:pt x="1950" y="326"/>
                    </a:lnTo>
                    <a:lnTo>
                      <a:pt x="1940" y="310"/>
                    </a:lnTo>
                    <a:lnTo>
                      <a:pt x="1931" y="295"/>
                    </a:lnTo>
                    <a:lnTo>
                      <a:pt x="1921" y="280"/>
                    </a:lnTo>
                    <a:lnTo>
                      <a:pt x="1909" y="265"/>
                    </a:lnTo>
                    <a:lnTo>
                      <a:pt x="1897" y="252"/>
                    </a:lnTo>
                    <a:lnTo>
                      <a:pt x="1884" y="239"/>
                    </a:lnTo>
                    <a:lnTo>
                      <a:pt x="1870" y="226"/>
                    </a:lnTo>
                    <a:lnTo>
                      <a:pt x="1856" y="214"/>
                    </a:lnTo>
                    <a:lnTo>
                      <a:pt x="1841" y="202"/>
                    </a:lnTo>
                    <a:lnTo>
                      <a:pt x="1826" y="191"/>
                    </a:lnTo>
                    <a:lnTo>
                      <a:pt x="1810" y="180"/>
                    </a:lnTo>
                    <a:lnTo>
                      <a:pt x="1795" y="171"/>
                    </a:lnTo>
                    <a:lnTo>
                      <a:pt x="1779" y="162"/>
                    </a:lnTo>
                    <a:lnTo>
                      <a:pt x="1776" y="163"/>
                    </a:lnTo>
                    <a:lnTo>
                      <a:pt x="1773" y="164"/>
                    </a:lnTo>
                    <a:lnTo>
                      <a:pt x="1771" y="165"/>
                    </a:lnTo>
                    <a:lnTo>
                      <a:pt x="1769" y="167"/>
                    </a:lnTo>
                    <a:lnTo>
                      <a:pt x="1765" y="171"/>
                    </a:lnTo>
                    <a:lnTo>
                      <a:pt x="1761" y="177"/>
                    </a:lnTo>
                    <a:lnTo>
                      <a:pt x="1753" y="185"/>
                    </a:lnTo>
                    <a:lnTo>
                      <a:pt x="1743" y="195"/>
                    </a:lnTo>
                    <a:lnTo>
                      <a:pt x="1730" y="208"/>
                    </a:lnTo>
                    <a:lnTo>
                      <a:pt x="1717" y="218"/>
                    </a:lnTo>
                    <a:lnTo>
                      <a:pt x="1705" y="227"/>
                    </a:lnTo>
                    <a:lnTo>
                      <a:pt x="1694" y="235"/>
                    </a:lnTo>
                    <a:lnTo>
                      <a:pt x="1683" y="241"/>
                    </a:lnTo>
                    <a:lnTo>
                      <a:pt x="1673" y="247"/>
                    </a:lnTo>
                    <a:lnTo>
                      <a:pt x="1664" y="250"/>
                    </a:lnTo>
                    <a:lnTo>
                      <a:pt x="1654" y="254"/>
                    </a:lnTo>
                    <a:lnTo>
                      <a:pt x="1643" y="255"/>
                    </a:lnTo>
                    <a:lnTo>
                      <a:pt x="1633" y="256"/>
                    </a:lnTo>
                    <a:lnTo>
                      <a:pt x="1622" y="257"/>
                    </a:lnTo>
                    <a:lnTo>
                      <a:pt x="1611" y="257"/>
                    </a:lnTo>
                    <a:lnTo>
                      <a:pt x="1598" y="256"/>
                    </a:lnTo>
                    <a:lnTo>
                      <a:pt x="1584" y="256"/>
                    </a:lnTo>
                    <a:lnTo>
                      <a:pt x="1569" y="255"/>
                    </a:lnTo>
                    <a:lnTo>
                      <a:pt x="1553" y="254"/>
                    </a:lnTo>
                    <a:lnTo>
                      <a:pt x="1543" y="249"/>
                    </a:lnTo>
                    <a:lnTo>
                      <a:pt x="1531" y="246"/>
                    </a:lnTo>
                    <a:lnTo>
                      <a:pt x="1521" y="241"/>
                    </a:lnTo>
                    <a:lnTo>
                      <a:pt x="1510" y="237"/>
                    </a:lnTo>
                    <a:lnTo>
                      <a:pt x="1499" y="232"/>
                    </a:lnTo>
                    <a:lnTo>
                      <a:pt x="1489" y="225"/>
                    </a:lnTo>
                    <a:lnTo>
                      <a:pt x="1481" y="217"/>
                    </a:lnTo>
                    <a:lnTo>
                      <a:pt x="1473" y="208"/>
                    </a:lnTo>
                    <a:lnTo>
                      <a:pt x="1476" y="204"/>
                    </a:lnTo>
                    <a:lnTo>
                      <a:pt x="1480" y="200"/>
                    </a:lnTo>
                    <a:lnTo>
                      <a:pt x="1482" y="195"/>
                    </a:lnTo>
                    <a:lnTo>
                      <a:pt x="1485" y="191"/>
                    </a:lnTo>
                    <a:lnTo>
                      <a:pt x="1493" y="166"/>
                    </a:lnTo>
                    <a:lnTo>
                      <a:pt x="1497" y="141"/>
                    </a:lnTo>
                    <a:lnTo>
                      <a:pt x="1497" y="116"/>
                    </a:lnTo>
                    <a:lnTo>
                      <a:pt x="1495" y="91"/>
                    </a:lnTo>
                    <a:lnTo>
                      <a:pt x="1489" y="66"/>
                    </a:lnTo>
                    <a:lnTo>
                      <a:pt x="1480" y="43"/>
                    </a:lnTo>
                    <a:lnTo>
                      <a:pt x="1468" y="21"/>
                    </a:lnTo>
                    <a:lnTo>
                      <a:pt x="1454" y="0"/>
                    </a:lnTo>
                    <a:lnTo>
                      <a:pt x="1453" y="6"/>
                    </a:lnTo>
                    <a:lnTo>
                      <a:pt x="1454" y="25"/>
                    </a:lnTo>
                    <a:lnTo>
                      <a:pt x="1457" y="50"/>
                    </a:lnTo>
                    <a:lnTo>
                      <a:pt x="1458" y="80"/>
                    </a:lnTo>
                    <a:lnTo>
                      <a:pt x="1455" y="112"/>
                    </a:lnTo>
                    <a:lnTo>
                      <a:pt x="1450" y="141"/>
                    </a:lnTo>
                    <a:lnTo>
                      <a:pt x="1437" y="164"/>
                    </a:lnTo>
                    <a:lnTo>
                      <a:pt x="1416" y="178"/>
                    </a:lnTo>
                    <a:lnTo>
                      <a:pt x="1393" y="178"/>
                    </a:lnTo>
                    <a:lnTo>
                      <a:pt x="1370" y="180"/>
                    </a:lnTo>
                    <a:lnTo>
                      <a:pt x="1348" y="185"/>
                    </a:lnTo>
                    <a:lnTo>
                      <a:pt x="1326" y="191"/>
                    </a:lnTo>
                    <a:lnTo>
                      <a:pt x="1306" y="197"/>
                    </a:lnTo>
                    <a:lnTo>
                      <a:pt x="1285" y="207"/>
                    </a:lnTo>
                    <a:lnTo>
                      <a:pt x="1265" y="216"/>
                    </a:lnTo>
                    <a:lnTo>
                      <a:pt x="1246" y="227"/>
                    </a:lnTo>
                    <a:lnTo>
                      <a:pt x="1227" y="240"/>
                    </a:lnTo>
                    <a:lnTo>
                      <a:pt x="1209" y="254"/>
                    </a:lnTo>
                    <a:lnTo>
                      <a:pt x="1193" y="269"/>
                    </a:lnTo>
                    <a:lnTo>
                      <a:pt x="1177" y="285"/>
                    </a:lnTo>
                    <a:lnTo>
                      <a:pt x="1162" y="301"/>
                    </a:lnTo>
                    <a:lnTo>
                      <a:pt x="1148" y="320"/>
                    </a:lnTo>
                    <a:lnTo>
                      <a:pt x="1134" y="338"/>
                    </a:lnTo>
                    <a:lnTo>
                      <a:pt x="1123" y="356"/>
                    </a:lnTo>
                    <a:lnTo>
                      <a:pt x="1113" y="374"/>
                    </a:lnTo>
                    <a:lnTo>
                      <a:pt x="1105" y="392"/>
                    </a:lnTo>
                    <a:lnTo>
                      <a:pt x="1100" y="411"/>
                    </a:lnTo>
                    <a:lnTo>
                      <a:pt x="1095" y="429"/>
                    </a:lnTo>
                    <a:lnTo>
                      <a:pt x="1090" y="447"/>
                    </a:lnTo>
                    <a:lnTo>
                      <a:pt x="1086" y="467"/>
                    </a:lnTo>
                    <a:lnTo>
                      <a:pt x="1081" y="485"/>
                    </a:lnTo>
                    <a:lnTo>
                      <a:pt x="1077" y="504"/>
                    </a:lnTo>
                    <a:lnTo>
                      <a:pt x="1067" y="499"/>
                    </a:lnTo>
                    <a:lnTo>
                      <a:pt x="1055" y="495"/>
                    </a:lnTo>
                    <a:lnTo>
                      <a:pt x="1039" y="490"/>
                    </a:lnTo>
                    <a:lnTo>
                      <a:pt x="1022" y="484"/>
                    </a:lnTo>
                    <a:lnTo>
                      <a:pt x="1006" y="477"/>
                    </a:lnTo>
                    <a:lnTo>
                      <a:pt x="991" y="471"/>
                    </a:lnTo>
                    <a:lnTo>
                      <a:pt x="981" y="464"/>
                    </a:lnTo>
                    <a:lnTo>
                      <a:pt x="976" y="456"/>
                    </a:lnTo>
                    <a:lnTo>
                      <a:pt x="956" y="459"/>
                    </a:lnTo>
                    <a:lnTo>
                      <a:pt x="923" y="465"/>
                    </a:lnTo>
                    <a:lnTo>
                      <a:pt x="882" y="471"/>
                    </a:lnTo>
                    <a:lnTo>
                      <a:pt x="832" y="480"/>
                    </a:lnTo>
                    <a:lnTo>
                      <a:pt x="777" y="489"/>
                    </a:lnTo>
                    <a:lnTo>
                      <a:pt x="717" y="498"/>
                    </a:lnTo>
                    <a:lnTo>
                      <a:pt x="655" y="509"/>
                    </a:lnTo>
                    <a:lnTo>
                      <a:pt x="592" y="519"/>
                    </a:lnTo>
                    <a:lnTo>
                      <a:pt x="529" y="529"/>
                    </a:lnTo>
                    <a:lnTo>
                      <a:pt x="471" y="540"/>
                    </a:lnTo>
                    <a:lnTo>
                      <a:pt x="415" y="549"/>
                    </a:lnTo>
                    <a:lnTo>
                      <a:pt x="366" y="557"/>
                    </a:lnTo>
                    <a:lnTo>
                      <a:pt x="324" y="564"/>
                    </a:lnTo>
                    <a:lnTo>
                      <a:pt x="293" y="568"/>
                    </a:lnTo>
                    <a:lnTo>
                      <a:pt x="273" y="572"/>
                    </a:lnTo>
                    <a:lnTo>
                      <a:pt x="266" y="573"/>
                    </a:lnTo>
                    <a:lnTo>
                      <a:pt x="250" y="568"/>
                    </a:lnTo>
                    <a:lnTo>
                      <a:pt x="233" y="563"/>
                    </a:lnTo>
                    <a:lnTo>
                      <a:pt x="218" y="558"/>
                    </a:lnTo>
                    <a:lnTo>
                      <a:pt x="202" y="552"/>
                    </a:lnTo>
                    <a:lnTo>
                      <a:pt x="186" y="547"/>
                    </a:lnTo>
                    <a:lnTo>
                      <a:pt x="170" y="541"/>
                    </a:lnTo>
                    <a:lnTo>
                      <a:pt x="155" y="536"/>
                    </a:lnTo>
                    <a:lnTo>
                      <a:pt x="139" y="530"/>
                    </a:lnTo>
                    <a:lnTo>
                      <a:pt x="123" y="525"/>
                    </a:lnTo>
                    <a:lnTo>
                      <a:pt x="107" y="520"/>
                    </a:lnTo>
                    <a:lnTo>
                      <a:pt x="92" y="514"/>
                    </a:lnTo>
                    <a:lnTo>
                      <a:pt x="76" y="510"/>
                    </a:lnTo>
                    <a:lnTo>
                      <a:pt x="60" y="505"/>
                    </a:lnTo>
                    <a:lnTo>
                      <a:pt x="43" y="500"/>
                    </a:lnTo>
                    <a:lnTo>
                      <a:pt x="27" y="496"/>
                    </a:lnTo>
                    <a:lnTo>
                      <a:pt x="11" y="491"/>
                    </a:lnTo>
                    <a:lnTo>
                      <a:pt x="0" y="503"/>
                    </a:lnTo>
                    <a:lnTo>
                      <a:pt x="3" y="505"/>
                    </a:lnTo>
                    <a:lnTo>
                      <a:pt x="10" y="509"/>
                    </a:lnTo>
                    <a:lnTo>
                      <a:pt x="22" y="513"/>
                    </a:lnTo>
                    <a:lnTo>
                      <a:pt x="35" y="519"/>
                    </a:lnTo>
                    <a:lnTo>
                      <a:pt x="53" y="525"/>
                    </a:lnTo>
                    <a:lnTo>
                      <a:pt x="71" y="532"/>
                    </a:lnTo>
                    <a:lnTo>
                      <a:pt x="91" y="540"/>
                    </a:lnTo>
                    <a:lnTo>
                      <a:pt x="110" y="547"/>
                    </a:lnTo>
                    <a:lnTo>
                      <a:pt x="130" y="555"/>
                    </a:lnTo>
                    <a:lnTo>
                      <a:pt x="149" y="562"/>
                    </a:lnTo>
                    <a:lnTo>
                      <a:pt x="168" y="568"/>
                    </a:lnTo>
                    <a:lnTo>
                      <a:pt x="184" y="574"/>
                    </a:lnTo>
                    <a:lnTo>
                      <a:pt x="198" y="580"/>
                    </a:lnTo>
                    <a:lnTo>
                      <a:pt x="208" y="583"/>
                    </a:lnTo>
                    <a:lnTo>
                      <a:pt x="215" y="586"/>
                    </a:lnTo>
                    <a:lnTo>
                      <a:pt x="217" y="587"/>
                    </a:lnTo>
                    <a:lnTo>
                      <a:pt x="216" y="587"/>
                    </a:lnTo>
                    <a:lnTo>
                      <a:pt x="213" y="588"/>
                    </a:lnTo>
                    <a:lnTo>
                      <a:pt x="208" y="590"/>
                    </a:lnTo>
                    <a:lnTo>
                      <a:pt x="202" y="593"/>
                    </a:lnTo>
                    <a:lnTo>
                      <a:pt x="195" y="595"/>
                    </a:lnTo>
                    <a:lnTo>
                      <a:pt x="190" y="598"/>
                    </a:lnTo>
                    <a:lnTo>
                      <a:pt x="184" y="601"/>
                    </a:lnTo>
                    <a:lnTo>
                      <a:pt x="179" y="604"/>
                    </a:lnTo>
                    <a:lnTo>
                      <a:pt x="491" y="741"/>
                    </a:lnTo>
                    <a:lnTo>
                      <a:pt x="497" y="744"/>
                    </a:lnTo>
                    <a:lnTo>
                      <a:pt x="503" y="745"/>
                    </a:lnTo>
                    <a:lnTo>
                      <a:pt x="509" y="745"/>
                    </a:lnTo>
                    <a:lnTo>
                      <a:pt x="514" y="740"/>
                    </a:lnTo>
                    <a:lnTo>
                      <a:pt x="246" y="612"/>
                    </a:lnTo>
                    <a:lnTo>
                      <a:pt x="265" y="608"/>
                    </a:lnTo>
                    <a:lnTo>
                      <a:pt x="296" y="602"/>
                    </a:lnTo>
                    <a:lnTo>
                      <a:pt x="336" y="593"/>
                    </a:lnTo>
                    <a:lnTo>
                      <a:pt x="385" y="583"/>
                    </a:lnTo>
                    <a:lnTo>
                      <a:pt x="442" y="573"/>
                    </a:lnTo>
                    <a:lnTo>
                      <a:pt x="503" y="562"/>
                    </a:lnTo>
                    <a:lnTo>
                      <a:pt x="567" y="549"/>
                    </a:lnTo>
                    <a:lnTo>
                      <a:pt x="632" y="537"/>
                    </a:lnTo>
                    <a:lnTo>
                      <a:pt x="696" y="526"/>
                    </a:lnTo>
                    <a:lnTo>
                      <a:pt x="758" y="514"/>
                    </a:lnTo>
                    <a:lnTo>
                      <a:pt x="815" y="504"/>
                    </a:lnTo>
                    <a:lnTo>
                      <a:pt x="866" y="494"/>
                    </a:lnTo>
                    <a:lnTo>
                      <a:pt x="910" y="487"/>
                    </a:lnTo>
                    <a:lnTo>
                      <a:pt x="942" y="480"/>
                    </a:lnTo>
                    <a:lnTo>
                      <a:pt x="964" y="476"/>
                    </a:lnTo>
                    <a:lnTo>
                      <a:pt x="971" y="475"/>
                    </a:lnTo>
                    <a:lnTo>
                      <a:pt x="983" y="482"/>
                    </a:lnTo>
                    <a:lnTo>
                      <a:pt x="996" y="489"/>
                    </a:lnTo>
                    <a:lnTo>
                      <a:pt x="1010" y="496"/>
                    </a:lnTo>
                    <a:lnTo>
                      <a:pt x="1024" y="504"/>
                    </a:lnTo>
                    <a:lnTo>
                      <a:pt x="1036" y="512"/>
                    </a:lnTo>
                    <a:lnTo>
                      <a:pt x="1049" y="520"/>
                    </a:lnTo>
                    <a:lnTo>
                      <a:pt x="1062" y="528"/>
                    </a:lnTo>
                    <a:lnTo>
                      <a:pt x="1073" y="537"/>
                    </a:lnTo>
                    <a:lnTo>
                      <a:pt x="1072" y="567"/>
                    </a:lnTo>
                    <a:lnTo>
                      <a:pt x="1067" y="595"/>
                    </a:lnTo>
                    <a:lnTo>
                      <a:pt x="1062" y="624"/>
                    </a:lnTo>
                    <a:lnTo>
                      <a:pt x="1055" y="650"/>
                    </a:lnTo>
                    <a:lnTo>
                      <a:pt x="1047" y="641"/>
                    </a:lnTo>
                    <a:lnTo>
                      <a:pt x="1039" y="632"/>
                    </a:lnTo>
                    <a:lnTo>
                      <a:pt x="1030" y="623"/>
                    </a:lnTo>
                    <a:lnTo>
                      <a:pt x="1022" y="615"/>
                    </a:lnTo>
                    <a:lnTo>
                      <a:pt x="1014" y="606"/>
                    </a:lnTo>
                    <a:lnTo>
                      <a:pt x="1006" y="598"/>
                    </a:lnTo>
                    <a:lnTo>
                      <a:pt x="997" y="590"/>
                    </a:lnTo>
                    <a:lnTo>
                      <a:pt x="987" y="583"/>
                    </a:lnTo>
                    <a:lnTo>
                      <a:pt x="995" y="583"/>
                    </a:lnTo>
                    <a:lnTo>
                      <a:pt x="1003" y="586"/>
                    </a:lnTo>
                    <a:lnTo>
                      <a:pt x="1011" y="591"/>
                    </a:lnTo>
                    <a:lnTo>
                      <a:pt x="1018" y="597"/>
                    </a:lnTo>
                    <a:lnTo>
                      <a:pt x="1026" y="603"/>
                    </a:lnTo>
                    <a:lnTo>
                      <a:pt x="1034" y="605"/>
                    </a:lnTo>
                    <a:lnTo>
                      <a:pt x="1042" y="605"/>
                    </a:lnTo>
                    <a:lnTo>
                      <a:pt x="1051" y="601"/>
                    </a:lnTo>
                    <a:lnTo>
                      <a:pt x="1043" y="587"/>
                    </a:lnTo>
                    <a:lnTo>
                      <a:pt x="1033" y="574"/>
                    </a:lnTo>
                    <a:lnTo>
                      <a:pt x="1022" y="563"/>
                    </a:lnTo>
                    <a:lnTo>
                      <a:pt x="1010" y="551"/>
                    </a:lnTo>
                    <a:lnTo>
                      <a:pt x="997" y="541"/>
                    </a:lnTo>
                    <a:lnTo>
                      <a:pt x="983" y="532"/>
                    </a:lnTo>
                    <a:lnTo>
                      <a:pt x="969" y="524"/>
                    </a:lnTo>
                    <a:lnTo>
                      <a:pt x="956" y="517"/>
                    </a:lnTo>
                    <a:lnTo>
                      <a:pt x="965" y="518"/>
                    </a:lnTo>
                    <a:lnTo>
                      <a:pt x="974" y="519"/>
                    </a:lnTo>
                    <a:lnTo>
                      <a:pt x="983" y="521"/>
                    </a:lnTo>
                    <a:lnTo>
                      <a:pt x="992" y="524"/>
                    </a:lnTo>
                    <a:lnTo>
                      <a:pt x="1002" y="526"/>
                    </a:lnTo>
                    <a:lnTo>
                      <a:pt x="1011" y="529"/>
                    </a:lnTo>
                    <a:lnTo>
                      <a:pt x="1019" y="533"/>
                    </a:lnTo>
                    <a:lnTo>
                      <a:pt x="1027" y="537"/>
                    </a:lnTo>
                    <a:lnTo>
                      <a:pt x="1032" y="538"/>
                    </a:lnTo>
                    <a:lnTo>
                      <a:pt x="1036" y="542"/>
                    </a:lnTo>
                    <a:lnTo>
                      <a:pt x="1041" y="547"/>
                    </a:lnTo>
                    <a:lnTo>
                      <a:pt x="1044" y="550"/>
                    </a:lnTo>
                    <a:lnTo>
                      <a:pt x="1049" y="555"/>
                    </a:lnTo>
                    <a:lnTo>
                      <a:pt x="1053" y="556"/>
                    </a:lnTo>
                    <a:lnTo>
                      <a:pt x="1058" y="555"/>
                    </a:lnTo>
                    <a:lnTo>
                      <a:pt x="1064" y="550"/>
                    </a:lnTo>
                    <a:lnTo>
                      <a:pt x="1056" y="540"/>
                    </a:lnTo>
                    <a:lnTo>
                      <a:pt x="1047" y="532"/>
                    </a:lnTo>
                    <a:lnTo>
                      <a:pt x="1036" y="525"/>
                    </a:lnTo>
                    <a:lnTo>
                      <a:pt x="1026" y="519"/>
                    </a:lnTo>
                    <a:lnTo>
                      <a:pt x="1014" y="514"/>
                    </a:lnTo>
                    <a:lnTo>
                      <a:pt x="1003" y="511"/>
                    </a:lnTo>
                    <a:lnTo>
                      <a:pt x="990" y="506"/>
                    </a:lnTo>
                    <a:lnTo>
                      <a:pt x="979" y="503"/>
                    </a:lnTo>
                    <a:lnTo>
                      <a:pt x="972" y="500"/>
                    </a:lnTo>
                    <a:lnTo>
                      <a:pt x="964" y="499"/>
                    </a:lnTo>
                    <a:lnTo>
                      <a:pt x="957" y="499"/>
                    </a:lnTo>
                    <a:lnTo>
                      <a:pt x="951" y="504"/>
                    </a:lnTo>
                    <a:lnTo>
                      <a:pt x="951" y="507"/>
                    </a:lnTo>
                    <a:lnTo>
                      <a:pt x="952" y="511"/>
                    </a:lnTo>
                    <a:lnTo>
                      <a:pt x="953" y="513"/>
                    </a:lnTo>
                    <a:lnTo>
                      <a:pt x="956" y="515"/>
                    </a:lnTo>
                    <a:lnTo>
                      <a:pt x="948" y="518"/>
                    </a:lnTo>
                    <a:lnTo>
                      <a:pt x="938" y="519"/>
                    </a:lnTo>
                    <a:lnTo>
                      <a:pt x="931" y="521"/>
                    </a:lnTo>
                    <a:lnTo>
                      <a:pt x="930" y="530"/>
                    </a:lnTo>
                    <a:lnTo>
                      <a:pt x="939" y="534"/>
                    </a:lnTo>
                    <a:lnTo>
                      <a:pt x="949" y="537"/>
                    </a:lnTo>
                    <a:lnTo>
                      <a:pt x="958" y="541"/>
                    </a:lnTo>
                    <a:lnTo>
                      <a:pt x="968" y="543"/>
                    </a:lnTo>
                    <a:lnTo>
                      <a:pt x="976" y="547"/>
                    </a:lnTo>
                    <a:lnTo>
                      <a:pt x="986" y="551"/>
                    </a:lnTo>
                    <a:lnTo>
                      <a:pt x="994" y="557"/>
                    </a:lnTo>
                    <a:lnTo>
                      <a:pt x="1002" y="563"/>
                    </a:lnTo>
                    <a:lnTo>
                      <a:pt x="995" y="564"/>
                    </a:lnTo>
                    <a:lnTo>
                      <a:pt x="987" y="564"/>
                    </a:lnTo>
                    <a:lnTo>
                      <a:pt x="980" y="563"/>
                    </a:lnTo>
                    <a:lnTo>
                      <a:pt x="972" y="560"/>
                    </a:lnTo>
                    <a:lnTo>
                      <a:pt x="964" y="558"/>
                    </a:lnTo>
                    <a:lnTo>
                      <a:pt x="956" y="557"/>
                    </a:lnTo>
                    <a:lnTo>
                      <a:pt x="949" y="559"/>
                    </a:lnTo>
                    <a:lnTo>
                      <a:pt x="941" y="563"/>
                    </a:lnTo>
                    <a:lnTo>
                      <a:pt x="944" y="575"/>
                    </a:lnTo>
                    <a:lnTo>
                      <a:pt x="951" y="586"/>
                    </a:lnTo>
                    <a:lnTo>
                      <a:pt x="959" y="594"/>
                    </a:lnTo>
                    <a:lnTo>
                      <a:pt x="969" y="602"/>
                    </a:lnTo>
                    <a:lnTo>
                      <a:pt x="979" y="610"/>
                    </a:lnTo>
                    <a:lnTo>
                      <a:pt x="989" y="619"/>
                    </a:lnTo>
                    <a:lnTo>
                      <a:pt x="997" y="631"/>
                    </a:lnTo>
                    <a:lnTo>
                      <a:pt x="1004" y="643"/>
                    </a:lnTo>
                    <a:lnTo>
                      <a:pt x="986" y="647"/>
                    </a:lnTo>
                    <a:lnTo>
                      <a:pt x="966" y="651"/>
                    </a:lnTo>
                    <a:lnTo>
                      <a:pt x="948" y="657"/>
                    </a:lnTo>
                    <a:lnTo>
                      <a:pt x="929" y="663"/>
                    </a:lnTo>
                    <a:lnTo>
                      <a:pt x="911" y="669"/>
                    </a:lnTo>
                    <a:lnTo>
                      <a:pt x="892" y="673"/>
                    </a:lnTo>
                    <a:lnTo>
                      <a:pt x="873" y="677"/>
                    </a:lnTo>
                    <a:lnTo>
                      <a:pt x="854" y="678"/>
                    </a:lnTo>
                    <a:lnTo>
                      <a:pt x="858" y="653"/>
                    </a:lnTo>
                    <a:lnTo>
                      <a:pt x="860" y="625"/>
                    </a:lnTo>
                    <a:lnTo>
                      <a:pt x="858" y="598"/>
                    </a:lnTo>
                    <a:lnTo>
                      <a:pt x="854" y="573"/>
                    </a:lnTo>
                    <a:lnTo>
                      <a:pt x="848" y="565"/>
                    </a:lnTo>
                    <a:lnTo>
                      <a:pt x="844" y="556"/>
                    </a:lnTo>
                    <a:lnTo>
                      <a:pt x="838" y="548"/>
                    </a:lnTo>
                    <a:lnTo>
                      <a:pt x="829" y="545"/>
                    </a:lnTo>
                    <a:lnTo>
                      <a:pt x="820" y="562"/>
                    </a:lnTo>
                    <a:lnTo>
                      <a:pt x="814" y="579"/>
                    </a:lnTo>
                    <a:lnTo>
                      <a:pt x="808" y="596"/>
                    </a:lnTo>
                    <a:lnTo>
                      <a:pt x="798" y="612"/>
                    </a:lnTo>
                    <a:lnTo>
                      <a:pt x="758" y="545"/>
                    </a:lnTo>
                    <a:lnTo>
                      <a:pt x="746" y="545"/>
                    </a:lnTo>
                    <a:lnTo>
                      <a:pt x="746" y="556"/>
                    </a:lnTo>
                    <a:lnTo>
                      <a:pt x="754" y="568"/>
                    </a:lnTo>
                    <a:lnTo>
                      <a:pt x="761" y="581"/>
                    </a:lnTo>
                    <a:lnTo>
                      <a:pt x="767" y="594"/>
                    </a:lnTo>
                    <a:lnTo>
                      <a:pt x="772" y="608"/>
                    </a:lnTo>
                    <a:lnTo>
                      <a:pt x="778" y="620"/>
                    </a:lnTo>
                    <a:lnTo>
                      <a:pt x="783" y="634"/>
                    </a:lnTo>
                    <a:lnTo>
                      <a:pt x="786" y="649"/>
                    </a:lnTo>
                    <a:lnTo>
                      <a:pt x="790" y="663"/>
                    </a:lnTo>
                    <a:lnTo>
                      <a:pt x="799" y="661"/>
                    </a:lnTo>
                    <a:lnTo>
                      <a:pt x="807" y="655"/>
                    </a:lnTo>
                    <a:lnTo>
                      <a:pt x="813" y="649"/>
                    </a:lnTo>
                    <a:lnTo>
                      <a:pt x="819" y="642"/>
                    </a:lnTo>
                    <a:lnTo>
                      <a:pt x="823" y="634"/>
                    </a:lnTo>
                    <a:lnTo>
                      <a:pt x="827" y="625"/>
                    </a:lnTo>
                    <a:lnTo>
                      <a:pt x="830" y="617"/>
                    </a:lnTo>
                    <a:lnTo>
                      <a:pt x="834" y="609"/>
                    </a:lnTo>
                    <a:lnTo>
                      <a:pt x="838" y="617"/>
                    </a:lnTo>
                    <a:lnTo>
                      <a:pt x="836" y="635"/>
                    </a:lnTo>
                    <a:lnTo>
                      <a:pt x="831" y="654"/>
                    </a:lnTo>
                    <a:lnTo>
                      <a:pt x="827" y="671"/>
                    </a:lnTo>
                    <a:lnTo>
                      <a:pt x="820" y="689"/>
                    </a:lnTo>
                    <a:lnTo>
                      <a:pt x="813" y="707"/>
                    </a:lnTo>
                    <a:lnTo>
                      <a:pt x="806" y="724"/>
                    </a:lnTo>
                    <a:lnTo>
                      <a:pt x="799" y="741"/>
                    </a:lnTo>
                    <a:lnTo>
                      <a:pt x="792" y="757"/>
                    </a:lnTo>
                    <a:lnTo>
                      <a:pt x="835" y="761"/>
                    </a:lnTo>
                    <a:lnTo>
                      <a:pt x="838" y="750"/>
                    </a:lnTo>
                    <a:lnTo>
                      <a:pt x="842" y="735"/>
                    </a:lnTo>
                    <a:lnTo>
                      <a:pt x="845" y="722"/>
                    </a:lnTo>
                    <a:lnTo>
                      <a:pt x="848" y="711"/>
                    </a:lnTo>
                    <a:lnTo>
                      <a:pt x="870" y="708"/>
                    </a:lnTo>
                    <a:lnTo>
                      <a:pt x="892" y="702"/>
                    </a:lnTo>
                    <a:lnTo>
                      <a:pt x="914" y="696"/>
                    </a:lnTo>
                    <a:lnTo>
                      <a:pt x="936" y="691"/>
                    </a:lnTo>
                    <a:lnTo>
                      <a:pt x="958" y="685"/>
                    </a:lnTo>
                    <a:lnTo>
                      <a:pt x="979" y="679"/>
                    </a:lnTo>
                    <a:lnTo>
                      <a:pt x="1001" y="673"/>
                    </a:lnTo>
                    <a:lnTo>
                      <a:pt x="1022" y="669"/>
                    </a:lnTo>
                    <a:lnTo>
                      <a:pt x="1029" y="678"/>
                    </a:lnTo>
                    <a:lnTo>
                      <a:pt x="1036" y="687"/>
                    </a:lnTo>
                    <a:lnTo>
                      <a:pt x="1041" y="696"/>
                    </a:lnTo>
                    <a:lnTo>
                      <a:pt x="1045" y="707"/>
                    </a:lnTo>
                    <a:lnTo>
                      <a:pt x="941" y="740"/>
                    </a:lnTo>
                    <a:lnTo>
                      <a:pt x="949" y="770"/>
                    </a:lnTo>
                    <a:lnTo>
                      <a:pt x="951" y="769"/>
                    </a:lnTo>
                    <a:lnTo>
                      <a:pt x="959" y="767"/>
                    </a:lnTo>
                    <a:lnTo>
                      <a:pt x="969" y="763"/>
                    </a:lnTo>
                    <a:lnTo>
                      <a:pt x="983" y="759"/>
                    </a:lnTo>
                    <a:lnTo>
                      <a:pt x="998" y="753"/>
                    </a:lnTo>
                    <a:lnTo>
                      <a:pt x="1013" y="747"/>
                    </a:lnTo>
                    <a:lnTo>
                      <a:pt x="1027" y="741"/>
                    </a:lnTo>
                    <a:lnTo>
                      <a:pt x="1040" y="737"/>
                    </a:lnTo>
                    <a:lnTo>
                      <a:pt x="1035" y="791"/>
                    </a:lnTo>
                    <a:lnTo>
                      <a:pt x="942" y="822"/>
                    </a:lnTo>
                    <a:lnTo>
                      <a:pt x="949" y="8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33" name="Freeform 130"/>
              <p:cNvSpPr>
                <a:spLocks/>
              </p:cNvSpPr>
              <p:nvPr/>
            </p:nvSpPr>
            <p:spPr bwMode="auto">
              <a:xfrm>
                <a:off x="3078" y="2549"/>
                <a:ext cx="256" cy="77"/>
              </a:xfrm>
              <a:custGeom>
                <a:avLst/>
                <a:gdLst>
                  <a:gd name="T0" fmla="*/ 1 w 511"/>
                  <a:gd name="T1" fmla="*/ 1 h 154"/>
                  <a:gd name="T2" fmla="*/ 1 w 511"/>
                  <a:gd name="T3" fmla="*/ 1 h 154"/>
                  <a:gd name="T4" fmla="*/ 1 w 511"/>
                  <a:gd name="T5" fmla="*/ 1 h 154"/>
                  <a:gd name="T6" fmla="*/ 1 w 511"/>
                  <a:gd name="T7" fmla="*/ 1 h 154"/>
                  <a:gd name="T8" fmla="*/ 1 w 511"/>
                  <a:gd name="T9" fmla="*/ 1 h 154"/>
                  <a:gd name="T10" fmla="*/ 1 w 511"/>
                  <a:gd name="T11" fmla="*/ 1 h 154"/>
                  <a:gd name="T12" fmla="*/ 1 w 511"/>
                  <a:gd name="T13" fmla="*/ 1 h 154"/>
                  <a:gd name="T14" fmla="*/ 1 w 511"/>
                  <a:gd name="T15" fmla="*/ 1 h 154"/>
                  <a:gd name="T16" fmla="*/ 1 w 511"/>
                  <a:gd name="T17" fmla="*/ 1 h 154"/>
                  <a:gd name="T18" fmla="*/ 1 w 511"/>
                  <a:gd name="T19" fmla="*/ 1 h 154"/>
                  <a:gd name="T20" fmla="*/ 1 w 511"/>
                  <a:gd name="T21" fmla="*/ 1 h 154"/>
                  <a:gd name="T22" fmla="*/ 1 w 511"/>
                  <a:gd name="T23" fmla="*/ 1 h 154"/>
                  <a:gd name="T24" fmla="*/ 1 w 511"/>
                  <a:gd name="T25" fmla="*/ 1 h 154"/>
                  <a:gd name="T26" fmla="*/ 1 w 511"/>
                  <a:gd name="T27" fmla="*/ 1 h 154"/>
                  <a:gd name="T28" fmla="*/ 1 w 511"/>
                  <a:gd name="T29" fmla="*/ 1 h 154"/>
                  <a:gd name="T30" fmla="*/ 1 w 511"/>
                  <a:gd name="T31" fmla="*/ 1 h 154"/>
                  <a:gd name="T32" fmla="*/ 1 w 511"/>
                  <a:gd name="T33" fmla="*/ 1 h 154"/>
                  <a:gd name="T34" fmla="*/ 1 w 511"/>
                  <a:gd name="T35" fmla="*/ 1 h 154"/>
                  <a:gd name="T36" fmla="*/ 1 w 511"/>
                  <a:gd name="T37" fmla="*/ 1 h 154"/>
                  <a:gd name="T38" fmla="*/ 1 w 511"/>
                  <a:gd name="T39" fmla="*/ 1 h 154"/>
                  <a:gd name="T40" fmla="*/ 1 w 511"/>
                  <a:gd name="T41" fmla="*/ 1 h 154"/>
                  <a:gd name="T42" fmla="*/ 1 w 511"/>
                  <a:gd name="T43" fmla="*/ 1 h 154"/>
                  <a:gd name="T44" fmla="*/ 1 w 511"/>
                  <a:gd name="T45" fmla="*/ 1 h 154"/>
                  <a:gd name="T46" fmla="*/ 0 w 511"/>
                  <a:gd name="T47" fmla="*/ 1 h 154"/>
                  <a:gd name="T48" fmla="*/ 0 w 511"/>
                  <a:gd name="T49" fmla="*/ 1 h 154"/>
                  <a:gd name="T50" fmla="*/ 1 w 511"/>
                  <a:gd name="T51" fmla="*/ 1 h 154"/>
                  <a:gd name="T52" fmla="*/ 1 w 511"/>
                  <a:gd name="T53" fmla="*/ 1 h 154"/>
                  <a:gd name="T54" fmla="*/ 1 w 511"/>
                  <a:gd name="T55" fmla="*/ 1 h 154"/>
                  <a:gd name="T56" fmla="*/ 1 w 511"/>
                  <a:gd name="T57" fmla="*/ 1 h 154"/>
                  <a:gd name="T58" fmla="*/ 1 w 511"/>
                  <a:gd name="T59" fmla="*/ 1 h 154"/>
                  <a:gd name="T60" fmla="*/ 1 w 511"/>
                  <a:gd name="T61" fmla="*/ 1 h 154"/>
                  <a:gd name="T62" fmla="*/ 1 w 511"/>
                  <a:gd name="T63" fmla="*/ 1 h 154"/>
                  <a:gd name="T64" fmla="*/ 1 w 511"/>
                  <a:gd name="T65" fmla="*/ 1 h 154"/>
                  <a:gd name="T66" fmla="*/ 1 w 511"/>
                  <a:gd name="T67" fmla="*/ 1 h 154"/>
                  <a:gd name="T68" fmla="*/ 1 w 511"/>
                  <a:gd name="T69" fmla="*/ 1 h 154"/>
                  <a:gd name="T70" fmla="*/ 1 w 511"/>
                  <a:gd name="T71" fmla="*/ 0 h 154"/>
                  <a:gd name="T72" fmla="*/ 1 w 511"/>
                  <a:gd name="T73" fmla="*/ 1 h 154"/>
                  <a:gd name="T74" fmla="*/ 1 w 511"/>
                  <a:gd name="T75" fmla="*/ 1 h 154"/>
                  <a:gd name="T76" fmla="*/ 1 w 511"/>
                  <a:gd name="T77" fmla="*/ 1 h 154"/>
                  <a:gd name="T78" fmla="*/ 1 w 511"/>
                  <a:gd name="T79" fmla="*/ 1 h 154"/>
                  <a:gd name="T80" fmla="*/ 1 w 511"/>
                  <a:gd name="T81" fmla="*/ 1 h 154"/>
                  <a:gd name="T82" fmla="*/ 1 w 511"/>
                  <a:gd name="T83" fmla="*/ 1 h 154"/>
                  <a:gd name="T84" fmla="*/ 1 w 511"/>
                  <a:gd name="T85" fmla="*/ 1 h 154"/>
                  <a:gd name="T86" fmla="*/ 1 w 511"/>
                  <a:gd name="T87" fmla="*/ 1 h 154"/>
                  <a:gd name="T88" fmla="*/ 1 w 511"/>
                  <a:gd name="T89" fmla="*/ 1 h 154"/>
                  <a:gd name="T90" fmla="*/ 1 w 511"/>
                  <a:gd name="T91" fmla="*/ 1 h 154"/>
                  <a:gd name="T92" fmla="*/ 1 w 511"/>
                  <a:gd name="T93" fmla="*/ 1 h 154"/>
                  <a:gd name="T94" fmla="*/ 1 w 511"/>
                  <a:gd name="T95" fmla="*/ 1 h 154"/>
                  <a:gd name="T96" fmla="*/ 1 w 511"/>
                  <a:gd name="T97" fmla="*/ 1 h 154"/>
                  <a:gd name="T98" fmla="*/ 1 w 511"/>
                  <a:gd name="T99" fmla="*/ 1 h 154"/>
                  <a:gd name="T100" fmla="*/ 1 w 511"/>
                  <a:gd name="T101" fmla="*/ 1 h 154"/>
                  <a:gd name="T102" fmla="*/ 1 w 511"/>
                  <a:gd name="T103" fmla="*/ 1 h 154"/>
                  <a:gd name="T104" fmla="*/ 1 w 511"/>
                  <a:gd name="T105" fmla="*/ 1 h 154"/>
                  <a:gd name="T106" fmla="*/ 1 w 511"/>
                  <a:gd name="T107" fmla="*/ 1 h 154"/>
                  <a:gd name="T108" fmla="*/ 1 w 511"/>
                  <a:gd name="T109" fmla="*/ 1 h 154"/>
                  <a:gd name="T110" fmla="*/ 1 w 511"/>
                  <a:gd name="T111" fmla="*/ 1 h 154"/>
                  <a:gd name="T112" fmla="*/ 1 w 511"/>
                  <a:gd name="T113" fmla="*/ 1 h 15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11"/>
                  <a:gd name="T172" fmla="*/ 0 h 154"/>
                  <a:gd name="T173" fmla="*/ 511 w 511"/>
                  <a:gd name="T174" fmla="*/ 154 h 15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11" h="154">
                    <a:moveTo>
                      <a:pt x="511" y="153"/>
                    </a:moveTo>
                    <a:lnTo>
                      <a:pt x="503" y="154"/>
                    </a:lnTo>
                    <a:lnTo>
                      <a:pt x="496" y="151"/>
                    </a:lnTo>
                    <a:lnTo>
                      <a:pt x="489" y="145"/>
                    </a:lnTo>
                    <a:lnTo>
                      <a:pt x="483" y="141"/>
                    </a:lnTo>
                    <a:lnTo>
                      <a:pt x="459" y="120"/>
                    </a:lnTo>
                    <a:lnTo>
                      <a:pt x="434" y="101"/>
                    </a:lnTo>
                    <a:lnTo>
                      <a:pt x="407" y="86"/>
                    </a:lnTo>
                    <a:lnTo>
                      <a:pt x="379" y="74"/>
                    </a:lnTo>
                    <a:lnTo>
                      <a:pt x="350" y="64"/>
                    </a:lnTo>
                    <a:lnTo>
                      <a:pt x="319" y="56"/>
                    </a:lnTo>
                    <a:lnTo>
                      <a:pt x="288" y="51"/>
                    </a:lnTo>
                    <a:lnTo>
                      <a:pt x="255" y="48"/>
                    </a:lnTo>
                    <a:lnTo>
                      <a:pt x="224" y="47"/>
                    </a:lnTo>
                    <a:lnTo>
                      <a:pt x="192" y="47"/>
                    </a:lnTo>
                    <a:lnTo>
                      <a:pt x="160" y="51"/>
                    </a:lnTo>
                    <a:lnTo>
                      <a:pt x="129" y="55"/>
                    </a:lnTo>
                    <a:lnTo>
                      <a:pt x="98" y="61"/>
                    </a:lnTo>
                    <a:lnTo>
                      <a:pt x="68" y="68"/>
                    </a:lnTo>
                    <a:lnTo>
                      <a:pt x="38" y="77"/>
                    </a:lnTo>
                    <a:lnTo>
                      <a:pt x="10" y="88"/>
                    </a:lnTo>
                    <a:lnTo>
                      <a:pt x="5" y="83"/>
                    </a:lnTo>
                    <a:lnTo>
                      <a:pt x="2" y="78"/>
                    </a:lnTo>
                    <a:lnTo>
                      <a:pt x="0" y="71"/>
                    </a:lnTo>
                    <a:lnTo>
                      <a:pt x="0" y="63"/>
                    </a:lnTo>
                    <a:lnTo>
                      <a:pt x="15" y="52"/>
                    </a:lnTo>
                    <a:lnTo>
                      <a:pt x="31" y="41"/>
                    </a:lnTo>
                    <a:lnTo>
                      <a:pt x="47" y="32"/>
                    </a:lnTo>
                    <a:lnTo>
                      <a:pt x="64" y="24"/>
                    </a:lnTo>
                    <a:lnTo>
                      <a:pt x="81" y="17"/>
                    </a:lnTo>
                    <a:lnTo>
                      <a:pt x="100" y="11"/>
                    </a:lnTo>
                    <a:lnTo>
                      <a:pt x="118" y="8"/>
                    </a:lnTo>
                    <a:lnTo>
                      <a:pt x="137" y="5"/>
                    </a:lnTo>
                    <a:lnTo>
                      <a:pt x="156" y="2"/>
                    </a:lnTo>
                    <a:lnTo>
                      <a:pt x="175" y="1"/>
                    </a:lnTo>
                    <a:lnTo>
                      <a:pt x="194" y="0"/>
                    </a:lnTo>
                    <a:lnTo>
                      <a:pt x="214" y="1"/>
                    </a:lnTo>
                    <a:lnTo>
                      <a:pt x="233" y="2"/>
                    </a:lnTo>
                    <a:lnTo>
                      <a:pt x="253" y="5"/>
                    </a:lnTo>
                    <a:lnTo>
                      <a:pt x="273" y="7"/>
                    </a:lnTo>
                    <a:lnTo>
                      <a:pt x="291" y="10"/>
                    </a:lnTo>
                    <a:lnTo>
                      <a:pt x="307" y="14"/>
                    </a:lnTo>
                    <a:lnTo>
                      <a:pt x="323" y="17"/>
                    </a:lnTo>
                    <a:lnTo>
                      <a:pt x="339" y="22"/>
                    </a:lnTo>
                    <a:lnTo>
                      <a:pt x="356" y="28"/>
                    </a:lnTo>
                    <a:lnTo>
                      <a:pt x="372" y="33"/>
                    </a:lnTo>
                    <a:lnTo>
                      <a:pt x="387" y="40"/>
                    </a:lnTo>
                    <a:lnTo>
                      <a:pt x="403" y="48"/>
                    </a:lnTo>
                    <a:lnTo>
                      <a:pt x="417" y="58"/>
                    </a:lnTo>
                    <a:lnTo>
                      <a:pt x="432" y="67"/>
                    </a:lnTo>
                    <a:lnTo>
                      <a:pt x="445" y="76"/>
                    </a:lnTo>
                    <a:lnTo>
                      <a:pt x="458" y="88"/>
                    </a:lnTo>
                    <a:lnTo>
                      <a:pt x="471" y="99"/>
                    </a:lnTo>
                    <a:lnTo>
                      <a:pt x="482" y="112"/>
                    </a:lnTo>
                    <a:lnTo>
                      <a:pt x="493" y="124"/>
                    </a:lnTo>
                    <a:lnTo>
                      <a:pt x="502" y="138"/>
                    </a:lnTo>
                    <a:lnTo>
                      <a:pt x="511" y="1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34" name="Freeform 131"/>
              <p:cNvSpPr>
                <a:spLocks/>
              </p:cNvSpPr>
              <p:nvPr/>
            </p:nvSpPr>
            <p:spPr bwMode="auto">
              <a:xfrm>
                <a:off x="2461" y="2591"/>
                <a:ext cx="497" cy="499"/>
              </a:xfrm>
              <a:custGeom>
                <a:avLst/>
                <a:gdLst>
                  <a:gd name="T0" fmla="*/ 2 w 994"/>
                  <a:gd name="T1" fmla="*/ 1 h 999"/>
                  <a:gd name="T2" fmla="*/ 2 w 994"/>
                  <a:gd name="T3" fmla="*/ 0 h 999"/>
                  <a:gd name="T4" fmla="*/ 1 w 994"/>
                  <a:gd name="T5" fmla="*/ 0 h 999"/>
                  <a:gd name="T6" fmla="*/ 1 w 994"/>
                  <a:gd name="T7" fmla="*/ 1 h 999"/>
                  <a:gd name="T8" fmla="*/ 1 w 994"/>
                  <a:gd name="T9" fmla="*/ 1 h 999"/>
                  <a:gd name="T10" fmla="*/ 1 w 994"/>
                  <a:gd name="T11" fmla="*/ 1 h 999"/>
                  <a:gd name="T12" fmla="*/ 1 w 994"/>
                  <a:gd name="T13" fmla="*/ 1 h 999"/>
                  <a:gd name="T14" fmla="*/ 1 w 994"/>
                  <a:gd name="T15" fmla="*/ 1 h 999"/>
                  <a:gd name="T16" fmla="*/ 1 w 994"/>
                  <a:gd name="T17" fmla="*/ 0 h 999"/>
                  <a:gd name="T18" fmla="*/ 1 w 994"/>
                  <a:gd name="T19" fmla="*/ 0 h 999"/>
                  <a:gd name="T20" fmla="*/ 1 w 994"/>
                  <a:gd name="T21" fmla="*/ 0 h 999"/>
                  <a:gd name="T22" fmla="*/ 1 w 994"/>
                  <a:gd name="T23" fmla="*/ 1 h 999"/>
                  <a:gd name="T24" fmla="*/ 1 w 994"/>
                  <a:gd name="T25" fmla="*/ 1 h 999"/>
                  <a:gd name="T26" fmla="*/ 1 w 994"/>
                  <a:gd name="T27" fmla="*/ 1 h 999"/>
                  <a:gd name="T28" fmla="*/ 1 w 994"/>
                  <a:gd name="T29" fmla="*/ 1 h 999"/>
                  <a:gd name="T30" fmla="*/ 1 w 994"/>
                  <a:gd name="T31" fmla="*/ 1 h 999"/>
                  <a:gd name="T32" fmla="*/ 1 w 994"/>
                  <a:gd name="T33" fmla="*/ 1 h 999"/>
                  <a:gd name="T34" fmla="*/ 1 w 994"/>
                  <a:gd name="T35" fmla="*/ 1 h 999"/>
                  <a:gd name="T36" fmla="*/ 1 w 994"/>
                  <a:gd name="T37" fmla="*/ 1 h 999"/>
                  <a:gd name="T38" fmla="*/ 1 w 994"/>
                  <a:gd name="T39" fmla="*/ 1 h 999"/>
                  <a:gd name="T40" fmla="*/ 1 w 994"/>
                  <a:gd name="T41" fmla="*/ 1 h 999"/>
                  <a:gd name="T42" fmla="*/ 1 w 994"/>
                  <a:gd name="T43" fmla="*/ 1 h 999"/>
                  <a:gd name="T44" fmla="*/ 1 w 994"/>
                  <a:gd name="T45" fmla="*/ 1 h 999"/>
                  <a:gd name="T46" fmla="*/ 1 w 994"/>
                  <a:gd name="T47" fmla="*/ 1 h 999"/>
                  <a:gd name="T48" fmla="*/ 1 w 994"/>
                  <a:gd name="T49" fmla="*/ 1 h 999"/>
                  <a:gd name="T50" fmla="*/ 1 w 994"/>
                  <a:gd name="T51" fmla="*/ 1 h 999"/>
                  <a:gd name="T52" fmla="*/ 1 w 994"/>
                  <a:gd name="T53" fmla="*/ 1 h 999"/>
                  <a:gd name="T54" fmla="*/ 1 w 994"/>
                  <a:gd name="T55" fmla="*/ 1 h 999"/>
                  <a:gd name="T56" fmla="*/ 1 w 994"/>
                  <a:gd name="T57" fmla="*/ 1 h 999"/>
                  <a:gd name="T58" fmla="*/ 1 w 994"/>
                  <a:gd name="T59" fmla="*/ 1 h 999"/>
                  <a:gd name="T60" fmla="*/ 1 w 994"/>
                  <a:gd name="T61" fmla="*/ 1 h 999"/>
                  <a:gd name="T62" fmla="*/ 1 w 994"/>
                  <a:gd name="T63" fmla="*/ 1 h 999"/>
                  <a:gd name="T64" fmla="*/ 1 w 994"/>
                  <a:gd name="T65" fmla="*/ 1 h 999"/>
                  <a:gd name="T66" fmla="*/ 1 w 994"/>
                  <a:gd name="T67" fmla="*/ 1 h 999"/>
                  <a:gd name="T68" fmla="*/ 1 w 994"/>
                  <a:gd name="T69" fmla="*/ 0 h 999"/>
                  <a:gd name="T70" fmla="*/ 0 w 994"/>
                  <a:gd name="T71" fmla="*/ 0 h 999"/>
                  <a:gd name="T72" fmla="*/ 0 w 994"/>
                  <a:gd name="T73" fmla="*/ 0 h 999"/>
                  <a:gd name="T74" fmla="*/ 1 w 994"/>
                  <a:gd name="T75" fmla="*/ 0 h 999"/>
                  <a:gd name="T76" fmla="*/ 1 w 994"/>
                  <a:gd name="T77" fmla="*/ 0 h 999"/>
                  <a:gd name="T78" fmla="*/ 2 w 994"/>
                  <a:gd name="T79" fmla="*/ 0 h 999"/>
                  <a:gd name="T80" fmla="*/ 2 w 994"/>
                  <a:gd name="T81" fmla="*/ 0 h 999"/>
                  <a:gd name="T82" fmla="*/ 2 w 994"/>
                  <a:gd name="T83" fmla="*/ 0 h 999"/>
                  <a:gd name="T84" fmla="*/ 2 w 994"/>
                  <a:gd name="T85" fmla="*/ 0 h 999"/>
                  <a:gd name="T86" fmla="*/ 2 w 994"/>
                  <a:gd name="T87" fmla="*/ 0 h 999"/>
                  <a:gd name="T88" fmla="*/ 2 w 994"/>
                  <a:gd name="T89" fmla="*/ 1 h 999"/>
                  <a:gd name="T90" fmla="*/ 2 w 994"/>
                  <a:gd name="T91" fmla="*/ 1 h 999"/>
                  <a:gd name="T92" fmla="*/ 2 w 994"/>
                  <a:gd name="T93" fmla="*/ 1 h 999"/>
                  <a:gd name="T94" fmla="*/ 2 w 994"/>
                  <a:gd name="T95" fmla="*/ 1 h 999"/>
                  <a:gd name="T96" fmla="*/ 2 w 994"/>
                  <a:gd name="T97" fmla="*/ 1 h 99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94"/>
                  <a:gd name="T148" fmla="*/ 0 h 999"/>
                  <a:gd name="T149" fmla="*/ 994 w 994"/>
                  <a:gd name="T150" fmla="*/ 999 h 99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94" h="999">
                    <a:moveTo>
                      <a:pt x="935" y="816"/>
                    </a:moveTo>
                    <a:lnTo>
                      <a:pt x="964" y="48"/>
                    </a:lnTo>
                    <a:lnTo>
                      <a:pt x="182" y="38"/>
                    </a:lnTo>
                    <a:lnTo>
                      <a:pt x="203" y="875"/>
                    </a:lnTo>
                    <a:lnTo>
                      <a:pt x="198" y="879"/>
                    </a:lnTo>
                    <a:lnTo>
                      <a:pt x="189" y="883"/>
                    </a:lnTo>
                    <a:lnTo>
                      <a:pt x="180" y="884"/>
                    </a:lnTo>
                    <a:lnTo>
                      <a:pt x="175" y="881"/>
                    </a:lnTo>
                    <a:lnTo>
                      <a:pt x="138" y="61"/>
                    </a:lnTo>
                    <a:lnTo>
                      <a:pt x="23" y="166"/>
                    </a:lnTo>
                    <a:lnTo>
                      <a:pt x="27" y="289"/>
                    </a:lnTo>
                    <a:lnTo>
                      <a:pt x="36" y="561"/>
                    </a:lnTo>
                    <a:lnTo>
                      <a:pt x="46" y="835"/>
                    </a:lnTo>
                    <a:lnTo>
                      <a:pt x="52" y="963"/>
                    </a:lnTo>
                    <a:lnTo>
                      <a:pt x="68" y="956"/>
                    </a:lnTo>
                    <a:lnTo>
                      <a:pt x="86" y="948"/>
                    </a:lnTo>
                    <a:lnTo>
                      <a:pt x="107" y="940"/>
                    </a:lnTo>
                    <a:lnTo>
                      <a:pt x="127" y="932"/>
                    </a:lnTo>
                    <a:lnTo>
                      <a:pt x="144" y="925"/>
                    </a:lnTo>
                    <a:lnTo>
                      <a:pt x="159" y="919"/>
                    </a:lnTo>
                    <a:lnTo>
                      <a:pt x="168" y="916"/>
                    </a:lnTo>
                    <a:lnTo>
                      <a:pt x="173" y="916"/>
                    </a:lnTo>
                    <a:lnTo>
                      <a:pt x="157" y="928"/>
                    </a:lnTo>
                    <a:lnTo>
                      <a:pt x="141" y="939"/>
                    </a:lnTo>
                    <a:lnTo>
                      <a:pt x="122" y="948"/>
                    </a:lnTo>
                    <a:lnTo>
                      <a:pt x="103" y="959"/>
                    </a:lnTo>
                    <a:lnTo>
                      <a:pt x="84" y="969"/>
                    </a:lnTo>
                    <a:lnTo>
                      <a:pt x="66" y="978"/>
                    </a:lnTo>
                    <a:lnTo>
                      <a:pt x="47" y="989"/>
                    </a:lnTo>
                    <a:lnTo>
                      <a:pt x="31" y="999"/>
                    </a:lnTo>
                    <a:lnTo>
                      <a:pt x="25" y="963"/>
                    </a:lnTo>
                    <a:lnTo>
                      <a:pt x="18" y="871"/>
                    </a:lnTo>
                    <a:lnTo>
                      <a:pt x="13" y="741"/>
                    </a:lnTo>
                    <a:lnTo>
                      <a:pt x="8" y="590"/>
                    </a:lnTo>
                    <a:lnTo>
                      <a:pt x="3" y="438"/>
                    </a:lnTo>
                    <a:lnTo>
                      <a:pt x="0" y="300"/>
                    </a:lnTo>
                    <a:lnTo>
                      <a:pt x="0" y="196"/>
                    </a:lnTo>
                    <a:lnTo>
                      <a:pt x="1" y="144"/>
                    </a:lnTo>
                    <a:lnTo>
                      <a:pt x="147" y="0"/>
                    </a:lnTo>
                    <a:lnTo>
                      <a:pt x="994" y="22"/>
                    </a:lnTo>
                    <a:lnTo>
                      <a:pt x="993" y="57"/>
                    </a:lnTo>
                    <a:lnTo>
                      <a:pt x="988" y="149"/>
                    </a:lnTo>
                    <a:lnTo>
                      <a:pt x="984" y="279"/>
                    </a:lnTo>
                    <a:lnTo>
                      <a:pt x="977" y="427"/>
                    </a:lnTo>
                    <a:lnTo>
                      <a:pt x="970" y="576"/>
                    </a:lnTo>
                    <a:lnTo>
                      <a:pt x="964" y="706"/>
                    </a:lnTo>
                    <a:lnTo>
                      <a:pt x="959" y="797"/>
                    </a:lnTo>
                    <a:lnTo>
                      <a:pt x="957" y="831"/>
                    </a:lnTo>
                    <a:lnTo>
                      <a:pt x="935" y="8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35" name="Freeform 132"/>
              <p:cNvSpPr>
                <a:spLocks/>
              </p:cNvSpPr>
              <p:nvPr/>
            </p:nvSpPr>
            <p:spPr bwMode="auto">
              <a:xfrm>
                <a:off x="2995" y="2595"/>
                <a:ext cx="338" cy="415"/>
              </a:xfrm>
              <a:custGeom>
                <a:avLst/>
                <a:gdLst>
                  <a:gd name="T0" fmla="*/ 1 w 676"/>
                  <a:gd name="T1" fmla="*/ 1 h 831"/>
                  <a:gd name="T2" fmla="*/ 1 w 676"/>
                  <a:gd name="T3" fmla="*/ 1 h 831"/>
                  <a:gd name="T4" fmla="*/ 1 w 676"/>
                  <a:gd name="T5" fmla="*/ 1 h 831"/>
                  <a:gd name="T6" fmla="*/ 1 w 676"/>
                  <a:gd name="T7" fmla="*/ 1 h 831"/>
                  <a:gd name="T8" fmla="*/ 1 w 676"/>
                  <a:gd name="T9" fmla="*/ 0 h 831"/>
                  <a:gd name="T10" fmla="*/ 1 w 676"/>
                  <a:gd name="T11" fmla="*/ 0 h 831"/>
                  <a:gd name="T12" fmla="*/ 1 w 676"/>
                  <a:gd name="T13" fmla="*/ 0 h 831"/>
                  <a:gd name="T14" fmla="*/ 1 w 676"/>
                  <a:gd name="T15" fmla="*/ 0 h 831"/>
                  <a:gd name="T16" fmla="*/ 1 w 676"/>
                  <a:gd name="T17" fmla="*/ 0 h 831"/>
                  <a:gd name="T18" fmla="*/ 1 w 676"/>
                  <a:gd name="T19" fmla="*/ 0 h 831"/>
                  <a:gd name="T20" fmla="*/ 1 w 676"/>
                  <a:gd name="T21" fmla="*/ 0 h 831"/>
                  <a:gd name="T22" fmla="*/ 1 w 676"/>
                  <a:gd name="T23" fmla="*/ 0 h 831"/>
                  <a:gd name="T24" fmla="*/ 1 w 676"/>
                  <a:gd name="T25" fmla="*/ 0 h 831"/>
                  <a:gd name="T26" fmla="*/ 1 w 676"/>
                  <a:gd name="T27" fmla="*/ 0 h 831"/>
                  <a:gd name="T28" fmla="*/ 1 w 676"/>
                  <a:gd name="T29" fmla="*/ 0 h 831"/>
                  <a:gd name="T30" fmla="*/ 1 w 676"/>
                  <a:gd name="T31" fmla="*/ 1 h 831"/>
                  <a:gd name="T32" fmla="*/ 1 w 676"/>
                  <a:gd name="T33" fmla="*/ 1 h 831"/>
                  <a:gd name="T34" fmla="*/ 1 w 676"/>
                  <a:gd name="T35" fmla="*/ 1 h 831"/>
                  <a:gd name="T36" fmla="*/ 1 w 676"/>
                  <a:gd name="T37" fmla="*/ 1 h 831"/>
                  <a:gd name="T38" fmla="*/ 1 w 676"/>
                  <a:gd name="T39" fmla="*/ 1 h 831"/>
                  <a:gd name="T40" fmla="*/ 1 w 676"/>
                  <a:gd name="T41" fmla="*/ 1 h 831"/>
                  <a:gd name="T42" fmla="*/ 1 w 676"/>
                  <a:gd name="T43" fmla="*/ 1 h 831"/>
                  <a:gd name="T44" fmla="*/ 1 w 676"/>
                  <a:gd name="T45" fmla="*/ 0 h 831"/>
                  <a:gd name="T46" fmla="*/ 1 w 676"/>
                  <a:gd name="T47" fmla="*/ 0 h 831"/>
                  <a:gd name="T48" fmla="*/ 1 w 676"/>
                  <a:gd name="T49" fmla="*/ 0 h 831"/>
                  <a:gd name="T50" fmla="*/ 1 w 676"/>
                  <a:gd name="T51" fmla="*/ 0 h 831"/>
                  <a:gd name="T52" fmla="*/ 1 w 676"/>
                  <a:gd name="T53" fmla="*/ 0 h 831"/>
                  <a:gd name="T54" fmla="*/ 1 w 676"/>
                  <a:gd name="T55" fmla="*/ 0 h 831"/>
                  <a:gd name="T56" fmla="*/ 1 w 676"/>
                  <a:gd name="T57" fmla="*/ 0 h 831"/>
                  <a:gd name="T58" fmla="*/ 1 w 676"/>
                  <a:gd name="T59" fmla="*/ 0 h 831"/>
                  <a:gd name="T60" fmla="*/ 1 w 676"/>
                  <a:gd name="T61" fmla="*/ 0 h 831"/>
                  <a:gd name="T62" fmla="*/ 1 w 676"/>
                  <a:gd name="T63" fmla="*/ 0 h 831"/>
                  <a:gd name="T64" fmla="*/ 1 w 676"/>
                  <a:gd name="T65" fmla="*/ 0 h 831"/>
                  <a:gd name="T66" fmla="*/ 1 w 676"/>
                  <a:gd name="T67" fmla="*/ 0 h 831"/>
                  <a:gd name="T68" fmla="*/ 1 w 676"/>
                  <a:gd name="T69" fmla="*/ 0 h 831"/>
                  <a:gd name="T70" fmla="*/ 1 w 676"/>
                  <a:gd name="T71" fmla="*/ 0 h 831"/>
                  <a:gd name="T72" fmla="*/ 1 w 676"/>
                  <a:gd name="T73" fmla="*/ 0 h 831"/>
                  <a:gd name="T74" fmla="*/ 1 w 676"/>
                  <a:gd name="T75" fmla="*/ 0 h 831"/>
                  <a:gd name="T76" fmla="*/ 1 w 676"/>
                  <a:gd name="T77" fmla="*/ 0 h 831"/>
                  <a:gd name="T78" fmla="*/ 1 w 676"/>
                  <a:gd name="T79" fmla="*/ 0 h 831"/>
                  <a:gd name="T80" fmla="*/ 1 w 676"/>
                  <a:gd name="T81" fmla="*/ 0 h 831"/>
                  <a:gd name="T82" fmla="*/ 1 w 676"/>
                  <a:gd name="T83" fmla="*/ 0 h 831"/>
                  <a:gd name="T84" fmla="*/ 1 w 676"/>
                  <a:gd name="T85" fmla="*/ 0 h 831"/>
                  <a:gd name="T86" fmla="*/ 1 w 676"/>
                  <a:gd name="T87" fmla="*/ 1 h 831"/>
                  <a:gd name="T88" fmla="*/ 1 w 676"/>
                  <a:gd name="T89" fmla="*/ 1 h 831"/>
                  <a:gd name="T90" fmla="*/ 1 w 676"/>
                  <a:gd name="T91" fmla="*/ 1 h 831"/>
                  <a:gd name="T92" fmla="*/ 1 w 676"/>
                  <a:gd name="T93" fmla="*/ 1 h 831"/>
                  <a:gd name="T94" fmla="*/ 1 w 676"/>
                  <a:gd name="T95" fmla="*/ 1 h 831"/>
                  <a:gd name="T96" fmla="*/ 1 w 676"/>
                  <a:gd name="T97" fmla="*/ 1 h 831"/>
                  <a:gd name="T98" fmla="*/ 1 w 676"/>
                  <a:gd name="T99" fmla="*/ 1 h 831"/>
                  <a:gd name="T100" fmla="*/ 1 w 676"/>
                  <a:gd name="T101" fmla="*/ 1 h 831"/>
                  <a:gd name="T102" fmla="*/ 1 w 676"/>
                  <a:gd name="T103" fmla="*/ 1 h 83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76"/>
                  <a:gd name="T157" fmla="*/ 0 h 831"/>
                  <a:gd name="T158" fmla="*/ 676 w 676"/>
                  <a:gd name="T159" fmla="*/ 831 h 83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76" h="831">
                    <a:moveTo>
                      <a:pt x="615" y="831"/>
                    </a:moveTo>
                    <a:lnTo>
                      <a:pt x="608" y="827"/>
                    </a:lnTo>
                    <a:lnTo>
                      <a:pt x="602" y="824"/>
                    </a:lnTo>
                    <a:lnTo>
                      <a:pt x="598" y="818"/>
                    </a:lnTo>
                    <a:lnTo>
                      <a:pt x="593" y="811"/>
                    </a:lnTo>
                    <a:lnTo>
                      <a:pt x="588" y="804"/>
                    </a:lnTo>
                    <a:lnTo>
                      <a:pt x="585" y="797"/>
                    </a:lnTo>
                    <a:lnTo>
                      <a:pt x="580" y="790"/>
                    </a:lnTo>
                    <a:lnTo>
                      <a:pt x="577" y="784"/>
                    </a:lnTo>
                    <a:lnTo>
                      <a:pt x="565" y="762"/>
                    </a:lnTo>
                    <a:lnTo>
                      <a:pt x="555" y="739"/>
                    </a:lnTo>
                    <a:lnTo>
                      <a:pt x="546" y="716"/>
                    </a:lnTo>
                    <a:lnTo>
                      <a:pt x="539" y="691"/>
                    </a:lnTo>
                    <a:lnTo>
                      <a:pt x="533" y="666"/>
                    </a:lnTo>
                    <a:lnTo>
                      <a:pt x="527" y="641"/>
                    </a:lnTo>
                    <a:lnTo>
                      <a:pt x="523" y="615"/>
                    </a:lnTo>
                    <a:lnTo>
                      <a:pt x="518" y="590"/>
                    </a:lnTo>
                    <a:lnTo>
                      <a:pt x="505" y="580"/>
                    </a:lnTo>
                    <a:lnTo>
                      <a:pt x="492" y="570"/>
                    </a:lnTo>
                    <a:lnTo>
                      <a:pt x="479" y="560"/>
                    </a:lnTo>
                    <a:lnTo>
                      <a:pt x="466" y="549"/>
                    </a:lnTo>
                    <a:lnTo>
                      <a:pt x="454" y="538"/>
                    </a:lnTo>
                    <a:lnTo>
                      <a:pt x="441" y="527"/>
                    </a:lnTo>
                    <a:lnTo>
                      <a:pt x="431" y="514"/>
                    </a:lnTo>
                    <a:lnTo>
                      <a:pt x="421" y="501"/>
                    </a:lnTo>
                    <a:lnTo>
                      <a:pt x="410" y="501"/>
                    </a:lnTo>
                    <a:lnTo>
                      <a:pt x="396" y="498"/>
                    </a:lnTo>
                    <a:lnTo>
                      <a:pt x="383" y="492"/>
                    </a:lnTo>
                    <a:lnTo>
                      <a:pt x="371" y="485"/>
                    </a:lnTo>
                    <a:lnTo>
                      <a:pt x="360" y="477"/>
                    </a:lnTo>
                    <a:lnTo>
                      <a:pt x="351" y="470"/>
                    </a:lnTo>
                    <a:lnTo>
                      <a:pt x="345" y="464"/>
                    </a:lnTo>
                    <a:lnTo>
                      <a:pt x="343" y="462"/>
                    </a:lnTo>
                    <a:lnTo>
                      <a:pt x="349" y="461"/>
                    </a:lnTo>
                    <a:lnTo>
                      <a:pt x="355" y="462"/>
                    </a:lnTo>
                    <a:lnTo>
                      <a:pt x="359" y="463"/>
                    </a:lnTo>
                    <a:lnTo>
                      <a:pt x="365" y="463"/>
                    </a:lnTo>
                    <a:lnTo>
                      <a:pt x="371" y="464"/>
                    </a:lnTo>
                    <a:lnTo>
                      <a:pt x="378" y="466"/>
                    </a:lnTo>
                    <a:lnTo>
                      <a:pt x="383" y="464"/>
                    </a:lnTo>
                    <a:lnTo>
                      <a:pt x="390" y="462"/>
                    </a:lnTo>
                    <a:lnTo>
                      <a:pt x="406" y="448"/>
                    </a:lnTo>
                    <a:lnTo>
                      <a:pt x="416" y="433"/>
                    </a:lnTo>
                    <a:lnTo>
                      <a:pt x="419" y="416"/>
                    </a:lnTo>
                    <a:lnTo>
                      <a:pt x="424" y="399"/>
                    </a:lnTo>
                    <a:lnTo>
                      <a:pt x="421" y="387"/>
                    </a:lnTo>
                    <a:lnTo>
                      <a:pt x="420" y="376"/>
                    </a:lnTo>
                    <a:lnTo>
                      <a:pt x="417" y="364"/>
                    </a:lnTo>
                    <a:lnTo>
                      <a:pt x="414" y="353"/>
                    </a:lnTo>
                    <a:lnTo>
                      <a:pt x="410" y="342"/>
                    </a:lnTo>
                    <a:lnTo>
                      <a:pt x="404" y="334"/>
                    </a:lnTo>
                    <a:lnTo>
                      <a:pt x="397" y="326"/>
                    </a:lnTo>
                    <a:lnTo>
                      <a:pt x="388" y="320"/>
                    </a:lnTo>
                    <a:lnTo>
                      <a:pt x="371" y="316"/>
                    </a:lnTo>
                    <a:lnTo>
                      <a:pt x="353" y="312"/>
                    </a:lnTo>
                    <a:lnTo>
                      <a:pt x="336" y="309"/>
                    </a:lnTo>
                    <a:lnTo>
                      <a:pt x="319" y="307"/>
                    </a:lnTo>
                    <a:lnTo>
                      <a:pt x="302" y="303"/>
                    </a:lnTo>
                    <a:lnTo>
                      <a:pt x="284" y="300"/>
                    </a:lnTo>
                    <a:lnTo>
                      <a:pt x="268" y="296"/>
                    </a:lnTo>
                    <a:lnTo>
                      <a:pt x="251" y="293"/>
                    </a:lnTo>
                    <a:lnTo>
                      <a:pt x="234" y="288"/>
                    </a:lnTo>
                    <a:lnTo>
                      <a:pt x="218" y="284"/>
                    </a:lnTo>
                    <a:lnTo>
                      <a:pt x="201" y="279"/>
                    </a:lnTo>
                    <a:lnTo>
                      <a:pt x="185" y="272"/>
                    </a:lnTo>
                    <a:lnTo>
                      <a:pt x="169" y="265"/>
                    </a:lnTo>
                    <a:lnTo>
                      <a:pt x="154" y="257"/>
                    </a:lnTo>
                    <a:lnTo>
                      <a:pt x="139" y="248"/>
                    </a:lnTo>
                    <a:lnTo>
                      <a:pt x="125" y="237"/>
                    </a:lnTo>
                    <a:lnTo>
                      <a:pt x="115" y="277"/>
                    </a:lnTo>
                    <a:lnTo>
                      <a:pt x="107" y="317"/>
                    </a:lnTo>
                    <a:lnTo>
                      <a:pt x="100" y="360"/>
                    </a:lnTo>
                    <a:lnTo>
                      <a:pt x="98" y="401"/>
                    </a:lnTo>
                    <a:lnTo>
                      <a:pt x="98" y="445"/>
                    </a:lnTo>
                    <a:lnTo>
                      <a:pt x="102" y="487"/>
                    </a:lnTo>
                    <a:lnTo>
                      <a:pt x="110" y="530"/>
                    </a:lnTo>
                    <a:lnTo>
                      <a:pt x="122" y="573"/>
                    </a:lnTo>
                    <a:lnTo>
                      <a:pt x="133" y="592"/>
                    </a:lnTo>
                    <a:lnTo>
                      <a:pt x="145" y="614"/>
                    </a:lnTo>
                    <a:lnTo>
                      <a:pt x="159" y="635"/>
                    </a:lnTo>
                    <a:lnTo>
                      <a:pt x="173" y="655"/>
                    </a:lnTo>
                    <a:lnTo>
                      <a:pt x="189" y="673"/>
                    </a:lnTo>
                    <a:lnTo>
                      <a:pt x="207" y="689"/>
                    </a:lnTo>
                    <a:lnTo>
                      <a:pt x="227" y="702"/>
                    </a:lnTo>
                    <a:lnTo>
                      <a:pt x="250" y="711"/>
                    </a:lnTo>
                    <a:lnTo>
                      <a:pt x="256" y="711"/>
                    </a:lnTo>
                    <a:lnTo>
                      <a:pt x="262" y="709"/>
                    </a:lnTo>
                    <a:lnTo>
                      <a:pt x="269" y="706"/>
                    </a:lnTo>
                    <a:lnTo>
                      <a:pt x="275" y="704"/>
                    </a:lnTo>
                    <a:lnTo>
                      <a:pt x="281" y="702"/>
                    </a:lnTo>
                    <a:lnTo>
                      <a:pt x="287" y="701"/>
                    </a:lnTo>
                    <a:lnTo>
                      <a:pt x="290" y="703"/>
                    </a:lnTo>
                    <a:lnTo>
                      <a:pt x="294" y="708"/>
                    </a:lnTo>
                    <a:lnTo>
                      <a:pt x="287" y="712"/>
                    </a:lnTo>
                    <a:lnTo>
                      <a:pt x="280" y="716"/>
                    </a:lnTo>
                    <a:lnTo>
                      <a:pt x="273" y="719"/>
                    </a:lnTo>
                    <a:lnTo>
                      <a:pt x="266" y="721"/>
                    </a:lnTo>
                    <a:lnTo>
                      <a:pt x="259" y="723"/>
                    </a:lnTo>
                    <a:lnTo>
                      <a:pt x="251" y="724"/>
                    </a:lnTo>
                    <a:lnTo>
                      <a:pt x="243" y="723"/>
                    </a:lnTo>
                    <a:lnTo>
                      <a:pt x="235" y="720"/>
                    </a:lnTo>
                    <a:lnTo>
                      <a:pt x="212" y="710"/>
                    </a:lnTo>
                    <a:lnTo>
                      <a:pt x="191" y="698"/>
                    </a:lnTo>
                    <a:lnTo>
                      <a:pt x="171" y="686"/>
                    </a:lnTo>
                    <a:lnTo>
                      <a:pt x="153" y="671"/>
                    </a:lnTo>
                    <a:lnTo>
                      <a:pt x="137" y="655"/>
                    </a:lnTo>
                    <a:lnTo>
                      <a:pt x="122" y="637"/>
                    </a:lnTo>
                    <a:lnTo>
                      <a:pt x="108" y="618"/>
                    </a:lnTo>
                    <a:lnTo>
                      <a:pt x="97" y="598"/>
                    </a:lnTo>
                    <a:lnTo>
                      <a:pt x="86" y="577"/>
                    </a:lnTo>
                    <a:lnTo>
                      <a:pt x="77" y="555"/>
                    </a:lnTo>
                    <a:lnTo>
                      <a:pt x="69" y="532"/>
                    </a:lnTo>
                    <a:lnTo>
                      <a:pt x="63" y="509"/>
                    </a:lnTo>
                    <a:lnTo>
                      <a:pt x="59" y="485"/>
                    </a:lnTo>
                    <a:lnTo>
                      <a:pt x="55" y="461"/>
                    </a:lnTo>
                    <a:lnTo>
                      <a:pt x="53" y="437"/>
                    </a:lnTo>
                    <a:lnTo>
                      <a:pt x="53" y="411"/>
                    </a:lnTo>
                    <a:lnTo>
                      <a:pt x="53" y="330"/>
                    </a:lnTo>
                    <a:lnTo>
                      <a:pt x="45" y="330"/>
                    </a:lnTo>
                    <a:lnTo>
                      <a:pt x="38" y="330"/>
                    </a:lnTo>
                    <a:lnTo>
                      <a:pt x="30" y="330"/>
                    </a:lnTo>
                    <a:lnTo>
                      <a:pt x="22" y="328"/>
                    </a:lnTo>
                    <a:lnTo>
                      <a:pt x="15" y="326"/>
                    </a:lnTo>
                    <a:lnTo>
                      <a:pt x="9" y="323"/>
                    </a:lnTo>
                    <a:lnTo>
                      <a:pt x="3" y="319"/>
                    </a:lnTo>
                    <a:lnTo>
                      <a:pt x="0" y="314"/>
                    </a:lnTo>
                    <a:lnTo>
                      <a:pt x="56" y="294"/>
                    </a:lnTo>
                    <a:lnTo>
                      <a:pt x="61" y="269"/>
                    </a:lnTo>
                    <a:lnTo>
                      <a:pt x="65" y="242"/>
                    </a:lnTo>
                    <a:lnTo>
                      <a:pt x="72" y="217"/>
                    </a:lnTo>
                    <a:lnTo>
                      <a:pt x="87" y="196"/>
                    </a:lnTo>
                    <a:lnTo>
                      <a:pt x="78" y="184"/>
                    </a:lnTo>
                    <a:lnTo>
                      <a:pt x="71" y="171"/>
                    </a:lnTo>
                    <a:lnTo>
                      <a:pt x="64" y="156"/>
                    </a:lnTo>
                    <a:lnTo>
                      <a:pt x="60" y="141"/>
                    </a:lnTo>
                    <a:lnTo>
                      <a:pt x="56" y="126"/>
                    </a:lnTo>
                    <a:lnTo>
                      <a:pt x="56" y="110"/>
                    </a:lnTo>
                    <a:lnTo>
                      <a:pt x="57" y="93"/>
                    </a:lnTo>
                    <a:lnTo>
                      <a:pt x="63" y="77"/>
                    </a:lnTo>
                    <a:lnTo>
                      <a:pt x="70" y="65"/>
                    </a:lnTo>
                    <a:lnTo>
                      <a:pt x="77" y="53"/>
                    </a:lnTo>
                    <a:lnTo>
                      <a:pt x="85" y="42"/>
                    </a:lnTo>
                    <a:lnTo>
                      <a:pt x="94" y="31"/>
                    </a:lnTo>
                    <a:lnTo>
                      <a:pt x="103" y="22"/>
                    </a:lnTo>
                    <a:lnTo>
                      <a:pt x="115" y="14"/>
                    </a:lnTo>
                    <a:lnTo>
                      <a:pt x="125" y="7"/>
                    </a:lnTo>
                    <a:lnTo>
                      <a:pt x="138" y="0"/>
                    </a:lnTo>
                    <a:lnTo>
                      <a:pt x="144" y="8"/>
                    </a:lnTo>
                    <a:lnTo>
                      <a:pt x="145" y="15"/>
                    </a:lnTo>
                    <a:lnTo>
                      <a:pt x="142" y="22"/>
                    </a:lnTo>
                    <a:lnTo>
                      <a:pt x="135" y="28"/>
                    </a:lnTo>
                    <a:lnTo>
                      <a:pt x="127" y="34"/>
                    </a:lnTo>
                    <a:lnTo>
                      <a:pt x="120" y="40"/>
                    </a:lnTo>
                    <a:lnTo>
                      <a:pt x="113" y="47"/>
                    </a:lnTo>
                    <a:lnTo>
                      <a:pt x="109" y="55"/>
                    </a:lnTo>
                    <a:lnTo>
                      <a:pt x="102" y="83"/>
                    </a:lnTo>
                    <a:lnTo>
                      <a:pt x="103" y="113"/>
                    </a:lnTo>
                    <a:lnTo>
                      <a:pt x="110" y="141"/>
                    </a:lnTo>
                    <a:lnTo>
                      <a:pt x="122" y="166"/>
                    </a:lnTo>
                    <a:lnTo>
                      <a:pt x="138" y="184"/>
                    </a:lnTo>
                    <a:lnTo>
                      <a:pt x="154" y="201"/>
                    </a:lnTo>
                    <a:lnTo>
                      <a:pt x="173" y="214"/>
                    </a:lnTo>
                    <a:lnTo>
                      <a:pt x="192" y="226"/>
                    </a:lnTo>
                    <a:lnTo>
                      <a:pt x="212" y="235"/>
                    </a:lnTo>
                    <a:lnTo>
                      <a:pt x="232" y="242"/>
                    </a:lnTo>
                    <a:lnTo>
                      <a:pt x="254" y="249"/>
                    </a:lnTo>
                    <a:lnTo>
                      <a:pt x="276" y="255"/>
                    </a:lnTo>
                    <a:lnTo>
                      <a:pt x="298" y="259"/>
                    </a:lnTo>
                    <a:lnTo>
                      <a:pt x="320" y="265"/>
                    </a:lnTo>
                    <a:lnTo>
                      <a:pt x="342" y="271"/>
                    </a:lnTo>
                    <a:lnTo>
                      <a:pt x="364" y="277"/>
                    </a:lnTo>
                    <a:lnTo>
                      <a:pt x="385" y="284"/>
                    </a:lnTo>
                    <a:lnTo>
                      <a:pt x="405" y="293"/>
                    </a:lnTo>
                    <a:lnTo>
                      <a:pt x="425" y="302"/>
                    </a:lnTo>
                    <a:lnTo>
                      <a:pt x="444" y="315"/>
                    </a:lnTo>
                    <a:lnTo>
                      <a:pt x="459" y="317"/>
                    </a:lnTo>
                    <a:lnTo>
                      <a:pt x="474" y="322"/>
                    </a:lnTo>
                    <a:lnTo>
                      <a:pt x="488" y="328"/>
                    </a:lnTo>
                    <a:lnTo>
                      <a:pt x="501" y="337"/>
                    </a:lnTo>
                    <a:lnTo>
                      <a:pt x="512" y="347"/>
                    </a:lnTo>
                    <a:lnTo>
                      <a:pt x="523" y="358"/>
                    </a:lnTo>
                    <a:lnTo>
                      <a:pt x="531" y="370"/>
                    </a:lnTo>
                    <a:lnTo>
                      <a:pt x="539" y="384"/>
                    </a:lnTo>
                    <a:lnTo>
                      <a:pt x="541" y="396"/>
                    </a:lnTo>
                    <a:lnTo>
                      <a:pt x="540" y="410"/>
                    </a:lnTo>
                    <a:lnTo>
                      <a:pt x="534" y="421"/>
                    </a:lnTo>
                    <a:lnTo>
                      <a:pt x="524" y="430"/>
                    </a:lnTo>
                    <a:lnTo>
                      <a:pt x="517" y="430"/>
                    </a:lnTo>
                    <a:lnTo>
                      <a:pt x="510" y="426"/>
                    </a:lnTo>
                    <a:lnTo>
                      <a:pt x="502" y="422"/>
                    </a:lnTo>
                    <a:lnTo>
                      <a:pt x="495" y="417"/>
                    </a:lnTo>
                    <a:lnTo>
                      <a:pt x="488" y="411"/>
                    </a:lnTo>
                    <a:lnTo>
                      <a:pt x="482" y="406"/>
                    </a:lnTo>
                    <a:lnTo>
                      <a:pt x="479" y="402"/>
                    </a:lnTo>
                    <a:lnTo>
                      <a:pt x="478" y="401"/>
                    </a:lnTo>
                    <a:lnTo>
                      <a:pt x="485" y="405"/>
                    </a:lnTo>
                    <a:lnTo>
                      <a:pt x="492" y="409"/>
                    </a:lnTo>
                    <a:lnTo>
                      <a:pt x="497" y="413"/>
                    </a:lnTo>
                    <a:lnTo>
                      <a:pt x="505" y="414"/>
                    </a:lnTo>
                    <a:lnTo>
                      <a:pt x="511" y="409"/>
                    </a:lnTo>
                    <a:lnTo>
                      <a:pt x="515" y="402"/>
                    </a:lnTo>
                    <a:lnTo>
                      <a:pt x="516" y="396"/>
                    </a:lnTo>
                    <a:lnTo>
                      <a:pt x="516" y="388"/>
                    </a:lnTo>
                    <a:lnTo>
                      <a:pt x="508" y="383"/>
                    </a:lnTo>
                    <a:lnTo>
                      <a:pt x="501" y="375"/>
                    </a:lnTo>
                    <a:lnTo>
                      <a:pt x="493" y="368"/>
                    </a:lnTo>
                    <a:lnTo>
                      <a:pt x="484" y="361"/>
                    </a:lnTo>
                    <a:lnTo>
                      <a:pt x="476" y="354"/>
                    </a:lnTo>
                    <a:lnTo>
                      <a:pt x="466" y="349"/>
                    </a:lnTo>
                    <a:lnTo>
                      <a:pt x="456" y="346"/>
                    </a:lnTo>
                    <a:lnTo>
                      <a:pt x="447" y="346"/>
                    </a:lnTo>
                    <a:lnTo>
                      <a:pt x="454" y="368"/>
                    </a:lnTo>
                    <a:lnTo>
                      <a:pt x="457" y="392"/>
                    </a:lnTo>
                    <a:lnTo>
                      <a:pt x="458" y="416"/>
                    </a:lnTo>
                    <a:lnTo>
                      <a:pt x="461" y="440"/>
                    </a:lnTo>
                    <a:lnTo>
                      <a:pt x="463" y="464"/>
                    </a:lnTo>
                    <a:lnTo>
                      <a:pt x="469" y="487"/>
                    </a:lnTo>
                    <a:lnTo>
                      <a:pt x="480" y="509"/>
                    </a:lnTo>
                    <a:lnTo>
                      <a:pt x="496" y="529"/>
                    </a:lnTo>
                    <a:lnTo>
                      <a:pt x="510" y="544"/>
                    </a:lnTo>
                    <a:lnTo>
                      <a:pt x="524" y="560"/>
                    </a:lnTo>
                    <a:lnTo>
                      <a:pt x="539" y="575"/>
                    </a:lnTo>
                    <a:lnTo>
                      <a:pt x="556" y="589"/>
                    </a:lnTo>
                    <a:lnTo>
                      <a:pt x="573" y="600"/>
                    </a:lnTo>
                    <a:lnTo>
                      <a:pt x="592" y="608"/>
                    </a:lnTo>
                    <a:lnTo>
                      <a:pt x="611" y="612"/>
                    </a:lnTo>
                    <a:lnTo>
                      <a:pt x="633" y="611"/>
                    </a:lnTo>
                    <a:lnTo>
                      <a:pt x="637" y="607"/>
                    </a:lnTo>
                    <a:lnTo>
                      <a:pt x="641" y="604"/>
                    </a:lnTo>
                    <a:lnTo>
                      <a:pt x="646" y="602"/>
                    </a:lnTo>
                    <a:lnTo>
                      <a:pt x="649" y="598"/>
                    </a:lnTo>
                    <a:lnTo>
                      <a:pt x="645" y="593"/>
                    </a:lnTo>
                    <a:lnTo>
                      <a:pt x="639" y="591"/>
                    </a:lnTo>
                    <a:lnTo>
                      <a:pt x="634" y="589"/>
                    </a:lnTo>
                    <a:lnTo>
                      <a:pt x="633" y="583"/>
                    </a:lnTo>
                    <a:lnTo>
                      <a:pt x="640" y="578"/>
                    </a:lnTo>
                    <a:lnTo>
                      <a:pt x="647" y="576"/>
                    </a:lnTo>
                    <a:lnTo>
                      <a:pt x="656" y="575"/>
                    </a:lnTo>
                    <a:lnTo>
                      <a:pt x="664" y="577"/>
                    </a:lnTo>
                    <a:lnTo>
                      <a:pt x="671" y="584"/>
                    </a:lnTo>
                    <a:lnTo>
                      <a:pt x="675" y="592"/>
                    </a:lnTo>
                    <a:lnTo>
                      <a:pt x="676" y="600"/>
                    </a:lnTo>
                    <a:lnTo>
                      <a:pt x="675" y="608"/>
                    </a:lnTo>
                    <a:lnTo>
                      <a:pt x="674" y="619"/>
                    </a:lnTo>
                    <a:lnTo>
                      <a:pt x="668" y="628"/>
                    </a:lnTo>
                    <a:lnTo>
                      <a:pt x="657" y="636"/>
                    </a:lnTo>
                    <a:lnTo>
                      <a:pt x="645" y="643"/>
                    </a:lnTo>
                    <a:lnTo>
                      <a:pt x="630" y="644"/>
                    </a:lnTo>
                    <a:lnTo>
                      <a:pt x="616" y="643"/>
                    </a:lnTo>
                    <a:lnTo>
                      <a:pt x="602" y="641"/>
                    </a:lnTo>
                    <a:lnTo>
                      <a:pt x="590" y="637"/>
                    </a:lnTo>
                    <a:lnTo>
                      <a:pt x="577" y="631"/>
                    </a:lnTo>
                    <a:lnTo>
                      <a:pt x="565" y="627"/>
                    </a:lnTo>
                    <a:lnTo>
                      <a:pt x="556" y="620"/>
                    </a:lnTo>
                    <a:lnTo>
                      <a:pt x="547" y="614"/>
                    </a:lnTo>
                    <a:lnTo>
                      <a:pt x="554" y="636"/>
                    </a:lnTo>
                    <a:lnTo>
                      <a:pt x="562" y="658"/>
                    </a:lnTo>
                    <a:lnTo>
                      <a:pt x="571" y="679"/>
                    </a:lnTo>
                    <a:lnTo>
                      <a:pt x="581" y="701"/>
                    </a:lnTo>
                    <a:lnTo>
                      <a:pt x="593" y="721"/>
                    </a:lnTo>
                    <a:lnTo>
                      <a:pt x="605" y="743"/>
                    </a:lnTo>
                    <a:lnTo>
                      <a:pt x="617" y="764"/>
                    </a:lnTo>
                    <a:lnTo>
                      <a:pt x="631" y="784"/>
                    </a:lnTo>
                    <a:lnTo>
                      <a:pt x="615" y="8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36" name="Freeform 133"/>
              <p:cNvSpPr>
                <a:spLocks/>
              </p:cNvSpPr>
              <p:nvPr/>
            </p:nvSpPr>
            <p:spPr bwMode="auto">
              <a:xfrm>
                <a:off x="3350" y="2622"/>
                <a:ext cx="130" cy="250"/>
              </a:xfrm>
              <a:custGeom>
                <a:avLst/>
                <a:gdLst>
                  <a:gd name="T0" fmla="*/ 1 w 260"/>
                  <a:gd name="T1" fmla="*/ 0 h 501"/>
                  <a:gd name="T2" fmla="*/ 1 w 260"/>
                  <a:gd name="T3" fmla="*/ 0 h 501"/>
                  <a:gd name="T4" fmla="*/ 1 w 260"/>
                  <a:gd name="T5" fmla="*/ 0 h 501"/>
                  <a:gd name="T6" fmla="*/ 1 w 260"/>
                  <a:gd name="T7" fmla="*/ 0 h 501"/>
                  <a:gd name="T8" fmla="*/ 1 w 260"/>
                  <a:gd name="T9" fmla="*/ 0 h 501"/>
                  <a:gd name="T10" fmla="*/ 1 w 260"/>
                  <a:gd name="T11" fmla="*/ 0 h 501"/>
                  <a:gd name="T12" fmla="*/ 1 w 260"/>
                  <a:gd name="T13" fmla="*/ 0 h 501"/>
                  <a:gd name="T14" fmla="*/ 1 w 260"/>
                  <a:gd name="T15" fmla="*/ 0 h 501"/>
                  <a:gd name="T16" fmla="*/ 1 w 260"/>
                  <a:gd name="T17" fmla="*/ 0 h 501"/>
                  <a:gd name="T18" fmla="*/ 1 w 260"/>
                  <a:gd name="T19" fmla="*/ 0 h 501"/>
                  <a:gd name="T20" fmla="*/ 1 w 260"/>
                  <a:gd name="T21" fmla="*/ 0 h 501"/>
                  <a:gd name="T22" fmla="*/ 1 w 260"/>
                  <a:gd name="T23" fmla="*/ 0 h 501"/>
                  <a:gd name="T24" fmla="*/ 1 w 260"/>
                  <a:gd name="T25" fmla="*/ 0 h 501"/>
                  <a:gd name="T26" fmla="*/ 1 w 260"/>
                  <a:gd name="T27" fmla="*/ 0 h 501"/>
                  <a:gd name="T28" fmla="*/ 1 w 260"/>
                  <a:gd name="T29" fmla="*/ 0 h 501"/>
                  <a:gd name="T30" fmla="*/ 1 w 260"/>
                  <a:gd name="T31" fmla="*/ 0 h 501"/>
                  <a:gd name="T32" fmla="*/ 1 w 260"/>
                  <a:gd name="T33" fmla="*/ 0 h 501"/>
                  <a:gd name="T34" fmla="*/ 1 w 260"/>
                  <a:gd name="T35" fmla="*/ 0 h 501"/>
                  <a:gd name="T36" fmla="*/ 1 w 260"/>
                  <a:gd name="T37" fmla="*/ 0 h 501"/>
                  <a:gd name="T38" fmla="*/ 1 w 260"/>
                  <a:gd name="T39" fmla="*/ 0 h 501"/>
                  <a:gd name="T40" fmla="*/ 1 w 260"/>
                  <a:gd name="T41" fmla="*/ 0 h 501"/>
                  <a:gd name="T42" fmla="*/ 1 w 260"/>
                  <a:gd name="T43" fmla="*/ 0 h 501"/>
                  <a:gd name="T44" fmla="*/ 1 w 260"/>
                  <a:gd name="T45" fmla="*/ 0 h 501"/>
                  <a:gd name="T46" fmla="*/ 1 w 260"/>
                  <a:gd name="T47" fmla="*/ 0 h 501"/>
                  <a:gd name="T48" fmla="*/ 1 w 260"/>
                  <a:gd name="T49" fmla="*/ 0 h 501"/>
                  <a:gd name="T50" fmla="*/ 1 w 260"/>
                  <a:gd name="T51" fmla="*/ 0 h 501"/>
                  <a:gd name="T52" fmla="*/ 1 w 260"/>
                  <a:gd name="T53" fmla="*/ 0 h 501"/>
                  <a:gd name="T54" fmla="*/ 1 w 260"/>
                  <a:gd name="T55" fmla="*/ 0 h 501"/>
                  <a:gd name="T56" fmla="*/ 1 w 260"/>
                  <a:gd name="T57" fmla="*/ 0 h 501"/>
                  <a:gd name="T58" fmla="*/ 1 w 260"/>
                  <a:gd name="T59" fmla="*/ 0 h 501"/>
                  <a:gd name="T60" fmla="*/ 1 w 260"/>
                  <a:gd name="T61" fmla="*/ 0 h 501"/>
                  <a:gd name="T62" fmla="*/ 1 w 260"/>
                  <a:gd name="T63" fmla="*/ 0 h 50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60"/>
                  <a:gd name="T97" fmla="*/ 0 h 501"/>
                  <a:gd name="T98" fmla="*/ 260 w 260"/>
                  <a:gd name="T99" fmla="*/ 501 h 50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60" h="501">
                    <a:moveTo>
                      <a:pt x="232" y="111"/>
                    </a:moveTo>
                    <a:lnTo>
                      <a:pt x="248" y="153"/>
                    </a:lnTo>
                    <a:lnTo>
                      <a:pt x="257" y="198"/>
                    </a:lnTo>
                    <a:lnTo>
                      <a:pt x="260" y="246"/>
                    </a:lnTo>
                    <a:lnTo>
                      <a:pt x="258" y="293"/>
                    </a:lnTo>
                    <a:lnTo>
                      <a:pt x="249" y="339"/>
                    </a:lnTo>
                    <a:lnTo>
                      <a:pt x="234" y="384"/>
                    </a:lnTo>
                    <a:lnTo>
                      <a:pt x="213" y="424"/>
                    </a:lnTo>
                    <a:lnTo>
                      <a:pt x="186" y="461"/>
                    </a:lnTo>
                    <a:lnTo>
                      <a:pt x="175" y="470"/>
                    </a:lnTo>
                    <a:lnTo>
                      <a:pt x="160" y="478"/>
                    </a:lnTo>
                    <a:lnTo>
                      <a:pt x="144" y="486"/>
                    </a:lnTo>
                    <a:lnTo>
                      <a:pt x="127" y="493"/>
                    </a:lnTo>
                    <a:lnTo>
                      <a:pt x="111" y="498"/>
                    </a:lnTo>
                    <a:lnTo>
                      <a:pt x="97" y="501"/>
                    </a:lnTo>
                    <a:lnTo>
                      <a:pt x="87" y="501"/>
                    </a:lnTo>
                    <a:lnTo>
                      <a:pt x="82" y="499"/>
                    </a:lnTo>
                    <a:lnTo>
                      <a:pt x="87" y="493"/>
                    </a:lnTo>
                    <a:lnTo>
                      <a:pt x="96" y="485"/>
                    </a:lnTo>
                    <a:lnTo>
                      <a:pt x="108" y="475"/>
                    </a:lnTo>
                    <a:lnTo>
                      <a:pt x="123" y="464"/>
                    </a:lnTo>
                    <a:lnTo>
                      <a:pt x="140" y="453"/>
                    </a:lnTo>
                    <a:lnTo>
                      <a:pt x="154" y="441"/>
                    </a:lnTo>
                    <a:lnTo>
                      <a:pt x="167" y="430"/>
                    </a:lnTo>
                    <a:lnTo>
                      <a:pt x="175" y="421"/>
                    </a:lnTo>
                    <a:lnTo>
                      <a:pt x="188" y="388"/>
                    </a:lnTo>
                    <a:lnTo>
                      <a:pt x="198" y="355"/>
                    </a:lnTo>
                    <a:lnTo>
                      <a:pt x="205" y="319"/>
                    </a:lnTo>
                    <a:lnTo>
                      <a:pt x="210" y="284"/>
                    </a:lnTo>
                    <a:lnTo>
                      <a:pt x="212" y="247"/>
                    </a:lnTo>
                    <a:lnTo>
                      <a:pt x="210" y="210"/>
                    </a:lnTo>
                    <a:lnTo>
                      <a:pt x="206" y="174"/>
                    </a:lnTo>
                    <a:lnTo>
                      <a:pt x="198" y="140"/>
                    </a:lnTo>
                    <a:lnTo>
                      <a:pt x="196" y="130"/>
                    </a:lnTo>
                    <a:lnTo>
                      <a:pt x="194" y="120"/>
                    </a:lnTo>
                    <a:lnTo>
                      <a:pt x="190" y="111"/>
                    </a:lnTo>
                    <a:lnTo>
                      <a:pt x="186" y="103"/>
                    </a:lnTo>
                    <a:lnTo>
                      <a:pt x="181" y="93"/>
                    </a:lnTo>
                    <a:lnTo>
                      <a:pt x="175" y="85"/>
                    </a:lnTo>
                    <a:lnTo>
                      <a:pt x="169" y="78"/>
                    </a:lnTo>
                    <a:lnTo>
                      <a:pt x="163" y="70"/>
                    </a:lnTo>
                    <a:lnTo>
                      <a:pt x="140" y="53"/>
                    </a:lnTo>
                    <a:lnTo>
                      <a:pt x="114" y="40"/>
                    </a:lnTo>
                    <a:lnTo>
                      <a:pt x="87" y="32"/>
                    </a:lnTo>
                    <a:lnTo>
                      <a:pt x="61" y="27"/>
                    </a:lnTo>
                    <a:lnTo>
                      <a:pt x="37" y="24"/>
                    </a:lnTo>
                    <a:lnTo>
                      <a:pt x="17" y="24"/>
                    </a:lnTo>
                    <a:lnTo>
                      <a:pt x="5" y="24"/>
                    </a:lnTo>
                    <a:lnTo>
                      <a:pt x="0" y="24"/>
                    </a:lnTo>
                    <a:lnTo>
                      <a:pt x="16" y="13"/>
                    </a:lnTo>
                    <a:lnTo>
                      <a:pt x="34" y="6"/>
                    </a:lnTo>
                    <a:lnTo>
                      <a:pt x="53" y="1"/>
                    </a:lnTo>
                    <a:lnTo>
                      <a:pt x="73" y="0"/>
                    </a:lnTo>
                    <a:lnTo>
                      <a:pt x="92" y="2"/>
                    </a:lnTo>
                    <a:lnTo>
                      <a:pt x="112" y="6"/>
                    </a:lnTo>
                    <a:lnTo>
                      <a:pt x="130" y="12"/>
                    </a:lnTo>
                    <a:lnTo>
                      <a:pt x="148" y="19"/>
                    </a:lnTo>
                    <a:lnTo>
                      <a:pt x="160" y="28"/>
                    </a:lnTo>
                    <a:lnTo>
                      <a:pt x="173" y="37"/>
                    </a:lnTo>
                    <a:lnTo>
                      <a:pt x="184" y="47"/>
                    </a:lnTo>
                    <a:lnTo>
                      <a:pt x="196" y="59"/>
                    </a:lnTo>
                    <a:lnTo>
                      <a:pt x="206" y="72"/>
                    </a:lnTo>
                    <a:lnTo>
                      <a:pt x="216" y="84"/>
                    </a:lnTo>
                    <a:lnTo>
                      <a:pt x="225" y="97"/>
                    </a:lnTo>
                    <a:lnTo>
                      <a:pt x="232" y="1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37" name="Freeform 134"/>
              <p:cNvSpPr>
                <a:spLocks/>
              </p:cNvSpPr>
              <p:nvPr/>
            </p:nvSpPr>
            <p:spPr bwMode="auto">
              <a:xfrm>
                <a:off x="2585" y="2651"/>
                <a:ext cx="321" cy="350"/>
              </a:xfrm>
              <a:custGeom>
                <a:avLst/>
                <a:gdLst>
                  <a:gd name="T0" fmla="*/ 2 w 641"/>
                  <a:gd name="T1" fmla="*/ 1 h 699"/>
                  <a:gd name="T2" fmla="*/ 2 w 641"/>
                  <a:gd name="T3" fmla="*/ 1 h 699"/>
                  <a:gd name="T4" fmla="*/ 2 w 641"/>
                  <a:gd name="T5" fmla="*/ 1 h 699"/>
                  <a:gd name="T6" fmla="*/ 2 w 641"/>
                  <a:gd name="T7" fmla="*/ 2 h 699"/>
                  <a:gd name="T8" fmla="*/ 2 w 641"/>
                  <a:gd name="T9" fmla="*/ 2 h 699"/>
                  <a:gd name="T10" fmla="*/ 2 w 641"/>
                  <a:gd name="T11" fmla="*/ 2 h 699"/>
                  <a:gd name="T12" fmla="*/ 2 w 641"/>
                  <a:gd name="T13" fmla="*/ 2 h 699"/>
                  <a:gd name="T14" fmla="*/ 2 w 641"/>
                  <a:gd name="T15" fmla="*/ 2 h 699"/>
                  <a:gd name="T16" fmla="*/ 2 w 641"/>
                  <a:gd name="T17" fmla="*/ 2 h 699"/>
                  <a:gd name="T18" fmla="*/ 1 w 641"/>
                  <a:gd name="T19" fmla="*/ 2 h 699"/>
                  <a:gd name="T20" fmla="*/ 1 w 641"/>
                  <a:gd name="T21" fmla="*/ 2 h 699"/>
                  <a:gd name="T22" fmla="*/ 1 w 641"/>
                  <a:gd name="T23" fmla="*/ 2 h 699"/>
                  <a:gd name="T24" fmla="*/ 1 w 641"/>
                  <a:gd name="T25" fmla="*/ 2 h 699"/>
                  <a:gd name="T26" fmla="*/ 1 w 641"/>
                  <a:gd name="T27" fmla="*/ 2 h 699"/>
                  <a:gd name="T28" fmla="*/ 1 w 641"/>
                  <a:gd name="T29" fmla="*/ 2 h 699"/>
                  <a:gd name="T30" fmla="*/ 1 w 641"/>
                  <a:gd name="T31" fmla="*/ 2 h 699"/>
                  <a:gd name="T32" fmla="*/ 1 w 641"/>
                  <a:gd name="T33" fmla="*/ 2 h 699"/>
                  <a:gd name="T34" fmla="*/ 1 w 641"/>
                  <a:gd name="T35" fmla="*/ 2 h 699"/>
                  <a:gd name="T36" fmla="*/ 1 w 641"/>
                  <a:gd name="T37" fmla="*/ 2 h 699"/>
                  <a:gd name="T38" fmla="*/ 1 w 641"/>
                  <a:gd name="T39" fmla="*/ 2 h 699"/>
                  <a:gd name="T40" fmla="*/ 1 w 641"/>
                  <a:gd name="T41" fmla="*/ 2 h 699"/>
                  <a:gd name="T42" fmla="*/ 0 w 641"/>
                  <a:gd name="T43" fmla="*/ 0 h 699"/>
                  <a:gd name="T44" fmla="*/ 2 w 641"/>
                  <a:gd name="T45" fmla="*/ 1 h 69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41"/>
                  <a:gd name="T70" fmla="*/ 0 h 699"/>
                  <a:gd name="T71" fmla="*/ 641 w 641"/>
                  <a:gd name="T72" fmla="*/ 699 h 69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41" h="699">
                    <a:moveTo>
                      <a:pt x="641" y="3"/>
                    </a:moveTo>
                    <a:lnTo>
                      <a:pt x="641" y="107"/>
                    </a:lnTo>
                    <a:lnTo>
                      <a:pt x="641" y="334"/>
                    </a:lnTo>
                    <a:lnTo>
                      <a:pt x="638" y="563"/>
                    </a:lnTo>
                    <a:lnTo>
                      <a:pt x="629" y="668"/>
                    </a:lnTo>
                    <a:lnTo>
                      <a:pt x="623" y="668"/>
                    </a:lnTo>
                    <a:lnTo>
                      <a:pt x="607" y="669"/>
                    </a:lnTo>
                    <a:lnTo>
                      <a:pt x="583" y="672"/>
                    </a:lnTo>
                    <a:lnTo>
                      <a:pt x="549" y="673"/>
                    </a:lnTo>
                    <a:lnTo>
                      <a:pt x="511" y="676"/>
                    </a:lnTo>
                    <a:lnTo>
                      <a:pt x="466" y="678"/>
                    </a:lnTo>
                    <a:lnTo>
                      <a:pt x="419" y="682"/>
                    </a:lnTo>
                    <a:lnTo>
                      <a:pt x="368" y="684"/>
                    </a:lnTo>
                    <a:lnTo>
                      <a:pt x="318" y="688"/>
                    </a:lnTo>
                    <a:lnTo>
                      <a:pt x="266" y="690"/>
                    </a:lnTo>
                    <a:lnTo>
                      <a:pt x="216" y="693"/>
                    </a:lnTo>
                    <a:lnTo>
                      <a:pt x="169" y="696"/>
                    </a:lnTo>
                    <a:lnTo>
                      <a:pt x="127" y="697"/>
                    </a:lnTo>
                    <a:lnTo>
                      <a:pt x="88" y="698"/>
                    </a:lnTo>
                    <a:lnTo>
                      <a:pt x="57" y="699"/>
                    </a:lnTo>
                    <a:lnTo>
                      <a:pt x="34" y="699"/>
                    </a:lnTo>
                    <a:lnTo>
                      <a:pt x="0" y="0"/>
                    </a:lnTo>
                    <a:lnTo>
                      <a:pt x="641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38" name="Freeform 135"/>
              <p:cNvSpPr>
                <a:spLocks/>
              </p:cNvSpPr>
              <p:nvPr/>
            </p:nvSpPr>
            <p:spPr bwMode="auto">
              <a:xfrm>
                <a:off x="3295" y="2647"/>
                <a:ext cx="117" cy="218"/>
              </a:xfrm>
              <a:custGeom>
                <a:avLst/>
                <a:gdLst>
                  <a:gd name="T0" fmla="*/ 1 w 233"/>
                  <a:gd name="T1" fmla="*/ 1 h 434"/>
                  <a:gd name="T2" fmla="*/ 1 w 233"/>
                  <a:gd name="T3" fmla="*/ 1 h 434"/>
                  <a:gd name="T4" fmla="*/ 1 w 233"/>
                  <a:gd name="T5" fmla="*/ 1 h 434"/>
                  <a:gd name="T6" fmla="*/ 1 w 233"/>
                  <a:gd name="T7" fmla="*/ 1 h 434"/>
                  <a:gd name="T8" fmla="*/ 1 w 233"/>
                  <a:gd name="T9" fmla="*/ 1 h 434"/>
                  <a:gd name="T10" fmla="*/ 1 w 233"/>
                  <a:gd name="T11" fmla="*/ 1 h 434"/>
                  <a:gd name="T12" fmla="*/ 1 w 233"/>
                  <a:gd name="T13" fmla="*/ 1 h 434"/>
                  <a:gd name="T14" fmla="*/ 1 w 233"/>
                  <a:gd name="T15" fmla="*/ 1 h 434"/>
                  <a:gd name="T16" fmla="*/ 1 w 233"/>
                  <a:gd name="T17" fmla="*/ 1 h 434"/>
                  <a:gd name="T18" fmla="*/ 1 w 233"/>
                  <a:gd name="T19" fmla="*/ 1 h 434"/>
                  <a:gd name="T20" fmla="*/ 1 w 233"/>
                  <a:gd name="T21" fmla="*/ 1 h 434"/>
                  <a:gd name="T22" fmla="*/ 1 w 233"/>
                  <a:gd name="T23" fmla="*/ 1 h 434"/>
                  <a:gd name="T24" fmla="*/ 1 w 233"/>
                  <a:gd name="T25" fmla="*/ 1 h 434"/>
                  <a:gd name="T26" fmla="*/ 1 w 233"/>
                  <a:gd name="T27" fmla="*/ 1 h 434"/>
                  <a:gd name="T28" fmla="*/ 1 w 233"/>
                  <a:gd name="T29" fmla="*/ 1 h 434"/>
                  <a:gd name="T30" fmla="*/ 1 w 233"/>
                  <a:gd name="T31" fmla="*/ 1 h 434"/>
                  <a:gd name="T32" fmla="*/ 1 w 233"/>
                  <a:gd name="T33" fmla="*/ 1 h 434"/>
                  <a:gd name="T34" fmla="*/ 1 w 233"/>
                  <a:gd name="T35" fmla="*/ 1 h 434"/>
                  <a:gd name="T36" fmla="*/ 1 w 233"/>
                  <a:gd name="T37" fmla="*/ 1 h 434"/>
                  <a:gd name="T38" fmla="*/ 1 w 233"/>
                  <a:gd name="T39" fmla="*/ 1 h 434"/>
                  <a:gd name="T40" fmla="*/ 1 w 233"/>
                  <a:gd name="T41" fmla="*/ 1 h 434"/>
                  <a:gd name="T42" fmla="*/ 1 w 233"/>
                  <a:gd name="T43" fmla="*/ 1 h 434"/>
                  <a:gd name="T44" fmla="*/ 1 w 233"/>
                  <a:gd name="T45" fmla="*/ 1 h 434"/>
                  <a:gd name="T46" fmla="*/ 1 w 233"/>
                  <a:gd name="T47" fmla="*/ 1 h 434"/>
                  <a:gd name="T48" fmla="*/ 1 w 233"/>
                  <a:gd name="T49" fmla="*/ 1 h 434"/>
                  <a:gd name="T50" fmla="*/ 1 w 233"/>
                  <a:gd name="T51" fmla="*/ 1 h 434"/>
                  <a:gd name="T52" fmla="*/ 1 w 233"/>
                  <a:gd name="T53" fmla="*/ 1 h 434"/>
                  <a:gd name="T54" fmla="*/ 1 w 233"/>
                  <a:gd name="T55" fmla="*/ 1 h 434"/>
                  <a:gd name="T56" fmla="*/ 1 w 233"/>
                  <a:gd name="T57" fmla="*/ 1 h 434"/>
                  <a:gd name="T58" fmla="*/ 1 w 233"/>
                  <a:gd name="T59" fmla="*/ 1 h 434"/>
                  <a:gd name="T60" fmla="*/ 1 w 233"/>
                  <a:gd name="T61" fmla="*/ 1 h 434"/>
                  <a:gd name="T62" fmla="*/ 1 w 233"/>
                  <a:gd name="T63" fmla="*/ 1 h 434"/>
                  <a:gd name="T64" fmla="*/ 1 w 233"/>
                  <a:gd name="T65" fmla="*/ 1 h 434"/>
                  <a:gd name="T66" fmla="*/ 1 w 233"/>
                  <a:gd name="T67" fmla="*/ 1 h 434"/>
                  <a:gd name="T68" fmla="*/ 1 w 233"/>
                  <a:gd name="T69" fmla="*/ 1 h 434"/>
                  <a:gd name="T70" fmla="*/ 1 w 233"/>
                  <a:gd name="T71" fmla="*/ 1 h 434"/>
                  <a:gd name="T72" fmla="*/ 1 w 233"/>
                  <a:gd name="T73" fmla="*/ 1 h 434"/>
                  <a:gd name="T74" fmla="*/ 1 w 233"/>
                  <a:gd name="T75" fmla="*/ 1 h 434"/>
                  <a:gd name="T76" fmla="*/ 1 w 233"/>
                  <a:gd name="T77" fmla="*/ 1 h 434"/>
                  <a:gd name="T78" fmla="*/ 1 w 233"/>
                  <a:gd name="T79" fmla="*/ 1 h 434"/>
                  <a:gd name="T80" fmla="*/ 1 w 233"/>
                  <a:gd name="T81" fmla="*/ 1 h 434"/>
                  <a:gd name="T82" fmla="*/ 1 w 233"/>
                  <a:gd name="T83" fmla="*/ 1 h 434"/>
                  <a:gd name="T84" fmla="*/ 1 w 233"/>
                  <a:gd name="T85" fmla="*/ 1 h 4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3"/>
                  <a:gd name="T130" fmla="*/ 0 h 434"/>
                  <a:gd name="T131" fmla="*/ 233 w 233"/>
                  <a:gd name="T132" fmla="*/ 434 h 4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3" h="434">
                    <a:moveTo>
                      <a:pt x="133" y="147"/>
                    </a:moveTo>
                    <a:lnTo>
                      <a:pt x="137" y="164"/>
                    </a:lnTo>
                    <a:lnTo>
                      <a:pt x="137" y="180"/>
                    </a:lnTo>
                    <a:lnTo>
                      <a:pt x="135" y="196"/>
                    </a:lnTo>
                    <a:lnTo>
                      <a:pt x="130" y="211"/>
                    </a:lnTo>
                    <a:lnTo>
                      <a:pt x="122" y="226"/>
                    </a:lnTo>
                    <a:lnTo>
                      <a:pt x="114" y="240"/>
                    </a:lnTo>
                    <a:lnTo>
                      <a:pt x="104" y="253"/>
                    </a:lnTo>
                    <a:lnTo>
                      <a:pt x="92" y="266"/>
                    </a:lnTo>
                    <a:lnTo>
                      <a:pt x="86" y="270"/>
                    </a:lnTo>
                    <a:lnTo>
                      <a:pt x="79" y="272"/>
                    </a:lnTo>
                    <a:lnTo>
                      <a:pt x="74" y="274"/>
                    </a:lnTo>
                    <a:lnTo>
                      <a:pt x="67" y="275"/>
                    </a:lnTo>
                    <a:lnTo>
                      <a:pt x="60" y="275"/>
                    </a:lnTo>
                    <a:lnTo>
                      <a:pt x="52" y="275"/>
                    </a:lnTo>
                    <a:lnTo>
                      <a:pt x="41" y="275"/>
                    </a:lnTo>
                    <a:lnTo>
                      <a:pt x="31" y="273"/>
                    </a:lnTo>
                    <a:lnTo>
                      <a:pt x="36" y="279"/>
                    </a:lnTo>
                    <a:lnTo>
                      <a:pt x="40" y="283"/>
                    </a:lnTo>
                    <a:lnTo>
                      <a:pt x="46" y="288"/>
                    </a:lnTo>
                    <a:lnTo>
                      <a:pt x="52" y="291"/>
                    </a:lnTo>
                    <a:lnTo>
                      <a:pt x="59" y="295"/>
                    </a:lnTo>
                    <a:lnTo>
                      <a:pt x="66" y="297"/>
                    </a:lnTo>
                    <a:lnTo>
                      <a:pt x="72" y="298"/>
                    </a:lnTo>
                    <a:lnTo>
                      <a:pt x="79" y="300"/>
                    </a:lnTo>
                    <a:lnTo>
                      <a:pt x="87" y="298"/>
                    </a:lnTo>
                    <a:lnTo>
                      <a:pt x="97" y="296"/>
                    </a:lnTo>
                    <a:lnTo>
                      <a:pt x="107" y="295"/>
                    </a:lnTo>
                    <a:lnTo>
                      <a:pt x="117" y="295"/>
                    </a:lnTo>
                    <a:lnTo>
                      <a:pt x="128" y="295"/>
                    </a:lnTo>
                    <a:lnTo>
                      <a:pt x="136" y="295"/>
                    </a:lnTo>
                    <a:lnTo>
                      <a:pt x="143" y="297"/>
                    </a:lnTo>
                    <a:lnTo>
                      <a:pt x="146" y="300"/>
                    </a:lnTo>
                    <a:lnTo>
                      <a:pt x="146" y="316"/>
                    </a:lnTo>
                    <a:lnTo>
                      <a:pt x="144" y="329"/>
                    </a:lnTo>
                    <a:lnTo>
                      <a:pt x="139" y="343"/>
                    </a:lnTo>
                    <a:lnTo>
                      <a:pt x="131" y="356"/>
                    </a:lnTo>
                    <a:lnTo>
                      <a:pt x="122" y="369"/>
                    </a:lnTo>
                    <a:lnTo>
                      <a:pt x="112" y="379"/>
                    </a:lnTo>
                    <a:lnTo>
                      <a:pt x="101" y="388"/>
                    </a:lnTo>
                    <a:lnTo>
                      <a:pt x="90" y="396"/>
                    </a:lnTo>
                    <a:lnTo>
                      <a:pt x="99" y="400"/>
                    </a:lnTo>
                    <a:lnTo>
                      <a:pt x="109" y="401"/>
                    </a:lnTo>
                    <a:lnTo>
                      <a:pt x="120" y="401"/>
                    </a:lnTo>
                    <a:lnTo>
                      <a:pt x="129" y="400"/>
                    </a:lnTo>
                    <a:lnTo>
                      <a:pt x="139" y="397"/>
                    </a:lnTo>
                    <a:lnTo>
                      <a:pt x="148" y="394"/>
                    </a:lnTo>
                    <a:lnTo>
                      <a:pt x="158" y="389"/>
                    </a:lnTo>
                    <a:lnTo>
                      <a:pt x="166" y="385"/>
                    </a:lnTo>
                    <a:lnTo>
                      <a:pt x="174" y="379"/>
                    </a:lnTo>
                    <a:lnTo>
                      <a:pt x="180" y="372"/>
                    </a:lnTo>
                    <a:lnTo>
                      <a:pt x="186" y="364"/>
                    </a:lnTo>
                    <a:lnTo>
                      <a:pt x="192" y="356"/>
                    </a:lnTo>
                    <a:lnTo>
                      <a:pt x="199" y="348"/>
                    </a:lnTo>
                    <a:lnTo>
                      <a:pt x="206" y="340"/>
                    </a:lnTo>
                    <a:lnTo>
                      <a:pt x="214" y="334"/>
                    </a:lnTo>
                    <a:lnTo>
                      <a:pt x="224" y="329"/>
                    </a:lnTo>
                    <a:lnTo>
                      <a:pt x="229" y="339"/>
                    </a:lnTo>
                    <a:lnTo>
                      <a:pt x="233" y="349"/>
                    </a:lnTo>
                    <a:lnTo>
                      <a:pt x="233" y="358"/>
                    </a:lnTo>
                    <a:lnTo>
                      <a:pt x="230" y="369"/>
                    </a:lnTo>
                    <a:lnTo>
                      <a:pt x="220" y="385"/>
                    </a:lnTo>
                    <a:lnTo>
                      <a:pt x="207" y="397"/>
                    </a:lnTo>
                    <a:lnTo>
                      <a:pt x="193" y="408"/>
                    </a:lnTo>
                    <a:lnTo>
                      <a:pt x="178" y="416"/>
                    </a:lnTo>
                    <a:lnTo>
                      <a:pt x="161" y="423"/>
                    </a:lnTo>
                    <a:lnTo>
                      <a:pt x="144" y="427"/>
                    </a:lnTo>
                    <a:lnTo>
                      <a:pt x="127" y="431"/>
                    </a:lnTo>
                    <a:lnTo>
                      <a:pt x="109" y="434"/>
                    </a:lnTo>
                    <a:lnTo>
                      <a:pt x="101" y="431"/>
                    </a:lnTo>
                    <a:lnTo>
                      <a:pt x="93" y="427"/>
                    </a:lnTo>
                    <a:lnTo>
                      <a:pt x="85" y="424"/>
                    </a:lnTo>
                    <a:lnTo>
                      <a:pt x="76" y="420"/>
                    </a:lnTo>
                    <a:lnTo>
                      <a:pt x="68" y="417"/>
                    </a:lnTo>
                    <a:lnTo>
                      <a:pt x="60" y="411"/>
                    </a:lnTo>
                    <a:lnTo>
                      <a:pt x="53" y="406"/>
                    </a:lnTo>
                    <a:lnTo>
                      <a:pt x="46" y="397"/>
                    </a:lnTo>
                    <a:lnTo>
                      <a:pt x="48" y="393"/>
                    </a:lnTo>
                    <a:lnTo>
                      <a:pt x="52" y="391"/>
                    </a:lnTo>
                    <a:lnTo>
                      <a:pt x="56" y="388"/>
                    </a:lnTo>
                    <a:lnTo>
                      <a:pt x="61" y="387"/>
                    </a:lnTo>
                    <a:lnTo>
                      <a:pt x="67" y="386"/>
                    </a:lnTo>
                    <a:lnTo>
                      <a:pt x="72" y="385"/>
                    </a:lnTo>
                    <a:lnTo>
                      <a:pt x="77" y="384"/>
                    </a:lnTo>
                    <a:lnTo>
                      <a:pt x="82" y="381"/>
                    </a:lnTo>
                    <a:lnTo>
                      <a:pt x="93" y="370"/>
                    </a:lnTo>
                    <a:lnTo>
                      <a:pt x="104" y="358"/>
                    </a:lnTo>
                    <a:lnTo>
                      <a:pt x="112" y="346"/>
                    </a:lnTo>
                    <a:lnTo>
                      <a:pt x="115" y="332"/>
                    </a:lnTo>
                    <a:lnTo>
                      <a:pt x="104" y="335"/>
                    </a:lnTo>
                    <a:lnTo>
                      <a:pt x="91" y="335"/>
                    </a:lnTo>
                    <a:lnTo>
                      <a:pt x="79" y="334"/>
                    </a:lnTo>
                    <a:lnTo>
                      <a:pt x="68" y="329"/>
                    </a:lnTo>
                    <a:lnTo>
                      <a:pt x="56" y="325"/>
                    </a:lnTo>
                    <a:lnTo>
                      <a:pt x="45" y="318"/>
                    </a:lnTo>
                    <a:lnTo>
                      <a:pt x="34" y="310"/>
                    </a:lnTo>
                    <a:lnTo>
                      <a:pt x="24" y="301"/>
                    </a:lnTo>
                    <a:lnTo>
                      <a:pt x="10" y="282"/>
                    </a:lnTo>
                    <a:lnTo>
                      <a:pt x="2" y="260"/>
                    </a:lnTo>
                    <a:lnTo>
                      <a:pt x="0" y="237"/>
                    </a:lnTo>
                    <a:lnTo>
                      <a:pt x="6" y="215"/>
                    </a:lnTo>
                    <a:lnTo>
                      <a:pt x="13" y="218"/>
                    </a:lnTo>
                    <a:lnTo>
                      <a:pt x="16" y="223"/>
                    </a:lnTo>
                    <a:lnTo>
                      <a:pt x="18" y="230"/>
                    </a:lnTo>
                    <a:lnTo>
                      <a:pt x="21" y="238"/>
                    </a:lnTo>
                    <a:lnTo>
                      <a:pt x="23" y="245"/>
                    </a:lnTo>
                    <a:lnTo>
                      <a:pt x="28" y="252"/>
                    </a:lnTo>
                    <a:lnTo>
                      <a:pt x="33" y="256"/>
                    </a:lnTo>
                    <a:lnTo>
                      <a:pt x="44" y="257"/>
                    </a:lnTo>
                    <a:lnTo>
                      <a:pt x="48" y="257"/>
                    </a:lnTo>
                    <a:lnTo>
                      <a:pt x="53" y="257"/>
                    </a:lnTo>
                    <a:lnTo>
                      <a:pt x="57" y="257"/>
                    </a:lnTo>
                    <a:lnTo>
                      <a:pt x="63" y="257"/>
                    </a:lnTo>
                    <a:lnTo>
                      <a:pt x="68" y="256"/>
                    </a:lnTo>
                    <a:lnTo>
                      <a:pt x="74" y="253"/>
                    </a:lnTo>
                    <a:lnTo>
                      <a:pt x="78" y="251"/>
                    </a:lnTo>
                    <a:lnTo>
                      <a:pt x="82" y="248"/>
                    </a:lnTo>
                    <a:lnTo>
                      <a:pt x="97" y="215"/>
                    </a:lnTo>
                    <a:lnTo>
                      <a:pt x="97" y="182"/>
                    </a:lnTo>
                    <a:lnTo>
                      <a:pt x="87" y="149"/>
                    </a:lnTo>
                    <a:lnTo>
                      <a:pt x="75" y="114"/>
                    </a:lnTo>
                    <a:lnTo>
                      <a:pt x="66" y="82"/>
                    </a:lnTo>
                    <a:lnTo>
                      <a:pt x="66" y="51"/>
                    </a:lnTo>
                    <a:lnTo>
                      <a:pt x="79" y="23"/>
                    </a:lnTo>
                    <a:lnTo>
                      <a:pt x="115" y="0"/>
                    </a:lnTo>
                    <a:lnTo>
                      <a:pt x="117" y="16"/>
                    </a:lnTo>
                    <a:lnTo>
                      <a:pt x="122" y="56"/>
                    </a:lnTo>
                    <a:lnTo>
                      <a:pt x="128" y="105"/>
                    </a:lnTo>
                    <a:lnTo>
                      <a:pt x="133" y="1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39" name="Freeform 136"/>
              <p:cNvSpPr>
                <a:spLocks/>
              </p:cNvSpPr>
              <p:nvPr/>
            </p:nvSpPr>
            <p:spPr bwMode="auto">
              <a:xfrm>
                <a:off x="2603" y="2661"/>
                <a:ext cx="289" cy="328"/>
              </a:xfrm>
              <a:custGeom>
                <a:avLst/>
                <a:gdLst>
                  <a:gd name="T0" fmla="*/ 1 w 578"/>
                  <a:gd name="T1" fmla="*/ 2 h 654"/>
                  <a:gd name="T2" fmla="*/ 1 w 578"/>
                  <a:gd name="T3" fmla="*/ 2 h 654"/>
                  <a:gd name="T4" fmla="*/ 1 w 578"/>
                  <a:gd name="T5" fmla="*/ 2 h 654"/>
                  <a:gd name="T6" fmla="*/ 1 w 578"/>
                  <a:gd name="T7" fmla="*/ 2 h 654"/>
                  <a:gd name="T8" fmla="*/ 1 w 578"/>
                  <a:gd name="T9" fmla="*/ 2 h 654"/>
                  <a:gd name="T10" fmla="*/ 1 w 578"/>
                  <a:gd name="T11" fmla="*/ 2 h 654"/>
                  <a:gd name="T12" fmla="*/ 1 w 578"/>
                  <a:gd name="T13" fmla="*/ 2 h 654"/>
                  <a:gd name="T14" fmla="*/ 1 w 578"/>
                  <a:gd name="T15" fmla="*/ 2 h 654"/>
                  <a:gd name="T16" fmla="*/ 1 w 578"/>
                  <a:gd name="T17" fmla="*/ 2 h 654"/>
                  <a:gd name="T18" fmla="*/ 1 w 578"/>
                  <a:gd name="T19" fmla="*/ 2 h 654"/>
                  <a:gd name="T20" fmla="*/ 1 w 578"/>
                  <a:gd name="T21" fmla="*/ 2 h 654"/>
                  <a:gd name="T22" fmla="*/ 1 w 578"/>
                  <a:gd name="T23" fmla="*/ 2 h 654"/>
                  <a:gd name="T24" fmla="*/ 1 w 578"/>
                  <a:gd name="T25" fmla="*/ 2 h 654"/>
                  <a:gd name="T26" fmla="*/ 1 w 578"/>
                  <a:gd name="T27" fmla="*/ 2 h 654"/>
                  <a:gd name="T28" fmla="*/ 1 w 578"/>
                  <a:gd name="T29" fmla="*/ 2 h 654"/>
                  <a:gd name="T30" fmla="*/ 1 w 578"/>
                  <a:gd name="T31" fmla="*/ 2 h 654"/>
                  <a:gd name="T32" fmla="*/ 1 w 578"/>
                  <a:gd name="T33" fmla="*/ 2 h 654"/>
                  <a:gd name="T34" fmla="*/ 0 w 578"/>
                  <a:gd name="T35" fmla="*/ 0 h 654"/>
                  <a:gd name="T36" fmla="*/ 1 w 578"/>
                  <a:gd name="T37" fmla="*/ 1 h 654"/>
                  <a:gd name="T38" fmla="*/ 1 w 578"/>
                  <a:gd name="T39" fmla="*/ 2 h 65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78"/>
                  <a:gd name="T61" fmla="*/ 0 h 654"/>
                  <a:gd name="T62" fmla="*/ 578 w 578"/>
                  <a:gd name="T63" fmla="*/ 654 h 65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78" h="654">
                    <a:moveTo>
                      <a:pt x="568" y="622"/>
                    </a:moveTo>
                    <a:lnTo>
                      <a:pt x="545" y="624"/>
                    </a:lnTo>
                    <a:lnTo>
                      <a:pt x="517" y="625"/>
                    </a:lnTo>
                    <a:lnTo>
                      <a:pt x="481" y="629"/>
                    </a:lnTo>
                    <a:lnTo>
                      <a:pt x="441" y="631"/>
                    </a:lnTo>
                    <a:lnTo>
                      <a:pt x="398" y="633"/>
                    </a:lnTo>
                    <a:lnTo>
                      <a:pt x="352" y="636"/>
                    </a:lnTo>
                    <a:lnTo>
                      <a:pt x="305" y="639"/>
                    </a:lnTo>
                    <a:lnTo>
                      <a:pt x="258" y="641"/>
                    </a:lnTo>
                    <a:lnTo>
                      <a:pt x="213" y="644"/>
                    </a:lnTo>
                    <a:lnTo>
                      <a:pt x="169" y="646"/>
                    </a:lnTo>
                    <a:lnTo>
                      <a:pt x="129" y="648"/>
                    </a:lnTo>
                    <a:lnTo>
                      <a:pt x="94" y="651"/>
                    </a:lnTo>
                    <a:lnTo>
                      <a:pt x="64" y="652"/>
                    </a:lnTo>
                    <a:lnTo>
                      <a:pt x="42" y="653"/>
                    </a:lnTo>
                    <a:lnTo>
                      <a:pt x="27" y="654"/>
                    </a:lnTo>
                    <a:lnTo>
                      <a:pt x="23" y="654"/>
                    </a:lnTo>
                    <a:lnTo>
                      <a:pt x="0" y="0"/>
                    </a:lnTo>
                    <a:lnTo>
                      <a:pt x="578" y="8"/>
                    </a:lnTo>
                    <a:lnTo>
                      <a:pt x="568" y="622"/>
                    </a:lnTo>
                    <a:close/>
                  </a:path>
                </a:pathLst>
              </a:custGeom>
              <a:solidFill>
                <a:srgbClr val="26AD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40" name="Freeform 137"/>
              <p:cNvSpPr>
                <a:spLocks/>
              </p:cNvSpPr>
              <p:nvPr/>
            </p:nvSpPr>
            <p:spPr bwMode="auto">
              <a:xfrm>
                <a:off x="2561" y="3027"/>
                <a:ext cx="378" cy="112"/>
              </a:xfrm>
              <a:custGeom>
                <a:avLst/>
                <a:gdLst>
                  <a:gd name="T0" fmla="*/ 1 w 756"/>
                  <a:gd name="T1" fmla="*/ 0 h 226"/>
                  <a:gd name="T2" fmla="*/ 1 w 756"/>
                  <a:gd name="T3" fmla="*/ 0 h 226"/>
                  <a:gd name="T4" fmla="*/ 1 w 756"/>
                  <a:gd name="T5" fmla="*/ 0 h 226"/>
                  <a:gd name="T6" fmla="*/ 1 w 756"/>
                  <a:gd name="T7" fmla="*/ 0 h 226"/>
                  <a:gd name="T8" fmla="*/ 1 w 756"/>
                  <a:gd name="T9" fmla="*/ 0 h 226"/>
                  <a:gd name="T10" fmla="*/ 1 w 756"/>
                  <a:gd name="T11" fmla="*/ 0 h 226"/>
                  <a:gd name="T12" fmla="*/ 1 w 756"/>
                  <a:gd name="T13" fmla="*/ 0 h 226"/>
                  <a:gd name="T14" fmla="*/ 1 w 756"/>
                  <a:gd name="T15" fmla="*/ 0 h 226"/>
                  <a:gd name="T16" fmla="*/ 1 w 756"/>
                  <a:gd name="T17" fmla="*/ 0 h 226"/>
                  <a:gd name="T18" fmla="*/ 1 w 756"/>
                  <a:gd name="T19" fmla="*/ 0 h 226"/>
                  <a:gd name="T20" fmla="*/ 1 w 756"/>
                  <a:gd name="T21" fmla="*/ 0 h 226"/>
                  <a:gd name="T22" fmla="*/ 1 w 756"/>
                  <a:gd name="T23" fmla="*/ 0 h 226"/>
                  <a:gd name="T24" fmla="*/ 1 w 756"/>
                  <a:gd name="T25" fmla="*/ 0 h 226"/>
                  <a:gd name="T26" fmla="*/ 1 w 756"/>
                  <a:gd name="T27" fmla="*/ 0 h 226"/>
                  <a:gd name="T28" fmla="*/ 1 w 756"/>
                  <a:gd name="T29" fmla="*/ 0 h 226"/>
                  <a:gd name="T30" fmla="*/ 1 w 756"/>
                  <a:gd name="T31" fmla="*/ 0 h 226"/>
                  <a:gd name="T32" fmla="*/ 1 w 756"/>
                  <a:gd name="T33" fmla="*/ 0 h 226"/>
                  <a:gd name="T34" fmla="*/ 1 w 756"/>
                  <a:gd name="T35" fmla="*/ 0 h 226"/>
                  <a:gd name="T36" fmla="*/ 1 w 756"/>
                  <a:gd name="T37" fmla="*/ 0 h 226"/>
                  <a:gd name="T38" fmla="*/ 1 w 756"/>
                  <a:gd name="T39" fmla="*/ 0 h 226"/>
                  <a:gd name="T40" fmla="*/ 1 w 756"/>
                  <a:gd name="T41" fmla="*/ 0 h 226"/>
                  <a:gd name="T42" fmla="*/ 1 w 756"/>
                  <a:gd name="T43" fmla="*/ 0 h 226"/>
                  <a:gd name="T44" fmla="*/ 1 w 756"/>
                  <a:gd name="T45" fmla="*/ 0 h 226"/>
                  <a:gd name="T46" fmla="*/ 1 w 756"/>
                  <a:gd name="T47" fmla="*/ 0 h 226"/>
                  <a:gd name="T48" fmla="*/ 1 w 756"/>
                  <a:gd name="T49" fmla="*/ 0 h 226"/>
                  <a:gd name="T50" fmla="*/ 1 w 756"/>
                  <a:gd name="T51" fmla="*/ 0 h 226"/>
                  <a:gd name="T52" fmla="*/ 1 w 756"/>
                  <a:gd name="T53" fmla="*/ 0 h 226"/>
                  <a:gd name="T54" fmla="*/ 1 w 756"/>
                  <a:gd name="T55" fmla="*/ 0 h 226"/>
                  <a:gd name="T56" fmla="*/ 1 w 756"/>
                  <a:gd name="T57" fmla="*/ 0 h 226"/>
                  <a:gd name="T58" fmla="*/ 1 w 756"/>
                  <a:gd name="T59" fmla="*/ 0 h 226"/>
                  <a:gd name="T60" fmla="*/ 1 w 756"/>
                  <a:gd name="T61" fmla="*/ 0 h 226"/>
                  <a:gd name="T62" fmla="*/ 1 w 756"/>
                  <a:gd name="T63" fmla="*/ 0 h 226"/>
                  <a:gd name="T64" fmla="*/ 1 w 756"/>
                  <a:gd name="T65" fmla="*/ 0 h 226"/>
                  <a:gd name="T66" fmla="*/ 1 w 756"/>
                  <a:gd name="T67" fmla="*/ 0 h 226"/>
                  <a:gd name="T68" fmla="*/ 1 w 756"/>
                  <a:gd name="T69" fmla="*/ 0 h 226"/>
                  <a:gd name="T70" fmla="*/ 1 w 756"/>
                  <a:gd name="T71" fmla="*/ 0 h 226"/>
                  <a:gd name="T72" fmla="*/ 1 w 756"/>
                  <a:gd name="T73" fmla="*/ 0 h 226"/>
                  <a:gd name="T74" fmla="*/ 1 w 756"/>
                  <a:gd name="T75" fmla="*/ 0 h 226"/>
                  <a:gd name="T76" fmla="*/ 1 w 756"/>
                  <a:gd name="T77" fmla="*/ 0 h 226"/>
                  <a:gd name="T78" fmla="*/ 1 w 756"/>
                  <a:gd name="T79" fmla="*/ 0 h 226"/>
                  <a:gd name="T80" fmla="*/ 1 w 756"/>
                  <a:gd name="T81" fmla="*/ 0 h 226"/>
                  <a:gd name="T82" fmla="*/ 1 w 756"/>
                  <a:gd name="T83" fmla="*/ 0 h 226"/>
                  <a:gd name="T84" fmla="*/ 1 w 756"/>
                  <a:gd name="T85" fmla="*/ 0 h 226"/>
                  <a:gd name="T86" fmla="*/ 1 w 756"/>
                  <a:gd name="T87" fmla="*/ 0 h 226"/>
                  <a:gd name="T88" fmla="*/ 1 w 756"/>
                  <a:gd name="T89" fmla="*/ 0 h 226"/>
                  <a:gd name="T90" fmla="*/ 1 w 756"/>
                  <a:gd name="T91" fmla="*/ 0 h 22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756"/>
                  <a:gd name="T139" fmla="*/ 0 h 226"/>
                  <a:gd name="T140" fmla="*/ 756 w 756"/>
                  <a:gd name="T141" fmla="*/ 226 h 22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756" h="226">
                    <a:moveTo>
                      <a:pt x="756" y="6"/>
                    </a:moveTo>
                    <a:lnTo>
                      <a:pt x="754" y="7"/>
                    </a:lnTo>
                    <a:lnTo>
                      <a:pt x="749" y="9"/>
                    </a:lnTo>
                    <a:lnTo>
                      <a:pt x="741" y="14"/>
                    </a:lnTo>
                    <a:lnTo>
                      <a:pt x="729" y="20"/>
                    </a:lnTo>
                    <a:lnTo>
                      <a:pt x="716" y="27"/>
                    </a:lnTo>
                    <a:lnTo>
                      <a:pt x="700" y="35"/>
                    </a:lnTo>
                    <a:lnTo>
                      <a:pt x="682" y="43"/>
                    </a:lnTo>
                    <a:lnTo>
                      <a:pt x="664" y="51"/>
                    </a:lnTo>
                    <a:lnTo>
                      <a:pt x="643" y="59"/>
                    </a:lnTo>
                    <a:lnTo>
                      <a:pt x="622" y="67"/>
                    </a:lnTo>
                    <a:lnTo>
                      <a:pt x="602" y="74"/>
                    </a:lnTo>
                    <a:lnTo>
                      <a:pt x="580" y="81"/>
                    </a:lnTo>
                    <a:lnTo>
                      <a:pt x="559" y="86"/>
                    </a:lnTo>
                    <a:lnTo>
                      <a:pt x="538" y="90"/>
                    </a:lnTo>
                    <a:lnTo>
                      <a:pt x="519" y="92"/>
                    </a:lnTo>
                    <a:lnTo>
                      <a:pt x="500" y="92"/>
                    </a:lnTo>
                    <a:lnTo>
                      <a:pt x="486" y="128"/>
                    </a:lnTo>
                    <a:lnTo>
                      <a:pt x="478" y="173"/>
                    </a:lnTo>
                    <a:lnTo>
                      <a:pt x="475" y="210"/>
                    </a:lnTo>
                    <a:lnTo>
                      <a:pt x="475" y="226"/>
                    </a:lnTo>
                    <a:lnTo>
                      <a:pt x="458" y="206"/>
                    </a:lnTo>
                    <a:lnTo>
                      <a:pt x="452" y="180"/>
                    </a:lnTo>
                    <a:lnTo>
                      <a:pt x="453" y="151"/>
                    </a:lnTo>
                    <a:lnTo>
                      <a:pt x="458" y="123"/>
                    </a:lnTo>
                    <a:lnTo>
                      <a:pt x="460" y="116"/>
                    </a:lnTo>
                    <a:lnTo>
                      <a:pt x="463" y="108"/>
                    </a:lnTo>
                    <a:lnTo>
                      <a:pt x="467" y="101"/>
                    </a:lnTo>
                    <a:lnTo>
                      <a:pt x="470" y="96"/>
                    </a:lnTo>
                    <a:lnTo>
                      <a:pt x="476" y="90"/>
                    </a:lnTo>
                    <a:lnTo>
                      <a:pt x="482" y="84"/>
                    </a:lnTo>
                    <a:lnTo>
                      <a:pt x="488" y="81"/>
                    </a:lnTo>
                    <a:lnTo>
                      <a:pt x="496" y="77"/>
                    </a:lnTo>
                    <a:lnTo>
                      <a:pt x="505" y="77"/>
                    </a:lnTo>
                    <a:lnTo>
                      <a:pt x="520" y="75"/>
                    </a:lnTo>
                    <a:lnTo>
                      <a:pt x="541" y="69"/>
                    </a:lnTo>
                    <a:lnTo>
                      <a:pt x="565" y="62"/>
                    </a:lnTo>
                    <a:lnTo>
                      <a:pt x="590" y="54"/>
                    </a:lnTo>
                    <a:lnTo>
                      <a:pt x="614" y="46"/>
                    </a:lnTo>
                    <a:lnTo>
                      <a:pt x="636" y="38"/>
                    </a:lnTo>
                    <a:lnTo>
                      <a:pt x="653" y="33"/>
                    </a:lnTo>
                    <a:lnTo>
                      <a:pt x="636" y="32"/>
                    </a:lnTo>
                    <a:lnTo>
                      <a:pt x="609" y="33"/>
                    </a:lnTo>
                    <a:lnTo>
                      <a:pt x="574" y="35"/>
                    </a:lnTo>
                    <a:lnTo>
                      <a:pt x="531" y="37"/>
                    </a:lnTo>
                    <a:lnTo>
                      <a:pt x="483" y="40"/>
                    </a:lnTo>
                    <a:lnTo>
                      <a:pt x="431" y="44"/>
                    </a:lnTo>
                    <a:lnTo>
                      <a:pt x="376" y="47"/>
                    </a:lnTo>
                    <a:lnTo>
                      <a:pt x="321" y="52"/>
                    </a:lnTo>
                    <a:lnTo>
                      <a:pt x="264" y="57"/>
                    </a:lnTo>
                    <a:lnTo>
                      <a:pt x="210" y="60"/>
                    </a:lnTo>
                    <a:lnTo>
                      <a:pt x="159" y="65"/>
                    </a:lnTo>
                    <a:lnTo>
                      <a:pt x="113" y="68"/>
                    </a:lnTo>
                    <a:lnTo>
                      <a:pt x="72" y="71"/>
                    </a:lnTo>
                    <a:lnTo>
                      <a:pt x="40" y="73"/>
                    </a:lnTo>
                    <a:lnTo>
                      <a:pt x="14" y="75"/>
                    </a:lnTo>
                    <a:lnTo>
                      <a:pt x="0" y="75"/>
                    </a:lnTo>
                    <a:lnTo>
                      <a:pt x="2" y="69"/>
                    </a:lnTo>
                    <a:lnTo>
                      <a:pt x="4" y="63"/>
                    </a:lnTo>
                    <a:lnTo>
                      <a:pt x="6" y="59"/>
                    </a:lnTo>
                    <a:lnTo>
                      <a:pt x="7" y="52"/>
                    </a:lnTo>
                    <a:lnTo>
                      <a:pt x="13" y="51"/>
                    </a:lnTo>
                    <a:lnTo>
                      <a:pt x="23" y="51"/>
                    </a:lnTo>
                    <a:lnTo>
                      <a:pt x="36" y="50"/>
                    </a:lnTo>
                    <a:lnTo>
                      <a:pt x="52" y="47"/>
                    </a:lnTo>
                    <a:lnTo>
                      <a:pt x="71" y="46"/>
                    </a:lnTo>
                    <a:lnTo>
                      <a:pt x="91" y="44"/>
                    </a:lnTo>
                    <a:lnTo>
                      <a:pt x="114" y="42"/>
                    </a:lnTo>
                    <a:lnTo>
                      <a:pt x="140" y="39"/>
                    </a:lnTo>
                    <a:lnTo>
                      <a:pt x="167" y="37"/>
                    </a:lnTo>
                    <a:lnTo>
                      <a:pt x="195" y="35"/>
                    </a:lnTo>
                    <a:lnTo>
                      <a:pt x="225" y="31"/>
                    </a:lnTo>
                    <a:lnTo>
                      <a:pt x="256" y="29"/>
                    </a:lnTo>
                    <a:lnTo>
                      <a:pt x="288" y="27"/>
                    </a:lnTo>
                    <a:lnTo>
                      <a:pt x="321" y="23"/>
                    </a:lnTo>
                    <a:lnTo>
                      <a:pt x="354" y="21"/>
                    </a:lnTo>
                    <a:lnTo>
                      <a:pt x="387" y="18"/>
                    </a:lnTo>
                    <a:lnTo>
                      <a:pt x="420" y="15"/>
                    </a:lnTo>
                    <a:lnTo>
                      <a:pt x="453" y="13"/>
                    </a:lnTo>
                    <a:lnTo>
                      <a:pt x="485" y="10"/>
                    </a:lnTo>
                    <a:lnTo>
                      <a:pt x="516" y="8"/>
                    </a:lnTo>
                    <a:lnTo>
                      <a:pt x="548" y="7"/>
                    </a:lnTo>
                    <a:lnTo>
                      <a:pt x="576" y="5"/>
                    </a:lnTo>
                    <a:lnTo>
                      <a:pt x="605" y="4"/>
                    </a:lnTo>
                    <a:lnTo>
                      <a:pt x="632" y="2"/>
                    </a:lnTo>
                    <a:lnTo>
                      <a:pt x="656" y="1"/>
                    </a:lnTo>
                    <a:lnTo>
                      <a:pt x="678" y="1"/>
                    </a:lnTo>
                    <a:lnTo>
                      <a:pt x="698" y="0"/>
                    </a:lnTo>
                    <a:lnTo>
                      <a:pt x="716" y="1"/>
                    </a:lnTo>
                    <a:lnTo>
                      <a:pt x="731" y="1"/>
                    </a:lnTo>
                    <a:lnTo>
                      <a:pt x="742" y="2"/>
                    </a:lnTo>
                    <a:lnTo>
                      <a:pt x="751" y="4"/>
                    </a:lnTo>
                    <a:lnTo>
                      <a:pt x="75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41" name="Freeform 138"/>
              <p:cNvSpPr>
                <a:spLocks/>
              </p:cNvSpPr>
              <p:nvPr/>
            </p:nvSpPr>
            <p:spPr bwMode="auto">
              <a:xfrm>
                <a:off x="2437" y="3085"/>
                <a:ext cx="496" cy="113"/>
              </a:xfrm>
              <a:custGeom>
                <a:avLst/>
                <a:gdLst>
                  <a:gd name="T0" fmla="*/ 1 w 991"/>
                  <a:gd name="T1" fmla="*/ 1 h 225"/>
                  <a:gd name="T2" fmla="*/ 1 w 991"/>
                  <a:gd name="T3" fmla="*/ 1 h 225"/>
                  <a:gd name="T4" fmla="*/ 1 w 991"/>
                  <a:gd name="T5" fmla="*/ 1 h 225"/>
                  <a:gd name="T6" fmla="*/ 1 w 991"/>
                  <a:gd name="T7" fmla="*/ 1 h 225"/>
                  <a:gd name="T8" fmla="*/ 1 w 991"/>
                  <a:gd name="T9" fmla="*/ 1 h 225"/>
                  <a:gd name="T10" fmla="*/ 1 w 991"/>
                  <a:gd name="T11" fmla="*/ 1 h 225"/>
                  <a:gd name="T12" fmla="*/ 1 w 991"/>
                  <a:gd name="T13" fmla="*/ 1 h 225"/>
                  <a:gd name="T14" fmla="*/ 1 w 991"/>
                  <a:gd name="T15" fmla="*/ 1 h 225"/>
                  <a:gd name="T16" fmla="*/ 1 w 991"/>
                  <a:gd name="T17" fmla="*/ 1 h 225"/>
                  <a:gd name="T18" fmla="*/ 1 w 991"/>
                  <a:gd name="T19" fmla="*/ 1 h 225"/>
                  <a:gd name="T20" fmla="*/ 1 w 991"/>
                  <a:gd name="T21" fmla="*/ 1 h 225"/>
                  <a:gd name="T22" fmla="*/ 1 w 991"/>
                  <a:gd name="T23" fmla="*/ 1 h 225"/>
                  <a:gd name="T24" fmla="*/ 1 w 991"/>
                  <a:gd name="T25" fmla="*/ 1 h 225"/>
                  <a:gd name="T26" fmla="*/ 1 w 991"/>
                  <a:gd name="T27" fmla="*/ 1 h 225"/>
                  <a:gd name="T28" fmla="*/ 1 w 991"/>
                  <a:gd name="T29" fmla="*/ 1 h 225"/>
                  <a:gd name="T30" fmla="*/ 1 w 991"/>
                  <a:gd name="T31" fmla="*/ 1 h 225"/>
                  <a:gd name="T32" fmla="*/ 1 w 991"/>
                  <a:gd name="T33" fmla="*/ 1 h 225"/>
                  <a:gd name="T34" fmla="*/ 1 w 991"/>
                  <a:gd name="T35" fmla="*/ 1 h 225"/>
                  <a:gd name="T36" fmla="*/ 1 w 991"/>
                  <a:gd name="T37" fmla="*/ 1 h 225"/>
                  <a:gd name="T38" fmla="*/ 1 w 991"/>
                  <a:gd name="T39" fmla="*/ 1 h 225"/>
                  <a:gd name="T40" fmla="*/ 1 w 991"/>
                  <a:gd name="T41" fmla="*/ 0 h 225"/>
                  <a:gd name="T42" fmla="*/ 1 w 991"/>
                  <a:gd name="T43" fmla="*/ 1 h 225"/>
                  <a:gd name="T44" fmla="*/ 1 w 991"/>
                  <a:gd name="T45" fmla="*/ 1 h 225"/>
                  <a:gd name="T46" fmla="*/ 1 w 991"/>
                  <a:gd name="T47" fmla="*/ 1 h 225"/>
                  <a:gd name="T48" fmla="*/ 1 w 991"/>
                  <a:gd name="T49" fmla="*/ 1 h 225"/>
                  <a:gd name="T50" fmla="*/ 1 w 991"/>
                  <a:gd name="T51" fmla="*/ 1 h 225"/>
                  <a:gd name="T52" fmla="*/ 1 w 991"/>
                  <a:gd name="T53" fmla="*/ 1 h 225"/>
                  <a:gd name="T54" fmla="*/ 1 w 991"/>
                  <a:gd name="T55" fmla="*/ 1 h 225"/>
                  <a:gd name="T56" fmla="*/ 1 w 991"/>
                  <a:gd name="T57" fmla="*/ 1 h 225"/>
                  <a:gd name="T58" fmla="*/ 1 w 991"/>
                  <a:gd name="T59" fmla="*/ 1 h 225"/>
                  <a:gd name="T60" fmla="*/ 1 w 991"/>
                  <a:gd name="T61" fmla="*/ 1 h 225"/>
                  <a:gd name="T62" fmla="*/ 1 w 991"/>
                  <a:gd name="T63" fmla="*/ 1 h 225"/>
                  <a:gd name="T64" fmla="*/ 1 w 991"/>
                  <a:gd name="T65" fmla="*/ 1 h 225"/>
                  <a:gd name="T66" fmla="*/ 1 w 991"/>
                  <a:gd name="T67" fmla="*/ 1 h 225"/>
                  <a:gd name="T68" fmla="*/ 1 w 991"/>
                  <a:gd name="T69" fmla="*/ 1 h 225"/>
                  <a:gd name="T70" fmla="*/ 1 w 991"/>
                  <a:gd name="T71" fmla="*/ 1 h 225"/>
                  <a:gd name="T72" fmla="*/ 1 w 991"/>
                  <a:gd name="T73" fmla="*/ 1 h 225"/>
                  <a:gd name="T74" fmla="*/ 2 w 991"/>
                  <a:gd name="T75" fmla="*/ 1 h 225"/>
                  <a:gd name="T76" fmla="*/ 2 w 991"/>
                  <a:gd name="T77" fmla="*/ 1 h 225"/>
                  <a:gd name="T78" fmla="*/ 2 w 991"/>
                  <a:gd name="T79" fmla="*/ 1 h 225"/>
                  <a:gd name="T80" fmla="*/ 2 w 991"/>
                  <a:gd name="T81" fmla="*/ 1 h 225"/>
                  <a:gd name="T82" fmla="*/ 2 w 991"/>
                  <a:gd name="T83" fmla="*/ 1 h 2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91"/>
                  <a:gd name="T127" fmla="*/ 0 h 225"/>
                  <a:gd name="T128" fmla="*/ 991 w 991"/>
                  <a:gd name="T129" fmla="*/ 225 h 2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91" h="225">
                    <a:moveTo>
                      <a:pt x="301" y="225"/>
                    </a:moveTo>
                    <a:lnTo>
                      <a:pt x="298" y="224"/>
                    </a:lnTo>
                    <a:lnTo>
                      <a:pt x="289" y="222"/>
                    </a:lnTo>
                    <a:lnTo>
                      <a:pt x="275" y="218"/>
                    </a:lnTo>
                    <a:lnTo>
                      <a:pt x="256" y="215"/>
                    </a:lnTo>
                    <a:lnTo>
                      <a:pt x="235" y="209"/>
                    </a:lnTo>
                    <a:lnTo>
                      <a:pt x="209" y="204"/>
                    </a:lnTo>
                    <a:lnTo>
                      <a:pt x="183" y="197"/>
                    </a:lnTo>
                    <a:lnTo>
                      <a:pt x="156" y="190"/>
                    </a:lnTo>
                    <a:lnTo>
                      <a:pt x="129" y="183"/>
                    </a:lnTo>
                    <a:lnTo>
                      <a:pt x="101" y="176"/>
                    </a:lnTo>
                    <a:lnTo>
                      <a:pt x="76" y="169"/>
                    </a:lnTo>
                    <a:lnTo>
                      <a:pt x="53" y="162"/>
                    </a:lnTo>
                    <a:lnTo>
                      <a:pt x="33" y="156"/>
                    </a:lnTo>
                    <a:lnTo>
                      <a:pt x="17" y="151"/>
                    </a:lnTo>
                    <a:lnTo>
                      <a:pt x="5" y="147"/>
                    </a:lnTo>
                    <a:lnTo>
                      <a:pt x="0" y="144"/>
                    </a:lnTo>
                    <a:lnTo>
                      <a:pt x="2" y="139"/>
                    </a:lnTo>
                    <a:lnTo>
                      <a:pt x="5" y="136"/>
                    </a:lnTo>
                    <a:lnTo>
                      <a:pt x="10" y="132"/>
                    </a:lnTo>
                    <a:lnTo>
                      <a:pt x="13" y="127"/>
                    </a:lnTo>
                    <a:lnTo>
                      <a:pt x="330" y="85"/>
                    </a:lnTo>
                    <a:lnTo>
                      <a:pt x="333" y="85"/>
                    </a:lnTo>
                    <a:lnTo>
                      <a:pt x="335" y="70"/>
                    </a:lnTo>
                    <a:lnTo>
                      <a:pt x="336" y="54"/>
                    </a:lnTo>
                    <a:lnTo>
                      <a:pt x="334" y="38"/>
                    </a:lnTo>
                    <a:lnTo>
                      <a:pt x="327" y="24"/>
                    </a:lnTo>
                    <a:lnTo>
                      <a:pt x="324" y="24"/>
                    </a:lnTo>
                    <a:lnTo>
                      <a:pt x="318" y="25"/>
                    </a:lnTo>
                    <a:lnTo>
                      <a:pt x="306" y="26"/>
                    </a:lnTo>
                    <a:lnTo>
                      <a:pt x="292" y="27"/>
                    </a:lnTo>
                    <a:lnTo>
                      <a:pt x="276" y="28"/>
                    </a:lnTo>
                    <a:lnTo>
                      <a:pt x="258" y="31"/>
                    </a:lnTo>
                    <a:lnTo>
                      <a:pt x="237" y="33"/>
                    </a:lnTo>
                    <a:lnTo>
                      <a:pt x="216" y="34"/>
                    </a:lnTo>
                    <a:lnTo>
                      <a:pt x="195" y="36"/>
                    </a:lnTo>
                    <a:lnTo>
                      <a:pt x="175" y="39"/>
                    </a:lnTo>
                    <a:lnTo>
                      <a:pt x="156" y="41"/>
                    </a:lnTo>
                    <a:lnTo>
                      <a:pt x="139" y="42"/>
                    </a:lnTo>
                    <a:lnTo>
                      <a:pt x="124" y="43"/>
                    </a:lnTo>
                    <a:lnTo>
                      <a:pt x="111" y="45"/>
                    </a:lnTo>
                    <a:lnTo>
                      <a:pt x="103" y="46"/>
                    </a:lnTo>
                    <a:lnTo>
                      <a:pt x="100" y="46"/>
                    </a:lnTo>
                    <a:lnTo>
                      <a:pt x="98" y="43"/>
                    </a:lnTo>
                    <a:lnTo>
                      <a:pt x="98" y="40"/>
                    </a:lnTo>
                    <a:lnTo>
                      <a:pt x="98" y="36"/>
                    </a:lnTo>
                    <a:lnTo>
                      <a:pt x="98" y="33"/>
                    </a:lnTo>
                    <a:lnTo>
                      <a:pt x="113" y="31"/>
                    </a:lnTo>
                    <a:lnTo>
                      <a:pt x="128" y="27"/>
                    </a:lnTo>
                    <a:lnTo>
                      <a:pt x="144" y="25"/>
                    </a:lnTo>
                    <a:lnTo>
                      <a:pt x="159" y="24"/>
                    </a:lnTo>
                    <a:lnTo>
                      <a:pt x="174" y="21"/>
                    </a:lnTo>
                    <a:lnTo>
                      <a:pt x="189" y="19"/>
                    </a:lnTo>
                    <a:lnTo>
                      <a:pt x="205" y="17"/>
                    </a:lnTo>
                    <a:lnTo>
                      <a:pt x="220" y="16"/>
                    </a:lnTo>
                    <a:lnTo>
                      <a:pt x="235" y="13"/>
                    </a:lnTo>
                    <a:lnTo>
                      <a:pt x="251" y="12"/>
                    </a:lnTo>
                    <a:lnTo>
                      <a:pt x="266" y="10"/>
                    </a:lnTo>
                    <a:lnTo>
                      <a:pt x="282" y="8"/>
                    </a:lnTo>
                    <a:lnTo>
                      <a:pt x="297" y="6"/>
                    </a:lnTo>
                    <a:lnTo>
                      <a:pt x="312" y="4"/>
                    </a:lnTo>
                    <a:lnTo>
                      <a:pt x="328" y="2"/>
                    </a:lnTo>
                    <a:lnTo>
                      <a:pt x="343" y="0"/>
                    </a:lnTo>
                    <a:lnTo>
                      <a:pt x="353" y="13"/>
                    </a:lnTo>
                    <a:lnTo>
                      <a:pt x="360" y="28"/>
                    </a:lnTo>
                    <a:lnTo>
                      <a:pt x="365" y="46"/>
                    </a:lnTo>
                    <a:lnTo>
                      <a:pt x="368" y="62"/>
                    </a:lnTo>
                    <a:lnTo>
                      <a:pt x="372" y="79"/>
                    </a:lnTo>
                    <a:lnTo>
                      <a:pt x="368" y="96"/>
                    </a:lnTo>
                    <a:lnTo>
                      <a:pt x="360" y="112"/>
                    </a:lnTo>
                    <a:lnTo>
                      <a:pt x="352" y="127"/>
                    </a:lnTo>
                    <a:lnTo>
                      <a:pt x="327" y="131"/>
                    </a:lnTo>
                    <a:lnTo>
                      <a:pt x="324" y="112"/>
                    </a:lnTo>
                    <a:lnTo>
                      <a:pt x="308" y="114"/>
                    </a:lnTo>
                    <a:lnTo>
                      <a:pt x="292" y="115"/>
                    </a:lnTo>
                    <a:lnTo>
                      <a:pt x="276" y="116"/>
                    </a:lnTo>
                    <a:lnTo>
                      <a:pt x="261" y="118"/>
                    </a:lnTo>
                    <a:lnTo>
                      <a:pt x="245" y="119"/>
                    </a:lnTo>
                    <a:lnTo>
                      <a:pt x="229" y="122"/>
                    </a:lnTo>
                    <a:lnTo>
                      <a:pt x="214" y="124"/>
                    </a:lnTo>
                    <a:lnTo>
                      <a:pt x="198" y="126"/>
                    </a:lnTo>
                    <a:lnTo>
                      <a:pt x="183" y="129"/>
                    </a:lnTo>
                    <a:lnTo>
                      <a:pt x="168" y="131"/>
                    </a:lnTo>
                    <a:lnTo>
                      <a:pt x="152" y="134"/>
                    </a:lnTo>
                    <a:lnTo>
                      <a:pt x="137" y="137"/>
                    </a:lnTo>
                    <a:lnTo>
                      <a:pt x="121" y="139"/>
                    </a:lnTo>
                    <a:lnTo>
                      <a:pt x="106" y="141"/>
                    </a:lnTo>
                    <a:lnTo>
                      <a:pt x="89" y="144"/>
                    </a:lnTo>
                    <a:lnTo>
                      <a:pt x="75" y="146"/>
                    </a:lnTo>
                    <a:lnTo>
                      <a:pt x="89" y="149"/>
                    </a:lnTo>
                    <a:lnTo>
                      <a:pt x="103" y="153"/>
                    </a:lnTo>
                    <a:lnTo>
                      <a:pt x="118" y="155"/>
                    </a:lnTo>
                    <a:lnTo>
                      <a:pt x="133" y="159"/>
                    </a:lnTo>
                    <a:lnTo>
                      <a:pt x="147" y="162"/>
                    </a:lnTo>
                    <a:lnTo>
                      <a:pt x="162" y="167"/>
                    </a:lnTo>
                    <a:lnTo>
                      <a:pt x="176" y="170"/>
                    </a:lnTo>
                    <a:lnTo>
                      <a:pt x="191" y="174"/>
                    </a:lnTo>
                    <a:lnTo>
                      <a:pt x="205" y="177"/>
                    </a:lnTo>
                    <a:lnTo>
                      <a:pt x="220" y="180"/>
                    </a:lnTo>
                    <a:lnTo>
                      <a:pt x="233" y="184"/>
                    </a:lnTo>
                    <a:lnTo>
                      <a:pt x="248" y="187"/>
                    </a:lnTo>
                    <a:lnTo>
                      <a:pt x="263" y="190"/>
                    </a:lnTo>
                    <a:lnTo>
                      <a:pt x="277" y="193"/>
                    </a:lnTo>
                    <a:lnTo>
                      <a:pt x="292" y="197"/>
                    </a:lnTo>
                    <a:lnTo>
                      <a:pt x="307" y="199"/>
                    </a:lnTo>
                    <a:lnTo>
                      <a:pt x="313" y="198"/>
                    </a:lnTo>
                    <a:lnTo>
                      <a:pt x="328" y="195"/>
                    </a:lnTo>
                    <a:lnTo>
                      <a:pt x="352" y="192"/>
                    </a:lnTo>
                    <a:lnTo>
                      <a:pt x="383" y="187"/>
                    </a:lnTo>
                    <a:lnTo>
                      <a:pt x="421" y="182"/>
                    </a:lnTo>
                    <a:lnTo>
                      <a:pt x="464" y="175"/>
                    </a:lnTo>
                    <a:lnTo>
                      <a:pt x="511" y="168"/>
                    </a:lnTo>
                    <a:lnTo>
                      <a:pt x="559" y="160"/>
                    </a:lnTo>
                    <a:lnTo>
                      <a:pt x="610" y="152"/>
                    </a:lnTo>
                    <a:lnTo>
                      <a:pt x="660" y="145"/>
                    </a:lnTo>
                    <a:lnTo>
                      <a:pt x="709" y="137"/>
                    </a:lnTo>
                    <a:lnTo>
                      <a:pt x="755" y="129"/>
                    </a:lnTo>
                    <a:lnTo>
                      <a:pt x="799" y="122"/>
                    </a:lnTo>
                    <a:lnTo>
                      <a:pt x="836" y="116"/>
                    </a:lnTo>
                    <a:lnTo>
                      <a:pt x="868" y="110"/>
                    </a:lnTo>
                    <a:lnTo>
                      <a:pt x="892" y="106"/>
                    </a:lnTo>
                    <a:lnTo>
                      <a:pt x="744" y="87"/>
                    </a:lnTo>
                    <a:lnTo>
                      <a:pt x="743" y="84"/>
                    </a:lnTo>
                    <a:lnTo>
                      <a:pt x="745" y="78"/>
                    </a:lnTo>
                    <a:lnTo>
                      <a:pt x="748" y="72"/>
                    </a:lnTo>
                    <a:lnTo>
                      <a:pt x="752" y="68"/>
                    </a:lnTo>
                    <a:lnTo>
                      <a:pt x="991" y="106"/>
                    </a:lnTo>
                    <a:lnTo>
                      <a:pt x="301" y="2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42" name="Freeform 139"/>
              <p:cNvSpPr>
                <a:spLocks/>
              </p:cNvSpPr>
              <p:nvPr/>
            </p:nvSpPr>
            <p:spPr bwMode="auto">
              <a:xfrm>
                <a:off x="2794" y="3197"/>
                <a:ext cx="25" cy="63"/>
              </a:xfrm>
              <a:custGeom>
                <a:avLst/>
                <a:gdLst>
                  <a:gd name="T0" fmla="*/ 1 w 50"/>
                  <a:gd name="T1" fmla="*/ 1 h 126"/>
                  <a:gd name="T2" fmla="*/ 1 w 50"/>
                  <a:gd name="T3" fmla="*/ 1 h 126"/>
                  <a:gd name="T4" fmla="*/ 1 w 50"/>
                  <a:gd name="T5" fmla="*/ 1 h 126"/>
                  <a:gd name="T6" fmla="*/ 1 w 50"/>
                  <a:gd name="T7" fmla="*/ 1 h 126"/>
                  <a:gd name="T8" fmla="*/ 1 w 50"/>
                  <a:gd name="T9" fmla="*/ 1 h 126"/>
                  <a:gd name="T10" fmla="*/ 1 w 50"/>
                  <a:gd name="T11" fmla="*/ 1 h 126"/>
                  <a:gd name="T12" fmla="*/ 1 w 50"/>
                  <a:gd name="T13" fmla="*/ 1 h 126"/>
                  <a:gd name="T14" fmla="*/ 1 w 50"/>
                  <a:gd name="T15" fmla="*/ 1 h 126"/>
                  <a:gd name="T16" fmla="*/ 1 w 50"/>
                  <a:gd name="T17" fmla="*/ 1 h 126"/>
                  <a:gd name="T18" fmla="*/ 1 w 50"/>
                  <a:gd name="T19" fmla="*/ 1 h 126"/>
                  <a:gd name="T20" fmla="*/ 1 w 50"/>
                  <a:gd name="T21" fmla="*/ 1 h 126"/>
                  <a:gd name="T22" fmla="*/ 1 w 50"/>
                  <a:gd name="T23" fmla="*/ 1 h 126"/>
                  <a:gd name="T24" fmla="*/ 1 w 50"/>
                  <a:gd name="T25" fmla="*/ 1 h 126"/>
                  <a:gd name="T26" fmla="*/ 1 w 50"/>
                  <a:gd name="T27" fmla="*/ 1 h 126"/>
                  <a:gd name="T28" fmla="*/ 0 w 50"/>
                  <a:gd name="T29" fmla="*/ 1 h 126"/>
                  <a:gd name="T30" fmla="*/ 1 w 50"/>
                  <a:gd name="T31" fmla="*/ 1 h 126"/>
                  <a:gd name="T32" fmla="*/ 1 w 50"/>
                  <a:gd name="T33" fmla="*/ 1 h 126"/>
                  <a:gd name="T34" fmla="*/ 1 w 50"/>
                  <a:gd name="T35" fmla="*/ 0 h 126"/>
                  <a:gd name="T36" fmla="*/ 1 w 50"/>
                  <a:gd name="T37" fmla="*/ 1 h 12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0"/>
                  <a:gd name="T58" fmla="*/ 0 h 126"/>
                  <a:gd name="T59" fmla="*/ 50 w 50"/>
                  <a:gd name="T60" fmla="*/ 126 h 12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0" h="126">
                    <a:moveTo>
                      <a:pt x="15" y="2"/>
                    </a:moveTo>
                    <a:lnTo>
                      <a:pt x="20" y="16"/>
                    </a:lnTo>
                    <a:lnTo>
                      <a:pt x="26" y="31"/>
                    </a:lnTo>
                    <a:lnTo>
                      <a:pt x="31" y="45"/>
                    </a:lnTo>
                    <a:lnTo>
                      <a:pt x="37" y="59"/>
                    </a:lnTo>
                    <a:lnTo>
                      <a:pt x="41" y="74"/>
                    </a:lnTo>
                    <a:lnTo>
                      <a:pt x="45" y="89"/>
                    </a:lnTo>
                    <a:lnTo>
                      <a:pt x="48" y="104"/>
                    </a:lnTo>
                    <a:lnTo>
                      <a:pt x="50" y="120"/>
                    </a:lnTo>
                    <a:lnTo>
                      <a:pt x="38" y="126"/>
                    </a:lnTo>
                    <a:lnTo>
                      <a:pt x="31" y="112"/>
                    </a:lnTo>
                    <a:lnTo>
                      <a:pt x="29" y="96"/>
                    </a:lnTo>
                    <a:lnTo>
                      <a:pt x="26" y="81"/>
                    </a:lnTo>
                    <a:lnTo>
                      <a:pt x="22" y="66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43" name="Freeform 140"/>
              <p:cNvSpPr>
                <a:spLocks/>
              </p:cNvSpPr>
              <p:nvPr/>
            </p:nvSpPr>
            <p:spPr bwMode="auto">
              <a:xfrm>
                <a:off x="2772" y="3198"/>
                <a:ext cx="28" cy="55"/>
              </a:xfrm>
              <a:custGeom>
                <a:avLst/>
                <a:gdLst>
                  <a:gd name="T0" fmla="*/ 1 w 56"/>
                  <a:gd name="T1" fmla="*/ 0 h 111"/>
                  <a:gd name="T2" fmla="*/ 1 w 56"/>
                  <a:gd name="T3" fmla="*/ 0 h 111"/>
                  <a:gd name="T4" fmla="*/ 1 w 56"/>
                  <a:gd name="T5" fmla="*/ 0 h 111"/>
                  <a:gd name="T6" fmla="*/ 1 w 56"/>
                  <a:gd name="T7" fmla="*/ 0 h 111"/>
                  <a:gd name="T8" fmla="*/ 1 w 56"/>
                  <a:gd name="T9" fmla="*/ 0 h 111"/>
                  <a:gd name="T10" fmla="*/ 1 w 56"/>
                  <a:gd name="T11" fmla="*/ 0 h 111"/>
                  <a:gd name="T12" fmla="*/ 1 w 56"/>
                  <a:gd name="T13" fmla="*/ 0 h 111"/>
                  <a:gd name="T14" fmla="*/ 1 w 56"/>
                  <a:gd name="T15" fmla="*/ 0 h 111"/>
                  <a:gd name="T16" fmla="*/ 1 w 56"/>
                  <a:gd name="T17" fmla="*/ 0 h 111"/>
                  <a:gd name="T18" fmla="*/ 1 w 56"/>
                  <a:gd name="T19" fmla="*/ 0 h 111"/>
                  <a:gd name="T20" fmla="*/ 1 w 56"/>
                  <a:gd name="T21" fmla="*/ 0 h 111"/>
                  <a:gd name="T22" fmla="*/ 1 w 56"/>
                  <a:gd name="T23" fmla="*/ 0 h 111"/>
                  <a:gd name="T24" fmla="*/ 1 w 56"/>
                  <a:gd name="T25" fmla="*/ 0 h 111"/>
                  <a:gd name="T26" fmla="*/ 1 w 56"/>
                  <a:gd name="T27" fmla="*/ 0 h 111"/>
                  <a:gd name="T28" fmla="*/ 1 w 56"/>
                  <a:gd name="T29" fmla="*/ 0 h 111"/>
                  <a:gd name="T30" fmla="*/ 1 w 56"/>
                  <a:gd name="T31" fmla="*/ 0 h 111"/>
                  <a:gd name="T32" fmla="*/ 1 w 56"/>
                  <a:gd name="T33" fmla="*/ 0 h 111"/>
                  <a:gd name="T34" fmla="*/ 1 w 56"/>
                  <a:gd name="T35" fmla="*/ 0 h 111"/>
                  <a:gd name="T36" fmla="*/ 1 w 56"/>
                  <a:gd name="T37" fmla="*/ 0 h 111"/>
                  <a:gd name="T38" fmla="*/ 1 w 56"/>
                  <a:gd name="T39" fmla="*/ 0 h 111"/>
                  <a:gd name="T40" fmla="*/ 0 w 56"/>
                  <a:gd name="T41" fmla="*/ 0 h 111"/>
                  <a:gd name="T42" fmla="*/ 1 w 56"/>
                  <a:gd name="T43" fmla="*/ 0 h 111"/>
                  <a:gd name="T44" fmla="*/ 1 w 56"/>
                  <a:gd name="T45" fmla="*/ 0 h 111"/>
                  <a:gd name="T46" fmla="*/ 1 w 56"/>
                  <a:gd name="T47" fmla="*/ 0 h 111"/>
                  <a:gd name="T48" fmla="*/ 1 w 56"/>
                  <a:gd name="T49" fmla="*/ 0 h 11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6"/>
                  <a:gd name="T76" fmla="*/ 0 h 111"/>
                  <a:gd name="T77" fmla="*/ 56 w 56"/>
                  <a:gd name="T78" fmla="*/ 111 h 11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6" h="111">
                    <a:moveTo>
                      <a:pt x="13" y="0"/>
                    </a:moveTo>
                    <a:lnTo>
                      <a:pt x="20" y="13"/>
                    </a:lnTo>
                    <a:lnTo>
                      <a:pt x="26" y="26"/>
                    </a:lnTo>
                    <a:lnTo>
                      <a:pt x="33" y="38"/>
                    </a:lnTo>
                    <a:lnTo>
                      <a:pt x="39" y="51"/>
                    </a:lnTo>
                    <a:lnTo>
                      <a:pt x="45" y="64"/>
                    </a:lnTo>
                    <a:lnTo>
                      <a:pt x="49" y="78"/>
                    </a:lnTo>
                    <a:lnTo>
                      <a:pt x="54" y="91"/>
                    </a:lnTo>
                    <a:lnTo>
                      <a:pt x="56" y="105"/>
                    </a:lnTo>
                    <a:lnTo>
                      <a:pt x="53" y="106"/>
                    </a:lnTo>
                    <a:lnTo>
                      <a:pt x="51" y="109"/>
                    </a:lnTo>
                    <a:lnTo>
                      <a:pt x="47" y="111"/>
                    </a:lnTo>
                    <a:lnTo>
                      <a:pt x="44" y="111"/>
                    </a:lnTo>
                    <a:lnTo>
                      <a:pt x="38" y="98"/>
                    </a:lnTo>
                    <a:lnTo>
                      <a:pt x="33" y="86"/>
                    </a:lnTo>
                    <a:lnTo>
                      <a:pt x="30" y="72"/>
                    </a:lnTo>
                    <a:lnTo>
                      <a:pt x="26" y="59"/>
                    </a:lnTo>
                    <a:lnTo>
                      <a:pt x="22" y="45"/>
                    </a:lnTo>
                    <a:lnTo>
                      <a:pt x="17" y="33"/>
                    </a:lnTo>
                    <a:lnTo>
                      <a:pt x="9" y="21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5" y="4"/>
                    </a:lnTo>
                    <a:lnTo>
                      <a:pt x="8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44" name="Freeform 141"/>
              <p:cNvSpPr>
                <a:spLocks/>
              </p:cNvSpPr>
              <p:nvPr/>
            </p:nvSpPr>
            <p:spPr bwMode="auto">
              <a:xfrm>
                <a:off x="2749" y="3203"/>
                <a:ext cx="33" cy="55"/>
              </a:xfrm>
              <a:custGeom>
                <a:avLst/>
                <a:gdLst>
                  <a:gd name="T0" fmla="*/ 1 w 66"/>
                  <a:gd name="T1" fmla="*/ 0 h 109"/>
                  <a:gd name="T2" fmla="*/ 1 w 66"/>
                  <a:gd name="T3" fmla="*/ 1 h 109"/>
                  <a:gd name="T4" fmla="*/ 1 w 66"/>
                  <a:gd name="T5" fmla="*/ 1 h 109"/>
                  <a:gd name="T6" fmla="*/ 1 w 66"/>
                  <a:gd name="T7" fmla="*/ 1 h 109"/>
                  <a:gd name="T8" fmla="*/ 1 w 66"/>
                  <a:gd name="T9" fmla="*/ 1 h 109"/>
                  <a:gd name="T10" fmla="*/ 1 w 66"/>
                  <a:gd name="T11" fmla="*/ 1 h 109"/>
                  <a:gd name="T12" fmla="*/ 1 w 66"/>
                  <a:gd name="T13" fmla="*/ 1 h 109"/>
                  <a:gd name="T14" fmla="*/ 1 w 66"/>
                  <a:gd name="T15" fmla="*/ 1 h 109"/>
                  <a:gd name="T16" fmla="*/ 1 w 66"/>
                  <a:gd name="T17" fmla="*/ 1 h 109"/>
                  <a:gd name="T18" fmla="*/ 1 w 66"/>
                  <a:gd name="T19" fmla="*/ 1 h 109"/>
                  <a:gd name="T20" fmla="*/ 1 w 66"/>
                  <a:gd name="T21" fmla="*/ 1 h 109"/>
                  <a:gd name="T22" fmla="*/ 1 w 66"/>
                  <a:gd name="T23" fmla="*/ 1 h 109"/>
                  <a:gd name="T24" fmla="*/ 1 w 66"/>
                  <a:gd name="T25" fmla="*/ 1 h 109"/>
                  <a:gd name="T26" fmla="*/ 1 w 66"/>
                  <a:gd name="T27" fmla="*/ 1 h 109"/>
                  <a:gd name="T28" fmla="*/ 1 w 66"/>
                  <a:gd name="T29" fmla="*/ 1 h 109"/>
                  <a:gd name="T30" fmla="*/ 1 w 66"/>
                  <a:gd name="T31" fmla="*/ 1 h 109"/>
                  <a:gd name="T32" fmla="*/ 1 w 66"/>
                  <a:gd name="T33" fmla="*/ 1 h 109"/>
                  <a:gd name="T34" fmla="*/ 1 w 66"/>
                  <a:gd name="T35" fmla="*/ 1 h 109"/>
                  <a:gd name="T36" fmla="*/ 1 w 66"/>
                  <a:gd name="T37" fmla="*/ 1 h 109"/>
                  <a:gd name="T38" fmla="*/ 1 w 66"/>
                  <a:gd name="T39" fmla="*/ 1 h 109"/>
                  <a:gd name="T40" fmla="*/ 0 w 66"/>
                  <a:gd name="T41" fmla="*/ 1 h 109"/>
                  <a:gd name="T42" fmla="*/ 0 w 66"/>
                  <a:gd name="T43" fmla="*/ 0 h 109"/>
                  <a:gd name="T44" fmla="*/ 1 w 66"/>
                  <a:gd name="T45" fmla="*/ 0 h 10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6"/>
                  <a:gd name="T70" fmla="*/ 0 h 109"/>
                  <a:gd name="T71" fmla="*/ 66 w 66"/>
                  <a:gd name="T72" fmla="*/ 109 h 10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6" h="109">
                    <a:moveTo>
                      <a:pt x="13" y="0"/>
                    </a:moveTo>
                    <a:lnTo>
                      <a:pt x="24" y="11"/>
                    </a:lnTo>
                    <a:lnTo>
                      <a:pt x="34" y="23"/>
                    </a:lnTo>
                    <a:lnTo>
                      <a:pt x="44" y="35"/>
                    </a:lnTo>
                    <a:lnTo>
                      <a:pt x="53" y="48"/>
                    </a:lnTo>
                    <a:lnTo>
                      <a:pt x="59" y="62"/>
                    </a:lnTo>
                    <a:lnTo>
                      <a:pt x="63" y="77"/>
                    </a:lnTo>
                    <a:lnTo>
                      <a:pt x="66" y="92"/>
                    </a:lnTo>
                    <a:lnTo>
                      <a:pt x="66" y="107"/>
                    </a:lnTo>
                    <a:lnTo>
                      <a:pt x="63" y="108"/>
                    </a:lnTo>
                    <a:lnTo>
                      <a:pt x="60" y="109"/>
                    </a:lnTo>
                    <a:lnTo>
                      <a:pt x="56" y="109"/>
                    </a:lnTo>
                    <a:lnTo>
                      <a:pt x="53" y="109"/>
                    </a:lnTo>
                    <a:lnTo>
                      <a:pt x="47" y="95"/>
                    </a:lnTo>
                    <a:lnTo>
                      <a:pt x="43" y="82"/>
                    </a:lnTo>
                    <a:lnTo>
                      <a:pt x="39" y="68"/>
                    </a:lnTo>
                    <a:lnTo>
                      <a:pt x="34" y="54"/>
                    </a:lnTo>
                    <a:lnTo>
                      <a:pt x="29" y="40"/>
                    </a:lnTo>
                    <a:lnTo>
                      <a:pt x="22" y="27"/>
                    </a:lnTo>
                    <a:lnTo>
                      <a:pt x="13" y="1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45" name="Freeform 142"/>
              <p:cNvSpPr>
                <a:spLocks/>
              </p:cNvSpPr>
              <p:nvPr/>
            </p:nvSpPr>
            <p:spPr bwMode="auto">
              <a:xfrm>
                <a:off x="2526" y="3215"/>
                <a:ext cx="253" cy="120"/>
              </a:xfrm>
              <a:custGeom>
                <a:avLst/>
                <a:gdLst>
                  <a:gd name="T0" fmla="*/ 0 w 508"/>
                  <a:gd name="T1" fmla="*/ 1 h 239"/>
                  <a:gd name="T2" fmla="*/ 0 w 508"/>
                  <a:gd name="T3" fmla="*/ 1 h 239"/>
                  <a:gd name="T4" fmla="*/ 0 w 508"/>
                  <a:gd name="T5" fmla="*/ 1 h 239"/>
                  <a:gd name="T6" fmla="*/ 0 w 508"/>
                  <a:gd name="T7" fmla="*/ 1 h 239"/>
                  <a:gd name="T8" fmla="*/ 0 w 508"/>
                  <a:gd name="T9" fmla="*/ 1 h 239"/>
                  <a:gd name="T10" fmla="*/ 0 w 508"/>
                  <a:gd name="T11" fmla="*/ 1 h 239"/>
                  <a:gd name="T12" fmla="*/ 0 w 508"/>
                  <a:gd name="T13" fmla="*/ 1 h 239"/>
                  <a:gd name="T14" fmla="*/ 0 w 508"/>
                  <a:gd name="T15" fmla="*/ 1 h 239"/>
                  <a:gd name="T16" fmla="*/ 0 w 508"/>
                  <a:gd name="T17" fmla="*/ 1 h 239"/>
                  <a:gd name="T18" fmla="*/ 0 w 508"/>
                  <a:gd name="T19" fmla="*/ 1 h 239"/>
                  <a:gd name="T20" fmla="*/ 0 w 508"/>
                  <a:gd name="T21" fmla="*/ 1 h 239"/>
                  <a:gd name="T22" fmla="*/ 0 w 508"/>
                  <a:gd name="T23" fmla="*/ 1 h 239"/>
                  <a:gd name="T24" fmla="*/ 0 w 508"/>
                  <a:gd name="T25" fmla="*/ 1 h 239"/>
                  <a:gd name="T26" fmla="*/ 0 w 508"/>
                  <a:gd name="T27" fmla="*/ 1 h 239"/>
                  <a:gd name="T28" fmla="*/ 0 w 508"/>
                  <a:gd name="T29" fmla="*/ 1 h 239"/>
                  <a:gd name="T30" fmla="*/ 0 w 508"/>
                  <a:gd name="T31" fmla="*/ 1 h 239"/>
                  <a:gd name="T32" fmla="*/ 0 w 508"/>
                  <a:gd name="T33" fmla="*/ 1 h 239"/>
                  <a:gd name="T34" fmla="*/ 0 w 508"/>
                  <a:gd name="T35" fmla="*/ 1 h 239"/>
                  <a:gd name="T36" fmla="*/ 0 w 508"/>
                  <a:gd name="T37" fmla="*/ 1 h 239"/>
                  <a:gd name="T38" fmla="*/ 0 w 508"/>
                  <a:gd name="T39" fmla="*/ 1 h 239"/>
                  <a:gd name="T40" fmla="*/ 0 w 508"/>
                  <a:gd name="T41" fmla="*/ 1 h 239"/>
                  <a:gd name="T42" fmla="*/ 0 w 508"/>
                  <a:gd name="T43" fmla="*/ 1 h 239"/>
                  <a:gd name="T44" fmla="*/ 0 w 508"/>
                  <a:gd name="T45" fmla="*/ 1 h 239"/>
                  <a:gd name="T46" fmla="*/ 0 w 508"/>
                  <a:gd name="T47" fmla="*/ 1 h 239"/>
                  <a:gd name="T48" fmla="*/ 0 w 508"/>
                  <a:gd name="T49" fmla="*/ 1 h 239"/>
                  <a:gd name="T50" fmla="*/ 0 w 508"/>
                  <a:gd name="T51" fmla="*/ 1 h 239"/>
                  <a:gd name="T52" fmla="*/ 0 w 508"/>
                  <a:gd name="T53" fmla="*/ 1 h 239"/>
                  <a:gd name="T54" fmla="*/ 0 w 508"/>
                  <a:gd name="T55" fmla="*/ 1 h 239"/>
                  <a:gd name="T56" fmla="*/ 0 w 508"/>
                  <a:gd name="T57" fmla="*/ 1 h 239"/>
                  <a:gd name="T58" fmla="*/ 0 w 508"/>
                  <a:gd name="T59" fmla="*/ 1 h 239"/>
                  <a:gd name="T60" fmla="*/ 0 w 508"/>
                  <a:gd name="T61" fmla="*/ 1 h 239"/>
                  <a:gd name="T62" fmla="*/ 0 w 508"/>
                  <a:gd name="T63" fmla="*/ 1 h 239"/>
                  <a:gd name="T64" fmla="*/ 0 w 508"/>
                  <a:gd name="T65" fmla="*/ 1 h 239"/>
                  <a:gd name="T66" fmla="*/ 0 w 508"/>
                  <a:gd name="T67" fmla="*/ 1 h 239"/>
                  <a:gd name="T68" fmla="*/ 0 w 508"/>
                  <a:gd name="T69" fmla="*/ 1 h 239"/>
                  <a:gd name="T70" fmla="*/ 0 w 508"/>
                  <a:gd name="T71" fmla="*/ 1 h 239"/>
                  <a:gd name="T72" fmla="*/ 0 w 508"/>
                  <a:gd name="T73" fmla="*/ 1 h 239"/>
                  <a:gd name="T74" fmla="*/ 0 w 508"/>
                  <a:gd name="T75" fmla="*/ 1 h 239"/>
                  <a:gd name="T76" fmla="*/ 0 w 508"/>
                  <a:gd name="T77" fmla="*/ 1 h 239"/>
                  <a:gd name="T78" fmla="*/ 0 w 508"/>
                  <a:gd name="T79" fmla="*/ 1 h 239"/>
                  <a:gd name="T80" fmla="*/ 0 w 508"/>
                  <a:gd name="T81" fmla="*/ 1 h 239"/>
                  <a:gd name="T82" fmla="*/ 0 w 508"/>
                  <a:gd name="T83" fmla="*/ 1 h 239"/>
                  <a:gd name="T84" fmla="*/ 0 w 508"/>
                  <a:gd name="T85" fmla="*/ 1 h 239"/>
                  <a:gd name="T86" fmla="*/ 0 w 508"/>
                  <a:gd name="T87" fmla="*/ 1 h 239"/>
                  <a:gd name="T88" fmla="*/ 0 w 508"/>
                  <a:gd name="T89" fmla="*/ 1 h 239"/>
                  <a:gd name="T90" fmla="*/ 0 w 508"/>
                  <a:gd name="T91" fmla="*/ 1 h 239"/>
                  <a:gd name="T92" fmla="*/ 0 w 508"/>
                  <a:gd name="T93" fmla="*/ 1 h 239"/>
                  <a:gd name="T94" fmla="*/ 0 w 508"/>
                  <a:gd name="T95" fmla="*/ 1 h 239"/>
                  <a:gd name="T96" fmla="*/ 0 w 508"/>
                  <a:gd name="T97" fmla="*/ 1 h 239"/>
                  <a:gd name="T98" fmla="*/ 0 w 508"/>
                  <a:gd name="T99" fmla="*/ 1 h 239"/>
                  <a:gd name="T100" fmla="*/ 0 w 508"/>
                  <a:gd name="T101" fmla="*/ 0 h 239"/>
                  <a:gd name="T102" fmla="*/ 0 w 508"/>
                  <a:gd name="T103" fmla="*/ 1 h 239"/>
                  <a:gd name="T104" fmla="*/ 0 w 508"/>
                  <a:gd name="T105" fmla="*/ 1 h 239"/>
                  <a:gd name="T106" fmla="*/ 0 w 508"/>
                  <a:gd name="T107" fmla="*/ 1 h 239"/>
                  <a:gd name="T108" fmla="*/ 0 w 508"/>
                  <a:gd name="T109" fmla="*/ 1 h 239"/>
                  <a:gd name="T110" fmla="*/ 0 w 508"/>
                  <a:gd name="T111" fmla="*/ 1 h 239"/>
                  <a:gd name="T112" fmla="*/ 0 w 508"/>
                  <a:gd name="T113" fmla="*/ 1 h 239"/>
                  <a:gd name="T114" fmla="*/ 0 w 508"/>
                  <a:gd name="T115" fmla="*/ 1 h 239"/>
                  <a:gd name="T116" fmla="*/ 0 w 508"/>
                  <a:gd name="T117" fmla="*/ 1 h 23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508"/>
                  <a:gd name="T178" fmla="*/ 0 h 239"/>
                  <a:gd name="T179" fmla="*/ 508 w 508"/>
                  <a:gd name="T180" fmla="*/ 239 h 23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508" h="239">
                    <a:moveTo>
                      <a:pt x="462" y="40"/>
                    </a:moveTo>
                    <a:lnTo>
                      <a:pt x="471" y="63"/>
                    </a:lnTo>
                    <a:lnTo>
                      <a:pt x="480" y="86"/>
                    </a:lnTo>
                    <a:lnTo>
                      <a:pt x="487" y="110"/>
                    </a:lnTo>
                    <a:lnTo>
                      <a:pt x="494" y="135"/>
                    </a:lnTo>
                    <a:lnTo>
                      <a:pt x="499" y="159"/>
                    </a:lnTo>
                    <a:lnTo>
                      <a:pt x="503" y="183"/>
                    </a:lnTo>
                    <a:lnTo>
                      <a:pt x="506" y="208"/>
                    </a:lnTo>
                    <a:lnTo>
                      <a:pt x="508" y="233"/>
                    </a:lnTo>
                    <a:lnTo>
                      <a:pt x="501" y="237"/>
                    </a:lnTo>
                    <a:lnTo>
                      <a:pt x="494" y="239"/>
                    </a:lnTo>
                    <a:lnTo>
                      <a:pt x="488" y="239"/>
                    </a:lnTo>
                    <a:lnTo>
                      <a:pt x="483" y="238"/>
                    </a:lnTo>
                    <a:lnTo>
                      <a:pt x="478" y="235"/>
                    </a:lnTo>
                    <a:lnTo>
                      <a:pt x="473" y="230"/>
                    </a:lnTo>
                    <a:lnTo>
                      <a:pt x="470" y="224"/>
                    </a:lnTo>
                    <a:lnTo>
                      <a:pt x="468" y="218"/>
                    </a:lnTo>
                    <a:lnTo>
                      <a:pt x="464" y="211"/>
                    </a:lnTo>
                    <a:lnTo>
                      <a:pt x="463" y="204"/>
                    </a:lnTo>
                    <a:lnTo>
                      <a:pt x="462" y="197"/>
                    </a:lnTo>
                    <a:lnTo>
                      <a:pt x="462" y="189"/>
                    </a:lnTo>
                    <a:lnTo>
                      <a:pt x="447" y="190"/>
                    </a:lnTo>
                    <a:lnTo>
                      <a:pt x="432" y="192"/>
                    </a:lnTo>
                    <a:lnTo>
                      <a:pt x="416" y="196"/>
                    </a:lnTo>
                    <a:lnTo>
                      <a:pt x="400" y="199"/>
                    </a:lnTo>
                    <a:lnTo>
                      <a:pt x="382" y="203"/>
                    </a:lnTo>
                    <a:lnTo>
                      <a:pt x="364" y="207"/>
                    </a:lnTo>
                    <a:lnTo>
                      <a:pt x="346" y="212"/>
                    </a:lnTo>
                    <a:lnTo>
                      <a:pt x="325" y="215"/>
                    </a:lnTo>
                    <a:lnTo>
                      <a:pt x="0" y="80"/>
                    </a:lnTo>
                    <a:lnTo>
                      <a:pt x="5" y="76"/>
                    </a:lnTo>
                    <a:lnTo>
                      <a:pt x="6" y="69"/>
                    </a:lnTo>
                    <a:lnTo>
                      <a:pt x="6" y="63"/>
                    </a:lnTo>
                    <a:lnTo>
                      <a:pt x="5" y="59"/>
                    </a:lnTo>
                    <a:lnTo>
                      <a:pt x="328" y="191"/>
                    </a:lnTo>
                    <a:lnTo>
                      <a:pt x="346" y="186"/>
                    </a:lnTo>
                    <a:lnTo>
                      <a:pt x="363" y="183"/>
                    </a:lnTo>
                    <a:lnTo>
                      <a:pt x="380" y="180"/>
                    </a:lnTo>
                    <a:lnTo>
                      <a:pt x="397" y="176"/>
                    </a:lnTo>
                    <a:lnTo>
                      <a:pt x="414" y="171"/>
                    </a:lnTo>
                    <a:lnTo>
                      <a:pt x="431" y="167"/>
                    </a:lnTo>
                    <a:lnTo>
                      <a:pt x="447" y="162"/>
                    </a:lnTo>
                    <a:lnTo>
                      <a:pt x="462" y="155"/>
                    </a:lnTo>
                    <a:lnTo>
                      <a:pt x="461" y="133"/>
                    </a:lnTo>
                    <a:lnTo>
                      <a:pt x="457" y="108"/>
                    </a:lnTo>
                    <a:lnTo>
                      <a:pt x="452" y="83"/>
                    </a:lnTo>
                    <a:lnTo>
                      <a:pt x="445" y="57"/>
                    </a:lnTo>
                    <a:lnTo>
                      <a:pt x="437" y="34"/>
                    </a:lnTo>
                    <a:lnTo>
                      <a:pt x="431" y="16"/>
                    </a:lnTo>
                    <a:lnTo>
                      <a:pt x="426" y="4"/>
                    </a:lnTo>
                    <a:lnTo>
                      <a:pt x="424" y="0"/>
                    </a:lnTo>
                    <a:lnTo>
                      <a:pt x="432" y="1"/>
                    </a:lnTo>
                    <a:lnTo>
                      <a:pt x="438" y="4"/>
                    </a:lnTo>
                    <a:lnTo>
                      <a:pt x="443" y="9"/>
                    </a:lnTo>
                    <a:lnTo>
                      <a:pt x="448" y="15"/>
                    </a:lnTo>
                    <a:lnTo>
                      <a:pt x="452" y="21"/>
                    </a:lnTo>
                    <a:lnTo>
                      <a:pt x="455" y="27"/>
                    </a:lnTo>
                    <a:lnTo>
                      <a:pt x="458" y="34"/>
                    </a:lnTo>
                    <a:lnTo>
                      <a:pt x="462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46" name="Freeform 143"/>
              <p:cNvSpPr>
                <a:spLocks/>
              </p:cNvSpPr>
              <p:nvPr/>
            </p:nvSpPr>
            <p:spPr bwMode="auto">
              <a:xfrm>
                <a:off x="2373" y="3225"/>
                <a:ext cx="871" cy="420"/>
              </a:xfrm>
              <a:custGeom>
                <a:avLst/>
                <a:gdLst>
                  <a:gd name="T0" fmla="*/ 3 w 1740"/>
                  <a:gd name="T1" fmla="*/ 1 h 840"/>
                  <a:gd name="T2" fmla="*/ 3 w 1740"/>
                  <a:gd name="T3" fmla="*/ 1 h 840"/>
                  <a:gd name="T4" fmla="*/ 3 w 1740"/>
                  <a:gd name="T5" fmla="*/ 1 h 840"/>
                  <a:gd name="T6" fmla="*/ 3 w 1740"/>
                  <a:gd name="T7" fmla="*/ 2 h 840"/>
                  <a:gd name="T8" fmla="*/ 3 w 1740"/>
                  <a:gd name="T9" fmla="*/ 2 h 840"/>
                  <a:gd name="T10" fmla="*/ 3 w 1740"/>
                  <a:gd name="T11" fmla="*/ 1 h 840"/>
                  <a:gd name="T12" fmla="*/ 3 w 1740"/>
                  <a:gd name="T13" fmla="*/ 1 h 840"/>
                  <a:gd name="T14" fmla="*/ 3 w 1740"/>
                  <a:gd name="T15" fmla="*/ 2 h 840"/>
                  <a:gd name="T16" fmla="*/ 3 w 1740"/>
                  <a:gd name="T17" fmla="*/ 2 h 840"/>
                  <a:gd name="T18" fmla="*/ 3 w 1740"/>
                  <a:gd name="T19" fmla="*/ 2 h 840"/>
                  <a:gd name="T20" fmla="*/ 3 w 1740"/>
                  <a:gd name="T21" fmla="*/ 2 h 840"/>
                  <a:gd name="T22" fmla="*/ 4 w 1740"/>
                  <a:gd name="T23" fmla="*/ 2 h 840"/>
                  <a:gd name="T24" fmla="*/ 4 w 1740"/>
                  <a:gd name="T25" fmla="*/ 2 h 840"/>
                  <a:gd name="T26" fmla="*/ 4 w 1740"/>
                  <a:gd name="T27" fmla="*/ 2 h 840"/>
                  <a:gd name="T28" fmla="*/ 4 w 1740"/>
                  <a:gd name="T29" fmla="*/ 2 h 840"/>
                  <a:gd name="T30" fmla="*/ 3 w 1740"/>
                  <a:gd name="T31" fmla="*/ 2 h 840"/>
                  <a:gd name="T32" fmla="*/ 3 w 1740"/>
                  <a:gd name="T33" fmla="*/ 2 h 840"/>
                  <a:gd name="T34" fmla="*/ 3 w 1740"/>
                  <a:gd name="T35" fmla="*/ 2 h 840"/>
                  <a:gd name="T36" fmla="*/ 3 w 1740"/>
                  <a:gd name="T37" fmla="*/ 2 h 840"/>
                  <a:gd name="T38" fmla="*/ 3 w 1740"/>
                  <a:gd name="T39" fmla="*/ 2 h 840"/>
                  <a:gd name="T40" fmla="*/ 3 w 1740"/>
                  <a:gd name="T41" fmla="*/ 2 h 840"/>
                  <a:gd name="T42" fmla="*/ 3 w 1740"/>
                  <a:gd name="T43" fmla="*/ 2 h 840"/>
                  <a:gd name="T44" fmla="*/ 2 w 1740"/>
                  <a:gd name="T45" fmla="*/ 2 h 840"/>
                  <a:gd name="T46" fmla="*/ 2 w 1740"/>
                  <a:gd name="T47" fmla="*/ 1 h 840"/>
                  <a:gd name="T48" fmla="*/ 2 w 1740"/>
                  <a:gd name="T49" fmla="*/ 2 h 840"/>
                  <a:gd name="T50" fmla="*/ 2 w 1740"/>
                  <a:gd name="T51" fmla="*/ 2 h 840"/>
                  <a:gd name="T52" fmla="*/ 2 w 1740"/>
                  <a:gd name="T53" fmla="*/ 2 h 840"/>
                  <a:gd name="T54" fmla="*/ 2 w 1740"/>
                  <a:gd name="T55" fmla="*/ 2 h 840"/>
                  <a:gd name="T56" fmla="*/ 2 w 1740"/>
                  <a:gd name="T57" fmla="*/ 2 h 840"/>
                  <a:gd name="T58" fmla="*/ 2 w 1740"/>
                  <a:gd name="T59" fmla="*/ 2 h 840"/>
                  <a:gd name="T60" fmla="*/ 2 w 1740"/>
                  <a:gd name="T61" fmla="*/ 2 h 840"/>
                  <a:gd name="T62" fmla="*/ 2 w 1740"/>
                  <a:gd name="T63" fmla="*/ 1 h 840"/>
                  <a:gd name="T64" fmla="*/ 2 w 1740"/>
                  <a:gd name="T65" fmla="*/ 1 h 840"/>
                  <a:gd name="T66" fmla="*/ 2 w 1740"/>
                  <a:gd name="T67" fmla="*/ 1 h 840"/>
                  <a:gd name="T68" fmla="*/ 2 w 1740"/>
                  <a:gd name="T69" fmla="*/ 1 h 840"/>
                  <a:gd name="T70" fmla="*/ 2 w 1740"/>
                  <a:gd name="T71" fmla="*/ 1 h 840"/>
                  <a:gd name="T72" fmla="*/ 1 w 1740"/>
                  <a:gd name="T73" fmla="*/ 1 h 840"/>
                  <a:gd name="T74" fmla="*/ 1 w 1740"/>
                  <a:gd name="T75" fmla="*/ 1 h 840"/>
                  <a:gd name="T76" fmla="*/ 0 w 1740"/>
                  <a:gd name="T77" fmla="*/ 1 h 840"/>
                  <a:gd name="T78" fmla="*/ 2 w 1740"/>
                  <a:gd name="T79" fmla="*/ 1 h 840"/>
                  <a:gd name="T80" fmla="*/ 2 w 1740"/>
                  <a:gd name="T81" fmla="*/ 1 h 840"/>
                  <a:gd name="T82" fmla="*/ 1 w 1740"/>
                  <a:gd name="T83" fmla="*/ 1 h 840"/>
                  <a:gd name="T84" fmla="*/ 1 w 1740"/>
                  <a:gd name="T85" fmla="*/ 1 h 840"/>
                  <a:gd name="T86" fmla="*/ 1 w 1740"/>
                  <a:gd name="T87" fmla="*/ 1 h 840"/>
                  <a:gd name="T88" fmla="*/ 2 w 1740"/>
                  <a:gd name="T89" fmla="*/ 1 h 840"/>
                  <a:gd name="T90" fmla="*/ 2 w 1740"/>
                  <a:gd name="T91" fmla="*/ 1 h 840"/>
                  <a:gd name="T92" fmla="*/ 2 w 1740"/>
                  <a:gd name="T93" fmla="*/ 1 h 840"/>
                  <a:gd name="T94" fmla="*/ 2 w 1740"/>
                  <a:gd name="T95" fmla="*/ 1 h 840"/>
                  <a:gd name="T96" fmla="*/ 2 w 1740"/>
                  <a:gd name="T97" fmla="*/ 1 h 840"/>
                  <a:gd name="T98" fmla="*/ 2 w 1740"/>
                  <a:gd name="T99" fmla="*/ 1 h 840"/>
                  <a:gd name="T100" fmla="*/ 2 w 1740"/>
                  <a:gd name="T101" fmla="*/ 1 h 840"/>
                  <a:gd name="T102" fmla="*/ 3 w 1740"/>
                  <a:gd name="T103" fmla="*/ 2 h 840"/>
                  <a:gd name="T104" fmla="*/ 3 w 1740"/>
                  <a:gd name="T105" fmla="*/ 2 h 840"/>
                  <a:gd name="T106" fmla="*/ 3 w 1740"/>
                  <a:gd name="T107" fmla="*/ 2 h 840"/>
                  <a:gd name="T108" fmla="*/ 3 w 1740"/>
                  <a:gd name="T109" fmla="*/ 1 h 840"/>
                  <a:gd name="T110" fmla="*/ 3 w 1740"/>
                  <a:gd name="T111" fmla="*/ 1 h 84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740"/>
                  <a:gd name="T169" fmla="*/ 0 h 840"/>
                  <a:gd name="T170" fmla="*/ 1740 w 1740"/>
                  <a:gd name="T171" fmla="*/ 840 h 84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740" h="840">
                    <a:moveTo>
                      <a:pt x="1494" y="6"/>
                    </a:moveTo>
                    <a:lnTo>
                      <a:pt x="1494" y="12"/>
                    </a:lnTo>
                    <a:lnTo>
                      <a:pt x="1491" y="19"/>
                    </a:lnTo>
                    <a:lnTo>
                      <a:pt x="1486" y="28"/>
                    </a:lnTo>
                    <a:lnTo>
                      <a:pt x="1480" y="37"/>
                    </a:lnTo>
                    <a:lnTo>
                      <a:pt x="1473" y="45"/>
                    </a:lnTo>
                    <a:lnTo>
                      <a:pt x="1467" y="52"/>
                    </a:lnTo>
                    <a:lnTo>
                      <a:pt x="1463" y="57"/>
                    </a:lnTo>
                    <a:lnTo>
                      <a:pt x="1462" y="59"/>
                    </a:lnTo>
                    <a:lnTo>
                      <a:pt x="1364" y="382"/>
                    </a:lnTo>
                    <a:lnTo>
                      <a:pt x="1357" y="396"/>
                    </a:lnTo>
                    <a:lnTo>
                      <a:pt x="1356" y="409"/>
                    </a:lnTo>
                    <a:lnTo>
                      <a:pt x="1358" y="422"/>
                    </a:lnTo>
                    <a:lnTo>
                      <a:pt x="1362" y="436"/>
                    </a:lnTo>
                    <a:lnTo>
                      <a:pt x="1369" y="450"/>
                    </a:lnTo>
                    <a:lnTo>
                      <a:pt x="1375" y="464"/>
                    </a:lnTo>
                    <a:lnTo>
                      <a:pt x="1381" y="477"/>
                    </a:lnTo>
                    <a:lnTo>
                      <a:pt x="1384" y="492"/>
                    </a:lnTo>
                    <a:lnTo>
                      <a:pt x="1387" y="513"/>
                    </a:lnTo>
                    <a:lnTo>
                      <a:pt x="1386" y="534"/>
                    </a:lnTo>
                    <a:lnTo>
                      <a:pt x="1377" y="552"/>
                    </a:lnTo>
                    <a:lnTo>
                      <a:pt x="1361" y="564"/>
                    </a:lnTo>
                    <a:lnTo>
                      <a:pt x="1353" y="561"/>
                    </a:lnTo>
                    <a:lnTo>
                      <a:pt x="1351" y="552"/>
                    </a:lnTo>
                    <a:lnTo>
                      <a:pt x="1351" y="544"/>
                    </a:lnTo>
                    <a:lnTo>
                      <a:pt x="1351" y="540"/>
                    </a:lnTo>
                    <a:lnTo>
                      <a:pt x="1358" y="529"/>
                    </a:lnTo>
                    <a:lnTo>
                      <a:pt x="1359" y="518"/>
                    </a:lnTo>
                    <a:lnTo>
                      <a:pt x="1358" y="506"/>
                    </a:lnTo>
                    <a:lnTo>
                      <a:pt x="1353" y="495"/>
                    </a:lnTo>
                    <a:lnTo>
                      <a:pt x="1349" y="485"/>
                    </a:lnTo>
                    <a:lnTo>
                      <a:pt x="1343" y="476"/>
                    </a:lnTo>
                    <a:lnTo>
                      <a:pt x="1336" y="469"/>
                    </a:lnTo>
                    <a:lnTo>
                      <a:pt x="1328" y="464"/>
                    </a:lnTo>
                    <a:lnTo>
                      <a:pt x="1321" y="479"/>
                    </a:lnTo>
                    <a:lnTo>
                      <a:pt x="1313" y="493"/>
                    </a:lnTo>
                    <a:lnTo>
                      <a:pt x="1304" y="507"/>
                    </a:lnTo>
                    <a:lnTo>
                      <a:pt x="1295" y="521"/>
                    </a:lnTo>
                    <a:lnTo>
                      <a:pt x="1285" y="535"/>
                    </a:lnTo>
                    <a:lnTo>
                      <a:pt x="1274" y="549"/>
                    </a:lnTo>
                    <a:lnTo>
                      <a:pt x="1263" y="561"/>
                    </a:lnTo>
                    <a:lnTo>
                      <a:pt x="1251" y="573"/>
                    </a:lnTo>
                    <a:lnTo>
                      <a:pt x="1267" y="597"/>
                    </a:lnTo>
                    <a:lnTo>
                      <a:pt x="1284" y="620"/>
                    </a:lnTo>
                    <a:lnTo>
                      <a:pt x="1303" y="642"/>
                    </a:lnTo>
                    <a:lnTo>
                      <a:pt x="1322" y="663"/>
                    </a:lnTo>
                    <a:lnTo>
                      <a:pt x="1342" y="682"/>
                    </a:lnTo>
                    <a:lnTo>
                      <a:pt x="1362" y="702"/>
                    </a:lnTo>
                    <a:lnTo>
                      <a:pt x="1384" y="719"/>
                    </a:lnTo>
                    <a:lnTo>
                      <a:pt x="1407" y="737"/>
                    </a:lnTo>
                    <a:lnTo>
                      <a:pt x="1430" y="752"/>
                    </a:lnTo>
                    <a:lnTo>
                      <a:pt x="1455" y="765"/>
                    </a:lnTo>
                    <a:lnTo>
                      <a:pt x="1480" y="777"/>
                    </a:lnTo>
                    <a:lnTo>
                      <a:pt x="1505" y="788"/>
                    </a:lnTo>
                    <a:lnTo>
                      <a:pt x="1531" y="797"/>
                    </a:lnTo>
                    <a:lnTo>
                      <a:pt x="1557" y="805"/>
                    </a:lnTo>
                    <a:lnTo>
                      <a:pt x="1585" y="810"/>
                    </a:lnTo>
                    <a:lnTo>
                      <a:pt x="1612" y="814"/>
                    </a:lnTo>
                    <a:lnTo>
                      <a:pt x="1629" y="815"/>
                    </a:lnTo>
                    <a:lnTo>
                      <a:pt x="1645" y="816"/>
                    </a:lnTo>
                    <a:lnTo>
                      <a:pt x="1661" y="816"/>
                    </a:lnTo>
                    <a:lnTo>
                      <a:pt x="1677" y="815"/>
                    </a:lnTo>
                    <a:lnTo>
                      <a:pt x="1693" y="814"/>
                    </a:lnTo>
                    <a:lnTo>
                      <a:pt x="1709" y="813"/>
                    </a:lnTo>
                    <a:lnTo>
                      <a:pt x="1725" y="811"/>
                    </a:lnTo>
                    <a:lnTo>
                      <a:pt x="1740" y="811"/>
                    </a:lnTo>
                    <a:lnTo>
                      <a:pt x="1738" y="816"/>
                    </a:lnTo>
                    <a:lnTo>
                      <a:pt x="1734" y="820"/>
                    </a:lnTo>
                    <a:lnTo>
                      <a:pt x="1730" y="822"/>
                    </a:lnTo>
                    <a:lnTo>
                      <a:pt x="1724" y="824"/>
                    </a:lnTo>
                    <a:lnTo>
                      <a:pt x="1718" y="825"/>
                    </a:lnTo>
                    <a:lnTo>
                      <a:pt x="1714" y="828"/>
                    </a:lnTo>
                    <a:lnTo>
                      <a:pt x="1708" y="830"/>
                    </a:lnTo>
                    <a:lnTo>
                      <a:pt x="1703" y="832"/>
                    </a:lnTo>
                    <a:lnTo>
                      <a:pt x="1656" y="838"/>
                    </a:lnTo>
                    <a:lnTo>
                      <a:pt x="1611" y="840"/>
                    </a:lnTo>
                    <a:lnTo>
                      <a:pt x="1569" y="839"/>
                    </a:lnTo>
                    <a:lnTo>
                      <a:pt x="1528" y="835"/>
                    </a:lnTo>
                    <a:lnTo>
                      <a:pt x="1491" y="828"/>
                    </a:lnTo>
                    <a:lnTo>
                      <a:pt x="1457" y="817"/>
                    </a:lnTo>
                    <a:lnTo>
                      <a:pt x="1425" y="806"/>
                    </a:lnTo>
                    <a:lnTo>
                      <a:pt x="1394" y="791"/>
                    </a:lnTo>
                    <a:lnTo>
                      <a:pt x="1366" y="773"/>
                    </a:lnTo>
                    <a:lnTo>
                      <a:pt x="1339" y="754"/>
                    </a:lnTo>
                    <a:lnTo>
                      <a:pt x="1315" y="733"/>
                    </a:lnTo>
                    <a:lnTo>
                      <a:pt x="1293" y="710"/>
                    </a:lnTo>
                    <a:lnTo>
                      <a:pt x="1273" y="687"/>
                    </a:lnTo>
                    <a:lnTo>
                      <a:pt x="1254" y="662"/>
                    </a:lnTo>
                    <a:lnTo>
                      <a:pt x="1237" y="635"/>
                    </a:lnTo>
                    <a:lnTo>
                      <a:pt x="1221" y="608"/>
                    </a:lnTo>
                    <a:lnTo>
                      <a:pt x="1215" y="602"/>
                    </a:lnTo>
                    <a:lnTo>
                      <a:pt x="1209" y="599"/>
                    </a:lnTo>
                    <a:lnTo>
                      <a:pt x="1201" y="599"/>
                    </a:lnTo>
                    <a:lnTo>
                      <a:pt x="1193" y="603"/>
                    </a:lnTo>
                    <a:lnTo>
                      <a:pt x="1185" y="606"/>
                    </a:lnTo>
                    <a:lnTo>
                      <a:pt x="1176" y="611"/>
                    </a:lnTo>
                    <a:lnTo>
                      <a:pt x="1168" y="614"/>
                    </a:lnTo>
                    <a:lnTo>
                      <a:pt x="1160" y="617"/>
                    </a:lnTo>
                    <a:lnTo>
                      <a:pt x="1138" y="620"/>
                    </a:lnTo>
                    <a:lnTo>
                      <a:pt x="1118" y="628"/>
                    </a:lnTo>
                    <a:lnTo>
                      <a:pt x="1099" y="639"/>
                    </a:lnTo>
                    <a:lnTo>
                      <a:pt x="1081" y="652"/>
                    </a:lnTo>
                    <a:lnTo>
                      <a:pt x="1065" y="667"/>
                    </a:lnTo>
                    <a:lnTo>
                      <a:pt x="1052" y="685"/>
                    </a:lnTo>
                    <a:lnTo>
                      <a:pt x="1039" y="702"/>
                    </a:lnTo>
                    <a:lnTo>
                      <a:pt x="1028" y="719"/>
                    </a:lnTo>
                    <a:lnTo>
                      <a:pt x="1028" y="710"/>
                    </a:lnTo>
                    <a:lnTo>
                      <a:pt x="1033" y="680"/>
                    </a:lnTo>
                    <a:lnTo>
                      <a:pt x="1042" y="646"/>
                    </a:lnTo>
                    <a:lnTo>
                      <a:pt x="1057" y="617"/>
                    </a:lnTo>
                    <a:lnTo>
                      <a:pt x="1034" y="608"/>
                    </a:lnTo>
                    <a:lnTo>
                      <a:pt x="1012" y="595"/>
                    </a:lnTo>
                    <a:lnTo>
                      <a:pt x="990" y="581"/>
                    </a:lnTo>
                    <a:lnTo>
                      <a:pt x="970" y="565"/>
                    </a:lnTo>
                    <a:lnTo>
                      <a:pt x="949" y="548"/>
                    </a:lnTo>
                    <a:lnTo>
                      <a:pt x="928" y="529"/>
                    </a:lnTo>
                    <a:lnTo>
                      <a:pt x="910" y="511"/>
                    </a:lnTo>
                    <a:lnTo>
                      <a:pt x="891" y="492"/>
                    </a:lnTo>
                    <a:lnTo>
                      <a:pt x="871" y="496"/>
                    </a:lnTo>
                    <a:lnTo>
                      <a:pt x="849" y="502"/>
                    </a:lnTo>
                    <a:lnTo>
                      <a:pt x="829" y="507"/>
                    </a:lnTo>
                    <a:lnTo>
                      <a:pt x="808" y="514"/>
                    </a:lnTo>
                    <a:lnTo>
                      <a:pt x="789" y="522"/>
                    </a:lnTo>
                    <a:lnTo>
                      <a:pt x="769" y="530"/>
                    </a:lnTo>
                    <a:lnTo>
                      <a:pt x="751" y="541"/>
                    </a:lnTo>
                    <a:lnTo>
                      <a:pt x="732" y="552"/>
                    </a:lnTo>
                    <a:lnTo>
                      <a:pt x="714" y="564"/>
                    </a:lnTo>
                    <a:lnTo>
                      <a:pt x="697" y="576"/>
                    </a:lnTo>
                    <a:lnTo>
                      <a:pt x="679" y="590"/>
                    </a:lnTo>
                    <a:lnTo>
                      <a:pt x="663" y="604"/>
                    </a:lnTo>
                    <a:lnTo>
                      <a:pt x="647" y="620"/>
                    </a:lnTo>
                    <a:lnTo>
                      <a:pt x="632" y="636"/>
                    </a:lnTo>
                    <a:lnTo>
                      <a:pt x="617" y="654"/>
                    </a:lnTo>
                    <a:lnTo>
                      <a:pt x="603" y="671"/>
                    </a:lnTo>
                    <a:lnTo>
                      <a:pt x="595" y="684"/>
                    </a:lnTo>
                    <a:lnTo>
                      <a:pt x="587" y="697"/>
                    </a:lnTo>
                    <a:lnTo>
                      <a:pt x="580" y="711"/>
                    </a:lnTo>
                    <a:lnTo>
                      <a:pt x="575" y="724"/>
                    </a:lnTo>
                    <a:lnTo>
                      <a:pt x="569" y="738"/>
                    </a:lnTo>
                    <a:lnTo>
                      <a:pt x="563" y="752"/>
                    </a:lnTo>
                    <a:lnTo>
                      <a:pt x="559" y="767"/>
                    </a:lnTo>
                    <a:lnTo>
                      <a:pt x="554" y="780"/>
                    </a:lnTo>
                    <a:lnTo>
                      <a:pt x="546" y="775"/>
                    </a:lnTo>
                    <a:lnTo>
                      <a:pt x="541" y="765"/>
                    </a:lnTo>
                    <a:lnTo>
                      <a:pt x="539" y="755"/>
                    </a:lnTo>
                    <a:lnTo>
                      <a:pt x="536" y="745"/>
                    </a:lnTo>
                    <a:lnTo>
                      <a:pt x="536" y="710"/>
                    </a:lnTo>
                    <a:lnTo>
                      <a:pt x="541" y="679"/>
                    </a:lnTo>
                    <a:lnTo>
                      <a:pt x="553" y="649"/>
                    </a:lnTo>
                    <a:lnTo>
                      <a:pt x="570" y="621"/>
                    </a:lnTo>
                    <a:lnTo>
                      <a:pt x="590" y="596"/>
                    </a:lnTo>
                    <a:lnTo>
                      <a:pt x="614" y="573"/>
                    </a:lnTo>
                    <a:lnTo>
                      <a:pt x="639" y="552"/>
                    </a:lnTo>
                    <a:lnTo>
                      <a:pt x="667" y="533"/>
                    </a:lnTo>
                    <a:lnTo>
                      <a:pt x="678" y="526"/>
                    </a:lnTo>
                    <a:lnTo>
                      <a:pt x="691" y="520"/>
                    </a:lnTo>
                    <a:lnTo>
                      <a:pt x="703" y="514"/>
                    </a:lnTo>
                    <a:lnTo>
                      <a:pt x="715" y="508"/>
                    </a:lnTo>
                    <a:lnTo>
                      <a:pt x="728" y="504"/>
                    </a:lnTo>
                    <a:lnTo>
                      <a:pt x="741" y="499"/>
                    </a:lnTo>
                    <a:lnTo>
                      <a:pt x="753" y="495"/>
                    </a:lnTo>
                    <a:lnTo>
                      <a:pt x="766" y="490"/>
                    </a:lnTo>
                    <a:lnTo>
                      <a:pt x="779" y="487"/>
                    </a:lnTo>
                    <a:lnTo>
                      <a:pt x="791" y="483"/>
                    </a:lnTo>
                    <a:lnTo>
                      <a:pt x="805" y="479"/>
                    </a:lnTo>
                    <a:lnTo>
                      <a:pt x="818" y="475"/>
                    </a:lnTo>
                    <a:lnTo>
                      <a:pt x="832" y="472"/>
                    </a:lnTo>
                    <a:lnTo>
                      <a:pt x="844" y="468"/>
                    </a:lnTo>
                    <a:lnTo>
                      <a:pt x="858" y="465"/>
                    </a:lnTo>
                    <a:lnTo>
                      <a:pt x="871" y="461"/>
                    </a:lnTo>
                    <a:lnTo>
                      <a:pt x="865" y="449"/>
                    </a:lnTo>
                    <a:lnTo>
                      <a:pt x="858" y="435"/>
                    </a:lnTo>
                    <a:lnTo>
                      <a:pt x="851" y="421"/>
                    </a:lnTo>
                    <a:lnTo>
                      <a:pt x="844" y="408"/>
                    </a:lnTo>
                    <a:lnTo>
                      <a:pt x="837" y="394"/>
                    </a:lnTo>
                    <a:lnTo>
                      <a:pt x="832" y="381"/>
                    </a:lnTo>
                    <a:lnTo>
                      <a:pt x="825" y="366"/>
                    </a:lnTo>
                    <a:lnTo>
                      <a:pt x="820" y="352"/>
                    </a:lnTo>
                    <a:lnTo>
                      <a:pt x="579" y="430"/>
                    </a:lnTo>
                    <a:lnTo>
                      <a:pt x="571" y="427"/>
                    </a:lnTo>
                    <a:lnTo>
                      <a:pt x="552" y="419"/>
                    </a:lnTo>
                    <a:lnTo>
                      <a:pt x="523" y="408"/>
                    </a:lnTo>
                    <a:lnTo>
                      <a:pt x="485" y="394"/>
                    </a:lnTo>
                    <a:lnTo>
                      <a:pt x="441" y="378"/>
                    </a:lnTo>
                    <a:lnTo>
                      <a:pt x="392" y="362"/>
                    </a:lnTo>
                    <a:lnTo>
                      <a:pt x="340" y="344"/>
                    </a:lnTo>
                    <a:lnTo>
                      <a:pt x="287" y="325"/>
                    </a:lnTo>
                    <a:lnTo>
                      <a:pt x="233" y="307"/>
                    </a:lnTo>
                    <a:lnTo>
                      <a:pt x="181" y="290"/>
                    </a:lnTo>
                    <a:lnTo>
                      <a:pt x="132" y="273"/>
                    </a:lnTo>
                    <a:lnTo>
                      <a:pt x="89" y="258"/>
                    </a:lnTo>
                    <a:lnTo>
                      <a:pt x="53" y="246"/>
                    </a:lnTo>
                    <a:lnTo>
                      <a:pt x="24" y="237"/>
                    </a:lnTo>
                    <a:lnTo>
                      <a:pt x="7" y="231"/>
                    </a:lnTo>
                    <a:lnTo>
                      <a:pt x="0" y="229"/>
                    </a:lnTo>
                    <a:lnTo>
                      <a:pt x="0" y="202"/>
                    </a:lnTo>
                    <a:lnTo>
                      <a:pt x="569" y="402"/>
                    </a:lnTo>
                    <a:lnTo>
                      <a:pt x="812" y="321"/>
                    </a:lnTo>
                    <a:lnTo>
                      <a:pt x="807" y="306"/>
                    </a:lnTo>
                    <a:lnTo>
                      <a:pt x="805" y="288"/>
                    </a:lnTo>
                    <a:lnTo>
                      <a:pt x="799" y="275"/>
                    </a:lnTo>
                    <a:lnTo>
                      <a:pt x="787" y="271"/>
                    </a:lnTo>
                    <a:lnTo>
                      <a:pt x="582" y="340"/>
                    </a:lnTo>
                    <a:lnTo>
                      <a:pt x="572" y="341"/>
                    </a:lnTo>
                    <a:lnTo>
                      <a:pt x="552" y="337"/>
                    </a:lnTo>
                    <a:lnTo>
                      <a:pt x="523" y="330"/>
                    </a:lnTo>
                    <a:lnTo>
                      <a:pt x="485" y="321"/>
                    </a:lnTo>
                    <a:lnTo>
                      <a:pt x="441" y="308"/>
                    </a:lnTo>
                    <a:lnTo>
                      <a:pt x="393" y="294"/>
                    </a:lnTo>
                    <a:lnTo>
                      <a:pt x="342" y="278"/>
                    </a:lnTo>
                    <a:lnTo>
                      <a:pt x="289" y="262"/>
                    </a:lnTo>
                    <a:lnTo>
                      <a:pt x="237" y="246"/>
                    </a:lnTo>
                    <a:lnTo>
                      <a:pt x="187" y="230"/>
                    </a:lnTo>
                    <a:lnTo>
                      <a:pt x="139" y="214"/>
                    </a:lnTo>
                    <a:lnTo>
                      <a:pt x="97" y="201"/>
                    </a:lnTo>
                    <a:lnTo>
                      <a:pt x="61" y="189"/>
                    </a:lnTo>
                    <a:lnTo>
                      <a:pt x="35" y="180"/>
                    </a:lnTo>
                    <a:lnTo>
                      <a:pt x="16" y="174"/>
                    </a:lnTo>
                    <a:lnTo>
                      <a:pt x="10" y="172"/>
                    </a:lnTo>
                    <a:lnTo>
                      <a:pt x="7" y="172"/>
                    </a:lnTo>
                    <a:lnTo>
                      <a:pt x="5" y="165"/>
                    </a:lnTo>
                    <a:lnTo>
                      <a:pt x="5" y="158"/>
                    </a:lnTo>
                    <a:lnTo>
                      <a:pt x="5" y="151"/>
                    </a:lnTo>
                    <a:lnTo>
                      <a:pt x="5" y="143"/>
                    </a:lnTo>
                    <a:lnTo>
                      <a:pt x="569" y="315"/>
                    </a:lnTo>
                    <a:lnTo>
                      <a:pt x="785" y="243"/>
                    </a:lnTo>
                    <a:lnTo>
                      <a:pt x="794" y="237"/>
                    </a:lnTo>
                    <a:lnTo>
                      <a:pt x="805" y="229"/>
                    </a:lnTo>
                    <a:lnTo>
                      <a:pt x="819" y="220"/>
                    </a:lnTo>
                    <a:lnTo>
                      <a:pt x="834" y="212"/>
                    </a:lnTo>
                    <a:lnTo>
                      <a:pt x="849" y="204"/>
                    </a:lnTo>
                    <a:lnTo>
                      <a:pt x="864" y="196"/>
                    </a:lnTo>
                    <a:lnTo>
                      <a:pt x="876" y="190"/>
                    </a:lnTo>
                    <a:lnTo>
                      <a:pt x="888" y="186"/>
                    </a:lnTo>
                    <a:lnTo>
                      <a:pt x="891" y="193"/>
                    </a:lnTo>
                    <a:lnTo>
                      <a:pt x="890" y="200"/>
                    </a:lnTo>
                    <a:lnTo>
                      <a:pt x="886" y="205"/>
                    </a:lnTo>
                    <a:lnTo>
                      <a:pt x="880" y="212"/>
                    </a:lnTo>
                    <a:lnTo>
                      <a:pt x="874" y="218"/>
                    </a:lnTo>
                    <a:lnTo>
                      <a:pt x="867" y="224"/>
                    </a:lnTo>
                    <a:lnTo>
                      <a:pt x="861" y="230"/>
                    </a:lnTo>
                    <a:lnTo>
                      <a:pt x="858" y="237"/>
                    </a:lnTo>
                    <a:lnTo>
                      <a:pt x="848" y="254"/>
                    </a:lnTo>
                    <a:lnTo>
                      <a:pt x="842" y="269"/>
                    </a:lnTo>
                    <a:lnTo>
                      <a:pt x="842" y="284"/>
                    </a:lnTo>
                    <a:lnTo>
                      <a:pt x="845" y="300"/>
                    </a:lnTo>
                    <a:lnTo>
                      <a:pt x="852" y="316"/>
                    </a:lnTo>
                    <a:lnTo>
                      <a:pt x="861" y="333"/>
                    </a:lnTo>
                    <a:lnTo>
                      <a:pt x="873" y="354"/>
                    </a:lnTo>
                    <a:lnTo>
                      <a:pt x="886" y="377"/>
                    </a:lnTo>
                    <a:lnTo>
                      <a:pt x="901" y="401"/>
                    </a:lnTo>
                    <a:lnTo>
                      <a:pt x="916" y="424"/>
                    </a:lnTo>
                    <a:lnTo>
                      <a:pt x="932" y="447"/>
                    </a:lnTo>
                    <a:lnTo>
                      <a:pt x="949" y="469"/>
                    </a:lnTo>
                    <a:lnTo>
                      <a:pt x="966" y="491"/>
                    </a:lnTo>
                    <a:lnTo>
                      <a:pt x="985" y="513"/>
                    </a:lnTo>
                    <a:lnTo>
                      <a:pt x="1005" y="533"/>
                    </a:lnTo>
                    <a:lnTo>
                      <a:pt x="1026" y="552"/>
                    </a:lnTo>
                    <a:lnTo>
                      <a:pt x="1040" y="558"/>
                    </a:lnTo>
                    <a:lnTo>
                      <a:pt x="1055" y="564"/>
                    </a:lnTo>
                    <a:lnTo>
                      <a:pt x="1069" y="568"/>
                    </a:lnTo>
                    <a:lnTo>
                      <a:pt x="1084" y="573"/>
                    </a:lnTo>
                    <a:lnTo>
                      <a:pt x="1100" y="575"/>
                    </a:lnTo>
                    <a:lnTo>
                      <a:pt x="1115" y="576"/>
                    </a:lnTo>
                    <a:lnTo>
                      <a:pt x="1131" y="575"/>
                    </a:lnTo>
                    <a:lnTo>
                      <a:pt x="1147" y="573"/>
                    </a:lnTo>
                    <a:lnTo>
                      <a:pt x="1169" y="561"/>
                    </a:lnTo>
                    <a:lnTo>
                      <a:pt x="1190" y="548"/>
                    </a:lnTo>
                    <a:lnTo>
                      <a:pt x="1209" y="533"/>
                    </a:lnTo>
                    <a:lnTo>
                      <a:pt x="1229" y="514"/>
                    </a:lnTo>
                    <a:lnTo>
                      <a:pt x="1246" y="496"/>
                    </a:lnTo>
                    <a:lnTo>
                      <a:pt x="1262" y="476"/>
                    </a:lnTo>
                    <a:lnTo>
                      <a:pt x="1276" y="454"/>
                    </a:lnTo>
                    <a:lnTo>
                      <a:pt x="1288" y="432"/>
                    </a:lnTo>
                    <a:lnTo>
                      <a:pt x="1422" y="34"/>
                    </a:lnTo>
                    <a:lnTo>
                      <a:pt x="1429" y="27"/>
                    </a:lnTo>
                    <a:lnTo>
                      <a:pt x="1437" y="19"/>
                    </a:lnTo>
                    <a:lnTo>
                      <a:pt x="1445" y="12"/>
                    </a:lnTo>
                    <a:lnTo>
                      <a:pt x="1453" y="6"/>
                    </a:lnTo>
                    <a:lnTo>
                      <a:pt x="1463" y="2"/>
                    </a:lnTo>
                    <a:lnTo>
                      <a:pt x="1473" y="0"/>
                    </a:lnTo>
                    <a:lnTo>
                      <a:pt x="1483" y="2"/>
                    </a:lnTo>
                    <a:lnTo>
                      <a:pt x="149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47" name="Freeform 144"/>
              <p:cNvSpPr>
                <a:spLocks/>
              </p:cNvSpPr>
              <p:nvPr/>
            </p:nvSpPr>
            <p:spPr bwMode="auto">
              <a:xfrm>
                <a:off x="3106" y="3227"/>
                <a:ext cx="361" cy="452"/>
              </a:xfrm>
              <a:custGeom>
                <a:avLst/>
                <a:gdLst>
                  <a:gd name="T0" fmla="*/ 1 w 722"/>
                  <a:gd name="T1" fmla="*/ 2 h 903"/>
                  <a:gd name="T2" fmla="*/ 1 w 722"/>
                  <a:gd name="T3" fmla="*/ 1 h 903"/>
                  <a:gd name="T4" fmla="*/ 1 w 722"/>
                  <a:gd name="T5" fmla="*/ 1 h 903"/>
                  <a:gd name="T6" fmla="*/ 1 w 722"/>
                  <a:gd name="T7" fmla="*/ 1 h 903"/>
                  <a:gd name="T8" fmla="*/ 1 w 722"/>
                  <a:gd name="T9" fmla="*/ 2 h 903"/>
                  <a:gd name="T10" fmla="*/ 1 w 722"/>
                  <a:gd name="T11" fmla="*/ 2 h 903"/>
                  <a:gd name="T12" fmla="*/ 1 w 722"/>
                  <a:gd name="T13" fmla="*/ 1 h 903"/>
                  <a:gd name="T14" fmla="*/ 1 w 722"/>
                  <a:gd name="T15" fmla="*/ 1 h 903"/>
                  <a:gd name="T16" fmla="*/ 1 w 722"/>
                  <a:gd name="T17" fmla="*/ 1 h 903"/>
                  <a:gd name="T18" fmla="*/ 1 w 722"/>
                  <a:gd name="T19" fmla="*/ 1 h 903"/>
                  <a:gd name="T20" fmla="*/ 1 w 722"/>
                  <a:gd name="T21" fmla="*/ 1 h 903"/>
                  <a:gd name="T22" fmla="*/ 1 w 722"/>
                  <a:gd name="T23" fmla="*/ 1 h 903"/>
                  <a:gd name="T24" fmla="*/ 1 w 722"/>
                  <a:gd name="T25" fmla="*/ 1 h 903"/>
                  <a:gd name="T26" fmla="*/ 1 w 722"/>
                  <a:gd name="T27" fmla="*/ 1 h 903"/>
                  <a:gd name="T28" fmla="*/ 1 w 722"/>
                  <a:gd name="T29" fmla="*/ 1 h 903"/>
                  <a:gd name="T30" fmla="*/ 1 w 722"/>
                  <a:gd name="T31" fmla="*/ 1 h 903"/>
                  <a:gd name="T32" fmla="*/ 1 w 722"/>
                  <a:gd name="T33" fmla="*/ 2 h 903"/>
                  <a:gd name="T34" fmla="*/ 1 w 722"/>
                  <a:gd name="T35" fmla="*/ 2 h 903"/>
                  <a:gd name="T36" fmla="*/ 1 w 722"/>
                  <a:gd name="T37" fmla="*/ 2 h 903"/>
                  <a:gd name="T38" fmla="*/ 1 w 722"/>
                  <a:gd name="T39" fmla="*/ 2 h 903"/>
                  <a:gd name="T40" fmla="*/ 1 w 722"/>
                  <a:gd name="T41" fmla="*/ 2 h 903"/>
                  <a:gd name="T42" fmla="*/ 1 w 722"/>
                  <a:gd name="T43" fmla="*/ 2 h 903"/>
                  <a:gd name="T44" fmla="*/ 1 w 722"/>
                  <a:gd name="T45" fmla="*/ 2 h 903"/>
                  <a:gd name="T46" fmla="*/ 1 w 722"/>
                  <a:gd name="T47" fmla="*/ 2 h 903"/>
                  <a:gd name="T48" fmla="*/ 1 w 722"/>
                  <a:gd name="T49" fmla="*/ 2 h 903"/>
                  <a:gd name="T50" fmla="*/ 1 w 722"/>
                  <a:gd name="T51" fmla="*/ 2 h 903"/>
                  <a:gd name="T52" fmla="*/ 1 w 722"/>
                  <a:gd name="T53" fmla="*/ 2 h 903"/>
                  <a:gd name="T54" fmla="*/ 1 w 722"/>
                  <a:gd name="T55" fmla="*/ 2 h 903"/>
                  <a:gd name="T56" fmla="*/ 1 w 722"/>
                  <a:gd name="T57" fmla="*/ 2 h 903"/>
                  <a:gd name="T58" fmla="*/ 1 w 722"/>
                  <a:gd name="T59" fmla="*/ 1 h 903"/>
                  <a:gd name="T60" fmla="*/ 1 w 722"/>
                  <a:gd name="T61" fmla="*/ 1 h 903"/>
                  <a:gd name="T62" fmla="*/ 1 w 722"/>
                  <a:gd name="T63" fmla="*/ 1 h 903"/>
                  <a:gd name="T64" fmla="*/ 1 w 722"/>
                  <a:gd name="T65" fmla="*/ 1 h 903"/>
                  <a:gd name="T66" fmla="*/ 1 w 722"/>
                  <a:gd name="T67" fmla="*/ 1 h 903"/>
                  <a:gd name="T68" fmla="*/ 1 w 722"/>
                  <a:gd name="T69" fmla="*/ 1 h 903"/>
                  <a:gd name="T70" fmla="*/ 1 w 722"/>
                  <a:gd name="T71" fmla="*/ 1 h 903"/>
                  <a:gd name="T72" fmla="*/ 1 w 722"/>
                  <a:gd name="T73" fmla="*/ 1 h 903"/>
                  <a:gd name="T74" fmla="*/ 1 w 722"/>
                  <a:gd name="T75" fmla="*/ 1 h 903"/>
                  <a:gd name="T76" fmla="*/ 1 w 722"/>
                  <a:gd name="T77" fmla="*/ 0 h 903"/>
                  <a:gd name="T78" fmla="*/ 1 w 722"/>
                  <a:gd name="T79" fmla="*/ 1 h 903"/>
                  <a:gd name="T80" fmla="*/ 1 w 722"/>
                  <a:gd name="T81" fmla="*/ 1 h 903"/>
                  <a:gd name="T82" fmla="*/ 1 w 722"/>
                  <a:gd name="T83" fmla="*/ 1 h 903"/>
                  <a:gd name="T84" fmla="*/ 1 w 722"/>
                  <a:gd name="T85" fmla="*/ 1 h 903"/>
                  <a:gd name="T86" fmla="*/ 1 w 722"/>
                  <a:gd name="T87" fmla="*/ 1 h 903"/>
                  <a:gd name="T88" fmla="*/ 1 w 722"/>
                  <a:gd name="T89" fmla="*/ 2 h 903"/>
                  <a:gd name="T90" fmla="*/ 1 w 722"/>
                  <a:gd name="T91" fmla="*/ 2 h 903"/>
                  <a:gd name="T92" fmla="*/ 1 w 722"/>
                  <a:gd name="T93" fmla="*/ 2 h 903"/>
                  <a:gd name="T94" fmla="*/ 1 w 722"/>
                  <a:gd name="T95" fmla="*/ 1 h 903"/>
                  <a:gd name="T96" fmla="*/ 1 w 722"/>
                  <a:gd name="T97" fmla="*/ 1 h 903"/>
                  <a:gd name="T98" fmla="*/ 1 w 722"/>
                  <a:gd name="T99" fmla="*/ 2 h 90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722"/>
                  <a:gd name="T151" fmla="*/ 0 h 903"/>
                  <a:gd name="T152" fmla="*/ 722 w 722"/>
                  <a:gd name="T153" fmla="*/ 903 h 90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722" h="903">
                    <a:moveTo>
                      <a:pt x="356" y="903"/>
                    </a:moveTo>
                    <a:lnTo>
                      <a:pt x="328" y="903"/>
                    </a:lnTo>
                    <a:lnTo>
                      <a:pt x="332" y="878"/>
                    </a:lnTo>
                    <a:lnTo>
                      <a:pt x="341" y="809"/>
                    </a:lnTo>
                    <a:lnTo>
                      <a:pt x="354" y="710"/>
                    </a:lnTo>
                    <a:lnTo>
                      <a:pt x="371" y="593"/>
                    </a:lnTo>
                    <a:lnTo>
                      <a:pt x="389" y="474"/>
                    </a:lnTo>
                    <a:lnTo>
                      <a:pt x="409" y="362"/>
                    </a:lnTo>
                    <a:lnTo>
                      <a:pt x="428" y="272"/>
                    </a:lnTo>
                    <a:lnTo>
                      <a:pt x="446" y="215"/>
                    </a:lnTo>
                    <a:lnTo>
                      <a:pt x="464" y="207"/>
                    </a:lnTo>
                    <a:lnTo>
                      <a:pt x="485" y="199"/>
                    </a:lnTo>
                    <a:lnTo>
                      <a:pt x="507" y="194"/>
                    </a:lnTo>
                    <a:lnTo>
                      <a:pt x="529" y="189"/>
                    </a:lnTo>
                    <a:lnTo>
                      <a:pt x="551" y="188"/>
                    </a:lnTo>
                    <a:lnTo>
                      <a:pt x="574" y="189"/>
                    </a:lnTo>
                    <a:lnTo>
                      <a:pt x="594" y="194"/>
                    </a:lnTo>
                    <a:lnTo>
                      <a:pt x="615" y="203"/>
                    </a:lnTo>
                    <a:lnTo>
                      <a:pt x="559" y="561"/>
                    </a:lnTo>
                    <a:lnTo>
                      <a:pt x="575" y="555"/>
                    </a:lnTo>
                    <a:lnTo>
                      <a:pt x="592" y="547"/>
                    </a:lnTo>
                    <a:lnTo>
                      <a:pt x="609" y="538"/>
                    </a:lnTo>
                    <a:lnTo>
                      <a:pt x="628" y="527"/>
                    </a:lnTo>
                    <a:lnTo>
                      <a:pt x="644" y="513"/>
                    </a:lnTo>
                    <a:lnTo>
                      <a:pt x="658" y="499"/>
                    </a:lnTo>
                    <a:lnTo>
                      <a:pt x="669" y="483"/>
                    </a:lnTo>
                    <a:lnTo>
                      <a:pt x="676" y="467"/>
                    </a:lnTo>
                    <a:lnTo>
                      <a:pt x="679" y="431"/>
                    </a:lnTo>
                    <a:lnTo>
                      <a:pt x="688" y="348"/>
                    </a:lnTo>
                    <a:lnTo>
                      <a:pt x="696" y="258"/>
                    </a:lnTo>
                    <a:lnTo>
                      <a:pt x="699" y="197"/>
                    </a:lnTo>
                    <a:lnTo>
                      <a:pt x="698" y="180"/>
                    </a:lnTo>
                    <a:lnTo>
                      <a:pt x="696" y="160"/>
                    </a:lnTo>
                    <a:lnTo>
                      <a:pt x="691" y="139"/>
                    </a:lnTo>
                    <a:lnTo>
                      <a:pt x="685" y="119"/>
                    </a:lnTo>
                    <a:lnTo>
                      <a:pt x="677" y="98"/>
                    </a:lnTo>
                    <a:lnTo>
                      <a:pt x="667" y="77"/>
                    </a:lnTo>
                    <a:lnTo>
                      <a:pt x="653" y="60"/>
                    </a:lnTo>
                    <a:lnTo>
                      <a:pt x="637" y="44"/>
                    </a:lnTo>
                    <a:lnTo>
                      <a:pt x="609" y="38"/>
                    </a:lnTo>
                    <a:lnTo>
                      <a:pt x="580" y="33"/>
                    </a:lnTo>
                    <a:lnTo>
                      <a:pt x="553" y="31"/>
                    </a:lnTo>
                    <a:lnTo>
                      <a:pt x="525" y="30"/>
                    </a:lnTo>
                    <a:lnTo>
                      <a:pt x="498" y="30"/>
                    </a:lnTo>
                    <a:lnTo>
                      <a:pt x="470" y="31"/>
                    </a:lnTo>
                    <a:lnTo>
                      <a:pt x="441" y="35"/>
                    </a:lnTo>
                    <a:lnTo>
                      <a:pt x="415" y="38"/>
                    </a:lnTo>
                    <a:lnTo>
                      <a:pt x="387" y="44"/>
                    </a:lnTo>
                    <a:lnTo>
                      <a:pt x="360" y="50"/>
                    </a:lnTo>
                    <a:lnTo>
                      <a:pt x="333" y="58"/>
                    </a:lnTo>
                    <a:lnTo>
                      <a:pt x="307" y="66"/>
                    </a:lnTo>
                    <a:lnTo>
                      <a:pt x="281" y="75"/>
                    </a:lnTo>
                    <a:lnTo>
                      <a:pt x="256" y="84"/>
                    </a:lnTo>
                    <a:lnTo>
                      <a:pt x="230" y="94"/>
                    </a:lnTo>
                    <a:lnTo>
                      <a:pt x="206" y="106"/>
                    </a:lnTo>
                    <a:lnTo>
                      <a:pt x="170" y="126"/>
                    </a:lnTo>
                    <a:lnTo>
                      <a:pt x="143" y="146"/>
                    </a:lnTo>
                    <a:lnTo>
                      <a:pt x="123" y="167"/>
                    </a:lnTo>
                    <a:lnTo>
                      <a:pt x="109" y="189"/>
                    </a:lnTo>
                    <a:lnTo>
                      <a:pt x="99" y="211"/>
                    </a:lnTo>
                    <a:lnTo>
                      <a:pt x="91" y="235"/>
                    </a:lnTo>
                    <a:lnTo>
                      <a:pt x="83" y="259"/>
                    </a:lnTo>
                    <a:lnTo>
                      <a:pt x="73" y="285"/>
                    </a:lnTo>
                    <a:lnTo>
                      <a:pt x="45" y="465"/>
                    </a:lnTo>
                    <a:lnTo>
                      <a:pt x="46" y="491"/>
                    </a:lnTo>
                    <a:lnTo>
                      <a:pt x="48" y="516"/>
                    </a:lnTo>
                    <a:lnTo>
                      <a:pt x="52" y="541"/>
                    </a:lnTo>
                    <a:lnTo>
                      <a:pt x="56" y="566"/>
                    </a:lnTo>
                    <a:lnTo>
                      <a:pt x="64" y="588"/>
                    </a:lnTo>
                    <a:lnTo>
                      <a:pt x="76" y="608"/>
                    </a:lnTo>
                    <a:lnTo>
                      <a:pt x="91" y="627"/>
                    </a:lnTo>
                    <a:lnTo>
                      <a:pt x="111" y="641"/>
                    </a:lnTo>
                    <a:lnTo>
                      <a:pt x="128" y="647"/>
                    </a:lnTo>
                    <a:lnTo>
                      <a:pt x="144" y="653"/>
                    </a:lnTo>
                    <a:lnTo>
                      <a:pt x="160" y="658"/>
                    </a:lnTo>
                    <a:lnTo>
                      <a:pt x="174" y="661"/>
                    </a:lnTo>
                    <a:lnTo>
                      <a:pt x="188" y="665"/>
                    </a:lnTo>
                    <a:lnTo>
                      <a:pt x="202" y="667"/>
                    </a:lnTo>
                    <a:lnTo>
                      <a:pt x="214" y="668"/>
                    </a:lnTo>
                    <a:lnTo>
                      <a:pt x="227" y="668"/>
                    </a:lnTo>
                    <a:lnTo>
                      <a:pt x="238" y="668"/>
                    </a:lnTo>
                    <a:lnTo>
                      <a:pt x="251" y="668"/>
                    </a:lnTo>
                    <a:lnTo>
                      <a:pt x="263" y="667"/>
                    </a:lnTo>
                    <a:lnTo>
                      <a:pt x="275" y="665"/>
                    </a:lnTo>
                    <a:lnTo>
                      <a:pt x="288" y="662"/>
                    </a:lnTo>
                    <a:lnTo>
                      <a:pt x="301" y="659"/>
                    </a:lnTo>
                    <a:lnTo>
                      <a:pt x="314" y="656"/>
                    </a:lnTo>
                    <a:lnTo>
                      <a:pt x="329" y="652"/>
                    </a:lnTo>
                    <a:lnTo>
                      <a:pt x="333" y="657"/>
                    </a:lnTo>
                    <a:lnTo>
                      <a:pt x="333" y="664"/>
                    </a:lnTo>
                    <a:lnTo>
                      <a:pt x="331" y="672"/>
                    </a:lnTo>
                    <a:lnTo>
                      <a:pt x="329" y="677"/>
                    </a:lnTo>
                    <a:lnTo>
                      <a:pt x="316" y="682"/>
                    </a:lnTo>
                    <a:lnTo>
                      <a:pt x="302" y="686"/>
                    </a:lnTo>
                    <a:lnTo>
                      <a:pt x="289" y="690"/>
                    </a:lnTo>
                    <a:lnTo>
                      <a:pt x="276" y="692"/>
                    </a:lnTo>
                    <a:lnTo>
                      <a:pt x="264" y="695"/>
                    </a:lnTo>
                    <a:lnTo>
                      <a:pt x="251" y="697"/>
                    </a:lnTo>
                    <a:lnTo>
                      <a:pt x="238" y="699"/>
                    </a:lnTo>
                    <a:lnTo>
                      <a:pt x="226" y="699"/>
                    </a:lnTo>
                    <a:lnTo>
                      <a:pt x="213" y="700"/>
                    </a:lnTo>
                    <a:lnTo>
                      <a:pt x="202" y="700"/>
                    </a:lnTo>
                    <a:lnTo>
                      <a:pt x="189" y="699"/>
                    </a:lnTo>
                    <a:lnTo>
                      <a:pt x="176" y="698"/>
                    </a:lnTo>
                    <a:lnTo>
                      <a:pt x="164" y="696"/>
                    </a:lnTo>
                    <a:lnTo>
                      <a:pt x="150" y="694"/>
                    </a:lnTo>
                    <a:lnTo>
                      <a:pt x="137" y="690"/>
                    </a:lnTo>
                    <a:lnTo>
                      <a:pt x="123" y="687"/>
                    </a:lnTo>
                    <a:lnTo>
                      <a:pt x="106" y="680"/>
                    </a:lnTo>
                    <a:lnTo>
                      <a:pt x="88" y="672"/>
                    </a:lnTo>
                    <a:lnTo>
                      <a:pt x="71" y="661"/>
                    </a:lnTo>
                    <a:lnTo>
                      <a:pt x="55" y="650"/>
                    </a:lnTo>
                    <a:lnTo>
                      <a:pt x="40" y="636"/>
                    </a:lnTo>
                    <a:lnTo>
                      <a:pt x="28" y="621"/>
                    </a:lnTo>
                    <a:lnTo>
                      <a:pt x="18" y="605"/>
                    </a:lnTo>
                    <a:lnTo>
                      <a:pt x="10" y="586"/>
                    </a:lnTo>
                    <a:lnTo>
                      <a:pt x="2" y="531"/>
                    </a:lnTo>
                    <a:lnTo>
                      <a:pt x="0" y="476"/>
                    </a:lnTo>
                    <a:lnTo>
                      <a:pt x="1" y="421"/>
                    </a:lnTo>
                    <a:lnTo>
                      <a:pt x="7" y="365"/>
                    </a:lnTo>
                    <a:lnTo>
                      <a:pt x="16" y="311"/>
                    </a:lnTo>
                    <a:lnTo>
                      <a:pt x="29" y="258"/>
                    </a:lnTo>
                    <a:lnTo>
                      <a:pt x="44" y="206"/>
                    </a:lnTo>
                    <a:lnTo>
                      <a:pt x="62" y="157"/>
                    </a:lnTo>
                    <a:lnTo>
                      <a:pt x="71" y="142"/>
                    </a:lnTo>
                    <a:lnTo>
                      <a:pt x="81" y="129"/>
                    </a:lnTo>
                    <a:lnTo>
                      <a:pt x="90" y="118"/>
                    </a:lnTo>
                    <a:lnTo>
                      <a:pt x="99" y="107"/>
                    </a:lnTo>
                    <a:lnTo>
                      <a:pt x="109" y="99"/>
                    </a:lnTo>
                    <a:lnTo>
                      <a:pt x="120" y="91"/>
                    </a:lnTo>
                    <a:lnTo>
                      <a:pt x="131" y="84"/>
                    </a:lnTo>
                    <a:lnTo>
                      <a:pt x="143" y="78"/>
                    </a:lnTo>
                    <a:lnTo>
                      <a:pt x="155" y="73"/>
                    </a:lnTo>
                    <a:lnTo>
                      <a:pt x="169" y="68"/>
                    </a:lnTo>
                    <a:lnTo>
                      <a:pt x="183" y="63"/>
                    </a:lnTo>
                    <a:lnTo>
                      <a:pt x="199" y="59"/>
                    </a:lnTo>
                    <a:lnTo>
                      <a:pt x="215" y="54"/>
                    </a:lnTo>
                    <a:lnTo>
                      <a:pt x="233" y="50"/>
                    </a:lnTo>
                    <a:lnTo>
                      <a:pt x="252" y="45"/>
                    </a:lnTo>
                    <a:lnTo>
                      <a:pt x="273" y="39"/>
                    </a:lnTo>
                    <a:lnTo>
                      <a:pt x="275" y="39"/>
                    </a:lnTo>
                    <a:lnTo>
                      <a:pt x="281" y="38"/>
                    </a:lnTo>
                    <a:lnTo>
                      <a:pt x="290" y="36"/>
                    </a:lnTo>
                    <a:lnTo>
                      <a:pt x="303" y="33"/>
                    </a:lnTo>
                    <a:lnTo>
                      <a:pt x="319" y="30"/>
                    </a:lnTo>
                    <a:lnTo>
                      <a:pt x="336" y="26"/>
                    </a:lnTo>
                    <a:lnTo>
                      <a:pt x="355" y="23"/>
                    </a:lnTo>
                    <a:lnTo>
                      <a:pt x="375" y="20"/>
                    </a:lnTo>
                    <a:lnTo>
                      <a:pt x="397" y="16"/>
                    </a:lnTo>
                    <a:lnTo>
                      <a:pt x="418" y="13"/>
                    </a:lnTo>
                    <a:lnTo>
                      <a:pt x="440" y="9"/>
                    </a:lnTo>
                    <a:lnTo>
                      <a:pt x="461" y="6"/>
                    </a:lnTo>
                    <a:lnTo>
                      <a:pt x="481" y="3"/>
                    </a:lnTo>
                    <a:lnTo>
                      <a:pt x="500" y="1"/>
                    </a:lnTo>
                    <a:lnTo>
                      <a:pt x="516" y="0"/>
                    </a:lnTo>
                    <a:lnTo>
                      <a:pt x="531" y="0"/>
                    </a:lnTo>
                    <a:lnTo>
                      <a:pt x="556" y="0"/>
                    </a:lnTo>
                    <a:lnTo>
                      <a:pt x="582" y="2"/>
                    </a:lnTo>
                    <a:lnTo>
                      <a:pt x="606" y="7"/>
                    </a:lnTo>
                    <a:lnTo>
                      <a:pt x="629" y="13"/>
                    </a:lnTo>
                    <a:lnTo>
                      <a:pt x="650" y="22"/>
                    </a:lnTo>
                    <a:lnTo>
                      <a:pt x="668" y="33"/>
                    </a:lnTo>
                    <a:lnTo>
                      <a:pt x="685" y="50"/>
                    </a:lnTo>
                    <a:lnTo>
                      <a:pt x="699" y="69"/>
                    </a:lnTo>
                    <a:lnTo>
                      <a:pt x="711" y="98"/>
                    </a:lnTo>
                    <a:lnTo>
                      <a:pt x="718" y="131"/>
                    </a:lnTo>
                    <a:lnTo>
                      <a:pt x="721" y="169"/>
                    </a:lnTo>
                    <a:lnTo>
                      <a:pt x="722" y="209"/>
                    </a:lnTo>
                    <a:lnTo>
                      <a:pt x="722" y="249"/>
                    </a:lnTo>
                    <a:lnTo>
                      <a:pt x="720" y="289"/>
                    </a:lnTo>
                    <a:lnTo>
                      <a:pt x="719" y="327"/>
                    </a:lnTo>
                    <a:lnTo>
                      <a:pt x="719" y="362"/>
                    </a:lnTo>
                    <a:lnTo>
                      <a:pt x="716" y="391"/>
                    </a:lnTo>
                    <a:lnTo>
                      <a:pt x="715" y="417"/>
                    </a:lnTo>
                    <a:lnTo>
                      <a:pt x="713" y="445"/>
                    </a:lnTo>
                    <a:lnTo>
                      <a:pt x="708" y="470"/>
                    </a:lnTo>
                    <a:lnTo>
                      <a:pt x="700" y="494"/>
                    </a:lnTo>
                    <a:lnTo>
                      <a:pt x="689" y="516"/>
                    </a:lnTo>
                    <a:lnTo>
                      <a:pt x="673" y="537"/>
                    </a:lnTo>
                    <a:lnTo>
                      <a:pt x="650" y="555"/>
                    </a:lnTo>
                    <a:lnTo>
                      <a:pt x="638" y="562"/>
                    </a:lnTo>
                    <a:lnTo>
                      <a:pt x="625" y="570"/>
                    </a:lnTo>
                    <a:lnTo>
                      <a:pt x="614" y="577"/>
                    </a:lnTo>
                    <a:lnTo>
                      <a:pt x="602" y="584"/>
                    </a:lnTo>
                    <a:lnTo>
                      <a:pt x="590" y="592"/>
                    </a:lnTo>
                    <a:lnTo>
                      <a:pt x="578" y="598"/>
                    </a:lnTo>
                    <a:lnTo>
                      <a:pt x="565" y="604"/>
                    </a:lnTo>
                    <a:lnTo>
                      <a:pt x="553" y="609"/>
                    </a:lnTo>
                    <a:lnTo>
                      <a:pt x="503" y="903"/>
                    </a:lnTo>
                    <a:lnTo>
                      <a:pt x="478" y="903"/>
                    </a:lnTo>
                    <a:lnTo>
                      <a:pt x="589" y="215"/>
                    </a:lnTo>
                    <a:lnTo>
                      <a:pt x="577" y="213"/>
                    </a:lnTo>
                    <a:lnTo>
                      <a:pt x="561" y="213"/>
                    </a:lnTo>
                    <a:lnTo>
                      <a:pt x="542" y="215"/>
                    </a:lnTo>
                    <a:lnTo>
                      <a:pt x="522" y="219"/>
                    </a:lnTo>
                    <a:lnTo>
                      <a:pt x="500" y="225"/>
                    </a:lnTo>
                    <a:lnTo>
                      <a:pt x="481" y="230"/>
                    </a:lnTo>
                    <a:lnTo>
                      <a:pt x="465" y="235"/>
                    </a:lnTo>
                    <a:lnTo>
                      <a:pt x="454" y="241"/>
                    </a:lnTo>
                    <a:lnTo>
                      <a:pt x="356" y="90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48" name="Freeform 145"/>
              <p:cNvSpPr>
                <a:spLocks/>
              </p:cNvSpPr>
              <p:nvPr/>
            </p:nvSpPr>
            <p:spPr bwMode="auto">
              <a:xfrm>
                <a:off x="3162" y="3260"/>
                <a:ext cx="214" cy="263"/>
              </a:xfrm>
              <a:custGeom>
                <a:avLst/>
                <a:gdLst>
                  <a:gd name="T0" fmla="*/ 1 w 428"/>
                  <a:gd name="T1" fmla="*/ 1 h 526"/>
                  <a:gd name="T2" fmla="*/ 1 w 428"/>
                  <a:gd name="T3" fmla="*/ 1 h 526"/>
                  <a:gd name="T4" fmla="*/ 1 w 428"/>
                  <a:gd name="T5" fmla="*/ 1 h 526"/>
                  <a:gd name="T6" fmla="*/ 1 w 428"/>
                  <a:gd name="T7" fmla="*/ 1 h 526"/>
                  <a:gd name="T8" fmla="*/ 1 w 428"/>
                  <a:gd name="T9" fmla="*/ 1 h 526"/>
                  <a:gd name="T10" fmla="*/ 1 w 428"/>
                  <a:gd name="T11" fmla="*/ 1 h 526"/>
                  <a:gd name="T12" fmla="*/ 1 w 428"/>
                  <a:gd name="T13" fmla="*/ 1 h 526"/>
                  <a:gd name="T14" fmla="*/ 1 w 428"/>
                  <a:gd name="T15" fmla="*/ 1 h 526"/>
                  <a:gd name="T16" fmla="*/ 1 w 428"/>
                  <a:gd name="T17" fmla="*/ 1 h 526"/>
                  <a:gd name="T18" fmla="*/ 1 w 428"/>
                  <a:gd name="T19" fmla="*/ 1 h 526"/>
                  <a:gd name="T20" fmla="*/ 1 w 428"/>
                  <a:gd name="T21" fmla="*/ 1 h 526"/>
                  <a:gd name="T22" fmla="*/ 1 w 428"/>
                  <a:gd name="T23" fmla="*/ 1 h 526"/>
                  <a:gd name="T24" fmla="*/ 1 w 428"/>
                  <a:gd name="T25" fmla="*/ 1 h 526"/>
                  <a:gd name="T26" fmla="*/ 1 w 428"/>
                  <a:gd name="T27" fmla="*/ 1 h 526"/>
                  <a:gd name="T28" fmla="*/ 1 w 428"/>
                  <a:gd name="T29" fmla="*/ 1 h 526"/>
                  <a:gd name="T30" fmla="*/ 1 w 428"/>
                  <a:gd name="T31" fmla="*/ 1 h 526"/>
                  <a:gd name="T32" fmla="*/ 1 w 428"/>
                  <a:gd name="T33" fmla="*/ 1 h 526"/>
                  <a:gd name="T34" fmla="*/ 0 w 428"/>
                  <a:gd name="T35" fmla="*/ 1 h 526"/>
                  <a:gd name="T36" fmla="*/ 1 w 428"/>
                  <a:gd name="T37" fmla="*/ 1 h 526"/>
                  <a:gd name="T38" fmla="*/ 1 w 428"/>
                  <a:gd name="T39" fmla="*/ 1 h 526"/>
                  <a:gd name="T40" fmla="*/ 1 w 428"/>
                  <a:gd name="T41" fmla="*/ 1 h 526"/>
                  <a:gd name="T42" fmla="*/ 1 w 428"/>
                  <a:gd name="T43" fmla="*/ 1 h 526"/>
                  <a:gd name="T44" fmla="*/ 1 w 428"/>
                  <a:gd name="T45" fmla="*/ 1 h 526"/>
                  <a:gd name="T46" fmla="*/ 1 w 428"/>
                  <a:gd name="T47" fmla="*/ 1 h 526"/>
                  <a:gd name="T48" fmla="*/ 1 w 428"/>
                  <a:gd name="T49" fmla="*/ 1 h 526"/>
                  <a:gd name="T50" fmla="*/ 1 w 428"/>
                  <a:gd name="T51" fmla="*/ 1 h 526"/>
                  <a:gd name="T52" fmla="*/ 1 w 428"/>
                  <a:gd name="T53" fmla="*/ 1 h 526"/>
                  <a:gd name="T54" fmla="*/ 1 w 428"/>
                  <a:gd name="T55" fmla="*/ 1 h 526"/>
                  <a:gd name="T56" fmla="*/ 1 w 428"/>
                  <a:gd name="T57" fmla="*/ 1 h 526"/>
                  <a:gd name="T58" fmla="*/ 1 w 428"/>
                  <a:gd name="T59" fmla="*/ 1 h 526"/>
                  <a:gd name="T60" fmla="*/ 1 w 428"/>
                  <a:gd name="T61" fmla="*/ 1 h 526"/>
                  <a:gd name="T62" fmla="*/ 1 w 428"/>
                  <a:gd name="T63" fmla="*/ 1 h 526"/>
                  <a:gd name="T64" fmla="*/ 1 w 428"/>
                  <a:gd name="T65" fmla="*/ 0 h 5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28"/>
                  <a:gd name="T100" fmla="*/ 0 h 526"/>
                  <a:gd name="T101" fmla="*/ 428 w 428"/>
                  <a:gd name="T102" fmla="*/ 526 h 52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28" h="526">
                    <a:moveTo>
                      <a:pt x="428" y="0"/>
                    </a:moveTo>
                    <a:lnTo>
                      <a:pt x="407" y="5"/>
                    </a:lnTo>
                    <a:lnTo>
                      <a:pt x="388" y="11"/>
                    </a:lnTo>
                    <a:lnTo>
                      <a:pt x="368" y="17"/>
                    </a:lnTo>
                    <a:lnTo>
                      <a:pt x="349" y="23"/>
                    </a:lnTo>
                    <a:lnTo>
                      <a:pt x="330" y="28"/>
                    </a:lnTo>
                    <a:lnTo>
                      <a:pt x="312" y="34"/>
                    </a:lnTo>
                    <a:lnTo>
                      <a:pt x="295" y="41"/>
                    </a:lnTo>
                    <a:lnTo>
                      <a:pt x="276" y="47"/>
                    </a:lnTo>
                    <a:lnTo>
                      <a:pt x="259" y="53"/>
                    </a:lnTo>
                    <a:lnTo>
                      <a:pt x="242" y="60"/>
                    </a:lnTo>
                    <a:lnTo>
                      <a:pt x="225" y="65"/>
                    </a:lnTo>
                    <a:lnTo>
                      <a:pt x="208" y="71"/>
                    </a:lnTo>
                    <a:lnTo>
                      <a:pt x="191" y="78"/>
                    </a:lnTo>
                    <a:lnTo>
                      <a:pt x="175" y="84"/>
                    </a:lnTo>
                    <a:lnTo>
                      <a:pt x="157" y="91"/>
                    </a:lnTo>
                    <a:lnTo>
                      <a:pt x="141" y="96"/>
                    </a:lnTo>
                    <a:lnTo>
                      <a:pt x="115" y="116"/>
                    </a:lnTo>
                    <a:lnTo>
                      <a:pt x="94" y="140"/>
                    </a:lnTo>
                    <a:lnTo>
                      <a:pt x="78" y="167"/>
                    </a:lnTo>
                    <a:lnTo>
                      <a:pt x="66" y="197"/>
                    </a:lnTo>
                    <a:lnTo>
                      <a:pt x="57" y="228"/>
                    </a:lnTo>
                    <a:lnTo>
                      <a:pt x="50" y="260"/>
                    </a:lnTo>
                    <a:lnTo>
                      <a:pt x="45" y="292"/>
                    </a:lnTo>
                    <a:lnTo>
                      <a:pt x="39" y="323"/>
                    </a:lnTo>
                    <a:lnTo>
                      <a:pt x="35" y="525"/>
                    </a:lnTo>
                    <a:lnTo>
                      <a:pt x="32" y="526"/>
                    </a:lnTo>
                    <a:lnTo>
                      <a:pt x="27" y="526"/>
                    </a:lnTo>
                    <a:lnTo>
                      <a:pt x="22" y="525"/>
                    </a:lnTo>
                    <a:lnTo>
                      <a:pt x="16" y="524"/>
                    </a:lnTo>
                    <a:lnTo>
                      <a:pt x="10" y="522"/>
                    </a:lnTo>
                    <a:lnTo>
                      <a:pt x="5" y="520"/>
                    </a:lnTo>
                    <a:lnTo>
                      <a:pt x="2" y="518"/>
                    </a:lnTo>
                    <a:lnTo>
                      <a:pt x="1" y="518"/>
                    </a:lnTo>
                    <a:lnTo>
                      <a:pt x="0" y="465"/>
                    </a:lnTo>
                    <a:lnTo>
                      <a:pt x="0" y="412"/>
                    </a:lnTo>
                    <a:lnTo>
                      <a:pt x="2" y="358"/>
                    </a:lnTo>
                    <a:lnTo>
                      <a:pt x="7" y="306"/>
                    </a:lnTo>
                    <a:lnTo>
                      <a:pt x="16" y="254"/>
                    </a:lnTo>
                    <a:lnTo>
                      <a:pt x="30" y="205"/>
                    </a:lnTo>
                    <a:lnTo>
                      <a:pt x="49" y="159"/>
                    </a:lnTo>
                    <a:lnTo>
                      <a:pt x="76" y="115"/>
                    </a:lnTo>
                    <a:lnTo>
                      <a:pt x="92" y="105"/>
                    </a:lnTo>
                    <a:lnTo>
                      <a:pt x="109" y="94"/>
                    </a:lnTo>
                    <a:lnTo>
                      <a:pt x="126" y="85"/>
                    </a:lnTo>
                    <a:lnTo>
                      <a:pt x="144" y="77"/>
                    </a:lnTo>
                    <a:lnTo>
                      <a:pt x="161" y="69"/>
                    </a:lnTo>
                    <a:lnTo>
                      <a:pt x="179" y="61"/>
                    </a:lnTo>
                    <a:lnTo>
                      <a:pt x="198" y="54"/>
                    </a:lnTo>
                    <a:lnTo>
                      <a:pt x="216" y="48"/>
                    </a:lnTo>
                    <a:lnTo>
                      <a:pt x="235" y="41"/>
                    </a:lnTo>
                    <a:lnTo>
                      <a:pt x="253" y="37"/>
                    </a:lnTo>
                    <a:lnTo>
                      <a:pt x="272" y="31"/>
                    </a:lnTo>
                    <a:lnTo>
                      <a:pt x="291" y="25"/>
                    </a:lnTo>
                    <a:lnTo>
                      <a:pt x="310" y="20"/>
                    </a:lnTo>
                    <a:lnTo>
                      <a:pt x="329" y="16"/>
                    </a:lnTo>
                    <a:lnTo>
                      <a:pt x="348" y="11"/>
                    </a:lnTo>
                    <a:lnTo>
                      <a:pt x="367" y="7"/>
                    </a:lnTo>
                    <a:lnTo>
                      <a:pt x="375" y="5"/>
                    </a:lnTo>
                    <a:lnTo>
                      <a:pt x="382" y="4"/>
                    </a:lnTo>
                    <a:lnTo>
                      <a:pt x="390" y="3"/>
                    </a:lnTo>
                    <a:lnTo>
                      <a:pt x="398" y="3"/>
                    </a:lnTo>
                    <a:lnTo>
                      <a:pt x="405" y="2"/>
                    </a:lnTo>
                    <a:lnTo>
                      <a:pt x="413" y="1"/>
                    </a:lnTo>
                    <a:lnTo>
                      <a:pt x="420" y="1"/>
                    </a:lnTo>
                    <a:lnTo>
                      <a:pt x="4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49" name="Freeform 146"/>
              <p:cNvSpPr>
                <a:spLocks/>
              </p:cNvSpPr>
              <p:nvPr/>
            </p:nvSpPr>
            <p:spPr bwMode="auto">
              <a:xfrm>
                <a:off x="3293" y="3347"/>
                <a:ext cx="64" cy="331"/>
              </a:xfrm>
              <a:custGeom>
                <a:avLst/>
                <a:gdLst>
                  <a:gd name="T0" fmla="*/ 0 w 128"/>
                  <a:gd name="T1" fmla="*/ 2 h 661"/>
                  <a:gd name="T2" fmla="*/ 1 w 128"/>
                  <a:gd name="T3" fmla="*/ 1 h 661"/>
                  <a:gd name="T4" fmla="*/ 1 w 128"/>
                  <a:gd name="T5" fmla="*/ 1 h 661"/>
                  <a:gd name="T6" fmla="*/ 1 w 128"/>
                  <a:gd name="T7" fmla="*/ 1 h 661"/>
                  <a:gd name="T8" fmla="*/ 1 w 128"/>
                  <a:gd name="T9" fmla="*/ 0 h 661"/>
                  <a:gd name="T10" fmla="*/ 1 w 128"/>
                  <a:gd name="T11" fmla="*/ 0 h 661"/>
                  <a:gd name="T12" fmla="*/ 1 w 128"/>
                  <a:gd name="T13" fmla="*/ 0 h 661"/>
                  <a:gd name="T14" fmla="*/ 1 w 128"/>
                  <a:gd name="T15" fmla="*/ 1 h 661"/>
                  <a:gd name="T16" fmla="*/ 1 w 128"/>
                  <a:gd name="T17" fmla="*/ 2 h 661"/>
                  <a:gd name="T18" fmla="*/ 0 w 128"/>
                  <a:gd name="T19" fmla="*/ 2 h 6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8"/>
                  <a:gd name="T31" fmla="*/ 0 h 661"/>
                  <a:gd name="T32" fmla="*/ 128 w 128"/>
                  <a:gd name="T33" fmla="*/ 661 h 6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8" h="661">
                    <a:moveTo>
                      <a:pt x="0" y="661"/>
                    </a:moveTo>
                    <a:lnTo>
                      <a:pt x="74" y="215"/>
                    </a:lnTo>
                    <a:lnTo>
                      <a:pt x="113" y="6"/>
                    </a:lnTo>
                    <a:lnTo>
                      <a:pt x="114" y="1"/>
                    </a:lnTo>
                    <a:lnTo>
                      <a:pt x="118" y="0"/>
                    </a:lnTo>
                    <a:lnTo>
                      <a:pt x="124" y="0"/>
                    </a:lnTo>
                    <a:lnTo>
                      <a:pt x="128" y="0"/>
                    </a:lnTo>
                    <a:lnTo>
                      <a:pt x="92" y="222"/>
                    </a:lnTo>
                    <a:lnTo>
                      <a:pt x="20" y="661"/>
                    </a:lnTo>
                    <a:lnTo>
                      <a:pt x="0" y="6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50" name="Freeform 147"/>
              <p:cNvSpPr>
                <a:spLocks/>
              </p:cNvSpPr>
              <p:nvPr/>
            </p:nvSpPr>
            <p:spPr bwMode="auto">
              <a:xfrm>
                <a:off x="2649" y="2775"/>
                <a:ext cx="44" cy="198"/>
              </a:xfrm>
              <a:custGeom>
                <a:avLst/>
                <a:gdLst>
                  <a:gd name="T0" fmla="*/ 1 w 88"/>
                  <a:gd name="T1" fmla="*/ 1 h 395"/>
                  <a:gd name="T2" fmla="*/ 1 w 88"/>
                  <a:gd name="T3" fmla="*/ 0 h 395"/>
                  <a:gd name="T4" fmla="*/ 0 w 88"/>
                  <a:gd name="T5" fmla="*/ 1 h 395"/>
                  <a:gd name="T6" fmla="*/ 1 w 88"/>
                  <a:gd name="T7" fmla="*/ 1 h 395"/>
                  <a:gd name="T8" fmla="*/ 1 w 88"/>
                  <a:gd name="T9" fmla="*/ 1 h 3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395"/>
                  <a:gd name="T17" fmla="*/ 88 w 88"/>
                  <a:gd name="T18" fmla="*/ 395 h 3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395">
                    <a:moveTo>
                      <a:pt x="88" y="394"/>
                    </a:moveTo>
                    <a:lnTo>
                      <a:pt x="79" y="0"/>
                    </a:lnTo>
                    <a:lnTo>
                      <a:pt x="0" y="1"/>
                    </a:lnTo>
                    <a:lnTo>
                      <a:pt x="9" y="395"/>
                    </a:lnTo>
                    <a:lnTo>
                      <a:pt x="88" y="394"/>
                    </a:lnTo>
                    <a:close/>
                  </a:path>
                </a:pathLst>
              </a:custGeom>
              <a:solidFill>
                <a:srgbClr val="9E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51" name="Freeform 148"/>
              <p:cNvSpPr>
                <a:spLocks/>
              </p:cNvSpPr>
              <p:nvPr/>
            </p:nvSpPr>
            <p:spPr bwMode="auto">
              <a:xfrm>
                <a:off x="2705" y="2698"/>
                <a:ext cx="45" cy="273"/>
              </a:xfrm>
              <a:custGeom>
                <a:avLst/>
                <a:gdLst>
                  <a:gd name="T0" fmla="*/ 1 w 90"/>
                  <a:gd name="T1" fmla="*/ 2 h 545"/>
                  <a:gd name="T2" fmla="*/ 1 w 90"/>
                  <a:gd name="T3" fmla="*/ 0 h 545"/>
                  <a:gd name="T4" fmla="*/ 0 w 90"/>
                  <a:gd name="T5" fmla="*/ 1 h 545"/>
                  <a:gd name="T6" fmla="*/ 1 w 90"/>
                  <a:gd name="T7" fmla="*/ 2 h 545"/>
                  <a:gd name="T8" fmla="*/ 1 w 90"/>
                  <a:gd name="T9" fmla="*/ 2 h 5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545"/>
                  <a:gd name="T17" fmla="*/ 90 w 90"/>
                  <a:gd name="T18" fmla="*/ 545 h 5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545">
                    <a:moveTo>
                      <a:pt x="90" y="543"/>
                    </a:moveTo>
                    <a:lnTo>
                      <a:pt x="80" y="0"/>
                    </a:lnTo>
                    <a:lnTo>
                      <a:pt x="0" y="2"/>
                    </a:lnTo>
                    <a:lnTo>
                      <a:pt x="9" y="545"/>
                    </a:lnTo>
                    <a:lnTo>
                      <a:pt x="90" y="543"/>
                    </a:lnTo>
                    <a:close/>
                  </a:path>
                </a:pathLst>
              </a:custGeom>
              <a:solidFill>
                <a:srgbClr val="9E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52" name="Freeform 149"/>
              <p:cNvSpPr>
                <a:spLocks/>
              </p:cNvSpPr>
              <p:nvPr/>
            </p:nvSpPr>
            <p:spPr bwMode="auto">
              <a:xfrm>
                <a:off x="2760" y="2743"/>
                <a:ext cx="45" cy="225"/>
              </a:xfrm>
              <a:custGeom>
                <a:avLst/>
                <a:gdLst>
                  <a:gd name="T0" fmla="*/ 1 w 90"/>
                  <a:gd name="T1" fmla="*/ 1 h 450"/>
                  <a:gd name="T2" fmla="*/ 1 w 90"/>
                  <a:gd name="T3" fmla="*/ 0 h 450"/>
                  <a:gd name="T4" fmla="*/ 0 w 90"/>
                  <a:gd name="T5" fmla="*/ 1 h 450"/>
                  <a:gd name="T6" fmla="*/ 1 w 90"/>
                  <a:gd name="T7" fmla="*/ 1 h 450"/>
                  <a:gd name="T8" fmla="*/ 1 w 90"/>
                  <a:gd name="T9" fmla="*/ 1 h 4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450"/>
                  <a:gd name="T17" fmla="*/ 90 w 90"/>
                  <a:gd name="T18" fmla="*/ 450 h 4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450">
                    <a:moveTo>
                      <a:pt x="90" y="448"/>
                    </a:moveTo>
                    <a:lnTo>
                      <a:pt x="79" y="0"/>
                    </a:lnTo>
                    <a:lnTo>
                      <a:pt x="0" y="3"/>
                    </a:lnTo>
                    <a:lnTo>
                      <a:pt x="9" y="450"/>
                    </a:lnTo>
                    <a:lnTo>
                      <a:pt x="90" y="448"/>
                    </a:lnTo>
                    <a:close/>
                  </a:path>
                </a:pathLst>
              </a:custGeom>
              <a:solidFill>
                <a:srgbClr val="9E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</p:grpSp>
        <p:grpSp>
          <p:nvGrpSpPr>
            <p:cNvPr id="176" name="Group 150"/>
            <p:cNvGrpSpPr>
              <a:grpSpLocks/>
            </p:cNvGrpSpPr>
            <p:nvPr/>
          </p:nvGrpSpPr>
          <p:grpSpPr bwMode="auto">
            <a:xfrm flipH="1">
              <a:off x="613" y="727"/>
              <a:ext cx="757" cy="737"/>
              <a:chOff x="1950" y="2534"/>
              <a:chExt cx="1547" cy="1277"/>
            </a:xfrm>
          </p:grpSpPr>
          <p:sp>
            <p:nvSpPr>
              <p:cNvPr id="185" name="AutoShape 151"/>
              <p:cNvSpPr>
                <a:spLocks noChangeAspect="1" noChangeArrowheads="1" noTextEdit="1"/>
              </p:cNvSpPr>
              <p:nvPr/>
            </p:nvSpPr>
            <p:spPr bwMode="auto">
              <a:xfrm>
                <a:off x="1950" y="2537"/>
                <a:ext cx="1440" cy="1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6" name="AutoShape 152"/>
              <p:cNvSpPr>
                <a:spLocks noChangeAspect="1" noChangeArrowheads="1" noTextEdit="1"/>
              </p:cNvSpPr>
              <p:nvPr/>
            </p:nvSpPr>
            <p:spPr bwMode="auto">
              <a:xfrm>
                <a:off x="2366" y="2534"/>
                <a:ext cx="1131" cy="11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7" name="Freeform 153"/>
              <p:cNvSpPr>
                <a:spLocks/>
              </p:cNvSpPr>
              <p:nvPr/>
            </p:nvSpPr>
            <p:spPr bwMode="auto">
              <a:xfrm>
                <a:off x="2145" y="3062"/>
                <a:ext cx="921" cy="399"/>
              </a:xfrm>
              <a:custGeom>
                <a:avLst/>
                <a:gdLst>
                  <a:gd name="T0" fmla="*/ 0 w 921"/>
                  <a:gd name="T1" fmla="*/ 190 h 399"/>
                  <a:gd name="T2" fmla="*/ 522 w 921"/>
                  <a:gd name="T3" fmla="*/ 399 h 399"/>
                  <a:gd name="T4" fmla="*/ 913 w 921"/>
                  <a:gd name="T5" fmla="*/ 251 h 399"/>
                  <a:gd name="T6" fmla="*/ 921 w 921"/>
                  <a:gd name="T7" fmla="*/ 85 h 399"/>
                  <a:gd name="T8" fmla="*/ 680 w 921"/>
                  <a:gd name="T9" fmla="*/ 0 h 399"/>
                  <a:gd name="T10" fmla="*/ 0 w 921"/>
                  <a:gd name="T11" fmla="*/ 190 h 39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21"/>
                  <a:gd name="T19" fmla="*/ 0 h 399"/>
                  <a:gd name="T20" fmla="*/ 921 w 921"/>
                  <a:gd name="T21" fmla="*/ 399 h 39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21" h="399">
                    <a:moveTo>
                      <a:pt x="0" y="190"/>
                    </a:moveTo>
                    <a:lnTo>
                      <a:pt x="522" y="399"/>
                    </a:lnTo>
                    <a:lnTo>
                      <a:pt x="913" y="251"/>
                    </a:lnTo>
                    <a:lnTo>
                      <a:pt x="921" y="85"/>
                    </a:lnTo>
                    <a:lnTo>
                      <a:pt x="680" y="0"/>
                    </a:lnTo>
                    <a:lnTo>
                      <a:pt x="0" y="190"/>
                    </a:lnTo>
                    <a:close/>
                  </a:path>
                </a:pathLst>
              </a:custGeom>
              <a:blipFill dpi="0" rotWithShape="1">
                <a:blip r:embed="rId6"/>
                <a:srcRect/>
                <a:tile tx="0" ty="0" sx="100000" sy="100000" flip="none" algn="tl"/>
              </a:blip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88" name="Freeform 154"/>
              <p:cNvSpPr>
                <a:spLocks/>
              </p:cNvSpPr>
              <p:nvPr/>
            </p:nvSpPr>
            <p:spPr bwMode="auto">
              <a:xfrm>
                <a:off x="3002" y="2631"/>
                <a:ext cx="338" cy="438"/>
              </a:xfrm>
              <a:custGeom>
                <a:avLst/>
                <a:gdLst>
                  <a:gd name="T0" fmla="*/ 1 w 676"/>
                  <a:gd name="T1" fmla="*/ 1 h 876"/>
                  <a:gd name="T2" fmla="*/ 1 w 676"/>
                  <a:gd name="T3" fmla="*/ 1 h 876"/>
                  <a:gd name="T4" fmla="*/ 1 w 676"/>
                  <a:gd name="T5" fmla="*/ 1 h 876"/>
                  <a:gd name="T6" fmla="*/ 1 w 676"/>
                  <a:gd name="T7" fmla="*/ 1 h 876"/>
                  <a:gd name="T8" fmla="*/ 1 w 676"/>
                  <a:gd name="T9" fmla="*/ 1 h 876"/>
                  <a:gd name="T10" fmla="*/ 1 w 676"/>
                  <a:gd name="T11" fmla="*/ 1 h 876"/>
                  <a:gd name="T12" fmla="*/ 1 w 676"/>
                  <a:gd name="T13" fmla="*/ 1 h 876"/>
                  <a:gd name="T14" fmla="*/ 1 w 676"/>
                  <a:gd name="T15" fmla="*/ 1 h 876"/>
                  <a:gd name="T16" fmla="*/ 1 w 676"/>
                  <a:gd name="T17" fmla="*/ 1 h 876"/>
                  <a:gd name="T18" fmla="*/ 1 w 676"/>
                  <a:gd name="T19" fmla="*/ 1 h 876"/>
                  <a:gd name="T20" fmla="*/ 1 w 676"/>
                  <a:gd name="T21" fmla="*/ 1 h 876"/>
                  <a:gd name="T22" fmla="*/ 1 w 676"/>
                  <a:gd name="T23" fmla="*/ 1 h 876"/>
                  <a:gd name="T24" fmla="*/ 1 w 676"/>
                  <a:gd name="T25" fmla="*/ 1 h 876"/>
                  <a:gd name="T26" fmla="*/ 1 w 676"/>
                  <a:gd name="T27" fmla="*/ 1 h 876"/>
                  <a:gd name="T28" fmla="*/ 1 w 676"/>
                  <a:gd name="T29" fmla="*/ 1 h 876"/>
                  <a:gd name="T30" fmla="*/ 1 w 676"/>
                  <a:gd name="T31" fmla="*/ 1 h 876"/>
                  <a:gd name="T32" fmla="*/ 1 w 676"/>
                  <a:gd name="T33" fmla="*/ 1 h 876"/>
                  <a:gd name="T34" fmla="*/ 1 w 676"/>
                  <a:gd name="T35" fmla="*/ 1 h 876"/>
                  <a:gd name="T36" fmla="*/ 1 w 676"/>
                  <a:gd name="T37" fmla="*/ 1 h 876"/>
                  <a:gd name="T38" fmla="*/ 1 w 676"/>
                  <a:gd name="T39" fmla="*/ 1 h 876"/>
                  <a:gd name="T40" fmla="*/ 1 w 676"/>
                  <a:gd name="T41" fmla="*/ 1 h 876"/>
                  <a:gd name="T42" fmla="*/ 1 w 676"/>
                  <a:gd name="T43" fmla="*/ 2 h 876"/>
                  <a:gd name="T44" fmla="*/ 1 w 676"/>
                  <a:gd name="T45" fmla="*/ 2 h 876"/>
                  <a:gd name="T46" fmla="*/ 1 w 676"/>
                  <a:gd name="T47" fmla="*/ 2 h 876"/>
                  <a:gd name="T48" fmla="*/ 1 w 676"/>
                  <a:gd name="T49" fmla="*/ 2 h 876"/>
                  <a:gd name="T50" fmla="*/ 1 w 676"/>
                  <a:gd name="T51" fmla="*/ 2 h 876"/>
                  <a:gd name="T52" fmla="*/ 1 w 676"/>
                  <a:gd name="T53" fmla="*/ 2 h 876"/>
                  <a:gd name="T54" fmla="*/ 1 w 676"/>
                  <a:gd name="T55" fmla="*/ 2 h 876"/>
                  <a:gd name="T56" fmla="*/ 1 w 676"/>
                  <a:gd name="T57" fmla="*/ 2 h 876"/>
                  <a:gd name="T58" fmla="*/ 1 w 676"/>
                  <a:gd name="T59" fmla="*/ 2 h 876"/>
                  <a:gd name="T60" fmla="*/ 1 w 676"/>
                  <a:gd name="T61" fmla="*/ 2 h 876"/>
                  <a:gd name="T62" fmla="*/ 1 w 676"/>
                  <a:gd name="T63" fmla="*/ 2 h 876"/>
                  <a:gd name="T64" fmla="*/ 1 w 676"/>
                  <a:gd name="T65" fmla="*/ 2 h 876"/>
                  <a:gd name="T66" fmla="*/ 1 w 676"/>
                  <a:gd name="T67" fmla="*/ 2 h 876"/>
                  <a:gd name="T68" fmla="*/ 1 w 676"/>
                  <a:gd name="T69" fmla="*/ 2 h 876"/>
                  <a:gd name="T70" fmla="*/ 1 w 676"/>
                  <a:gd name="T71" fmla="*/ 2 h 876"/>
                  <a:gd name="T72" fmla="*/ 1 w 676"/>
                  <a:gd name="T73" fmla="*/ 2 h 876"/>
                  <a:gd name="T74" fmla="*/ 1 w 676"/>
                  <a:gd name="T75" fmla="*/ 2 h 876"/>
                  <a:gd name="T76" fmla="*/ 1 w 676"/>
                  <a:gd name="T77" fmla="*/ 2 h 876"/>
                  <a:gd name="T78" fmla="*/ 1 w 676"/>
                  <a:gd name="T79" fmla="*/ 2 h 876"/>
                  <a:gd name="T80" fmla="*/ 1 w 676"/>
                  <a:gd name="T81" fmla="*/ 2 h 876"/>
                  <a:gd name="T82" fmla="*/ 1 w 676"/>
                  <a:gd name="T83" fmla="*/ 2 h 876"/>
                  <a:gd name="T84" fmla="*/ 1 w 676"/>
                  <a:gd name="T85" fmla="*/ 2 h 876"/>
                  <a:gd name="T86" fmla="*/ 1 w 676"/>
                  <a:gd name="T87" fmla="*/ 2 h 876"/>
                  <a:gd name="T88" fmla="*/ 1 w 676"/>
                  <a:gd name="T89" fmla="*/ 2 h 876"/>
                  <a:gd name="T90" fmla="*/ 1 w 676"/>
                  <a:gd name="T91" fmla="*/ 2 h 876"/>
                  <a:gd name="T92" fmla="*/ 1 w 676"/>
                  <a:gd name="T93" fmla="*/ 2 h 87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676"/>
                  <a:gd name="T142" fmla="*/ 0 h 876"/>
                  <a:gd name="T143" fmla="*/ 676 w 676"/>
                  <a:gd name="T144" fmla="*/ 876 h 87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676" h="876">
                    <a:moveTo>
                      <a:pt x="521" y="464"/>
                    </a:moveTo>
                    <a:lnTo>
                      <a:pt x="531" y="433"/>
                    </a:lnTo>
                    <a:lnTo>
                      <a:pt x="538" y="402"/>
                    </a:lnTo>
                    <a:lnTo>
                      <a:pt x="541" y="368"/>
                    </a:lnTo>
                    <a:lnTo>
                      <a:pt x="542" y="335"/>
                    </a:lnTo>
                    <a:lnTo>
                      <a:pt x="541" y="300"/>
                    </a:lnTo>
                    <a:lnTo>
                      <a:pt x="536" y="267"/>
                    </a:lnTo>
                    <a:lnTo>
                      <a:pt x="529" y="235"/>
                    </a:lnTo>
                    <a:lnTo>
                      <a:pt x="521" y="205"/>
                    </a:lnTo>
                    <a:lnTo>
                      <a:pt x="510" y="175"/>
                    </a:lnTo>
                    <a:lnTo>
                      <a:pt x="496" y="147"/>
                    </a:lnTo>
                    <a:lnTo>
                      <a:pt x="480" y="122"/>
                    </a:lnTo>
                    <a:lnTo>
                      <a:pt x="463" y="97"/>
                    </a:lnTo>
                    <a:lnTo>
                      <a:pt x="444" y="76"/>
                    </a:lnTo>
                    <a:lnTo>
                      <a:pt x="422" y="57"/>
                    </a:lnTo>
                    <a:lnTo>
                      <a:pt x="400" y="40"/>
                    </a:lnTo>
                    <a:lnTo>
                      <a:pt x="377" y="26"/>
                    </a:lnTo>
                    <a:lnTo>
                      <a:pt x="352" y="15"/>
                    </a:lnTo>
                    <a:lnTo>
                      <a:pt x="326" y="6"/>
                    </a:lnTo>
                    <a:lnTo>
                      <a:pt x="299" y="1"/>
                    </a:lnTo>
                    <a:lnTo>
                      <a:pt x="271" y="0"/>
                    </a:lnTo>
                    <a:lnTo>
                      <a:pt x="244" y="1"/>
                    </a:lnTo>
                    <a:lnTo>
                      <a:pt x="217" y="6"/>
                    </a:lnTo>
                    <a:lnTo>
                      <a:pt x="191" y="15"/>
                    </a:lnTo>
                    <a:lnTo>
                      <a:pt x="166" y="26"/>
                    </a:lnTo>
                    <a:lnTo>
                      <a:pt x="142" y="40"/>
                    </a:lnTo>
                    <a:lnTo>
                      <a:pt x="119" y="57"/>
                    </a:lnTo>
                    <a:lnTo>
                      <a:pt x="99" y="76"/>
                    </a:lnTo>
                    <a:lnTo>
                      <a:pt x="79" y="97"/>
                    </a:lnTo>
                    <a:lnTo>
                      <a:pt x="62" y="122"/>
                    </a:lnTo>
                    <a:lnTo>
                      <a:pt x="46" y="147"/>
                    </a:lnTo>
                    <a:lnTo>
                      <a:pt x="33" y="175"/>
                    </a:lnTo>
                    <a:lnTo>
                      <a:pt x="22" y="205"/>
                    </a:lnTo>
                    <a:lnTo>
                      <a:pt x="12" y="235"/>
                    </a:lnTo>
                    <a:lnTo>
                      <a:pt x="5" y="267"/>
                    </a:lnTo>
                    <a:lnTo>
                      <a:pt x="1" y="300"/>
                    </a:lnTo>
                    <a:lnTo>
                      <a:pt x="0" y="335"/>
                    </a:lnTo>
                    <a:lnTo>
                      <a:pt x="1" y="369"/>
                    </a:lnTo>
                    <a:lnTo>
                      <a:pt x="4" y="402"/>
                    </a:lnTo>
                    <a:lnTo>
                      <a:pt x="11" y="434"/>
                    </a:lnTo>
                    <a:lnTo>
                      <a:pt x="19" y="465"/>
                    </a:lnTo>
                    <a:lnTo>
                      <a:pt x="30" y="494"/>
                    </a:lnTo>
                    <a:lnTo>
                      <a:pt x="42" y="521"/>
                    </a:lnTo>
                    <a:lnTo>
                      <a:pt x="57" y="548"/>
                    </a:lnTo>
                    <a:lnTo>
                      <a:pt x="73" y="571"/>
                    </a:lnTo>
                    <a:lnTo>
                      <a:pt x="91" y="593"/>
                    </a:lnTo>
                    <a:lnTo>
                      <a:pt x="111" y="612"/>
                    </a:lnTo>
                    <a:lnTo>
                      <a:pt x="132" y="630"/>
                    </a:lnTo>
                    <a:lnTo>
                      <a:pt x="155" y="644"/>
                    </a:lnTo>
                    <a:lnTo>
                      <a:pt x="179" y="655"/>
                    </a:lnTo>
                    <a:lnTo>
                      <a:pt x="205" y="663"/>
                    </a:lnTo>
                    <a:lnTo>
                      <a:pt x="231" y="668"/>
                    </a:lnTo>
                    <a:lnTo>
                      <a:pt x="259" y="670"/>
                    </a:lnTo>
                    <a:lnTo>
                      <a:pt x="265" y="670"/>
                    </a:lnTo>
                    <a:lnTo>
                      <a:pt x="270" y="669"/>
                    </a:lnTo>
                    <a:lnTo>
                      <a:pt x="277" y="669"/>
                    </a:lnTo>
                    <a:lnTo>
                      <a:pt x="283" y="668"/>
                    </a:lnTo>
                    <a:lnTo>
                      <a:pt x="290" y="667"/>
                    </a:lnTo>
                    <a:lnTo>
                      <a:pt x="296" y="665"/>
                    </a:lnTo>
                    <a:lnTo>
                      <a:pt x="301" y="664"/>
                    </a:lnTo>
                    <a:lnTo>
                      <a:pt x="307" y="663"/>
                    </a:lnTo>
                    <a:lnTo>
                      <a:pt x="276" y="778"/>
                    </a:lnTo>
                    <a:lnTo>
                      <a:pt x="278" y="781"/>
                    </a:lnTo>
                    <a:lnTo>
                      <a:pt x="285" y="786"/>
                    </a:lnTo>
                    <a:lnTo>
                      <a:pt x="298" y="797"/>
                    </a:lnTo>
                    <a:lnTo>
                      <a:pt x="313" y="808"/>
                    </a:lnTo>
                    <a:lnTo>
                      <a:pt x="333" y="822"/>
                    </a:lnTo>
                    <a:lnTo>
                      <a:pt x="356" y="837"/>
                    </a:lnTo>
                    <a:lnTo>
                      <a:pt x="381" y="852"/>
                    </a:lnTo>
                    <a:lnTo>
                      <a:pt x="410" y="866"/>
                    </a:lnTo>
                    <a:lnTo>
                      <a:pt x="425" y="872"/>
                    </a:lnTo>
                    <a:lnTo>
                      <a:pt x="440" y="875"/>
                    </a:lnTo>
                    <a:lnTo>
                      <a:pt x="456" y="876"/>
                    </a:lnTo>
                    <a:lnTo>
                      <a:pt x="471" y="875"/>
                    </a:lnTo>
                    <a:lnTo>
                      <a:pt x="487" y="873"/>
                    </a:lnTo>
                    <a:lnTo>
                      <a:pt x="502" y="869"/>
                    </a:lnTo>
                    <a:lnTo>
                      <a:pt x="517" y="865"/>
                    </a:lnTo>
                    <a:lnTo>
                      <a:pt x="531" y="859"/>
                    </a:lnTo>
                    <a:lnTo>
                      <a:pt x="544" y="853"/>
                    </a:lnTo>
                    <a:lnTo>
                      <a:pt x="558" y="846"/>
                    </a:lnTo>
                    <a:lnTo>
                      <a:pt x="571" y="839"/>
                    </a:lnTo>
                    <a:lnTo>
                      <a:pt x="582" y="834"/>
                    </a:lnTo>
                    <a:lnTo>
                      <a:pt x="593" y="828"/>
                    </a:lnTo>
                    <a:lnTo>
                      <a:pt x="602" y="823"/>
                    </a:lnTo>
                    <a:lnTo>
                      <a:pt x="610" y="819"/>
                    </a:lnTo>
                    <a:lnTo>
                      <a:pt x="617" y="816"/>
                    </a:lnTo>
                    <a:lnTo>
                      <a:pt x="629" y="809"/>
                    </a:lnTo>
                    <a:lnTo>
                      <a:pt x="640" y="799"/>
                    </a:lnTo>
                    <a:lnTo>
                      <a:pt x="649" y="785"/>
                    </a:lnTo>
                    <a:lnTo>
                      <a:pt x="658" y="770"/>
                    </a:lnTo>
                    <a:lnTo>
                      <a:pt x="665" y="755"/>
                    </a:lnTo>
                    <a:lnTo>
                      <a:pt x="671" y="743"/>
                    </a:lnTo>
                    <a:lnTo>
                      <a:pt x="675" y="735"/>
                    </a:lnTo>
                    <a:lnTo>
                      <a:pt x="676" y="731"/>
                    </a:lnTo>
                    <a:lnTo>
                      <a:pt x="521" y="464"/>
                    </a:lnTo>
                    <a:close/>
                  </a:path>
                </a:pathLst>
              </a:custGeom>
              <a:solidFill>
                <a:srgbClr val="F2CC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89" name="Freeform 155"/>
              <p:cNvSpPr>
                <a:spLocks/>
              </p:cNvSpPr>
              <p:nvPr/>
            </p:nvSpPr>
            <p:spPr bwMode="auto">
              <a:xfrm>
                <a:off x="3005" y="2536"/>
                <a:ext cx="491" cy="398"/>
              </a:xfrm>
              <a:custGeom>
                <a:avLst/>
                <a:gdLst>
                  <a:gd name="T0" fmla="*/ 1 w 983"/>
                  <a:gd name="T1" fmla="*/ 0 h 798"/>
                  <a:gd name="T2" fmla="*/ 1 w 983"/>
                  <a:gd name="T3" fmla="*/ 0 h 798"/>
                  <a:gd name="T4" fmla="*/ 1 w 983"/>
                  <a:gd name="T5" fmla="*/ 0 h 798"/>
                  <a:gd name="T6" fmla="*/ 1 w 983"/>
                  <a:gd name="T7" fmla="*/ 0 h 798"/>
                  <a:gd name="T8" fmla="*/ 1 w 983"/>
                  <a:gd name="T9" fmla="*/ 0 h 798"/>
                  <a:gd name="T10" fmla="*/ 1 w 983"/>
                  <a:gd name="T11" fmla="*/ 0 h 798"/>
                  <a:gd name="T12" fmla="*/ 1 w 983"/>
                  <a:gd name="T13" fmla="*/ 0 h 798"/>
                  <a:gd name="T14" fmla="*/ 1 w 983"/>
                  <a:gd name="T15" fmla="*/ 0 h 798"/>
                  <a:gd name="T16" fmla="*/ 1 w 983"/>
                  <a:gd name="T17" fmla="*/ 0 h 798"/>
                  <a:gd name="T18" fmla="*/ 1 w 983"/>
                  <a:gd name="T19" fmla="*/ 0 h 798"/>
                  <a:gd name="T20" fmla="*/ 0 w 983"/>
                  <a:gd name="T21" fmla="*/ 0 h 798"/>
                  <a:gd name="T22" fmla="*/ 0 w 983"/>
                  <a:gd name="T23" fmla="*/ 0 h 798"/>
                  <a:gd name="T24" fmla="*/ 0 w 983"/>
                  <a:gd name="T25" fmla="*/ 0 h 798"/>
                  <a:gd name="T26" fmla="*/ 0 w 983"/>
                  <a:gd name="T27" fmla="*/ 0 h 798"/>
                  <a:gd name="T28" fmla="*/ 0 w 983"/>
                  <a:gd name="T29" fmla="*/ 0 h 798"/>
                  <a:gd name="T30" fmla="*/ 0 w 983"/>
                  <a:gd name="T31" fmla="*/ 0 h 798"/>
                  <a:gd name="T32" fmla="*/ 0 w 983"/>
                  <a:gd name="T33" fmla="*/ 0 h 798"/>
                  <a:gd name="T34" fmla="*/ 0 w 983"/>
                  <a:gd name="T35" fmla="*/ 0 h 798"/>
                  <a:gd name="T36" fmla="*/ 0 w 983"/>
                  <a:gd name="T37" fmla="*/ 0 h 798"/>
                  <a:gd name="T38" fmla="*/ 0 w 983"/>
                  <a:gd name="T39" fmla="*/ 0 h 798"/>
                  <a:gd name="T40" fmla="*/ 0 w 983"/>
                  <a:gd name="T41" fmla="*/ 0 h 798"/>
                  <a:gd name="T42" fmla="*/ 0 w 983"/>
                  <a:gd name="T43" fmla="*/ 0 h 798"/>
                  <a:gd name="T44" fmla="*/ 0 w 983"/>
                  <a:gd name="T45" fmla="*/ 0 h 798"/>
                  <a:gd name="T46" fmla="*/ 0 w 983"/>
                  <a:gd name="T47" fmla="*/ 0 h 798"/>
                  <a:gd name="T48" fmla="*/ 0 w 983"/>
                  <a:gd name="T49" fmla="*/ 0 h 798"/>
                  <a:gd name="T50" fmla="*/ 0 w 983"/>
                  <a:gd name="T51" fmla="*/ 0 h 798"/>
                  <a:gd name="T52" fmla="*/ 0 w 983"/>
                  <a:gd name="T53" fmla="*/ 0 h 798"/>
                  <a:gd name="T54" fmla="*/ 0 w 983"/>
                  <a:gd name="T55" fmla="*/ 0 h 798"/>
                  <a:gd name="T56" fmla="*/ 0 w 983"/>
                  <a:gd name="T57" fmla="*/ 0 h 798"/>
                  <a:gd name="T58" fmla="*/ 0 w 983"/>
                  <a:gd name="T59" fmla="*/ 1 h 798"/>
                  <a:gd name="T60" fmla="*/ 0 w 983"/>
                  <a:gd name="T61" fmla="*/ 1 h 798"/>
                  <a:gd name="T62" fmla="*/ 0 w 983"/>
                  <a:gd name="T63" fmla="*/ 1 h 798"/>
                  <a:gd name="T64" fmla="*/ 1 w 983"/>
                  <a:gd name="T65" fmla="*/ 1 h 798"/>
                  <a:gd name="T66" fmla="*/ 1 w 983"/>
                  <a:gd name="T67" fmla="*/ 1 h 798"/>
                  <a:gd name="T68" fmla="*/ 1 w 983"/>
                  <a:gd name="T69" fmla="*/ 1 h 798"/>
                  <a:gd name="T70" fmla="*/ 1 w 983"/>
                  <a:gd name="T71" fmla="*/ 1 h 798"/>
                  <a:gd name="T72" fmla="*/ 1 w 983"/>
                  <a:gd name="T73" fmla="*/ 1 h 798"/>
                  <a:gd name="T74" fmla="*/ 1 w 983"/>
                  <a:gd name="T75" fmla="*/ 1 h 798"/>
                  <a:gd name="T76" fmla="*/ 1 w 983"/>
                  <a:gd name="T77" fmla="*/ 1 h 798"/>
                  <a:gd name="T78" fmla="*/ 1 w 983"/>
                  <a:gd name="T79" fmla="*/ 1 h 798"/>
                  <a:gd name="T80" fmla="*/ 1 w 983"/>
                  <a:gd name="T81" fmla="*/ 1 h 798"/>
                  <a:gd name="T82" fmla="*/ 1 w 983"/>
                  <a:gd name="T83" fmla="*/ 1 h 798"/>
                  <a:gd name="T84" fmla="*/ 1 w 983"/>
                  <a:gd name="T85" fmla="*/ 1 h 798"/>
                  <a:gd name="T86" fmla="*/ 1 w 983"/>
                  <a:gd name="T87" fmla="*/ 0 h 79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983"/>
                  <a:gd name="T133" fmla="*/ 0 h 798"/>
                  <a:gd name="T134" fmla="*/ 983 w 983"/>
                  <a:gd name="T135" fmla="*/ 798 h 79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983" h="798">
                    <a:moveTo>
                      <a:pt x="982" y="406"/>
                    </a:moveTo>
                    <a:lnTo>
                      <a:pt x="979" y="383"/>
                    </a:lnTo>
                    <a:lnTo>
                      <a:pt x="977" y="361"/>
                    </a:lnTo>
                    <a:lnTo>
                      <a:pt x="972" y="341"/>
                    </a:lnTo>
                    <a:lnTo>
                      <a:pt x="968" y="322"/>
                    </a:lnTo>
                    <a:lnTo>
                      <a:pt x="962" y="303"/>
                    </a:lnTo>
                    <a:lnTo>
                      <a:pt x="955" y="287"/>
                    </a:lnTo>
                    <a:lnTo>
                      <a:pt x="948" y="272"/>
                    </a:lnTo>
                    <a:lnTo>
                      <a:pt x="940" y="259"/>
                    </a:lnTo>
                    <a:lnTo>
                      <a:pt x="926" y="238"/>
                    </a:lnTo>
                    <a:lnTo>
                      <a:pt x="914" y="218"/>
                    </a:lnTo>
                    <a:lnTo>
                      <a:pt x="900" y="200"/>
                    </a:lnTo>
                    <a:lnTo>
                      <a:pt x="886" y="184"/>
                    </a:lnTo>
                    <a:lnTo>
                      <a:pt x="870" y="171"/>
                    </a:lnTo>
                    <a:lnTo>
                      <a:pt x="850" y="159"/>
                    </a:lnTo>
                    <a:lnTo>
                      <a:pt x="829" y="150"/>
                    </a:lnTo>
                    <a:lnTo>
                      <a:pt x="803" y="144"/>
                    </a:lnTo>
                    <a:lnTo>
                      <a:pt x="782" y="143"/>
                    </a:lnTo>
                    <a:lnTo>
                      <a:pt x="762" y="144"/>
                    </a:lnTo>
                    <a:lnTo>
                      <a:pt x="741" y="147"/>
                    </a:lnTo>
                    <a:lnTo>
                      <a:pt x="720" y="150"/>
                    </a:lnTo>
                    <a:lnTo>
                      <a:pt x="701" y="155"/>
                    </a:lnTo>
                    <a:lnTo>
                      <a:pt x="682" y="158"/>
                    </a:lnTo>
                    <a:lnTo>
                      <a:pt x="665" y="162"/>
                    </a:lnTo>
                    <a:lnTo>
                      <a:pt x="651" y="164"/>
                    </a:lnTo>
                    <a:lnTo>
                      <a:pt x="638" y="144"/>
                    </a:lnTo>
                    <a:lnTo>
                      <a:pt x="622" y="125"/>
                    </a:lnTo>
                    <a:lnTo>
                      <a:pt x="605" y="105"/>
                    </a:lnTo>
                    <a:lnTo>
                      <a:pt x="586" y="87"/>
                    </a:lnTo>
                    <a:lnTo>
                      <a:pt x="564" y="70"/>
                    </a:lnTo>
                    <a:lnTo>
                      <a:pt x="539" y="53"/>
                    </a:lnTo>
                    <a:lnTo>
                      <a:pt x="514" y="38"/>
                    </a:lnTo>
                    <a:lnTo>
                      <a:pt x="486" y="26"/>
                    </a:lnTo>
                    <a:lnTo>
                      <a:pt x="469" y="19"/>
                    </a:lnTo>
                    <a:lnTo>
                      <a:pt x="451" y="13"/>
                    </a:lnTo>
                    <a:lnTo>
                      <a:pt x="432" y="9"/>
                    </a:lnTo>
                    <a:lnTo>
                      <a:pt x="414" y="5"/>
                    </a:lnTo>
                    <a:lnTo>
                      <a:pt x="395" y="2"/>
                    </a:lnTo>
                    <a:lnTo>
                      <a:pt x="376" y="0"/>
                    </a:lnTo>
                    <a:lnTo>
                      <a:pt x="355" y="0"/>
                    </a:lnTo>
                    <a:lnTo>
                      <a:pt x="336" y="2"/>
                    </a:lnTo>
                    <a:lnTo>
                      <a:pt x="317" y="3"/>
                    </a:lnTo>
                    <a:lnTo>
                      <a:pt x="299" y="5"/>
                    </a:lnTo>
                    <a:lnTo>
                      <a:pt x="281" y="7"/>
                    </a:lnTo>
                    <a:lnTo>
                      <a:pt x="265" y="10"/>
                    </a:lnTo>
                    <a:lnTo>
                      <a:pt x="249" y="12"/>
                    </a:lnTo>
                    <a:lnTo>
                      <a:pt x="233" y="14"/>
                    </a:lnTo>
                    <a:lnTo>
                      <a:pt x="218" y="17"/>
                    </a:lnTo>
                    <a:lnTo>
                      <a:pt x="203" y="20"/>
                    </a:lnTo>
                    <a:lnTo>
                      <a:pt x="189" y="23"/>
                    </a:lnTo>
                    <a:lnTo>
                      <a:pt x="175" y="27"/>
                    </a:lnTo>
                    <a:lnTo>
                      <a:pt x="163" y="30"/>
                    </a:lnTo>
                    <a:lnTo>
                      <a:pt x="150" y="34"/>
                    </a:lnTo>
                    <a:lnTo>
                      <a:pt x="139" y="37"/>
                    </a:lnTo>
                    <a:lnTo>
                      <a:pt x="127" y="42"/>
                    </a:lnTo>
                    <a:lnTo>
                      <a:pt x="117" y="47"/>
                    </a:lnTo>
                    <a:lnTo>
                      <a:pt x="106" y="51"/>
                    </a:lnTo>
                    <a:lnTo>
                      <a:pt x="81" y="65"/>
                    </a:lnTo>
                    <a:lnTo>
                      <a:pt x="59" y="80"/>
                    </a:lnTo>
                    <a:lnTo>
                      <a:pt x="41" y="97"/>
                    </a:lnTo>
                    <a:lnTo>
                      <a:pt x="26" y="116"/>
                    </a:lnTo>
                    <a:lnTo>
                      <a:pt x="14" y="136"/>
                    </a:lnTo>
                    <a:lnTo>
                      <a:pt x="6" y="159"/>
                    </a:lnTo>
                    <a:lnTo>
                      <a:pt x="2" y="184"/>
                    </a:lnTo>
                    <a:lnTo>
                      <a:pt x="0" y="209"/>
                    </a:lnTo>
                    <a:lnTo>
                      <a:pt x="2" y="231"/>
                    </a:lnTo>
                    <a:lnTo>
                      <a:pt x="6" y="252"/>
                    </a:lnTo>
                    <a:lnTo>
                      <a:pt x="13" y="271"/>
                    </a:lnTo>
                    <a:lnTo>
                      <a:pt x="23" y="288"/>
                    </a:lnTo>
                    <a:lnTo>
                      <a:pt x="36" y="305"/>
                    </a:lnTo>
                    <a:lnTo>
                      <a:pt x="51" y="320"/>
                    </a:lnTo>
                    <a:lnTo>
                      <a:pt x="68" y="332"/>
                    </a:lnTo>
                    <a:lnTo>
                      <a:pt x="88" y="344"/>
                    </a:lnTo>
                    <a:lnTo>
                      <a:pt x="110" y="355"/>
                    </a:lnTo>
                    <a:lnTo>
                      <a:pt x="134" y="365"/>
                    </a:lnTo>
                    <a:lnTo>
                      <a:pt x="161" y="374"/>
                    </a:lnTo>
                    <a:lnTo>
                      <a:pt x="189" y="382"/>
                    </a:lnTo>
                    <a:lnTo>
                      <a:pt x="219" y="389"/>
                    </a:lnTo>
                    <a:lnTo>
                      <a:pt x="250" y="394"/>
                    </a:lnTo>
                    <a:lnTo>
                      <a:pt x="285" y="400"/>
                    </a:lnTo>
                    <a:lnTo>
                      <a:pt x="319" y="406"/>
                    </a:lnTo>
                    <a:lnTo>
                      <a:pt x="330" y="408"/>
                    </a:lnTo>
                    <a:lnTo>
                      <a:pt x="344" y="413"/>
                    </a:lnTo>
                    <a:lnTo>
                      <a:pt x="359" y="419"/>
                    </a:lnTo>
                    <a:lnTo>
                      <a:pt x="374" y="427"/>
                    </a:lnTo>
                    <a:lnTo>
                      <a:pt x="386" y="436"/>
                    </a:lnTo>
                    <a:lnTo>
                      <a:pt x="398" y="445"/>
                    </a:lnTo>
                    <a:lnTo>
                      <a:pt x="405" y="456"/>
                    </a:lnTo>
                    <a:lnTo>
                      <a:pt x="407" y="467"/>
                    </a:lnTo>
                    <a:lnTo>
                      <a:pt x="421" y="603"/>
                    </a:lnTo>
                    <a:lnTo>
                      <a:pt x="422" y="606"/>
                    </a:lnTo>
                    <a:lnTo>
                      <a:pt x="427" y="618"/>
                    </a:lnTo>
                    <a:lnTo>
                      <a:pt x="433" y="634"/>
                    </a:lnTo>
                    <a:lnTo>
                      <a:pt x="445" y="655"/>
                    </a:lnTo>
                    <a:lnTo>
                      <a:pt x="458" y="678"/>
                    </a:lnTo>
                    <a:lnTo>
                      <a:pt x="474" y="702"/>
                    </a:lnTo>
                    <a:lnTo>
                      <a:pt x="493" y="725"/>
                    </a:lnTo>
                    <a:lnTo>
                      <a:pt x="516" y="747"/>
                    </a:lnTo>
                    <a:lnTo>
                      <a:pt x="539" y="765"/>
                    </a:lnTo>
                    <a:lnTo>
                      <a:pt x="560" y="779"/>
                    </a:lnTo>
                    <a:lnTo>
                      <a:pt x="579" y="790"/>
                    </a:lnTo>
                    <a:lnTo>
                      <a:pt x="597" y="797"/>
                    </a:lnTo>
                    <a:lnTo>
                      <a:pt x="614" y="798"/>
                    </a:lnTo>
                    <a:lnTo>
                      <a:pt x="630" y="794"/>
                    </a:lnTo>
                    <a:lnTo>
                      <a:pt x="648" y="787"/>
                    </a:lnTo>
                    <a:lnTo>
                      <a:pt x="665" y="774"/>
                    </a:lnTo>
                    <a:lnTo>
                      <a:pt x="680" y="756"/>
                    </a:lnTo>
                    <a:lnTo>
                      <a:pt x="689" y="738"/>
                    </a:lnTo>
                    <a:lnTo>
                      <a:pt x="694" y="718"/>
                    </a:lnTo>
                    <a:lnTo>
                      <a:pt x="696" y="700"/>
                    </a:lnTo>
                    <a:lnTo>
                      <a:pt x="695" y="684"/>
                    </a:lnTo>
                    <a:lnTo>
                      <a:pt x="693" y="670"/>
                    </a:lnTo>
                    <a:lnTo>
                      <a:pt x="691" y="662"/>
                    </a:lnTo>
                    <a:lnTo>
                      <a:pt x="690" y="658"/>
                    </a:lnTo>
                    <a:lnTo>
                      <a:pt x="693" y="661"/>
                    </a:lnTo>
                    <a:lnTo>
                      <a:pt x="700" y="665"/>
                    </a:lnTo>
                    <a:lnTo>
                      <a:pt x="710" y="673"/>
                    </a:lnTo>
                    <a:lnTo>
                      <a:pt x="724" y="681"/>
                    </a:lnTo>
                    <a:lnTo>
                      <a:pt x="739" y="689"/>
                    </a:lnTo>
                    <a:lnTo>
                      <a:pt x="756" y="696"/>
                    </a:lnTo>
                    <a:lnTo>
                      <a:pt x="773" y="701"/>
                    </a:lnTo>
                    <a:lnTo>
                      <a:pt x="791" y="702"/>
                    </a:lnTo>
                    <a:lnTo>
                      <a:pt x="810" y="699"/>
                    </a:lnTo>
                    <a:lnTo>
                      <a:pt x="834" y="689"/>
                    </a:lnTo>
                    <a:lnTo>
                      <a:pt x="860" y="677"/>
                    </a:lnTo>
                    <a:lnTo>
                      <a:pt x="886" y="661"/>
                    </a:lnTo>
                    <a:lnTo>
                      <a:pt x="911" y="639"/>
                    </a:lnTo>
                    <a:lnTo>
                      <a:pt x="934" y="613"/>
                    </a:lnTo>
                    <a:lnTo>
                      <a:pt x="954" y="583"/>
                    </a:lnTo>
                    <a:lnTo>
                      <a:pt x="967" y="550"/>
                    </a:lnTo>
                    <a:lnTo>
                      <a:pt x="975" y="512"/>
                    </a:lnTo>
                    <a:lnTo>
                      <a:pt x="981" y="474"/>
                    </a:lnTo>
                    <a:lnTo>
                      <a:pt x="983" y="439"/>
                    </a:lnTo>
                    <a:lnTo>
                      <a:pt x="982" y="406"/>
                    </a:lnTo>
                    <a:close/>
                  </a:path>
                </a:pathLst>
              </a:custGeom>
              <a:solidFill>
                <a:srgbClr val="66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90" name="Freeform 156"/>
              <p:cNvSpPr>
                <a:spLocks/>
              </p:cNvSpPr>
              <p:nvPr/>
            </p:nvSpPr>
            <p:spPr bwMode="auto">
              <a:xfrm>
                <a:off x="2615" y="3448"/>
                <a:ext cx="675" cy="230"/>
              </a:xfrm>
              <a:custGeom>
                <a:avLst/>
                <a:gdLst>
                  <a:gd name="T0" fmla="*/ 1 w 1349"/>
                  <a:gd name="T1" fmla="*/ 0 h 461"/>
                  <a:gd name="T2" fmla="*/ 3 w 1349"/>
                  <a:gd name="T3" fmla="*/ 0 h 461"/>
                  <a:gd name="T4" fmla="*/ 3 w 1349"/>
                  <a:gd name="T5" fmla="*/ 0 h 461"/>
                  <a:gd name="T6" fmla="*/ 3 w 1349"/>
                  <a:gd name="T7" fmla="*/ 0 h 461"/>
                  <a:gd name="T8" fmla="*/ 3 w 1349"/>
                  <a:gd name="T9" fmla="*/ 0 h 461"/>
                  <a:gd name="T10" fmla="*/ 3 w 1349"/>
                  <a:gd name="T11" fmla="*/ 0 h 461"/>
                  <a:gd name="T12" fmla="*/ 3 w 1349"/>
                  <a:gd name="T13" fmla="*/ 0 h 461"/>
                  <a:gd name="T14" fmla="*/ 2 w 1349"/>
                  <a:gd name="T15" fmla="*/ 0 h 461"/>
                  <a:gd name="T16" fmla="*/ 2 w 1349"/>
                  <a:gd name="T17" fmla="*/ 0 h 461"/>
                  <a:gd name="T18" fmla="*/ 2 w 1349"/>
                  <a:gd name="T19" fmla="*/ 0 h 461"/>
                  <a:gd name="T20" fmla="*/ 2 w 1349"/>
                  <a:gd name="T21" fmla="*/ 0 h 461"/>
                  <a:gd name="T22" fmla="*/ 2 w 1349"/>
                  <a:gd name="T23" fmla="*/ 0 h 461"/>
                  <a:gd name="T24" fmla="*/ 2 w 1349"/>
                  <a:gd name="T25" fmla="*/ 0 h 461"/>
                  <a:gd name="T26" fmla="*/ 2 w 1349"/>
                  <a:gd name="T27" fmla="*/ 0 h 461"/>
                  <a:gd name="T28" fmla="*/ 2 w 1349"/>
                  <a:gd name="T29" fmla="*/ 0 h 461"/>
                  <a:gd name="T30" fmla="*/ 2 w 1349"/>
                  <a:gd name="T31" fmla="*/ 0 h 461"/>
                  <a:gd name="T32" fmla="*/ 2 w 1349"/>
                  <a:gd name="T33" fmla="*/ 0 h 461"/>
                  <a:gd name="T34" fmla="*/ 2 w 1349"/>
                  <a:gd name="T35" fmla="*/ 0 h 461"/>
                  <a:gd name="T36" fmla="*/ 2 w 1349"/>
                  <a:gd name="T37" fmla="*/ 0 h 461"/>
                  <a:gd name="T38" fmla="*/ 2 w 1349"/>
                  <a:gd name="T39" fmla="*/ 0 h 461"/>
                  <a:gd name="T40" fmla="*/ 2 w 1349"/>
                  <a:gd name="T41" fmla="*/ 0 h 461"/>
                  <a:gd name="T42" fmla="*/ 2 w 1349"/>
                  <a:gd name="T43" fmla="*/ 0 h 461"/>
                  <a:gd name="T44" fmla="*/ 2 w 1349"/>
                  <a:gd name="T45" fmla="*/ 0 h 461"/>
                  <a:gd name="T46" fmla="*/ 2 w 1349"/>
                  <a:gd name="T47" fmla="*/ 0 h 461"/>
                  <a:gd name="T48" fmla="*/ 2 w 1349"/>
                  <a:gd name="T49" fmla="*/ 0 h 461"/>
                  <a:gd name="T50" fmla="*/ 2 w 1349"/>
                  <a:gd name="T51" fmla="*/ 0 h 461"/>
                  <a:gd name="T52" fmla="*/ 1 w 1349"/>
                  <a:gd name="T53" fmla="*/ 0 h 461"/>
                  <a:gd name="T54" fmla="*/ 1 w 1349"/>
                  <a:gd name="T55" fmla="*/ 0 h 461"/>
                  <a:gd name="T56" fmla="*/ 1 w 1349"/>
                  <a:gd name="T57" fmla="*/ 0 h 461"/>
                  <a:gd name="T58" fmla="*/ 1 w 1349"/>
                  <a:gd name="T59" fmla="*/ 0 h 461"/>
                  <a:gd name="T60" fmla="*/ 1 w 1349"/>
                  <a:gd name="T61" fmla="*/ 0 h 461"/>
                  <a:gd name="T62" fmla="*/ 1 w 1349"/>
                  <a:gd name="T63" fmla="*/ 0 h 461"/>
                  <a:gd name="T64" fmla="*/ 1 w 1349"/>
                  <a:gd name="T65" fmla="*/ 0 h 461"/>
                  <a:gd name="T66" fmla="*/ 1 w 1349"/>
                  <a:gd name="T67" fmla="*/ 0 h 461"/>
                  <a:gd name="T68" fmla="*/ 1 w 1349"/>
                  <a:gd name="T69" fmla="*/ 0 h 461"/>
                  <a:gd name="T70" fmla="*/ 1 w 1349"/>
                  <a:gd name="T71" fmla="*/ 0 h 461"/>
                  <a:gd name="T72" fmla="*/ 1 w 1349"/>
                  <a:gd name="T73" fmla="*/ 0 h 461"/>
                  <a:gd name="T74" fmla="*/ 1 w 1349"/>
                  <a:gd name="T75" fmla="*/ 0 h 461"/>
                  <a:gd name="T76" fmla="*/ 1 w 1349"/>
                  <a:gd name="T77" fmla="*/ 0 h 461"/>
                  <a:gd name="T78" fmla="*/ 1 w 1349"/>
                  <a:gd name="T79" fmla="*/ 0 h 461"/>
                  <a:gd name="T80" fmla="*/ 1 w 1349"/>
                  <a:gd name="T81" fmla="*/ 0 h 461"/>
                  <a:gd name="T82" fmla="*/ 1 w 1349"/>
                  <a:gd name="T83" fmla="*/ 0 h 461"/>
                  <a:gd name="T84" fmla="*/ 1 w 1349"/>
                  <a:gd name="T85" fmla="*/ 0 h 461"/>
                  <a:gd name="T86" fmla="*/ 1 w 1349"/>
                  <a:gd name="T87" fmla="*/ 0 h 461"/>
                  <a:gd name="T88" fmla="*/ 1 w 1349"/>
                  <a:gd name="T89" fmla="*/ 0 h 461"/>
                  <a:gd name="T90" fmla="*/ 1 w 1349"/>
                  <a:gd name="T91" fmla="*/ 0 h 461"/>
                  <a:gd name="T92" fmla="*/ 1 w 1349"/>
                  <a:gd name="T93" fmla="*/ 0 h 461"/>
                  <a:gd name="T94" fmla="*/ 1 w 1349"/>
                  <a:gd name="T95" fmla="*/ 0 h 461"/>
                  <a:gd name="T96" fmla="*/ 1 w 1349"/>
                  <a:gd name="T97" fmla="*/ 0 h 461"/>
                  <a:gd name="T98" fmla="*/ 1 w 1349"/>
                  <a:gd name="T99" fmla="*/ 0 h 461"/>
                  <a:gd name="T100" fmla="*/ 1 w 1349"/>
                  <a:gd name="T101" fmla="*/ 0 h 461"/>
                  <a:gd name="T102" fmla="*/ 1 w 1349"/>
                  <a:gd name="T103" fmla="*/ 0 h 461"/>
                  <a:gd name="T104" fmla="*/ 1 w 1349"/>
                  <a:gd name="T105" fmla="*/ 0 h 461"/>
                  <a:gd name="T106" fmla="*/ 0 w 1349"/>
                  <a:gd name="T107" fmla="*/ 0 h 461"/>
                  <a:gd name="T108" fmla="*/ 0 w 1349"/>
                  <a:gd name="T109" fmla="*/ 0 h 461"/>
                  <a:gd name="T110" fmla="*/ 1 w 1349"/>
                  <a:gd name="T111" fmla="*/ 0 h 461"/>
                  <a:gd name="T112" fmla="*/ 1 w 1349"/>
                  <a:gd name="T113" fmla="*/ 0 h 461"/>
                  <a:gd name="T114" fmla="*/ 1 w 1349"/>
                  <a:gd name="T115" fmla="*/ 0 h 461"/>
                  <a:gd name="T116" fmla="*/ 1 w 1349"/>
                  <a:gd name="T117" fmla="*/ 0 h 46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349"/>
                  <a:gd name="T178" fmla="*/ 0 h 461"/>
                  <a:gd name="T179" fmla="*/ 1349 w 1349"/>
                  <a:gd name="T180" fmla="*/ 461 h 46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349" h="461">
                    <a:moveTo>
                      <a:pt x="19" y="461"/>
                    </a:moveTo>
                    <a:lnTo>
                      <a:pt x="1349" y="461"/>
                    </a:lnTo>
                    <a:lnTo>
                      <a:pt x="1057" y="83"/>
                    </a:lnTo>
                    <a:lnTo>
                      <a:pt x="1056" y="83"/>
                    </a:lnTo>
                    <a:lnTo>
                      <a:pt x="1050" y="82"/>
                    </a:lnTo>
                    <a:lnTo>
                      <a:pt x="1042" y="80"/>
                    </a:lnTo>
                    <a:lnTo>
                      <a:pt x="1031" y="79"/>
                    </a:lnTo>
                    <a:lnTo>
                      <a:pt x="1018" y="75"/>
                    </a:lnTo>
                    <a:lnTo>
                      <a:pt x="1002" y="73"/>
                    </a:lnTo>
                    <a:lnTo>
                      <a:pt x="984" y="68"/>
                    </a:lnTo>
                    <a:lnTo>
                      <a:pt x="964" y="65"/>
                    </a:lnTo>
                    <a:lnTo>
                      <a:pt x="941" y="61"/>
                    </a:lnTo>
                    <a:lnTo>
                      <a:pt x="916" y="57"/>
                    </a:lnTo>
                    <a:lnTo>
                      <a:pt x="891" y="52"/>
                    </a:lnTo>
                    <a:lnTo>
                      <a:pt x="863" y="47"/>
                    </a:lnTo>
                    <a:lnTo>
                      <a:pt x="835" y="43"/>
                    </a:lnTo>
                    <a:lnTo>
                      <a:pt x="805" y="38"/>
                    </a:lnTo>
                    <a:lnTo>
                      <a:pt x="775" y="34"/>
                    </a:lnTo>
                    <a:lnTo>
                      <a:pt x="744" y="29"/>
                    </a:lnTo>
                    <a:lnTo>
                      <a:pt x="711" y="24"/>
                    </a:lnTo>
                    <a:lnTo>
                      <a:pt x="679" y="20"/>
                    </a:lnTo>
                    <a:lnTo>
                      <a:pt x="647" y="16"/>
                    </a:lnTo>
                    <a:lnTo>
                      <a:pt x="615" y="13"/>
                    </a:lnTo>
                    <a:lnTo>
                      <a:pt x="582" y="9"/>
                    </a:lnTo>
                    <a:lnTo>
                      <a:pt x="550" y="7"/>
                    </a:lnTo>
                    <a:lnTo>
                      <a:pt x="519" y="5"/>
                    </a:lnTo>
                    <a:lnTo>
                      <a:pt x="488" y="3"/>
                    </a:lnTo>
                    <a:lnTo>
                      <a:pt x="459" y="1"/>
                    </a:lnTo>
                    <a:lnTo>
                      <a:pt x="430" y="0"/>
                    </a:lnTo>
                    <a:lnTo>
                      <a:pt x="403" y="1"/>
                    </a:lnTo>
                    <a:lnTo>
                      <a:pt x="376" y="1"/>
                    </a:lnTo>
                    <a:lnTo>
                      <a:pt x="352" y="4"/>
                    </a:lnTo>
                    <a:lnTo>
                      <a:pt x="329" y="6"/>
                    </a:lnTo>
                    <a:lnTo>
                      <a:pt x="308" y="9"/>
                    </a:lnTo>
                    <a:lnTo>
                      <a:pt x="290" y="14"/>
                    </a:lnTo>
                    <a:lnTo>
                      <a:pt x="276" y="19"/>
                    </a:lnTo>
                    <a:lnTo>
                      <a:pt x="262" y="23"/>
                    </a:lnTo>
                    <a:lnTo>
                      <a:pt x="247" y="29"/>
                    </a:lnTo>
                    <a:lnTo>
                      <a:pt x="231" y="35"/>
                    </a:lnTo>
                    <a:lnTo>
                      <a:pt x="215" y="43"/>
                    </a:lnTo>
                    <a:lnTo>
                      <a:pt x="198" y="51"/>
                    </a:lnTo>
                    <a:lnTo>
                      <a:pt x="182" y="60"/>
                    </a:lnTo>
                    <a:lnTo>
                      <a:pt x="164" y="69"/>
                    </a:lnTo>
                    <a:lnTo>
                      <a:pt x="147" y="80"/>
                    </a:lnTo>
                    <a:lnTo>
                      <a:pt x="131" y="91"/>
                    </a:lnTo>
                    <a:lnTo>
                      <a:pt x="115" y="103"/>
                    </a:lnTo>
                    <a:lnTo>
                      <a:pt x="99" y="115"/>
                    </a:lnTo>
                    <a:lnTo>
                      <a:pt x="84" y="129"/>
                    </a:lnTo>
                    <a:lnTo>
                      <a:pt x="70" y="143"/>
                    </a:lnTo>
                    <a:lnTo>
                      <a:pt x="57" y="158"/>
                    </a:lnTo>
                    <a:lnTo>
                      <a:pt x="46" y="174"/>
                    </a:lnTo>
                    <a:lnTo>
                      <a:pt x="19" y="223"/>
                    </a:lnTo>
                    <a:lnTo>
                      <a:pt x="5" y="271"/>
                    </a:lnTo>
                    <a:lnTo>
                      <a:pt x="0" y="319"/>
                    </a:lnTo>
                    <a:lnTo>
                      <a:pt x="0" y="364"/>
                    </a:lnTo>
                    <a:lnTo>
                      <a:pt x="5" y="404"/>
                    </a:lnTo>
                    <a:lnTo>
                      <a:pt x="11" y="433"/>
                    </a:lnTo>
                    <a:lnTo>
                      <a:pt x="17" y="454"/>
                    </a:lnTo>
                    <a:lnTo>
                      <a:pt x="19" y="461"/>
                    </a:lnTo>
                    <a:close/>
                  </a:path>
                </a:pathLst>
              </a:custGeom>
              <a:solidFill>
                <a:srgbClr val="0035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91" name="Freeform 157"/>
              <p:cNvSpPr>
                <a:spLocks/>
              </p:cNvSpPr>
              <p:nvPr/>
            </p:nvSpPr>
            <p:spPr bwMode="auto">
              <a:xfrm>
                <a:off x="2759" y="2982"/>
                <a:ext cx="688" cy="680"/>
              </a:xfrm>
              <a:custGeom>
                <a:avLst/>
                <a:gdLst>
                  <a:gd name="T0" fmla="*/ 2 w 1375"/>
                  <a:gd name="T1" fmla="*/ 1 h 1360"/>
                  <a:gd name="T2" fmla="*/ 2 w 1375"/>
                  <a:gd name="T3" fmla="*/ 1 h 1360"/>
                  <a:gd name="T4" fmla="*/ 2 w 1375"/>
                  <a:gd name="T5" fmla="*/ 1 h 1360"/>
                  <a:gd name="T6" fmla="*/ 2 w 1375"/>
                  <a:gd name="T7" fmla="*/ 1 h 1360"/>
                  <a:gd name="T8" fmla="*/ 2 w 1375"/>
                  <a:gd name="T9" fmla="*/ 1 h 1360"/>
                  <a:gd name="T10" fmla="*/ 1 w 1375"/>
                  <a:gd name="T11" fmla="*/ 1 h 1360"/>
                  <a:gd name="T12" fmla="*/ 1 w 1375"/>
                  <a:gd name="T13" fmla="*/ 1 h 1360"/>
                  <a:gd name="T14" fmla="*/ 1 w 1375"/>
                  <a:gd name="T15" fmla="*/ 1 h 1360"/>
                  <a:gd name="T16" fmla="*/ 1 w 1375"/>
                  <a:gd name="T17" fmla="*/ 1 h 1360"/>
                  <a:gd name="T18" fmla="*/ 1 w 1375"/>
                  <a:gd name="T19" fmla="*/ 1 h 1360"/>
                  <a:gd name="T20" fmla="*/ 1 w 1375"/>
                  <a:gd name="T21" fmla="*/ 1 h 1360"/>
                  <a:gd name="T22" fmla="*/ 1 w 1375"/>
                  <a:gd name="T23" fmla="*/ 1 h 1360"/>
                  <a:gd name="T24" fmla="*/ 1 w 1375"/>
                  <a:gd name="T25" fmla="*/ 1 h 1360"/>
                  <a:gd name="T26" fmla="*/ 0 w 1375"/>
                  <a:gd name="T27" fmla="*/ 1 h 1360"/>
                  <a:gd name="T28" fmla="*/ 1 w 1375"/>
                  <a:gd name="T29" fmla="*/ 1 h 1360"/>
                  <a:gd name="T30" fmla="*/ 1 w 1375"/>
                  <a:gd name="T31" fmla="*/ 1 h 1360"/>
                  <a:gd name="T32" fmla="*/ 1 w 1375"/>
                  <a:gd name="T33" fmla="*/ 1 h 1360"/>
                  <a:gd name="T34" fmla="*/ 1 w 1375"/>
                  <a:gd name="T35" fmla="*/ 1 h 1360"/>
                  <a:gd name="T36" fmla="*/ 1 w 1375"/>
                  <a:gd name="T37" fmla="*/ 3 h 1360"/>
                  <a:gd name="T38" fmla="*/ 1 w 1375"/>
                  <a:gd name="T39" fmla="*/ 3 h 1360"/>
                  <a:gd name="T40" fmla="*/ 1 w 1375"/>
                  <a:gd name="T41" fmla="*/ 3 h 1360"/>
                  <a:gd name="T42" fmla="*/ 1 w 1375"/>
                  <a:gd name="T43" fmla="*/ 3 h 1360"/>
                  <a:gd name="T44" fmla="*/ 1 w 1375"/>
                  <a:gd name="T45" fmla="*/ 3 h 1360"/>
                  <a:gd name="T46" fmla="*/ 1 w 1375"/>
                  <a:gd name="T47" fmla="*/ 3 h 1360"/>
                  <a:gd name="T48" fmla="*/ 1 w 1375"/>
                  <a:gd name="T49" fmla="*/ 3 h 1360"/>
                  <a:gd name="T50" fmla="*/ 1 w 1375"/>
                  <a:gd name="T51" fmla="*/ 3 h 1360"/>
                  <a:gd name="T52" fmla="*/ 1 w 1375"/>
                  <a:gd name="T53" fmla="*/ 3 h 1360"/>
                  <a:gd name="T54" fmla="*/ 1 w 1375"/>
                  <a:gd name="T55" fmla="*/ 3 h 1360"/>
                  <a:gd name="T56" fmla="*/ 2 w 1375"/>
                  <a:gd name="T57" fmla="*/ 3 h 1360"/>
                  <a:gd name="T58" fmla="*/ 2 w 1375"/>
                  <a:gd name="T59" fmla="*/ 3 h 1360"/>
                  <a:gd name="T60" fmla="*/ 2 w 1375"/>
                  <a:gd name="T61" fmla="*/ 3 h 1360"/>
                  <a:gd name="T62" fmla="*/ 2 w 1375"/>
                  <a:gd name="T63" fmla="*/ 3 h 1360"/>
                  <a:gd name="T64" fmla="*/ 2 w 1375"/>
                  <a:gd name="T65" fmla="*/ 3 h 1360"/>
                  <a:gd name="T66" fmla="*/ 3 w 1375"/>
                  <a:gd name="T67" fmla="*/ 3 h 1360"/>
                  <a:gd name="T68" fmla="*/ 3 w 1375"/>
                  <a:gd name="T69" fmla="*/ 3 h 1360"/>
                  <a:gd name="T70" fmla="*/ 3 w 1375"/>
                  <a:gd name="T71" fmla="*/ 3 h 1360"/>
                  <a:gd name="T72" fmla="*/ 3 w 1375"/>
                  <a:gd name="T73" fmla="*/ 3 h 1360"/>
                  <a:gd name="T74" fmla="*/ 3 w 1375"/>
                  <a:gd name="T75" fmla="*/ 1 h 1360"/>
                  <a:gd name="T76" fmla="*/ 3 w 1375"/>
                  <a:gd name="T77" fmla="*/ 1 h 1360"/>
                  <a:gd name="T78" fmla="*/ 3 w 1375"/>
                  <a:gd name="T79" fmla="*/ 1 h 1360"/>
                  <a:gd name="T80" fmla="*/ 3 w 1375"/>
                  <a:gd name="T81" fmla="*/ 1 h 1360"/>
                  <a:gd name="T82" fmla="*/ 3 w 1375"/>
                  <a:gd name="T83" fmla="*/ 1 h 1360"/>
                  <a:gd name="T84" fmla="*/ 3 w 1375"/>
                  <a:gd name="T85" fmla="*/ 1 h 1360"/>
                  <a:gd name="T86" fmla="*/ 3 w 1375"/>
                  <a:gd name="T87" fmla="*/ 1 h 1360"/>
                  <a:gd name="T88" fmla="*/ 3 w 1375"/>
                  <a:gd name="T89" fmla="*/ 1 h 1360"/>
                  <a:gd name="T90" fmla="*/ 3 w 1375"/>
                  <a:gd name="T91" fmla="*/ 1 h 1360"/>
                  <a:gd name="T92" fmla="*/ 3 w 1375"/>
                  <a:gd name="T93" fmla="*/ 1 h 1360"/>
                  <a:gd name="T94" fmla="*/ 2 w 1375"/>
                  <a:gd name="T95" fmla="*/ 1 h 1360"/>
                  <a:gd name="T96" fmla="*/ 2 w 1375"/>
                  <a:gd name="T97" fmla="*/ 1 h 1360"/>
                  <a:gd name="T98" fmla="*/ 2 w 1375"/>
                  <a:gd name="T99" fmla="*/ 1 h 1360"/>
                  <a:gd name="T100" fmla="*/ 2 w 1375"/>
                  <a:gd name="T101" fmla="*/ 1 h 1360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375"/>
                  <a:gd name="T154" fmla="*/ 0 h 1360"/>
                  <a:gd name="T155" fmla="*/ 1375 w 1375"/>
                  <a:gd name="T156" fmla="*/ 1360 h 1360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375" h="1360">
                    <a:moveTo>
                      <a:pt x="771" y="44"/>
                    </a:moveTo>
                    <a:lnTo>
                      <a:pt x="769" y="44"/>
                    </a:lnTo>
                    <a:lnTo>
                      <a:pt x="762" y="45"/>
                    </a:lnTo>
                    <a:lnTo>
                      <a:pt x="752" y="48"/>
                    </a:lnTo>
                    <a:lnTo>
                      <a:pt x="738" y="51"/>
                    </a:lnTo>
                    <a:lnTo>
                      <a:pt x="722" y="56"/>
                    </a:lnTo>
                    <a:lnTo>
                      <a:pt x="702" y="61"/>
                    </a:lnTo>
                    <a:lnTo>
                      <a:pt x="681" y="68"/>
                    </a:lnTo>
                    <a:lnTo>
                      <a:pt x="660" y="76"/>
                    </a:lnTo>
                    <a:lnTo>
                      <a:pt x="635" y="87"/>
                    </a:lnTo>
                    <a:lnTo>
                      <a:pt x="612" y="98"/>
                    </a:lnTo>
                    <a:lnTo>
                      <a:pt x="589" y="111"/>
                    </a:lnTo>
                    <a:lnTo>
                      <a:pt x="566" y="126"/>
                    </a:lnTo>
                    <a:lnTo>
                      <a:pt x="544" y="143"/>
                    </a:lnTo>
                    <a:lnTo>
                      <a:pt x="525" y="162"/>
                    </a:lnTo>
                    <a:lnTo>
                      <a:pt x="506" y="182"/>
                    </a:lnTo>
                    <a:lnTo>
                      <a:pt x="491" y="205"/>
                    </a:lnTo>
                    <a:lnTo>
                      <a:pt x="472" y="240"/>
                    </a:lnTo>
                    <a:lnTo>
                      <a:pt x="456" y="272"/>
                    </a:lnTo>
                    <a:lnTo>
                      <a:pt x="443" y="305"/>
                    </a:lnTo>
                    <a:lnTo>
                      <a:pt x="433" y="338"/>
                    </a:lnTo>
                    <a:lnTo>
                      <a:pt x="423" y="374"/>
                    </a:lnTo>
                    <a:lnTo>
                      <a:pt x="415" y="414"/>
                    </a:lnTo>
                    <a:lnTo>
                      <a:pt x="408" y="460"/>
                    </a:lnTo>
                    <a:lnTo>
                      <a:pt x="400" y="514"/>
                    </a:lnTo>
                    <a:lnTo>
                      <a:pt x="394" y="571"/>
                    </a:lnTo>
                    <a:lnTo>
                      <a:pt x="389" y="626"/>
                    </a:lnTo>
                    <a:lnTo>
                      <a:pt x="384" y="677"/>
                    </a:lnTo>
                    <a:lnTo>
                      <a:pt x="379" y="722"/>
                    </a:lnTo>
                    <a:lnTo>
                      <a:pt x="369" y="760"/>
                    </a:lnTo>
                    <a:lnTo>
                      <a:pt x="357" y="791"/>
                    </a:lnTo>
                    <a:lnTo>
                      <a:pt x="339" y="813"/>
                    </a:lnTo>
                    <a:lnTo>
                      <a:pt x="315" y="823"/>
                    </a:lnTo>
                    <a:lnTo>
                      <a:pt x="285" y="821"/>
                    </a:lnTo>
                    <a:lnTo>
                      <a:pt x="258" y="803"/>
                    </a:lnTo>
                    <a:lnTo>
                      <a:pt x="232" y="777"/>
                    </a:lnTo>
                    <a:lnTo>
                      <a:pt x="212" y="746"/>
                    </a:lnTo>
                    <a:lnTo>
                      <a:pt x="194" y="714"/>
                    </a:lnTo>
                    <a:lnTo>
                      <a:pt x="182" y="685"/>
                    </a:lnTo>
                    <a:lnTo>
                      <a:pt x="174" y="665"/>
                    </a:lnTo>
                    <a:lnTo>
                      <a:pt x="171" y="657"/>
                    </a:lnTo>
                    <a:lnTo>
                      <a:pt x="0" y="747"/>
                    </a:lnTo>
                    <a:lnTo>
                      <a:pt x="1" y="750"/>
                    </a:lnTo>
                    <a:lnTo>
                      <a:pt x="3" y="761"/>
                    </a:lnTo>
                    <a:lnTo>
                      <a:pt x="7" y="776"/>
                    </a:lnTo>
                    <a:lnTo>
                      <a:pt x="13" y="796"/>
                    </a:lnTo>
                    <a:lnTo>
                      <a:pt x="20" y="822"/>
                    </a:lnTo>
                    <a:lnTo>
                      <a:pt x="31" y="852"/>
                    </a:lnTo>
                    <a:lnTo>
                      <a:pt x="41" y="884"/>
                    </a:lnTo>
                    <a:lnTo>
                      <a:pt x="55" y="919"/>
                    </a:lnTo>
                    <a:lnTo>
                      <a:pt x="63" y="937"/>
                    </a:lnTo>
                    <a:lnTo>
                      <a:pt x="72" y="955"/>
                    </a:lnTo>
                    <a:lnTo>
                      <a:pt x="84" y="974"/>
                    </a:lnTo>
                    <a:lnTo>
                      <a:pt x="98" y="992"/>
                    </a:lnTo>
                    <a:lnTo>
                      <a:pt x="111" y="1011"/>
                    </a:lnTo>
                    <a:lnTo>
                      <a:pt x="126" y="1028"/>
                    </a:lnTo>
                    <a:lnTo>
                      <a:pt x="142" y="1045"/>
                    </a:lnTo>
                    <a:lnTo>
                      <a:pt x="159" y="1063"/>
                    </a:lnTo>
                    <a:lnTo>
                      <a:pt x="176" y="1078"/>
                    </a:lnTo>
                    <a:lnTo>
                      <a:pt x="193" y="1093"/>
                    </a:lnTo>
                    <a:lnTo>
                      <a:pt x="209" y="1105"/>
                    </a:lnTo>
                    <a:lnTo>
                      <a:pt x="225" y="1117"/>
                    </a:lnTo>
                    <a:lnTo>
                      <a:pt x="241" y="1126"/>
                    </a:lnTo>
                    <a:lnTo>
                      <a:pt x="256" y="1133"/>
                    </a:lnTo>
                    <a:lnTo>
                      <a:pt x="270" y="1139"/>
                    </a:lnTo>
                    <a:lnTo>
                      <a:pt x="283" y="1142"/>
                    </a:lnTo>
                    <a:lnTo>
                      <a:pt x="304" y="1146"/>
                    </a:lnTo>
                    <a:lnTo>
                      <a:pt x="318" y="1147"/>
                    </a:lnTo>
                    <a:lnTo>
                      <a:pt x="328" y="1148"/>
                    </a:lnTo>
                    <a:lnTo>
                      <a:pt x="337" y="1147"/>
                    </a:lnTo>
                    <a:lnTo>
                      <a:pt x="346" y="1144"/>
                    </a:lnTo>
                    <a:lnTo>
                      <a:pt x="360" y="1142"/>
                    </a:lnTo>
                    <a:lnTo>
                      <a:pt x="379" y="1137"/>
                    </a:lnTo>
                    <a:lnTo>
                      <a:pt x="406" y="1132"/>
                    </a:lnTo>
                    <a:lnTo>
                      <a:pt x="418" y="1131"/>
                    </a:lnTo>
                    <a:lnTo>
                      <a:pt x="426" y="1133"/>
                    </a:lnTo>
                    <a:lnTo>
                      <a:pt x="433" y="1137"/>
                    </a:lnTo>
                    <a:lnTo>
                      <a:pt x="438" y="1143"/>
                    </a:lnTo>
                    <a:lnTo>
                      <a:pt x="443" y="1152"/>
                    </a:lnTo>
                    <a:lnTo>
                      <a:pt x="448" y="1163"/>
                    </a:lnTo>
                    <a:lnTo>
                      <a:pt x="453" y="1174"/>
                    </a:lnTo>
                    <a:lnTo>
                      <a:pt x="459" y="1188"/>
                    </a:lnTo>
                    <a:lnTo>
                      <a:pt x="467" y="1202"/>
                    </a:lnTo>
                    <a:lnTo>
                      <a:pt x="476" y="1218"/>
                    </a:lnTo>
                    <a:lnTo>
                      <a:pt x="488" y="1233"/>
                    </a:lnTo>
                    <a:lnTo>
                      <a:pt x="503" y="1249"/>
                    </a:lnTo>
                    <a:lnTo>
                      <a:pt x="521" y="1265"/>
                    </a:lnTo>
                    <a:lnTo>
                      <a:pt x="543" y="1282"/>
                    </a:lnTo>
                    <a:lnTo>
                      <a:pt x="571" y="1298"/>
                    </a:lnTo>
                    <a:lnTo>
                      <a:pt x="603" y="1313"/>
                    </a:lnTo>
                    <a:lnTo>
                      <a:pt x="648" y="1330"/>
                    </a:lnTo>
                    <a:lnTo>
                      <a:pt x="692" y="1343"/>
                    </a:lnTo>
                    <a:lnTo>
                      <a:pt x="734" y="1351"/>
                    </a:lnTo>
                    <a:lnTo>
                      <a:pt x="776" y="1356"/>
                    </a:lnTo>
                    <a:lnTo>
                      <a:pt x="816" y="1360"/>
                    </a:lnTo>
                    <a:lnTo>
                      <a:pt x="854" y="1360"/>
                    </a:lnTo>
                    <a:lnTo>
                      <a:pt x="890" y="1358"/>
                    </a:lnTo>
                    <a:lnTo>
                      <a:pt x="924" y="1354"/>
                    </a:lnTo>
                    <a:lnTo>
                      <a:pt x="956" y="1349"/>
                    </a:lnTo>
                    <a:lnTo>
                      <a:pt x="983" y="1344"/>
                    </a:lnTo>
                    <a:lnTo>
                      <a:pt x="1009" y="1338"/>
                    </a:lnTo>
                    <a:lnTo>
                      <a:pt x="1029" y="1331"/>
                    </a:lnTo>
                    <a:lnTo>
                      <a:pt x="1048" y="1325"/>
                    </a:lnTo>
                    <a:lnTo>
                      <a:pt x="1062" y="1320"/>
                    </a:lnTo>
                    <a:lnTo>
                      <a:pt x="1071" y="1315"/>
                    </a:lnTo>
                    <a:lnTo>
                      <a:pt x="1077" y="1313"/>
                    </a:lnTo>
                    <a:lnTo>
                      <a:pt x="1082" y="1302"/>
                    </a:lnTo>
                    <a:lnTo>
                      <a:pt x="1094" y="1276"/>
                    </a:lnTo>
                    <a:lnTo>
                      <a:pt x="1110" y="1237"/>
                    </a:lnTo>
                    <a:lnTo>
                      <a:pt x="1129" y="1186"/>
                    </a:lnTo>
                    <a:lnTo>
                      <a:pt x="1151" y="1126"/>
                    </a:lnTo>
                    <a:lnTo>
                      <a:pt x="1177" y="1059"/>
                    </a:lnTo>
                    <a:lnTo>
                      <a:pt x="1203" y="987"/>
                    </a:lnTo>
                    <a:lnTo>
                      <a:pt x="1230" y="911"/>
                    </a:lnTo>
                    <a:lnTo>
                      <a:pt x="1256" y="834"/>
                    </a:lnTo>
                    <a:lnTo>
                      <a:pt x="1283" y="758"/>
                    </a:lnTo>
                    <a:lnTo>
                      <a:pt x="1307" y="687"/>
                    </a:lnTo>
                    <a:lnTo>
                      <a:pt x="1328" y="619"/>
                    </a:lnTo>
                    <a:lnTo>
                      <a:pt x="1346" y="560"/>
                    </a:lnTo>
                    <a:lnTo>
                      <a:pt x="1361" y="510"/>
                    </a:lnTo>
                    <a:lnTo>
                      <a:pt x="1370" y="470"/>
                    </a:lnTo>
                    <a:lnTo>
                      <a:pt x="1375" y="445"/>
                    </a:lnTo>
                    <a:lnTo>
                      <a:pt x="1375" y="408"/>
                    </a:lnTo>
                    <a:lnTo>
                      <a:pt x="1374" y="369"/>
                    </a:lnTo>
                    <a:lnTo>
                      <a:pt x="1370" y="330"/>
                    </a:lnTo>
                    <a:lnTo>
                      <a:pt x="1364" y="292"/>
                    </a:lnTo>
                    <a:lnTo>
                      <a:pt x="1356" y="255"/>
                    </a:lnTo>
                    <a:lnTo>
                      <a:pt x="1346" y="220"/>
                    </a:lnTo>
                    <a:lnTo>
                      <a:pt x="1334" y="189"/>
                    </a:lnTo>
                    <a:lnTo>
                      <a:pt x="1322" y="163"/>
                    </a:lnTo>
                    <a:lnTo>
                      <a:pt x="1308" y="144"/>
                    </a:lnTo>
                    <a:lnTo>
                      <a:pt x="1287" y="118"/>
                    </a:lnTo>
                    <a:lnTo>
                      <a:pt x="1260" y="88"/>
                    </a:lnTo>
                    <a:lnTo>
                      <a:pt x="1231" y="58"/>
                    </a:lnTo>
                    <a:lnTo>
                      <a:pt x="1201" y="31"/>
                    </a:lnTo>
                    <a:lnTo>
                      <a:pt x="1174" y="11"/>
                    </a:lnTo>
                    <a:lnTo>
                      <a:pt x="1155" y="0"/>
                    </a:lnTo>
                    <a:lnTo>
                      <a:pt x="1143" y="3"/>
                    </a:lnTo>
                    <a:lnTo>
                      <a:pt x="1115" y="43"/>
                    </a:lnTo>
                    <a:lnTo>
                      <a:pt x="1085" y="74"/>
                    </a:lnTo>
                    <a:lnTo>
                      <a:pt x="1053" y="97"/>
                    </a:lnTo>
                    <a:lnTo>
                      <a:pt x="1022" y="112"/>
                    </a:lnTo>
                    <a:lnTo>
                      <a:pt x="990" y="120"/>
                    </a:lnTo>
                    <a:lnTo>
                      <a:pt x="960" y="124"/>
                    </a:lnTo>
                    <a:lnTo>
                      <a:pt x="930" y="121"/>
                    </a:lnTo>
                    <a:lnTo>
                      <a:pt x="901" y="114"/>
                    </a:lnTo>
                    <a:lnTo>
                      <a:pt x="874" y="106"/>
                    </a:lnTo>
                    <a:lnTo>
                      <a:pt x="850" y="96"/>
                    </a:lnTo>
                    <a:lnTo>
                      <a:pt x="828" y="83"/>
                    </a:lnTo>
                    <a:lnTo>
                      <a:pt x="808" y="72"/>
                    </a:lnTo>
                    <a:lnTo>
                      <a:pt x="793" y="61"/>
                    </a:lnTo>
                    <a:lnTo>
                      <a:pt x="782" y="52"/>
                    </a:lnTo>
                    <a:lnTo>
                      <a:pt x="774" y="46"/>
                    </a:lnTo>
                    <a:lnTo>
                      <a:pt x="771" y="44"/>
                    </a:lnTo>
                    <a:close/>
                  </a:path>
                </a:pathLst>
              </a:custGeom>
              <a:solidFill>
                <a:srgbClr val="FF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92" name="Freeform 158"/>
              <p:cNvSpPr>
                <a:spLocks/>
              </p:cNvSpPr>
              <p:nvPr/>
            </p:nvSpPr>
            <p:spPr bwMode="auto">
              <a:xfrm>
                <a:off x="2430" y="2576"/>
                <a:ext cx="541" cy="663"/>
              </a:xfrm>
              <a:custGeom>
                <a:avLst/>
                <a:gdLst>
                  <a:gd name="T0" fmla="*/ 1 w 1081"/>
                  <a:gd name="T1" fmla="*/ 1 h 1326"/>
                  <a:gd name="T2" fmla="*/ 1 w 1081"/>
                  <a:gd name="T3" fmla="*/ 3 h 1326"/>
                  <a:gd name="T4" fmla="*/ 1 w 1081"/>
                  <a:gd name="T5" fmla="*/ 3 h 1326"/>
                  <a:gd name="T6" fmla="*/ 1 w 1081"/>
                  <a:gd name="T7" fmla="*/ 3 h 1326"/>
                  <a:gd name="T8" fmla="*/ 0 w 1081"/>
                  <a:gd name="T9" fmla="*/ 3 h 1326"/>
                  <a:gd name="T10" fmla="*/ 0 w 1081"/>
                  <a:gd name="T11" fmla="*/ 3 h 1326"/>
                  <a:gd name="T12" fmla="*/ 1 w 1081"/>
                  <a:gd name="T13" fmla="*/ 3 h 1326"/>
                  <a:gd name="T14" fmla="*/ 2 w 1081"/>
                  <a:gd name="T15" fmla="*/ 3 h 1326"/>
                  <a:gd name="T16" fmla="*/ 2 w 1081"/>
                  <a:gd name="T17" fmla="*/ 3 h 1326"/>
                  <a:gd name="T18" fmla="*/ 2 w 1081"/>
                  <a:gd name="T19" fmla="*/ 3 h 1326"/>
                  <a:gd name="T20" fmla="*/ 2 w 1081"/>
                  <a:gd name="T21" fmla="*/ 1 h 1326"/>
                  <a:gd name="T22" fmla="*/ 3 w 1081"/>
                  <a:gd name="T23" fmla="*/ 1 h 1326"/>
                  <a:gd name="T24" fmla="*/ 3 w 1081"/>
                  <a:gd name="T25" fmla="*/ 1 h 1326"/>
                  <a:gd name="T26" fmla="*/ 1 w 1081"/>
                  <a:gd name="T27" fmla="*/ 0 h 1326"/>
                  <a:gd name="T28" fmla="*/ 1 w 1081"/>
                  <a:gd name="T29" fmla="*/ 1 h 132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081"/>
                  <a:gd name="T46" fmla="*/ 0 h 1326"/>
                  <a:gd name="T47" fmla="*/ 1081 w 1081"/>
                  <a:gd name="T48" fmla="*/ 1326 h 132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081" h="1326">
                    <a:moveTo>
                      <a:pt x="22" y="187"/>
                    </a:moveTo>
                    <a:lnTo>
                      <a:pt x="69" y="1060"/>
                    </a:lnTo>
                    <a:lnTo>
                      <a:pt x="330" y="1065"/>
                    </a:lnTo>
                    <a:lnTo>
                      <a:pt x="330" y="1091"/>
                    </a:lnTo>
                    <a:lnTo>
                      <a:pt x="0" y="1123"/>
                    </a:lnTo>
                    <a:lnTo>
                      <a:pt x="0" y="1219"/>
                    </a:lnTo>
                    <a:lnTo>
                      <a:pt x="272" y="1326"/>
                    </a:lnTo>
                    <a:lnTo>
                      <a:pt x="1017" y="1166"/>
                    </a:lnTo>
                    <a:lnTo>
                      <a:pt x="1017" y="1107"/>
                    </a:lnTo>
                    <a:lnTo>
                      <a:pt x="783" y="1065"/>
                    </a:lnTo>
                    <a:lnTo>
                      <a:pt x="783" y="1017"/>
                    </a:lnTo>
                    <a:lnTo>
                      <a:pt x="1054" y="921"/>
                    </a:lnTo>
                    <a:lnTo>
                      <a:pt x="1081" y="21"/>
                    </a:lnTo>
                    <a:lnTo>
                      <a:pt x="192" y="0"/>
                    </a:lnTo>
                    <a:lnTo>
                      <a:pt x="22" y="187"/>
                    </a:lnTo>
                    <a:close/>
                  </a:path>
                </a:pathLst>
              </a:custGeom>
              <a:solidFill>
                <a:srgbClr val="D8D8D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93" name="Freeform 159"/>
              <p:cNvSpPr>
                <a:spLocks/>
              </p:cNvSpPr>
              <p:nvPr/>
            </p:nvSpPr>
            <p:spPr bwMode="auto">
              <a:xfrm>
                <a:off x="2513" y="3149"/>
                <a:ext cx="476" cy="189"/>
              </a:xfrm>
              <a:custGeom>
                <a:avLst/>
                <a:gdLst>
                  <a:gd name="T0" fmla="*/ 1 w 952"/>
                  <a:gd name="T1" fmla="*/ 1 h 378"/>
                  <a:gd name="T2" fmla="*/ 0 w 952"/>
                  <a:gd name="T3" fmla="*/ 1 h 378"/>
                  <a:gd name="T4" fmla="*/ 1 w 952"/>
                  <a:gd name="T5" fmla="*/ 1 h 378"/>
                  <a:gd name="T6" fmla="*/ 2 w 952"/>
                  <a:gd name="T7" fmla="*/ 1 h 378"/>
                  <a:gd name="T8" fmla="*/ 2 w 952"/>
                  <a:gd name="T9" fmla="*/ 1 h 378"/>
                  <a:gd name="T10" fmla="*/ 2 w 952"/>
                  <a:gd name="T11" fmla="*/ 0 h 378"/>
                  <a:gd name="T12" fmla="*/ 1 w 952"/>
                  <a:gd name="T13" fmla="*/ 1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952"/>
                  <a:gd name="T22" fmla="*/ 0 h 378"/>
                  <a:gd name="T23" fmla="*/ 952 w 95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952" h="378">
                    <a:moveTo>
                      <a:pt x="4" y="149"/>
                    </a:moveTo>
                    <a:lnTo>
                      <a:pt x="0" y="224"/>
                    </a:lnTo>
                    <a:lnTo>
                      <a:pt x="367" y="378"/>
                    </a:lnTo>
                    <a:lnTo>
                      <a:pt x="930" y="212"/>
                    </a:lnTo>
                    <a:lnTo>
                      <a:pt x="952" y="43"/>
                    </a:lnTo>
                    <a:lnTo>
                      <a:pt x="824" y="0"/>
                    </a:lnTo>
                    <a:lnTo>
                      <a:pt x="4" y="149"/>
                    </a:lnTo>
                    <a:close/>
                  </a:path>
                </a:pathLst>
              </a:custGeom>
              <a:solidFill>
                <a:srgbClr val="BFBFB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94" name="Freeform 160"/>
              <p:cNvSpPr>
                <a:spLocks/>
              </p:cNvSpPr>
              <p:nvPr/>
            </p:nvSpPr>
            <p:spPr bwMode="auto">
              <a:xfrm>
                <a:off x="2897" y="3162"/>
                <a:ext cx="92" cy="125"/>
              </a:xfrm>
              <a:custGeom>
                <a:avLst/>
                <a:gdLst>
                  <a:gd name="T0" fmla="*/ 1 w 184"/>
                  <a:gd name="T1" fmla="*/ 1 h 250"/>
                  <a:gd name="T2" fmla="*/ 1 w 184"/>
                  <a:gd name="T3" fmla="*/ 1 h 250"/>
                  <a:gd name="T4" fmla="*/ 1 w 184"/>
                  <a:gd name="T5" fmla="*/ 1 h 250"/>
                  <a:gd name="T6" fmla="*/ 1 w 184"/>
                  <a:gd name="T7" fmla="*/ 1 h 250"/>
                  <a:gd name="T8" fmla="*/ 1 w 184"/>
                  <a:gd name="T9" fmla="*/ 1 h 250"/>
                  <a:gd name="T10" fmla="*/ 1 w 184"/>
                  <a:gd name="T11" fmla="*/ 1 h 250"/>
                  <a:gd name="T12" fmla="*/ 1 w 184"/>
                  <a:gd name="T13" fmla="*/ 1 h 250"/>
                  <a:gd name="T14" fmla="*/ 1 w 184"/>
                  <a:gd name="T15" fmla="*/ 1 h 250"/>
                  <a:gd name="T16" fmla="*/ 1 w 184"/>
                  <a:gd name="T17" fmla="*/ 1 h 250"/>
                  <a:gd name="T18" fmla="*/ 1 w 184"/>
                  <a:gd name="T19" fmla="*/ 1 h 250"/>
                  <a:gd name="T20" fmla="*/ 1 w 184"/>
                  <a:gd name="T21" fmla="*/ 1 h 250"/>
                  <a:gd name="T22" fmla="*/ 1 w 184"/>
                  <a:gd name="T23" fmla="*/ 1 h 250"/>
                  <a:gd name="T24" fmla="*/ 1 w 184"/>
                  <a:gd name="T25" fmla="*/ 1 h 250"/>
                  <a:gd name="T26" fmla="*/ 1 w 184"/>
                  <a:gd name="T27" fmla="*/ 1 h 250"/>
                  <a:gd name="T28" fmla="*/ 1 w 184"/>
                  <a:gd name="T29" fmla="*/ 1 h 250"/>
                  <a:gd name="T30" fmla="*/ 1 w 184"/>
                  <a:gd name="T31" fmla="*/ 0 h 250"/>
                  <a:gd name="T32" fmla="*/ 1 w 184"/>
                  <a:gd name="T33" fmla="*/ 1 h 250"/>
                  <a:gd name="T34" fmla="*/ 1 w 184"/>
                  <a:gd name="T35" fmla="*/ 1 h 250"/>
                  <a:gd name="T36" fmla="*/ 1 w 184"/>
                  <a:gd name="T37" fmla="*/ 1 h 250"/>
                  <a:gd name="T38" fmla="*/ 1 w 184"/>
                  <a:gd name="T39" fmla="*/ 1 h 250"/>
                  <a:gd name="T40" fmla="*/ 1 w 184"/>
                  <a:gd name="T41" fmla="*/ 1 h 250"/>
                  <a:gd name="T42" fmla="*/ 1 w 184"/>
                  <a:gd name="T43" fmla="*/ 1 h 250"/>
                  <a:gd name="T44" fmla="*/ 0 w 184"/>
                  <a:gd name="T45" fmla="*/ 1 h 250"/>
                  <a:gd name="T46" fmla="*/ 1 w 184"/>
                  <a:gd name="T47" fmla="*/ 1 h 25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84"/>
                  <a:gd name="T73" fmla="*/ 0 h 250"/>
                  <a:gd name="T74" fmla="*/ 184 w 184"/>
                  <a:gd name="T75" fmla="*/ 250 h 250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84" h="250">
                    <a:moveTo>
                      <a:pt x="6" y="70"/>
                    </a:moveTo>
                    <a:lnTo>
                      <a:pt x="7" y="76"/>
                    </a:lnTo>
                    <a:lnTo>
                      <a:pt x="5" y="84"/>
                    </a:lnTo>
                    <a:lnTo>
                      <a:pt x="3" y="93"/>
                    </a:lnTo>
                    <a:lnTo>
                      <a:pt x="7" y="102"/>
                    </a:lnTo>
                    <a:lnTo>
                      <a:pt x="18" y="115"/>
                    </a:lnTo>
                    <a:lnTo>
                      <a:pt x="31" y="127"/>
                    </a:lnTo>
                    <a:lnTo>
                      <a:pt x="44" y="138"/>
                    </a:lnTo>
                    <a:lnTo>
                      <a:pt x="57" y="148"/>
                    </a:lnTo>
                    <a:lnTo>
                      <a:pt x="69" y="158"/>
                    </a:lnTo>
                    <a:lnTo>
                      <a:pt x="78" y="165"/>
                    </a:lnTo>
                    <a:lnTo>
                      <a:pt x="85" y="169"/>
                    </a:lnTo>
                    <a:lnTo>
                      <a:pt x="87" y="170"/>
                    </a:lnTo>
                    <a:lnTo>
                      <a:pt x="142" y="250"/>
                    </a:lnTo>
                    <a:lnTo>
                      <a:pt x="184" y="42"/>
                    </a:lnTo>
                    <a:lnTo>
                      <a:pt x="72" y="0"/>
                    </a:lnTo>
                    <a:lnTo>
                      <a:pt x="68" y="1"/>
                    </a:lnTo>
                    <a:lnTo>
                      <a:pt x="57" y="4"/>
                    </a:lnTo>
                    <a:lnTo>
                      <a:pt x="44" y="11"/>
                    </a:lnTo>
                    <a:lnTo>
                      <a:pt x="29" y="19"/>
                    </a:lnTo>
                    <a:lnTo>
                      <a:pt x="14" y="30"/>
                    </a:lnTo>
                    <a:lnTo>
                      <a:pt x="5" y="41"/>
                    </a:lnTo>
                    <a:lnTo>
                      <a:pt x="0" y="55"/>
                    </a:lnTo>
                    <a:lnTo>
                      <a:pt x="6" y="70"/>
                    </a:lnTo>
                    <a:close/>
                  </a:path>
                </a:pathLst>
              </a:custGeom>
              <a:solidFill>
                <a:srgbClr val="F2CC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95" name="Freeform 161"/>
              <p:cNvSpPr>
                <a:spLocks/>
              </p:cNvSpPr>
              <p:nvPr/>
            </p:nvSpPr>
            <p:spPr bwMode="auto">
              <a:xfrm>
                <a:off x="2728" y="3190"/>
                <a:ext cx="144" cy="160"/>
              </a:xfrm>
              <a:custGeom>
                <a:avLst/>
                <a:gdLst>
                  <a:gd name="T0" fmla="*/ 1 w 288"/>
                  <a:gd name="T1" fmla="*/ 0 h 322"/>
                  <a:gd name="T2" fmla="*/ 1 w 288"/>
                  <a:gd name="T3" fmla="*/ 0 h 322"/>
                  <a:gd name="T4" fmla="*/ 1 w 288"/>
                  <a:gd name="T5" fmla="*/ 0 h 322"/>
                  <a:gd name="T6" fmla="*/ 1 w 288"/>
                  <a:gd name="T7" fmla="*/ 0 h 322"/>
                  <a:gd name="T8" fmla="*/ 1 w 288"/>
                  <a:gd name="T9" fmla="*/ 0 h 322"/>
                  <a:gd name="T10" fmla="*/ 1 w 288"/>
                  <a:gd name="T11" fmla="*/ 0 h 322"/>
                  <a:gd name="T12" fmla="*/ 1 w 288"/>
                  <a:gd name="T13" fmla="*/ 0 h 322"/>
                  <a:gd name="T14" fmla="*/ 1 w 288"/>
                  <a:gd name="T15" fmla="*/ 0 h 322"/>
                  <a:gd name="T16" fmla="*/ 1 w 288"/>
                  <a:gd name="T17" fmla="*/ 0 h 322"/>
                  <a:gd name="T18" fmla="*/ 1 w 288"/>
                  <a:gd name="T19" fmla="*/ 0 h 322"/>
                  <a:gd name="T20" fmla="*/ 1 w 288"/>
                  <a:gd name="T21" fmla="*/ 0 h 322"/>
                  <a:gd name="T22" fmla="*/ 1 w 288"/>
                  <a:gd name="T23" fmla="*/ 0 h 322"/>
                  <a:gd name="T24" fmla="*/ 1 w 288"/>
                  <a:gd name="T25" fmla="*/ 0 h 322"/>
                  <a:gd name="T26" fmla="*/ 1 w 288"/>
                  <a:gd name="T27" fmla="*/ 0 h 322"/>
                  <a:gd name="T28" fmla="*/ 1 w 288"/>
                  <a:gd name="T29" fmla="*/ 0 h 322"/>
                  <a:gd name="T30" fmla="*/ 1 w 288"/>
                  <a:gd name="T31" fmla="*/ 0 h 322"/>
                  <a:gd name="T32" fmla="*/ 1 w 288"/>
                  <a:gd name="T33" fmla="*/ 0 h 322"/>
                  <a:gd name="T34" fmla="*/ 1 w 288"/>
                  <a:gd name="T35" fmla="*/ 0 h 322"/>
                  <a:gd name="T36" fmla="*/ 1 w 288"/>
                  <a:gd name="T37" fmla="*/ 0 h 322"/>
                  <a:gd name="T38" fmla="*/ 1 w 288"/>
                  <a:gd name="T39" fmla="*/ 0 h 322"/>
                  <a:gd name="T40" fmla="*/ 1 w 288"/>
                  <a:gd name="T41" fmla="*/ 0 h 322"/>
                  <a:gd name="T42" fmla="*/ 1 w 288"/>
                  <a:gd name="T43" fmla="*/ 0 h 322"/>
                  <a:gd name="T44" fmla="*/ 1 w 288"/>
                  <a:gd name="T45" fmla="*/ 0 h 322"/>
                  <a:gd name="T46" fmla="*/ 1 w 288"/>
                  <a:gd name="T47" fmla="*/ 0 h 322"/>
                  <a:gd name="T48" fmla="*/ 1 w 288"/>
                  <a:gd name="T49" fmla="*/ 0 h 322"/>
                  <a:gd name="T50" fmla="*/ 1 w 288"/>
                  <a:gd name="T51" fmla="*/ 0 h 322"/>
                  <a:gd name="T52" fmla="*/ 1 w 288"/>
                  <a:gd name="T53" fmla="*/ 0 h 322"/>
                  <a:gd name="T54" fmla="*/ 1 w 288"/>
                  <a:gd name="T55" fmla="*/ 0 h 322"/>
                  <a:gd name="T56" fmla="*/ 1 w 288"/>
                  <a:gd name="T57" fmla="*/ 0 h 322"/>
                  <a:gd name="T58" fmla="*/ 1 w 288"/>
                  <a:gd name="T59" fmla="*/ 0 h 322"/>
                  <a:gd name="T60" fmla="*/ 1 w 288"/>
                  <a:gd name="T61" fmla="*/ 0 h 322"/>
                  <a:gd name="T62" fmla="*/ 0 w 288"/>
                  <a:gd name="T63" fmla="*/ 0 h 32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88"/>
                  <a:gd name="T97" fmla="*/ 0 h 322"/>
                  <a:gd name="T98" fmla="*/ 288 w 288"/>
                  <a:gd name="T99" fmla="*/ 322 h 32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88" h="322">
                    <a:moveTo>
                      <a:pt x="0" y="57"/>
                    </a:moveTo>
                    <a:lnTo>
                      <a:pt x="12" y="76"/>
                    </a:lnTo>
                    <a:lnTo>
                      <a:pt x="22" y="98"/>
                    </a:lnTo>
                    <a:lnTo>
                      <a:pt x="29" y="123"/>
                    </a:lnTo>
                    <a:lnTo>
                      <a:pt x="33" y="152"/>
                    </a:lnTo>
                    <a:lnTo>
                      <a:pt x="32" y="171"/>
                    </a:lnTo>
                    <a:lnTo>
                      <a:pt x="30" y="193"/>
                    </a:lnTo>
                    <a:lnTo>
                      <a:pt x="30" y="216"/>
                    </a:lnTo>
                    <a:lnTo>
                      <a:pt x="30" y="241"/>
                    </a:lnTo>
                    <a:lnTo>
                      <a:pt x="33" y="264"/>
                    </a:lnTo>
                    <a:lnTo>
                      <a:pt x="38" y="286"/>
                    </a:lnTo>
                    <a:lnTo>
                      <a:pt x="49" y="304"/>
                    </a:lnTo>
                    <a:lnTo>
                      <a:pt x="64" y="317"/>
                    </a:lnTo>
                    <a:lnTo>
                      <a:pt x="85" y="322"/>
                    </a:lnTo>
                    <a:lnTo>
                      <a:pt x="110" y="316"/>
                    </a:lnTo>
                    <a:lnTo>
                      <a:pt x="137" y="303"/>
                    </a:lnTo>
                    <a:lnTo>
                      <a:pt x="165" y="287"/>
                    </a:lnTo>
                    <a:lnTo>
                      <a:pt x="190" y="270"/>
                    </a:lnTo>
                    <a:lnTo>
                      <a:pt x="210" y="254"/>
                    </a:lnTo>
                    <a:lnTo>
                      <a:pt x="225" y="242"/>
                    </a:lnTo>
                    <a:lnTo>
                      <a:pt x="230" y="237"/>
                    </a:lnTo>
                    <a:lnTo>
                      <a:pt x="232" y="234"/>
                    </a:lnTo>
                    <a:lnTo>
                      <a:pt x="239" y="224"/>
                    </a:lnTo>
                    <a:lnTo>
                      <a:pt x="248" y="209"/>
                    </a:lnTo>
                    <a:lnTo>
                      <a:pt x="258" y="190"/>
                    </a:lnTo>
                    <a:lnTo>
                      <a:pt x="269" y="172"/>
                    </a:lnTo>
                    <a:lnTo>
                      <a:pt x="279" y="154"/>
                    </a:lnTo>
                    <a:lnTo>
                      <a:pt x="286" y="140"/>
                    </a:lnTo>
                    <a:lnTo>
                      <a:pt x="288" y="130"/>
                    </a:lnTo>
                    <a:lnTo>
                      <a:pt x="288" y="104"/>
                    </a:lnTo>
                    <a:lnTo>
                      <a:pt x="285" y="62"/>
                    </a:lnTo>
                    <a:lnTo>
                      <a:pt x="275" y="22"/>
                    </a:lnTo>
                    <a:lnTo>
                      <a:pt x="256" y="2"/>
                    </a:lnTo>
                    <a:lnTo>
                      <a:pt x="246" y="4"/>
                    </a:lnTo>
                    <a:lnTo>
                      <a:pt x="237" y="10"/>
                    </a:lnTo>
                    <a:lnTo>
                      <a:pt x="231" y="21"/>
                    </a:lnTo>
                    <a:lnTo>
                      <a:pt x="225" y="32"/>
                    </a:lnTo>
                    <a:lnTo>
                      <a:pt x="222" y="45"/>
                    </a:lnTo>
                    <a:lnTo>
                      <a:pt x="219" y="57"/>
                    </a:lnTo>
                    <a:lnTo>
                      <a:pt x="218" y="63"/>
                    </a:lnTo>
                    <a:lnTo>
                      <a:pt x="218" y="67"/>
                    </a:lnTo>
                    <a:lnTo>
                      <a:pt x="217" y="65"/>
                    </a:lnTo>
                    <a:lnTo>
                      <a:pt x="214" y="59"/>
                    </a:lnTo>
                    <a:lnTo>
                      <a:pt x="209" y="50"/>
                    </a:lnTo>
                    <a:lnTo>
                      <a:pt x="203" y="39"/>
                    </a:lnTo>
                    <a:lnTo>
                      <a:pt x="197" y="28"/>
                    </a:lnTo>
                    <a:lnTo>
                      <a:pt x="192" y="17"/>
                    </a:lnTo>
                    <a:lnTo>
                      <a:pt x="186" y="8"/>
                    </a:lnTo>
                    <a:lnTo>
                      <a:pt x="181" y="2"/>
                    </a:lnTo>
                    <a:lnTo>
                      <a:pt x="178" y="1"/>
                    </a:lnTo>
                    <a:lnTo>
                      <a:pt x="170" y="0"/>
                    </a:lnTo>
                    <a:lnTo>
                      <a:pt x="159" y="1"/>
                    </a:lnTo>
                    <a:lnTo>
                      <a:pt x="147" y="2"/>
                    </a:lnTo>
                    <a:lnTo>
                      <a:pt x="132" y="5"/>
                    </a:lnTo>
                    <a:lnTo>
                      <a:pt x="116" y="8"/>
                    </a:lnTo>
                    <a:lnTo>
                      <a:pt x="99" y="12"/>
                    </a:lnTo>
                    <a:lnTo>
                      <a:pt x="82" y="15"/>
                    </a:lnTo>
                    <a:lnTo>
                      <a:pt x="65" y="20"/>
                    </a:lnTo>
                    <a:lnTo>
                      <a:pt x="49" y="25"/>
                    </a:lnTo>
                    <a:lnTo>
                      <a:pt x="34" y="30"/>
                    </a:lnTo>
                    <a:lnTo>
                      <a:pt x="21" y="36"/>
                    </a:lnTo>
                    <a:lnTo>
                      <a:pt x="11" y="40"/>
                    </a:lnTo>
                    <a:lnTo>
                      <a:pt x="4" y="46"/>
                    </a:lnTo>
                    <a:lnTo>
                      <a:pt x="0" y="52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F2CCB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96" name="Freeform 162"/>
              <p:cNvSpPr>
                <a:spLocks/>
              </p:cNvSpPr>
              <p:nvPr/>
            </p:nvSpPr>
            <p:spPr bwMode="auto">
              <a:xfrm>
                <a:off x="3089" y="3216"/>
                <a:ext cx="394" cy="380"/>
              </a:xfrm>
              <a:custGeom>
                <a:avLst/>
                <a:gdLst>
                  <a:gd name="T0" fmla="*/ 1 w 787"/>
                  <a:gd name="T1" fmla="*/ 1 h 759"/>
                  <a:gd name="T2" fmla="*/ 1 w 787"/>
                  <a:gd name="T3" fmla="*/ 1 h 759"/>
                  <a:gd name="T4" fmla="*/ 1 w 787"/>
                  <a:gd name="T5" fmla="*/ 1 h 759"/>
                  <a:gd name="T6" fmla="*/ 1 w 787"/>
                  <a:gd name="T7" fmla="*/ 1 h 759"/>
                  <a:gd name="T8" fmla="*/ 1 w 787"/>
                  <a:gd name="T9" fmla="*/ 1 h 759"/>
                  <a:gd name="T10" fmla="*/ 1 w 787"/>
                  <a:gd name="T11" fmla="*/ 2 h 759"/>
                  <a:gd name="T12" fmla="*/ 1 w 787"/>
                  <a:gd name="T13" fmla="*/ 2 h 759"/>
                  <a:gd name="T14" fmla="*/ 1 w 787"/>
                  <a:gd name="T15" fmla="*/ 2 h 759"/>
                  <a:gd name="T16" fmla="*/ 1 w 787"/>
                  <a:gd name="T17" fmla="*/ 2 h 759"/>
                  <a:gd name="T18" fmla="*/ 1 w 787"/>
                  <a:gd name="T19" fmla="*/ 2 h 759"/>
                  <a:gd name="T20" fmla="*/ 1 w 787"/>
                  <a:gd name="T21" fmla="*/ 2 h 759"/>
                  <a:gd name="T22" fmla="*/ 1 w 787"/>
                  <a:gd name="T23" fmla="*/ 2 h 759"/>
                  <a:gd name="T24" fmla="*/ 1 w 787"/>
                  <a:gd name="T25" fmla="*/ 2 h 759"/>
                  <a:gd name="T26" fmla="*/ 1 w 787"/>
                  <a:gd name="T27" fmla="*/ 2 h 759"/>
                  <a:gd name="T28" fmla="*/ 1 w 787"/>
                  <a:gd name="T29" fmla="*/ 2 h 759"/>
                  <a:gd name="T30" fmla="*/ 1 w 787"/>
                  <a:gd name="T31" fmla="*/ 2 h 759"/>
                  <a:gd name="T32" fmla="*/ 1 w 787"/>
                  <a:gd name="T33" fmla="*/ 2 h 759"/>
                  <a:gd name="T34" fmla="*/ 1 w 787"/>
                  <a:gd name="T35" fmla="*/ 2 h 759"/>
                  <a:gd name="T36" fmla="*/ 1 w 787"/>
                  <a:gd name="T37" fmla="*/ 2 h 759"/>
                  <a:gd name="T38" fmla="*/ 1 w 787"/>
                  <a:gd name="T39" fmla="*/ 2 h 759"/>
                  <a:gd name="T40" fmla="*/ 1 w 787"/>
                  <a:gd name="T41" fmla="*/ 2 h 759"/>
                  <a:gd name="T42" fmla="*/ 2 w 787"/>
                  <a:gd name="T43" fmla="*/ 2 h 759"/>
                  <a:gd name="T44" fmla="*/ 2 w 787"/>
                  <a:gd name="T45" fmla="*/ 2 h 759"/>
                  <a:gd name="T46" fmla="*/ 2 w 787"/>
                  <a:gd name="T47" fmla="*/ 2 h 759"/>
                  <a:gd name="T48" fmla="*/ 2 w 787"/>
                  <a:gd name="T49" fmla="*/ 2 h 759"/>
                  <a:gd name="T50" fmla="*/ 2 w 787"/>
                  <a:gd name="T51" fmla="*/ 2 h 759"/>
                  <a:gd name="T52" fmla="*/ 2 w 787"/>
                  <a:gd name="T53" fmla="*/ 2 h 759"/>
                  <a:gd name="T54" fmla="*/ 2 w 787"/>
                  <a:gd name="T55" fmla="*/ 1 h 759"/>
                  <a:gd name="T56" fmla="*/ 2 w 787"/>
                  <a:gd name="T57" fmla="*/ 1 h 759"/>
                  <a:gd name="T58" fmla="*/ 2 w 787"/>
                  <a:gd name="T59" fmla="*/ 1 h 759"/>
                  <a:gd name="T60" fmla="*/ 2 w 787"/>
                  <a:gd name="T61" fmla="*/ 1 h 759"/>
                  <a:gd name="T62" fmla="*/ 2 w 787"/>
                  <a:gd name="T63" fmla="*/ 1 h 759"/>
                  <a:gd name="T64" fmla="*/ 2 w 787"/>
                  <a:gd name="T65" fmla="*/ 1 h 759"/>
                  <a:gd name="T66" fmla="*/ 2 w 787"/>
                  <a:gd name="T67" fmla="*/ 0 h 759"/>
                  <a:gd name="T68" fmla="*/ 2 w 787"/>
                  <a:gd name="T69" fmla="*/ 0 h 759"/>
                  <a:gd name="T70" fmla="*/ 2 w 787"/>
                  <a:gd name="T71" fmla="*/ 0 h 759"/>
                  <a:gd name="T72" fmla="*/ 2 w 787"/>
                  <a:gd name="T73" fmla="*/ 1 h 759"/>
                  <a:gd name="T74" fmla="*/ 2 w 787"/>
                  <a:gd name="T75" fmla="*/ 1 h 759"/>
                  <a:gd name="T76" fmla="*/ 1 w 787"/>
                  <a:gd name="T77" fmla="*/ 1 h 759"/>
                  <a:gd name="T78" fmla="*/ 1 w 787"/>
                  <a:gd name="T79" fmla="*/ 1 h 759"/>
                  <a:gd name="T80" fmla="*/ 1 w 787"/>
                  <a:gd name="T81" fmla="*/ 1 h 759"/>
                  <a:gd name="T82" fmla="*/ 1 w 787"/>
                  <a:gd name="T83" fmla="*/ 1 h 759"/>
                  <a:gd name="T84" fmla="*/ 1 w 787"/>
                  <a:gd name="T85" fmla="*/ 1 h 759"/>
                  <a:gd name="T86" fmla="*/ 1 w 787"/>
                  <a:gd name="T87" fmla="*/ 1 h 759"/>
                  <a:gd name="T88" fmla="*/ 1 w 787"/>
                  <a:gd name="T89" fmla="*/ 1 h 759"/>
                  <a:gd name="T90" fmla="*/ 1 w 787"/>
                  <a:gd name="T91" fmla="*/ 1 h 759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787"/>
                  <a:gd name="T139" fmla="*/ 0 h 759"/>
                  <a:gd name="T140" fmla="*/ 787 w 787"/>
                  <a:gd name="T141" fmla="*/ 759 h 759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787" h="759">
                    <a:moveTo>
                      <a:pt x="132" y="91"/>
                    </a:moveTo>
                    <a:lnTo>
                      <a:pt x="115" y="103"/>
                    </a:lnTo>
                    <a:lnTo>
                      <a:pt x="97" y="121"/>
                    </a:lnTo>
                    <a:lnTo>
                      <a:pt x="80" y="146"/>
                    </a:lnTo>
                    <a:lnTo>
                      <a:pt x="64" y="174"/>
                    </a:lnTo>
                    <a:lnTo>
                      <a:pt x="50" y="204"/>
                    </a:lnTo>
                    <a:lnTo>
                      <a:pt x="39" y="234"/>
                    </a:lnTo>
                    <a:lnTo>
                      <a:pt x="31" y="260"/>
                    </a:lnTo>
                    <a:lnTo>
                      <a:pt x="26" y="282"/>
                    </a:lnTo>
                    <a:lnTo>
                      <a:pt x="16" y="381"/>
                    </a:lnTo>
                    <a:lnTo>
                      <a:pt x="8" y="477"/>
                    </a:lnTo>
                    <a:lnTo>
                      <a:pt x="2" y="549"/>
                    </a:lnTo>
                    <a:lnTo>
                      <a:pt x="0" y="577"/>
                    </a:lnTo>
                    <a:lnTo>
                      <a:pt x="1" y="583"/>
                    </a:lnTo>
                    <a:lnTo>
                      <a:pt x="4" y="597"/>
                    </a:lnTo>
                    <a:lnTo>
                      <a:pt x="11" y="619"/>
                    </a:lnTo>
                    <a:lnTo>
                      <a:pt x="21" y="644"/>
                    </a:lnTo>
                    <a:lnTo>
                      <a:pt x="36" y="672"/>
                    </a:lnTo>
                    <a:lnTo>
                      <a:pt x="57" y="698"/>
                    </a:lnTo>
                    <a:lnTo>
                      <a:pt x="85" y="720"/>
                    </a:lnTo>
                    <a:lnTo>
                      <a:pt x="118" y="737"/>
                    </a:lnTo>
                    <a:lnTo>
                      <a:pt x="145" y="746"/>
                    </a:lnTo>
                    <a:lnTo>
                      <a:pt x="171" y="752"/>
                    </a:lnTo>
                    <a:lnTo>
                      <a:pt x="197" y="756"/>
                    </a:lnTo>
                    <a:lnTo>
                      <a:pt x="221" y="758"/>
                    </a:lnTo>
                    <a:lnTo>
                      <a:pt x="243" y="759"/>
                    </a:lnTo>
                    <a:lnTo>
                      <a:pt x="264" y="759"/>
                    </a:lnTo>
                    <a:lnTo>
                      <a:pt x="285" y="757"/>
                    </a:lnTo>
                    <a:lnTo>
                      <a:pt x="304" y="755"/>
                    </a:lnTo>
                    <a:lnTo>
                      <a:pt x="320" y="751"/>
                    </a:lnTo>
                    <a:lnTo>
                      <a:pt x="335" y="748"/>
                    </a:lnTo>
                    <a:lnTo>
                      <a:pt x="349" y="744"/>
                    </a:lnTo>
                    <a:lnTo>
                      <a:pt x="359" y="741"/>
                    </a:lnTo>
                    <a:lnTo>
                      <a:pt x="368" y="737"/>
                    </a:lnTo>
                    <a:lnTo>
                      <a:pt x="374" y="735"/>
                    </a:lnTo>
                    <a:lnTo>
                      <a:pt x="378" y="734"/>
                    </a:lnTo>
                    <a:lnTo>
                      <a:pt x="380" y="733"/>
                    </a:lnTo>
                    <a:lnTo>
                      <a:pt x="383" y="732"/>
                    </a:lnTo>
                    <a:lnTo>
                      <a:pt x="393" y="728"/>
                    </a:lnTo>
                    <a:lnTo>
                      <a:pt x="411" y="722"/>
                    </a:lnTo>
                    <a:lnTo>
                      <a:pt x="431" y="716"/>
                    </a:lnTo>
                    <a:lnTo>
                      <a:pt x="457" y="706"/>
                    </a:lnTo>
                    <a:lnTo>
                      <a:pt x="486" y="697"/>
                    </a:lnTo>
                    <a:lnTo>
                      <a:pt x="517" y="686"/>
                    </a:lnTo>
                    <a:lnTo>
                      <a:pt x="548" y="674"/>
                    </a:lnTo>
                    <a:lnTo>
                      <a:pt x="580" y="663"/>
                    </a:lnTo>
                    <a:lnTo>
                      <a:pt x="611" y="650"/>
                    </a:lnTo>
                    <a:lnTo>
                      <a:pt x="641" y="638"/>
                    </a:lnTo>
                    <a:lnTo>
                      <a:pt x="668" y="627"/>
                    </a:lnTo>
                    <a:lnTo>
                      <a:pt x="692" y="615"/>
                    </a:lnTo>
                    <a:lnTo>
                      <a:pt x="710" y="605"/>
                    </a:lnTo>
                    <a:lnTo>
                      <a:pt x="724" y="597"/>
                    </a:lnTo>
                    <a:lnTo>
                      <a:pt x="731" y="589"/>
                    </a:lnTo>
                    <a:lnTo>
                      <a:pt x="749" y="542"/>
                    </a:lnTo>
                    <a:lnTo>
                      <a:pt x="764" y="478"/>
                    </a:lnTo>
                    <a:lnTo>
                      <a:pt x="777" y="405"/>
                    </a:lnTo>
                    <a:lnTo>
                      <a:pt x="785" y="325"/>
                    </a:lnTo>
                    <a:lnTo>
                      <a:pt x="787" y="247"/>
                    </a:lnTo>
                    <a:lnTo>
                      <a:pt x="784" y="175"/>
                    </a:lnTo>
                    <a:lnTo>
                      <a:pt x="774" y="118"/>
                    </a:lnTo>
                    <a:lnTo>
                      <a:pt x="756" y="78"/>
                    </a:lnTo>
                    <a:lnTo>
                      <a:pt x="732" y="52"/>
                    </a:lnTo>
                    <a:lnTo>
                      <a:pt x="709" y="32"/>
                    </a:lnTo>
                    <a:lnTo>
                      <a:pt x="687" y="19"/>
                    </a:lnTo>
                    <a:lnTo>
                      <a:pt x="669" y="9"/>
                    </a:lnTo>
                    <a:lnTo>
                      <a:pt x="651" y="4"/>
                    </a:lnTo>
                    <a:lnTo>
                      <a:pt x="639" y="1"/>
                    </a:lnTo>
                    <a:lnTo>
                      <a:pt x="631" y="0"/>
                    </a:lnTo>
                    <a:lnTo>
                      <a:pt x="628" y="0"/>
                    </a:lnTo>
                    <a:lnTo>
                      <a:pt x="626" y="0"/>
                    </a:lnTo>
                    <a:lnTo>
                      <a:pt x="620" y="0"/>
                    </a:lnTo>
                    <a:lnTo>
                      <a:pt x="611" y="0"/>
                    </a:lnTo>
                    <a:lnTo>
                      <a:pt x="598" y="0"/>
                    </a:lnTo>
                    <a:lnTo>
                      <a:pt x="582" y="1"/>
                    </a:lnTo>
                    <a:lnTo>
                      <a:pt x="564" y="1"/>
                    </a:lnTo>
                    <a:lnTo>
                      <a:pt x="544" y="2"/>
                    </a:lnTo>
                    <a:lnTo>
                      <a:pt x="521" y="4"/>
                    </a:lnTo>
                    <a:lnTo>
                      <a:pt x="497" y="6"/>
                    </a:lnTo>
                    <a:lnTo>
                      <a:pt x="472" y="7"/>
                    </a:lnTo>
                    <a:lnTo>
                      <a:pt x="445" y="10"/>
                    </a:lnTo>
                    <a:lnTo>
                      <a:pt x="419" y="14"/>
                    </a:lnTo>
                    <a:lnTo>
                      <a:pt x="391" y="17"/>
                    </a:lnTo>
                    <a:lnTo>
                      <a:pt x="364" y="23"/>
                    </a:lnTo>
                    <a:lnTo>
                      <a:pt x="337" y="28"/>
                    </a:lnTo>
                    <a:lnTo>
                      <a:pt x="311" y="35"/>
                    </a:lnTo>
                    <a:lnTo>
                      <a:pt x="277" y="44"/>
                    </a:lnTo>
                    <a:lnTo>
                      <a:pt x="247" y="52"/>
                    </a:lnTo>
                    <a:lnTo>
                      <a:pt x="222" y="60"/>
                    </a:lnTo>
                    <a:lnTo>
                      <a:pt x="199" y="67"/>
                    </a:lnTo>
                    <a:lnTo>
                      <a:pt x="179" y="73"/>
                    </a:lnTo>
                    <a:lnTo>
                      <a:pt x="162" y="80"/>
                    </a:lnTo>
                    <a:lnTo>
                      <a:pt x="147" y="85"/>
                    </a:lnTo>
                    <a:lnTo>
                      <a:pt x="132" y="91"/>
                    </a:lnTo>
                    <a:close/>
                  </a:path>
                </a:pathLst>
              </a:custGeom>
              <a:solidFill>
                <a:srgbClr val="59A35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97" name="Freeform 163"/>
              <p:cNvSpPr>
                <a:spLocks/>
              </p:cNvSpPr>
              <p:nvPr/>
            </p:nvSpPr>
            <p:spPr bwMode="auto">
              <a:xfrm>
                <a:off x="3255" y="3312"/>
                <a:ext cx="168" cy="366"/>
              </a:xfrm>
              <a:custGeom>
                <a:avLst/>
                <a:gdLst>
                  <a:gd name="T0" fmla="*/ 1 w 336"/>
                  <a:gd name="T1" fmla="*/ 0 h 733"/>
                  <a:gd name="T2" fmla="*/ 0 w 336"/>
                  <a:gd name="T3" fmla="*/ 1 h 733"/>
                  <a:gd name="T4" fmla="*/ 1 w 336"/>
                  <a:gd name="T5" fmla="*/ 1 h 733"/>
                  <a:gd name="T6" fmla="*/ 1 w 336"/>
                  <a:gd name="T7" fmla="*/ 0 h 733"/>
                  <a:gd name="T8" fmla="*/ 1 w 336"/>
                  <a:gd name="T9" fmla="*/ 0 h 733"/>
                  <a:gd name="T10" fmla="*/ 1 w 336"/>
                  <a:gd name="T11" fmla="*/ 0 h 733"/>
                  <a:gd name="T12" fmla="*/ 1 w 336"/>
                  <a:gd name="T13" fmla="*/ 0 h 733"/>
                  <a:gd name="T14" fmla="*/ 1 w 336"/>
                  <a:gd name="T15" fmla="*/ 0 h 733"/>
                  <a:gd name="T16" fmla="*/ 1 w 336"/>
                  <a:gd name="T17" fmla="*/ 0 h 733"/>
                  <a:gd name="T18" fmla="*/ 1 w 336"/>
                  <a:gd name="T19" fmla="*/ 0 h 733"/>
                  <a:gd name="T20" fmla="*/ 1 w 336"/>
                  <a:gd name="T21" fmla="*/ 0 h 733"/>
                  <a:gd name="T22" fmla="*/ 1 w 336"/>
                  <a:gd name="T23" fmla="*/ 0 h 733"/>
                  <a:gd name="T24" fmla="*/ 1 w 336"/>
                  <a:gd name="T25" fmla="*/ 0 h 733"/>
                  <a:gd name="T26" fmla="*/ 1 w 336"/>
                  <a:gd name="T27" fmla="*/ 0 h 733"/>
                  <a:gd name="T28" fmla="*/ 1 w 336"/>
                  <a:gd name="T29" fmla="*/ 0 h 733"/>
                  <a:gd name="T30" fmla="*/ 1 w 336"/>
                  <a:gd name="T31" fmla="*/ 0 h 733"/>
                  <a:gd name="T32" fmla="*/ 1 w 336"/>
                  <a:gd name="T33" fmla="*/ 0 h 733"/>
                  <a:gd name="T34" fmla="*/ 1 w 336"/>
                  <a:gd name="T35" fmla="*/ 0 h 733"/>
                  <a:gd name="T36" fmla="*/ 1 w 336"/>
                  <a:gd name="T37" fmla="*/ 0 h 733"/>
                  <a:gd name="T38" fmla="*/ 1 w 336"/>
                  <a:gd name="T39" fmla="*/ 0 h 73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336"/>
                  <a:gd name="T61" fmla="*/ 0 h 733"/>
                  <a:gd name="T62" fmla="*/ 336 w 336"/>
                  <a:gd name="T63" fmla="*/ 733 h 73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336" h="733">
                    <a:moveTo>
                      <a:pt x="99" y="49"/>
                    </a:moveTo>
                    <a:lnTo>
                      <a:pt x="0" y="733"/>
                    </a:lnTo>
                    <a:lnTo>
                      <a:pt x="229" y="733"/>
                    </a:lnTo>
                    <a:lnTo>
                      <a:pt x="336" y="30"/>
                    </a:lnTo>
                    <a:lnTo>
                      <a:pt x="336" y="29"/>
                    </a:lnTo>
                    <a:lnTo>
                      <a:pt x="336" y="26"/>
                    </a:lnTo>
                    <a:lnTo>
                      <a:pt x="335" y="22"/>
                    </a:lnTo>
                    <a:lnTo>
                      <a:pt x="331" y="16"/>
                    </a:lnTo>
                    <a:lnTo>
                      <a:pt x="321" y="12"/>
                    </a:lnTo>
                    <a:lnTo>
                      <a:pt x="309" y="6"/>
                    </a:lnTo>
                    <a:lnTo>
                      <a:pt x="288" y="3"/>
                    </a:lnTo>
                    <a:lnTo>
                      <a:pt x="260" y="0"/>
                    </a:lnTo>
                    <a:lnTo>
                      <a:pt x="228" y="2"/>
                    </a:lnTo>
                    <a:lnTo>
                      <a:pt x="198" y="6"/>
                    </a:lnTo>
                    <a:lnTo>
                      <a:pt x="172" y="14"/>
                    </a:lnTo>
                    <a:lnTo>
                      <a:pt x="148" y="22"/>
                    </a:lnTo>
                    <a:lnTo>
                      <a:pt x="128" y="33"/>
                    </a:lnTo>
                    <a:lnTo>
                      <a:pt x="112" y="41"/>
                    </a:lnTo>
                    <a:lnTo>
                      <a:pt x="103" y="46"/>
                    </a:lnTo>
                    <a:lnTo>
                      <a:pt x="99" y="49"/>
                    </a:lnTo>
                    <a:close/>
                  </a:path>
                </a:pathLst>
              </a:custGeom>
              <a:solidFill>
                <a:srgbClr val="A5A5A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98" name="Freeform 164"/>
              <p:cNvSpPr>
                <a:spLocks/>
              </p:cNvSpPr>
              <p:nvPr/>
            </p:nvSpPr>
            <p:spPr bwMode="auto">
              <a:xfrm>
                <a:off x="2437" y="2926"/>
                <a:ext cx="989" cy="499"/>
              </a:xfrm>
              <a:custGeom>
                <a:avLst/>
                <a:gdLst>
                  <a:gd name="T0" fmla="*/ 2 w 1977"/>
                  <a:gd name="T1" fmla="*/ 1 h 999"/>
                  <a:gd name="T2" fmla="*/ 2 w 1977"/>
                  <a:gd name="T3" fmla="*/ 1 h 999"/>
                  <a:gd name="T4" fmla="*/ 2 w 1977"/>
                  <a:gd name="T5" fmla="*/ 1 h 999"/>
                  <a:gd name="T6" fmla="*/ 2 w 1977"/>
                  <a:gd name="T7" fmla="*/ 1 h 999"/>
                  <a:gd name="T8" fmla="*/ 2 w 1977"/>
                  <a:gd name="T9" fmla="*/ 1 h 999"/>
                  <a:gd name="T10" fmla="*/ 2 w 1977"/>
                  <a:gd name="T11" fmla="*/ 1 h 999"/>
                  <a:gd name="T12" fmla="*/ 2 w 1977"/>
                  <a:gd name="T13" fmla="*/ 1 h 999"/>
                  <a:gd name="T14" fmla="*/ 3 w 1977"/>
                  <a:gd name="T15" fmla="*/ 1 h 999"/>
                  <a:gd name="T16" fmla="*/ 3 w 1977"/>
                  <a:gd name="T17" fmla="*/ 0 h 999"/>
                  <a:gd name="T18" fmla="*/ 3 w 1977"/>
                  <a:gd name="T19" fmla="*/ 0 h 999"/>
                  <a:gd name="T20" fmla="*/ 3 w 1977"/>
                  <a:gd name="T21" fmla="*/ 0 h 999"/>
                  <a:gd name="T22" fmla="*/ 3 w 1977"/>
                  <a:gd name="T23" fmla="*/ 0 h 999"/>
                  <a:gd name="T24" fmla="*/ 4 w 1977"/>
                  <a:gd name="T25" fmla="*/ 0 h 999"/>
                  <a:gd name="T26" fmla="*/ 4 w 1977"/>
                  <a:gd name="T27" fmla="*/ 0 h 999"/>
                  <a:gd name="T28" fmla="*/ 4 w 1977"/>
                  <a:gd name="T29" fmla="*/ 0 h 999"/>
                  <a:gd name="T30" fmla="*/ 4 w 1977"/>
                  <a:gd name="T31" fmla="*/ 0 h 999"/>
                  <a:gd name="T32" fmla="*/ 4 w 1977"/>
                  <a:gd name="T33" fmla="*/ 0 h 999"/>
                  <a:gd name="T34" fmla="*/ 4 w 1977"/>
                  <a:gd name="T35" fmla="*/ 0 h 999"/>
                  <a:gd name="T36" fmla="*/ 4 w 1977"/>
                  <a:gd name="T37" fmla="*/ 0 h 999"/>
                  <a:gd name="T38" fmla="*/ 4 w 1977"/>
                  <a:gd name="T39" fmla="*/ 0 h 999"/>
                  <a:gd name="T40" fmla="*/ 4 w 1977"/>
                  <a:gd name="T41" fmla="*/ 0 h 999"/>
                  <a:gd name="T42" fmla="*/ 3 w 1977"/>
                  <a:gd name="T43" fmla="*/ 0 h 999"/>
                  <a:gd name="T44" fmla="*/ 3 w 1977"/>
                  <a:gd name="T45" fmla="*/ 0 h 999"/>
                  <a:gd name="T46" fmla="*/ 3 w 1977"/>
                  <a:gd name="T47" fmla="*/ 0 h 999"/>
                  <a:gd name="T48" fmla="*/ 3 w 1977"/>
                  <a:gd name="T49" fmla="*/ 0 h 999"/>
                  <a:gd name="T50" fmla="*/ 3 w 1977"/>
                  <a:gd name="T51" fmla="*/ 0 h 999"/>
                  <a:gd name="T52" fmla="*/ 3 w 1977"/>
                  <a:gd name="T53" fmla="*/ 0 h 999"/>
                  <a:gd name="T54" fmla="*/ 3 w 1977"/>
                  <a:gd name="T55" fmla="*/ 0 h 999"/>
                  <a:gd name="T56" fmla="*/ 2 w 1977"/>
                  <a:gd name="T57" fmla="*/ 0 h 999"/>
                  <a:gd name="T58" fmla="*/ 1 w 1977"/>
                  <a:gd name="T59" fmla="*/ 1 h 999"/>
                  <a:gd name="T60" fmla="*/ 1 w 1977"/>
                  <a:gd name="T61" fmla="*/ 1 h 999"/>
                  <a:gd name="T62" fmla="*/ 1 w 1977"/>
                  <a:gd name="T63" fmla="*/ 1 h 999"/>
                  <a:gd name="T64" fmla="*/ 1 w 1977"/>
                  <a:gd name="T65" fmla="*/ 0 h 999"/>
                  <a:gd name="T66" fmla="*/ 1 w 1977"/>
                  <a:gd name="T67" fmla="*/ 1 h 999"/>
                  <a:gd name="T68" fmla="*/ 1 w 1977"/>
                  <a:gd name="T69" fmla="*/ 1 h 999"/>
                  <a:gd name="T70" fmla="*/ 1 w 1977"/>
                  <a:gd name="T71" fmla="*/ 1 h 999"/>
                  <a:gd name="T72" fmla="*/ 1 w 1977"/>
                  <a:gd name="T73" fmla="*/ 1 h 999"/>
                  <a:gd name="T74" fmla="*/ 2 w 1977"/>
                  <a:gd name="T75" fmla="*/ 0 h 999"/>
                  <a:gd name="T76" fmla="*/ 2 w 1977"/>
                  <a:gd name="T77" fmla="*/ 0 h 999"/>
                  <a:gd name="T78" fmla="*/ 3 w 1977"/>
                  <a:gd name="T79" fmla="*/ 1 h 999"/>
                  <a:gd name="T80" fmla="*/ 2 w 1977"/>
                  <a:gd name="T81" fmla="*/ 1 h 999"/>
                  <a:gd name="T82" fmla="*/ 3 w 1977"/>
                  <a:gd name="T83" fmla="*/ 1 h 999"/>
                  <a:gd name="T84" fmla="*/ 2 w 1977"/>
                  <a:gd name="T85" fmla="*/ 1 h 999"/>
                  <a:gd name="T86" fmla="*/ 3 w 1977"/>
                  <a:gd name="T87" fmla="*/ 1 h 999"/>
                  <a:gd name="T88" fmla="*/ 3 w 1977"/>
                  <a:gd name="T89" fmla="*/ 1 h 999"/>
                  <a:gd name="T90" fmla="*/ 2 w 1977"/>
                  <a:gd name="T91" fmla="*/ 0 h 999"/>
                  <a:gd name="T92" fmla="*/ 2 w 1977"/>
                  <a:gd name="T93" fmla="*/ 1 h 999"/>
                  <a:gd name="T94" fmla="*/ 2 w 1977"/>
                  <a:gd name="T95" fmla="*/ 1 h 999"/>
                  <a:gd name="T96" fmla="*/ 2 w 1977"/>
                  <a:gd name="T97" fmla="*/ 1 h 999"/>
                  <a:gd name="T98" fmla="*/ 2 w 1977"/>
                  <a:gd name="T99" fmla="*/ 1 h 999"/>
                  <a:gd name="T100" fmla="*/ 2 w 1977"/>
                  <a:gd name="T101" fmla="*/ 1 h 999"/>
                  <a:gd name="T102" fmla="*/ 2 w 1977"/>
                  <a:gd name="T103" fmla="*/ 1 h 999"/>
                  <a:gd name="T104" fmla="*/ 2 w 1977"/>
                  <a:gd name="T105" fmla="*/ 1 h 999"/>
                  <a:gd name="T106" fmla="*/ 2 w 1977"/>
                  <a:gd name="T107" fmla="*/ 1 h 999"/>
                  <a:gd name="T108" fmla="*/ 2 w 1977"/>
                  <a:gd name="T109" fmla="*/ 1 h 999"/>
                  <a:gd name="T110" fmla="*/ 2 w 1977"/>
                  <a:gd name="T111" fmla="*/ 1 h 999"/>
                  <a:gd name="T112" fmla="*/ 2 w 1977"/>
                  <a:gd name="T113" fmla="*/ 1 h 999"/>
                  <a:gd name="T114" fmla="*/ 2 w 1977"/>
                  <a:gd name="T115" fmla="*/ 1 h 999"/>
                  <a:gd name="T116" fmla="*/ 2 w 1977"/>
                  <a:gd name="T117" fmla="*/ 1 h 999"/>
                  <a:gd name="T118" fmla="*/ 3 w 1977"/>
                  <a:gd name="T119" fmla="*/ 1 h 999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77"/>
                  <a:gd name="T181" fmla="*/ 0 h 999"/>
                  <a:gd name="T182" fmla="*/ 1977 w 1977"/>
                  <a:gd name="T183" fmla="*/ 999 h 999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77" h="999">
                    <a:moveTo>
                      <a:pt x="949" y="853"/>
                    </a:moveTo>
                    <a:lnTo>
                      <a:pt x="1027" y="827"/>
                    </a:lnTo>
                    <a:lnTo>
                      <a:pt x="1026" y="843"/>
                    </a:lnTo>
                    <a:lnTo>
                      <a:pt x="1024" y="860"/>
                    </a:lnTo>
                    <a:lnTo>
                      <a:pt x="1021" y="877"/>
                    </a:lnTo>
                    <a:lnTo>
                      <a:pt x="1017" y="894"/>
                    </a:lnTo>
                    <a:lnTo>
                      <a:pt x="1010" y="912"/>
                    </a:lnTo>
                    <a:lnTo>
                      <a:pt x="1001" y="927"/>
                    </a:lnTo>
                    <a:lnTo>
                      <a:pt x="989" y="941"/>
                    </a:lnTo>
                    <a:lnTo>
                      <a:pt x="974" y="952"/>
                    </a:lnTo>
                    <a:lnTo>
                      <a:pt x="959" y="954"/>
                    </a:lnTo>
                    <a:lnTo>
                      <a:pt x="944" y="952"/>
                    </a:lnTo>
                    <a:lnTo>
                      <a:pt x="929" y="946"/>
                    </a:lnTo>
                    <a:lnTo>
                      <a:pt x="914" y="937"/>
                    </a:lnTo>
                    <a:lnTo>
                      <a:pt x="900" y="926"/>
                    </a:lnTo>
                    <a:lnTo>
                      <a:pt x="888" y="913"/>
                    </a:lnTo>
                    <a:lnTo>
                      <a:pt x="876" y="897"/>
                    </a:lnTo>
                    <a:lnTo>
                      <a:pt x="867" y="881"/>
                    </a:lnTo>
                    <a:lnTo>
                      <a:pt x="949" y="853"/>
                    </a:lnTo>
                    <a:lnTo>
                      <a:pt x="942" y="822"/>
                    </a:lnTo>
                    <a:lnTo>
                      <a:pt x="857" y="852"/>
                    </a:lnTo>
                    <a:lnTo>
                      <a:pt x="848" y="845"/>
                    </a:lnTo>
                    <a:lnTo>
                      <a:pt x="842" y="835"/>
                    </a:lnTo>
                    <a:lnTo>
                      <a:pt x="837" y="823"/>
                    </a:lnTo>
                    <a:lnTo>
                      <a:pt x="830" y="812"/>
                    </a:lnTo>
                    <a:lnTo>
                      <a:pt x="843" y="806"/>
                    </a:lnTo>
                    <a:lnTo>
                      <a:pt x="858" y="801"/>
                    </a:lnTo>
                    <a:lnTo>
                      <a:pt x="873" y="795"/>
                    </a:lnTo>
                    <a:lnTo>
                      <a:pt x="889" y="790"/>
                    </a:lnTo>
                    <a:lnTo>
                      <a:pt x="905" y="784"/>
                    </a:lnTo>
                    <a:lnTo>
                      <a:pt x="921" y="779"/>
                    </a:lnTo>
                    <a:lnTo>
                      <a:pt x="935" y="775"/>
                    </a:lnTo>
                    <a:lnTo>
                      <a:pt x="949" y="770"/>
                    </a:lnTo>
                    <a:lnTo>
                      <a:pt x="941" y="740"/>
                    </a:lnTo>
                    <a:lnTo>
                      <a:pt x="836" y="775"/>
                    </a:lnTo>
                    <a:lnTo>
                      <a:pt x="835" y="772"/>
                    </a:lnTo>
                    <a:lnTo>
                      <a:pt x="835" y="769"/>
                    </a:lnTo>
                    <a:lnTo>
                      <a:pt x="835" y="765"/>
                    </a:lnTo>
                    <a:lnTo>
                      <a:pt x="835" y="761"/>
                    </a:lnTo>
                    <a:lnTo>
                      <a:pt x="792" y="757"/>
                    </a:lnTo>
                    <a:lnTo>
                      <a:pt x="792" y="779"/>
                    </a:lnTo>
                    <a:lnTo>
                      <a:pt x="794" y="800"/>
                    </a:lnTo>
                    <a:lnTo>
                      <a:pt x="799" y="822"/>
                    </a:lnTo>
                    <a:lnTo>
                      <a:pt x="806" y="841"/>
                    </a:lnTo>
                    <a:lnTo>
                      <a:pt x="814" y="862"/>
                    </a:lnTo>
                    <a:lnTo>
                      <a:pt x="823" y="882"/>
                    </a:lnTo>
                    <a:lnTo>
                      <a:pt x="835" y="900"/>
                    </a:lnTo>
                    <a:lnTo>
                      <a:pt x="846" y="919"/>
                    </a:lnTo>
                    <a:lnTo>
                      <a:pt x="860" y="936"/>
                    </a:lnTo>
                    <a:lnTo>
                      <a:pt x="875" y="953"/>
                    </a:lnTo>
                    <a:lnTo>
                      <a:pt x="891" y="968"/>
                    </a:lnTo>
                    <a:lnTo>
                      <a:pt x="908" y="980"/>
                    </a:lnTo>
                    <a:lnTo>
                      <a:pt x="927" y="990"/>
                    </a:lnTo>
                    <a:lnTo>
                      <a:pt x="946" y="996"/>
                    </a:lnTo>
                    <a:lnTo>
                      <a:pt x="967" y="999"/>
                    </a:lnTo>
                    <a:lnTo>
                      <a:pt x="989" y="997"/>
                    </a:lnTo>
                    <a:lnTo>
                      <a:pt x="1005" y="992"/>
                    </a:lnTo>
                    <a:lnTo>
                      <a:pt x="1019" y="986"/>
                    </a:lnTo>
                    <a:lnTo>
                      <a:pt x="1030" y="976"/>
                    </a:lnTo>
                    <a:lnTo>
                      <a:pt x="1041" y="965"/>
                    </a:lnTo>
                    <a:lnTo>
                      <a:pt x="1048" y="952"/>
                    </a:lnTo>
                    <a:lnTo>
                      <a:pt x="1055" y="938"/>
                    </a:lnTo>
                    <a:lnTo>
                      <a:pt x="1060" y="923"/>
                    </a:lnTo>
                    <a:lnTo>
                      <a:pt x="1064" y="908"/>
                    </a:lnTo>
                    <a:lnTo>
                      <a:pt x="1098" y="629"/>
                    </a:lnTo>
                    <a:lnTo>
                      <a:pt x="1101" y="609"/>
                    </a:lnTo>
                    <a:lnTo>
                      <a:pt x="1104" y="587"/>
                    </a:lnTo>
                    <a:lnTo>
                      <a:pt x="1108" y="566"/>
                    </a:lnTo>
                    <a:lnTo>
                      <a:pt x="1112" y="545"/>
                    </a:lnTo>
                    <a:lnTo>
                      <a:pt x="1117" y="525"/>
                    </a:lnTo>
                    <a:lnTo>
                      <a:pt x="1121" y="505"/>
                    </a:lnTo>
                    <a:lnTo>
                      <a:pt x="1128" y="485"/>
                    </a:lnTo>
                    <a:lnTo>
                      <a:pt x="1135" y="466"/>
                    </a:lnTo>
                    <a:lnTo>
                      <a:pt x="1143" y="443"/>
                    </a:lnTo>
                    <a:lnTo>
                      <a:pt x="1154" y="420"/>
                    </a:lnTo>
                    <a:lnTo>
                      <a:pt x="1165" y="398"/>
                    </a:lnTo>
                    <a:lnTo>
                      <a:pt x="1179" y="376"/>
                    </a:lnTo>
                    <a:lnTo>
                      <a:pt x="1194" y="355"/>
                    </a:lnTo>
                    <a:lnTo>
                      <a:pt x="1209" y="335"/>
                    </a:lnTo>
                    <a:lnTo>
                      <a:pt x="1226" y="316"/>
                    </a:lnTo>
                    <a:lnTo>
                      <a:pt x="1245" y="298"/>
                    </a:lnTo>
                    <a:lnTo>
                      <a:pt x="1264" y="282"/>
                    </a:lnTo>
                    <a:lnTo>
                      <a:pt x="1284" y="265"/>
                    </a:lnTo>
                    <a:lnTo>
                      <a:pt x="1306" y="252"/>
                    </a:lnTo>
                    <a:lnTo>
                      <a:pt x="1328" y="240"/>
                    </a:lnTo>
                    <a:lnTo>
                      <a:pt x="1351" y="230"/>
                    </a:lnTo>
                    <a:lnTo>
                      <a:pt x="1374" y="220"/>
                    </a:lnTo>
                    <a:lnTo>
                      <a:pt x="1398" y="215"/>
                    </a:lnTo>
                    <a:lnTo>
                      <a:pt x="1423" y="210"/>
                    </a:lnTo>
                    <a:lnTo>
                      <a:pt x="1437" y="226"/>
                    </a:lnTo>
                    <a:lnTo>
                      <a:pt x="1450" y="240"/>
                    </a:lnTo>
                    <a:lnTo>
                      <a:pt x="1462" y="254"/>
                    </a:lnTo>
                    <a:lnTo>
                      <a:pt x="1476" y="265"/>
                    </a:lnTo>
                    <a:lnTo>
                      <a:pt x="1492" y="276"/>
                    </a:lnTo>
                    <a:lnTo>
                      <a:pt x="1511" y="285"/>
                    </a:lnTo>
                    <a:lnTo>
                      <a:pt x="1534" y="294"/>
                    </a:lnTo>
                    <a:lnTo>
                      <a:pt x="1561" y="302"/>
                    </a:lnTo>
                    <a:lnTo>
                      <a:pt x="1578" y="306"/>
                    </a:lnTo>
                    <a:lnTo>
                      <a:pt x="1593" y="307"/>
                    </a:lnTo>
                    <a:lnTo>
                      <a:pt x="1609" y="308"/>
                    </a:lnTo>
                    <a:lnTo>
                      <a:pt x="1624" y="308"/>
                    </a:lnTo>
                    <a:lnTo>
                      <a:pt x="1639" y="306"/>
                    </a:lnTo>
                    <a:lnTo>
                      <a:pt x="1652" y="303"/>
                    </a:lnTo>
                    <a:lnTo>
                      <a:pt x="1667" y="300"/>
                    </a:lnTo>
                    <a:lnTo>
                      <a:pt x="1681" y="294"/>
                    </a:lnTo>
                    <a:lnTo>
                      <a:pt x="1695" y="290"/>
                    </a:lnTo>
                    <a:lnTo>
                      <a:pt x="1708" y="283"/>
                    </a:lnTo>
                    <a:lnTo>
                      <a:pt x="1722" y="276"/>
                    </a:lnTo>
                    <a:lnTo>
                      <a:pt x="1734" y="268"/>
                    </a:lnTo>
                    <a:lnTo>
                      <a:pt x="1746" y="259"/>
                    </a:lnTo>
                    <a:lnTo>
                      <a:pt x="1758" y="249"/>
                    </a:lnTo>
                    <a:lnTo>
                      <a:pt x="1770" y="239"/>
                    </a:lnTo>
                    <a:lnTo>
                      <a:pt x="1781" y="229"/>
                    </a:lnTo>
                    <a:lnTo>
                      <a:pt x="1818" y="249"/>
                    </a:lnTo>
                    <a:lnTo>
                      <a:pt x="1850" y="275"/>
                    </a:lnTo>
                    <a:lnTo>
                      <a:pt x="1878" y="305"/>
                    </a:lnTo>
                    <a:lnTo>
                      <a:pt x="1902" y="339"/>
                    </a:lnTo>
                    <a:lnTo>
                      <a:pt x="1921" y="376"/>
                    </a:lnTo>
                    <a:lnTo>
                      <a:pt x="1936" y="416"/>
                    </a:lnTo>
                    <a:lnTo>
                      <a:pt x="1944" y="457"/>
                    </a:lnTo>
                    <a:lnTo>
                      <a:pt x="1947" y="499"/>
                    </a:lnTo>
                    <a:lnTo>
                      <a:pt x="1950" y="528"/>
                    </a:lnTo>
                    <a:lnTo>
                      <a:pt x="1953" y="560"/>
                    </a:lnTo>
                    <a:lnTo>
                      <a:pt x="1956" y="585"/>
                    </a:lnTo>
                    <a:lnTo>
                      <a:pt x="1960" y="591"/>
                    </a:lnTo>
                    <a:lnTo>
                      <a:pt x="1973" y="540"/>
                    </a:lnTo>
                    <a:lnTo>
                      <a:pt x="1977" y="485"/>
                    </a:lnTo>
                    <a:lnTo>
                      <a:pt x="1976" y="430"/>
                    </a:lnTo>
                    <a:lnTo>
                      <a:pt x="1967" y="378"/>
                    </a:lnTo>
                    <a:lnTo>
                      <a:pt x="1962" y="361"/>
                    </a:lnTo>
                    <a:lnTo>
                      <a:pt x="1956" y="344"/>
                    </a:lnTo>
                    <a:lnTo>
                      <a:pt x="1950" y="326"/>
                    </a:lnTo>
                    <a:lnTo>
                      <a:pt x="1940" y="310"/>
                    </a:lnTo>
                    <a:lnTo>
                      <a:pt x="1931" y="295"/>
                    </a:lnTo>
                    <a:lnTo>
                      <a:pt x="1921" y="280"/>
                    </a:lnTo>
                    <a:lnTo>
                      <a:pt x="1909" y="265"/>
                    </a:lnTo>
                    <a:lnTo>
                      <a:pt x="1897" y="252"/>
                    </a:lnTo>
                    <a:lnTo>
                      <a:pt x="1884" y="239"/>
                    </a:lnTo>
                    <a:lnTo>
                      <a:pt x="1870" y="226"/>
                    </a:lnTo>
                    <a:lnTo>
                      <a:pt x="1856" y="214"/>
                    </a:lnTo>
                    <a:lnTo>
                      <a:pt x="1841" y="202"/>
                    </a:lnTo>
                    <a:lnTo>
                      <a:pt x="1826" y="191"/>
                    </a:lnTo>
                    <a:lnTo>
                      <a:pt x="1810" y="180"/>
                    </a:lnTo>
                    <a:lnTo>
                      <a:pt x="1795" y="171"/>
                    </a:lnTo>
                    <a:lnTo>
                      <a:pt x="1779" y="162"/>
                    </a:lnTo>
                    <a:lnTo>
                      <a:pt x="1776" y="163"/>
                    </a:lnTo>
                    <a:lnTo>
                      <a:pt x="1773" y="164"/>
                    </a:lnTo>
                    <a:lnTo>
                      <a:pt x="1771" y="165"/>
                    </a:lnTo>
                    <a:lnTo>
                      <a:pt x="1769" y="167"/>
                    </a:lnTo>
                    <a:lnTo>
                      <a:pt x="1765" y="171"/>
                    </a:lnTo>
                    <a:lnTo>
                      <a:pt x="1761" y="177"/>
                    </a:lnTo>
                    <a:lnTo>
                      <a:pt x="1753" y="185"/>
                    </a:lnTo>
                    <a:lnTo>
                      <a:pt x="1743" y="195"/>
                    </a:lnTo>
                    <a:lnTo>
                      <a:pt x="1730" y="208"/>
                    </a:lnTo>
                    <a:lnTo>
                      <a:pt x="1717" y="218"/>
                    </a:lnTo>
                    <a:lnTo>
                      <a:pt x="1705" y="227"/>
                    </a:lnTo>
                    <a:lnTo>
                      <a:pt x="1694" y="235"/>
                    </a:lnTo>
                    <a:lnTo>
                      <a:pt x="1683" y="241"/>
                    </a:lnTo>
                    <a:lnTo>
                      <a:pt x="1673" y="247"/>
                    </a:lnTo>
                    <a:lnTo>
                      <a:pt x="1664" y="250"/>
                    </a:lnTo>
                    <a:lnTo>
                      <a:pt x="1654" y="254"/>
                    </a:lnTo>
                    <a:lnTo>
                      <a:pt x="1643" y="255"/>
                    </a:lnTo>
                    <a:lnTo>
                      <a:pt x="1633" y="256"/>
                    </a:lnTo>
                    <a:lnTo>
                      <a:pt x="1622" y="257"/>
                    </a:lnTo>
                    <a:lnTo>
                      <a:pt x="1611" y="257"/>
                    </a:lnTo>
                    <a:lnTo>
                      <a:pt x="1598" y="256"/>
                    </a:lnTo>
                    <a:lnTo>
                      <a:pt x="1584" y="256"/>
                    </a:lnTo>
                    <a:lnTo>
                      <a:pt x="1569" y="255"/>
                    </a:lnTo>
                    <a:lnTo>
                      <a:pt x="1553" y="254"/>
                    </a:lnTo>
                    <a:lnTo>
                      <a:pt x="1543" y="249"/>
                    </a:lnTo>
                    <a:lnTo>
                      <a:pt x="1531" y="246"/>
                    </a:lnTo>
                    <a:lnTo>
                      <a:pt x="1521" y="241"/>
                    </a:lnTo>
                    <a:lnTo>
                      <a:pt x="1510" y="237"/>
                    </a:lnTo>
                    <a:lnTo>
                      <a:pt x="1499" y="232"/>
                    </a:lnTo>
                    <a:lnTo>
                      <a:pt x="1489" y="225"/>
                    </a:lnTo>
                    <a:lnTo>
                      <a:pt x="1481" y="217"/>
                    </a:lnTo>
                    <a:lnTo>
                      <a:pt x="1473" y="208"/>
                    </a:lnTo>
                    <a:lnTo>
                      <a:pt x="1476" y="204"/>
                    </a:lnTo>
                    <a:lnTo>
                      <a:pt x="1480" y="200"/>
                    </a:lnTo>
                    <a:lnTo>
                      <a:pt x="1482" y="195"/>
                    </a:lnTo>
                    <a:lnTo>
                      <a:pt x="1485" y="191"/>
                    </a:lnTo>
                    <a:lnTo>
                      <a:pt x="1493" y="166"/>
                    </a:lnTo>
                    <a:lnTo>
                      <a:pt x="1497" y="141"/>
                    </a:lnTo>
                    <a:lnTo>
                      <a:pt x="1497" y="116"/>
                    </a:lnTo>
                    <a:lnTo>
                      <a:pt x="1495" y="91"/>
                    </a:lnTo>
                    <a:lnTo>
                      <a:pt x="1489" y="66"/>
                    </a:lnTo>
                    <a:lnTo>
                      <a:pt x="1480" y="43"/>
                    </a:lnTo>
                    <a:lnTo>
                      <a:pt x="1468" y="21"/>
                    </a:lnTo>
                    <a:lnTo>
                      <a:pt x="1454" y="0"/>
                    </a:lnTo>
                    <a:lnTo>
                      <a:pt x="1453" y="6"/>
                    </a:lnTo>
                    <a:lnTo>
                      <a:pt x="1454" y="25"/>
                    </a:lnTo>
                    <a:lnTo>
                      <a:pt x="1457" y="50"/>
                    </a:lnTo>
                    <a:lnTo>
                      <a:pt x="1458" y="80"/>
                    </a:lnTo>
                    <a:lnTo>
                      <a:pt x="1455" y="112"/>
                    </a:lnTo>
                    <a:lnTo>
                      <a:pt x="1450" y="141"/>
                    </a:lnTo>
                    <a:lnTo>
                      <a:pt x="1437" y="164"/>
                    </a:lnTo>
                    <a:lnTo>
                      <a:pt x="1416" y="178"/>
                    </a:lnTo>
                    <a:lnTo>
                      <a:pt x="1393" y="178"/>
                    </a:lnTo>
                    <a:lnTo>
                      <a:pt x="1370" y="180"/>
                    </a:lnTo>
                    <a:lnTo>
                      <a:pt x="1348" y="185"/>
                    </a:lnTo>
                    <a:lnTo>
                      <a:pt x="1326" y="191"/>
                    </a:lnTo>
                    <a:lnTo>
                      <a:pt x="1306" y="197"/>
                    </a:lnTo>
                    <a:lnTo>
                      <a:pt x="1285" y="207"/>
                    </a:lnTo>
                    <a:lnTo>
                      <a:pt x="1265" y="216"/>
                    </a:lnTo>
                    <a:lnTo>
                      <a:pt x="1246" y="227"/>
                    </a:lnTo>
                    <a:lnTo>
                      <a:pt x="1227" y="240"/>
                    </a:lnTo>
                    <a:lnTo>
                      <a:pt x="1209" y="254"/>
                    </a:lnTo>
                    <a:lnTo>
                      <a:pt x="1193" y="269"/>
                    </a:lnTo>
                    <a:lnTo>
                      <a:pt x="1177" y="285"/>
                    </a:lnTo>
                    <a:lnTo>
                      <a:pt x="1162" y="301"/>
                    </a:lnTo>
                    <a:lnTo>
                      <a:pt x="1148" y="320"/>
                    </a:lnTo>
                    <a:lnTo>
                      <a:pt x="1134" y="338"/>
                    </a:lnTo>
                    <a:lnTo>
                      <a:pt x="1123" y="356"/>
                    </a:lnTo>
                    <a:lnTo>
                      <a:pt x="1113" y="374"/>
                    </a:lnTo>
                    <a:lnTo>
                      <a:pt x="1105" y="392"/>
                    </a:lnTo>
                    <a:lnTo>
                      <a:pt x="1100" y="411"/>
                    </a:lnTo>
                    <a:lnTo>
                      <a:pt x="1095" y="429"/>
                    </a:lnTo>
                    <a:lnTo>
                      <a:pt x="1090" y="447"/>
                    </a:lnTo>
                    <a:lnTo>
                      <a:pt x="1086" y="467"/>
                    </a:lnTo>
                    <a:lnTo>
                      <a:pt x="1081" y="485"/>
                    </a:lnTo>
                    <a:lnTo>
                      <a:pt x="1077" y="504"/>
                    </a:lnTo>
                    <a:lnTo>
                      <a:pt x="1067" y="499"/>
                    </a:lnTo>
                    <a:lnTo>
                      <a:pt x="1055" y="495"/>
                    </a:lnTo>
                    <a:lnTo>
                      <a:pt x="1039" y="490"/>
                    </a:lnTo>
                    <a:lnTo>
                      <a:pt x="1022" y="484"/>
                    </a:lnTo>
                    <a:lnTo>
                      <a:pt x="1006" y="477"/>
                    </a:lnTo>
                    <a:lnTo>
                      <a:pt x="991" y="471"/>
                    </a:lnTo>
                    <a:lnTo>
                      <a:pt x="981" y="464"/>
                    </a:lnTo>
                    <a:lnTo>
                      <a:pt x="976" y="456"/>
                    </a:lnTo>
                    <a:lnTo>
                      <a:pt x="956" y="459"/>
                    </a:lnTo>
                    <a:lnTo>
                      <a:pt x="923" y="465"/>
                    </a:lnTo>
                    <a:lnTo>
                      <a:pt x="882" y="471"/>
                    </a:lnTo>
                    <a:lnTo>
                      <a:pt x="832" y="480"/>
                    </a:lnTo>
                    <a:lnTo>
                      <a:pt x="777" y="489"/>
                    </a:lnTo>
                    <a:lnTo>
                      <a:pt x="717" y="498"/>
                    </a:lnTo>
                    <a:lnTo>
                      <a:pt x="655" y="509"/>
                    </a:lnTo>
                    <a:lnTo>
                      <a:pt x="592" y="519"/>
                    </a:lnTo>
                    <a:lnTo>
                      <a:pt x="529" y="529"/>
                    </a:lnTo>
                    <a:lnTo>
                      <a:pt x="471" y="540"/>
                    </a:lnTo>
                    <a:lnTo>
                      <a:pt x="415" y="549"/>
                    </a:lnTo>
                    <a:lnTo>
                      <a:pt x="366" y="557"/>
                    </a:lnTo>
                    <a:lnTo>
                      <a:pt x="324" y="564"/>
                    </a:lnTo>
                    <a:lnTo>
                      <a:pt x="293" y="568"/>
                    </a:lnTo>
                    <a:lnTo>
                      <a:pt x="273" y="572"/>
                    </a:lnTo>
                    <a:lnTo>
                      <a:pt x="266" y="573"/>
                    </a:lnTo>
                    <a:lnTo>
                      <a:pt x="250" y="568"/>
                    </a:lnTo>
                    <a:lnTo>
                      <a:pt x="233" y="563"/>
                    </a:lnTo>
                    <a:lnTo>
                      <a:pt x="218" y="558"/>
                    </a:lnTo>
                    <a:lnTo>
                      <a:pt x="202" y="552"/>
                    </a:lnTo>
                    <a:lnTo>
                      <a:pt x="186" y="547"/>
                    </a:lnTo>
                    <a:lnTo>
                      <a:pt x="170" y="541"/>
                    </a:lnTo>
                    <a:lnTo>
                      <a:pt x="155" y="536"/>
                    </a:lnTo>
                    <a:lnTo>
                      <a:pt x="139" y="530"/>
                    </a:lnTo>
                    <a:lnTo>
                      <a:pt x="123" y="525"/>
                    </a:lnTo>
                    <a:lnTo>
                      <a:pt x="107" y="520"/>
                    </a:lnTo>
                    <a:lnTo>
                      <a:pt x="92" y="514"/>
                    </a:lnTo>
                    <a:lnTo>
                      <a:pt x="76" y="510"/>
                    </a:lnTo>
                    <a:lnTo>
                      <a:pt x="60" y="505"/>
                    </a:lnTo>
                    <a:lnTo>
                      <a:pt x="43" y="500"/>
                    </a:lnTo>
                    <a:lnTo>
                      <a:pt x="27" y="496"/>
                    </a:lnTo>
                    <a:lnTo>
                      <a:pt x="11" y="491"/>
                    </a:lnTo>
                    <a:lnTo>
                      <a:pt x="0" y="503"/>
                    </a:lnTo>
                    <a:lnTo>
                      <a:pt x="3" y="505"/>
                    </a:lnTo>
                    <a:lnTo>
                      <a:pt x="10" y="509"/>
                    </a:lnTo>
                    <a:lnTo>
                      <a:pt x="22" y="513"/>
                    </a:lnTo>
                    <a:lnTo>
                      <a:pt x="35" y="519"/>
                    </a:lnTo>
                    <a:lnTo>
                      <a:pt x="53" y="525"/>
                    </a:lnTo>
                    <a:lnTo>
                      <a:pt x="71" y="532"/>
                    </a:lnTo>
                    <a:lnTo>
                      <a:pt x="91" y="540"/>
                    </a:lnTo>
                    <a:lnTo>
                      <a:pt x="110" y="547"/>
                    </a:lnTo>
                    <a:lnTo>
                      <a:pt x="130" y="555"/>
                    </a:lnTo>
                    <a:lnTo>
                      <a:pt x="149" y="562"/>
                    </a:lnTo>
                    <a:lnTo>
                      <a:pt x="168" y="568"/>
                    </a:lnTo>
                    <a:lnTo>
                      <a:pt x="184" y="574"/>
                    </a:lnTo>
                    <a:lnTo>
                      <a:pt x="198" y="580"/>
                    </a:lnTo>
                    <a:lnTo>
                      <a:pt x="208" y="583"/>
                    </a:lnTo>
                    <a:lnTo>
                      <a:pt x="215" y="586"/>
                    </a:lnTo>
                    <a:lnTo>
                      <a:pt x="217" y="587"/>
                    </a:lnTo>
                    <a:lnTo>
                      <a:pt x="216" y="587"/>
                    </a:lnTo>
                    <a:lnTo>
                      <a:pt x="213" y="588"/>
                    </a:lnTo>
                    <a:lnTo>
                      <a:pt x="208" y="590"/>
                    </a:lnTo>
                    <a:lnTo>
                      <a:pt x="202" y="593"/>
                    </a:lnTo>
                    <a:lnTo>
                      <a:pt x="195" y="595"/>
                    </a:lnTo>
                    <a:lnTo>
                      <a:pt x="190" y="598"/>
                    </a:lnTo>
                    <a:lnTo>
                      <a:pt x="184" y="601"/>
                    </a:lnTo>
                    <a:lnTo>
                      <a:pt x="179" y="604"/>
                    </a:lnTo>
                    <a:lnTo>
                      <a:pt x="491" y="741"/>
                    </a:lnTo>
                    <a:lnTo>
                      <a:pt x="497" y="744"/>
                    </a:lnTo>
                    <a:lnTo>
                      <a:pt x="503" y="745"/>
                    </a:lnTo>
                    <a:lnTo>
                      <a:pt x="509" y="745"/>
                    </a:lnTo>
                    <a:lnTo>
                      <a:pt x="514" y="740"/>
                    </a:lnTo>
                    <a:lnTo>
                      <a:pt x="246" y="612"/>
                    </a:lnTo>
                    <a:lnTo>
                      <a:pt x="265" y="608"/>
                    </a:lnTo>
                    <a:lnTo>
                      <a:pt x="296" y="602"/>
                    </a:lnTo>
                    <a:lnTo>
                      <a:pt x="336" y="593"/>
                    </a:lnTo>
                    <a:lnTo>
                      <a:pt x="385" y="583"/>
                    </a:lnTo>
                    <a:lnTo>
                      <a:pt x="442" y="573"/>
                    </a:lnTo>
                    <a:lnTo>
                      <a:pt x="503" y="562"/>
                    </a:lnTo>
                    <a:lnTo>
                      <a:pt x="567" y="549"/>
                    </a:lnTo>
                    <a:lnTo>
                      <a:pt x="632" y="537"/>
                    </a:lnTo>
                    <a:lnTo>
                      <a:pt x="696" y="526"/>
                    </a:lnTo>
                    <a:lnTo>
                      <a:pt x="758" y="514"/>
                    </a:lnTo>
                    <a:lnTo>
                      <a:pt x="815" y="504"/>
                    </a:lnTo>
                    <a:lnTo>
                      <a:pt x="866" y="494"/>
                    </a:lnTo>
                    <a:lnTo>
                      <a:pt x="910" y="487"/>
                    </a:lnTo>
                    <a:lnTo>
                      <a:pt x="942" y="480"/>
                    </a:lnTo>
                    <a:lnTo>
                      <a:pt x="964" y="476"/>
                    </a:lnTo>
                    <a:lnTo>
                      <a:pt x="971" y="475"/>
                    </a:lnTo>
                    <a:lnTo>
                      <a:pt x="983" y="482"/>
                    </a:lnTo>
                    <a:lnTo>
                      <a:pt x="996" y="489"/>
                    </a:lnTo>
                    <a:lnTo>
                      <a:pt x="1010" y="496"/>
                    </a:lnTo>
                    <a:lnTo>
                      <a:pt x="1024" y="504"/>
                    </a:lnTo>
                    <a:lnTo>
                      <a:pt x="1036" y="512"/>
                    </a:lnTo>
                    <a:lnTo>
                      <a:pt x="1049" y="520"/>
                    </a:lnTo>
                    <a:lnTo>
                      <a:pt x="1062" y="528"/>
                    </a:lnTo>
                    <a:lnTo>
                      <a:pt x="1073" y="537"/>
                    </a:lnTo>
                    <a:lnTo>
                      <a:pt x="1072" y="567"/>
                    </a:lnTo>
                    <a:lnTo>
                      <a:pt x="1067" y="595"/>
                    </a:lnTo>
                    <a:lnTo>
                      <a:pt x="1062" y="624"/>
                    </a:lnTo>
                    <a:lnTo>
                      <a:pt x="1055" y="650"/>
                    </a:lnTo>
                    <a:lnTo>
                      <a:pt x="1047" y="641"/>
                    </a:lnTo>
                    <a:lnTo>
                      <a:pt x="1039" y="632"/>
                    </a:lnTo>
                    <a:lnTo>
                      <a:pt x="1030" y="623"/>
                    </a:lnTo>
                    <a:lnTo>
                      <a:pt x="1022" y="615"/>
                    </a:lnTo>
                    <a:lnTo>
                      <a:pt x="1014" y="606"/>
                    </a:lnTo>
                    <a:lnTo>
                      <a:pt x="1006" y="598"/>
                    </a:lnTo>
                    <a:lnTo>
                      <a:pt x="997" y="590"/>
                    </a:lnTo>
                    <a:lnTo>
                      <a:pt x="987" y="583"/>
                    </a:lnTo>
                    <a:lnTo>
                      <a:pt x="995" y="583"/>
                    </a:lnTo>
                    <a:lnTo>
                      <a:pt x="1003" y="586"/>
                    </a:lnTo>
                    <a:lnTo>
                      <a:pt x="1011" y="591"/>
                    </a:lnTo>
                    <a:lnTo>
                      <a:pt x="1018" y="597"/>
                    </a:lnTo>
                    <a:lnTo>
                      <a:pt x="1026" y="603"/>
                    </a:lnTo>
                    <a:lnTo>
                      <a:pt x="1034" y="605"/>
                    </a:lnTo>
                    <a:lnTo>
                      <a:pt x="1042" y="605"/>
                    </a:lnTo>
                    <a:lnTo>
                      <a:pt x="1051" y="601"/>
                    </a:lnTo>
                    <a:lnTo>
                      <a:pt x="1043" y="587"/>
                    </a:lnTo>
                    <a:lnTo>
                      <a:pt x="1033" y="574"/>
                    </a:lnTo>
                    <a:lnTo>
                      <a:pt x="1022" y="563"/>
                    </a:lnTo>
                    <a:lnTo>
                      <a:pt x="1010" y="551"/>
                    </a:lnTo>
                    <a:lnTo>
                      <a:pt x="997" y="541"/>
                    </a:lnTo>
                    <a:lnTo>
                      <a:pt x="983" y="532"/>
                    </a:lnTo>
                    <a:lnTo>
                      <a:pt x="969" y="524"/>
                    </a:lnTo>
                    <a:lnTo>
                      <a:pt x="956" y="517"/>
                    </a:lnTo>
                    <a:lnTo>
                      <a:pt x="965" y="518"/>
                    </a:lnTo>
                    <a:lnTo>
                      <a:pt x="974" y="519"/>
                    </a:lnTo>
                    <a:lnTo>
                      <a:pt x="983" y="521"/>
                    </a:lnTo>
                    <a:lnTo>
                      <a:pt x="992" y="524"/>
                    </a:lnTo>
                    <a:lnTo>
                      <a:pt x="1002" y="526"/>
                    </a:lnTo>
                    <a:lnTo>
                      <a:pt x="1011" y="529"/>
                    </a:lnTo>
                    <a:lnTo>
                      <a:pt x="1019" y="533"/>
                    </a:lnTo>
                    <a:lnTo>
                      <a:pt x="1027" y="537"/>
                    </a:lnTo>
                    <a:lnTo>
                      <a:pt x="1032" y="538"/>
                    </a:lnTo>
                    <a:lnTo>
                      <a:pt x="1036" y="542"/>
                    </a:lnTo>
                    <a:lnTo>
                      <a:pt x="1041" y="547"/>
                    </a:lnTo>
                    <a:lnTo>
                      <a:pt x="1044" y="550"/>
                    </a:lnTo>
                    <a:lnTo>
                      <a:pt x="1049" y="555"/>
                    </a:lnTo>
                    <a:lnTo>
                      <a:pt x="1053" y="556"/>
                    </a:lnTo>
                    <a:lnTo>
                      <a:pt x="1058" y="555"/>
                    </a:lnTo>
                    <a:lnTo>
                      <a:pt x="1064" y="550"/>
                    </a:lnTo>
                    <a:lnTo>
                      <a:pt x="1056" y="540"/>
                    </a:lnTo>
                    <a:lnTo>
                      <a:pt x="1047" y="532"/>
                    </a:lnTo>
                    <a:lnTo>
                      <a:pt x="1036" y="525"/>
                    </a:lnTo>
                    <a:lnTo>
                      <a:pt x="1026" y="519"/>
                    </a:lnTo>
                    <a:lnTo>
                      <a:pt x="1014" y="514"/>
                    </a:lnTo>
                    <a:lnTo>
                      <a:pt x="1003" y="511"/>
                    </a:lnTo>
                    <a:lnTo>
                      <a:pt x="990" y="506"/>
                    </a:lnTo>
                    <a:lnTo>
                      <a:pt x="979" y="503"/>
                    </a:lnTo>
                    <a:lnTo>
                      <a:pt x="972" y="500"/>
                    </a:lnTo>
                    <a:lnTo>
                      <a:pt x="964" y="499"/>
                    </a:lnTo>
                    <a:lnTo>
                      <a:pt x="957" y="499"/>
                    </a:lnTo>
                    <a:lnTo>
                      <a:pt x="951" y="504"/>
                    </a:lnTo>
                    <a:lnTo>
                      <a:pt x="951" y="507"/>
                    </a:lnTo>
                    <a:lnTo>
                      <a:pt x="952" y="511"/>
                    </a:lnTo>
                    <a:lnTo>
                      <a:pt x="953" y="513"/>
                    </a:lnTo>
                    <a:lnTo>
                      <a:pt x="956" y="515"/>
                    </a:lnTo>
                    <a:lnTo>
                      <a:pt x="948" y="518"/>
                    </a:lnTo>
                    <a:lnTo>
                      <a:pt x="938" y="519"/>
                    </a:lnTo>
                    <a:lnTo>
                      <a:pt x="931" y="521"/>
                    </a:lnTo>
                    <a:lnTo>
                      <a:pt x="930" y="530"/>
                    </a:lnTo>
                    <a:lnTo>
                      <a:pt x="939" y="534"/>
                    </a:lnTo>
                    <a:lnTo>
                      <a:pt x="949" y="537"/>
                    </a:lnTo>
                    <a:lnTo>
                      <a:pt x="958" y="541"/>
                    </a:lnTo>
                    <a:lnTo>
                      <a:pt x="968" y="543"/>
                    </a:lnTo>
                    <a:lnTo>
                      <a:pt x="976" y="547"/>
                    </a:lnTo>
                    <a:lnTo>
                      <a:pt x="986" y="551"/>
                    </a:lnTo>
                    <a:lnTo>
                      <a:pt x="994" y="557"/>
                    </a:lnTo>
                    <a:lnTo>
                      <a:pt x="1002" y="563"/>
                    </a:lnTo>
                    <a:lnTo>
                      <a:pt x="995" y="564"/>
                    </a:lnTo>
                    <a:lnTo>
                      <a:pt x="987" y="564"/>
                    </a:lnTo>
                    <a:lnTo>
                      <a:pt x="980" y="563"/>
                    </a:lnTo>
                    <a:lnTo>
                      <a:pt x="972" y="560"/>
                    </a:lnTo>
                    <a:lnTo>
                      <a:pt x="964" y="558"/>
                    </a:lnTo>
                    <a:lnTo>
                      <a:pt x="956" y="557"/>
                    </a:lnTo>
                    <a:lnTo>
                      <a:pt x="949" y="559"/>
                    </a:lnTo>
                    <a:lnTo>
                      <a:pt x="941" y="563"/>
                    </a:lnTo>
                    <a:lnTo>
                      <a:pt x="944" y="575"/>
                    </a:lnTo>
                    <a:lnTo>
                      <a:pt x="951" y="586"/>
                    </a:lnTo>
                    <a:lnTo>
                      <a:pt x="959" y="594"/>
                    </a:lnTo>
                    <a:lnTo>
                      <a:pt x="969" y="602"/>
                    </a:lnTo>
                    <a:lnTo>
                      <a:pt x="979" y="610"/>
                    </a:lnTo>
                    <a:lnTo>
                      <a:pt x="989" y="619"/>
                    </a:lnTo>
                    <a:lnTo>
                      <a:pt x="997" y="631"/>
                    </a:lnTo>
                    <a:lnTo>
                      <a:pt x="1004" y="643"/>
                    </a:lnTo>
                    <a:lnTo>
                      <a:pt x="986" y="647"/>
                    </a:lnTo>
                    <a:lnTo>
                      <a:pt x="966" y="651"/>
                    </a:lnTo>
                    <a:lnTo>
                      <a:pt x="948" y="657"/>
                    </a:lnTo>
                    <a:lnTo>
                      <a:pt x="929" y="663"/>
                    </a:lnTo>
                    <a:lnTo>
                      <a:pt x="911" y="669"/>
                    </a:lnTo>
                    <a:lnTo>
                      <a:pt x="892" y="673"/>
                    </a:lnTo>
                    <a:lnTo>
                      <a:pt x="873" y="677"/>
                    </a:lnTo>
                    <a:lnTo>
                      <a:pt x="854" y="678"/>
                    </a:lnTo>
                    <a:lnTo>
                      <a:pt x="858" y="653"/>
                    </a:lnTo>
                    <a:lnTo>
                      <a:pt x="860" y="625"/>
                    </a:lnTo>
                    <a:lnTo>
                      <a:pt x="858" y="598"/>
                    </a:lnTo>
                    <a:lnTo>
                      <a:pt x="854" y="573"/>
                    </a:lnTo>
                    <a:lnTo>
                      <a:pt x="848" y="565"/>
                    </a:lnTo>
                    <a:lnTo>
                      <a:pt x="844" y="556"/>
                    </a:lnTo>
                    <a:lnTo>
                      <a:pt x="838" y="548"/>
                    </a:lnTo>
                    <a:lnTo>
                      <a:pt x="829" y="545"/>
                    </a:lnTo>
                    <a:lnTo>
                      <a:pt x="820" y="562"/>
                    </a:lnTo>
                    <a:lnTo>
                      <a:pt x="814" y="579"/>
                    </a:lnTo>
                    <a:lnTo>
                      <a:pt x="808" y="596"/>
                    </a:lnTo>
                    <a:lnTo>
                      <a:pt x="798" y="612"/>
                    </a:lnTo>
                    <a:lnTo>
                      <a:pt x="758" y="545"/>
                    </a:lnTo>
                    <a:lnTo>
                      <a:pt x="746" y="545"/>
                    </a:lnTo>
                    <a:lnTo>
                      <a:pt x="746" y="556"/>
                    </a:lnTo>
                    <a:lnTo>
                      <a:pt x="754" y="568"/>
                    </a:lnTo>
                    <a:lnTo>
                      <a:pt x="761" y="581"/>
                    </a:lnTo>
                    <a:lnTo>
                      <a:pt x="767" y="594"/>
                    </a:lnTo>
                    <a:lnTo>
                      <a:pt x="772" y="608"/>
                    </a:lnTo>
                    <a:lnTo>
                      <a:pt x="778" y="620"/>
                    </a:lnTo>
                    <a:lnTo>
                      <a:pt x="783" y="634"/>
                    </a:lnTo>
                    <a:lnTo>
                      <a:pt x="786" y="649"/>
                    </a:lnTo>
                    <a:lnTo>
                      <a:pt x="790" y="663"/>
                    </a:lnTo>
                    <a:lnTo>
                      <a:pt x="799" y="661"/>
                    </a:lnTo>
                    <a:lnTo>
                      <a:pt x="807" y="655"/>
                    </a:lnTo>
                    <a:lnTo>
                      <a:pt x="813" y="649"/>
                    </a:lnTo>
                    <a:lnTo>
                      <a:pt x="819" y="642"/>
                    </a:lnTo>
                    <a:lnTo>
                      <a:pt x="823" y="634"/>
                    </a:lnTo>
                    <a:lnTo>
                      <a:pt x="827" y="625"/>
                    </a:lnTo>
                    <a:lnTo>
                      <a:pt x="830" y="617"/>
                    </a:lnTo>
                    <a:lnTo>
                      <a:pt x="834" y="609"/>
                    </a:lnTo>
                    <a:lnTo>
                      <a:pt x="838" y="617"/>
                    </a:lnTo>
                    <a:lnTo>
                      <a:pt x="836" y="635"/>
                    </a:lnTo>
                    <a:lnTo>
                      <a:pt x="831" y="654"/>
                    </a:lnTo>
                    <a:lnTo>
                      <a:pt x="827" y="671"/>
                    </a:lnTo>
                    <a:lnTo>
                      <a:pt x="820" y="689"/>
                    </a:lnTo>
                    <a:lnTo>
                      <a:pt x="813" y="707"/>
                    </a:lnTo>
                    <a:lnTo>
                      <a:pt x="806" y="724"/>
                    </a:lnTo>
                    <a:lnTo>
                      <a:pt x="799" y="741"/>
                    </a:lnTo>
                    <a:lnTo>
                      <a:pt x="792" y="757"/>
                    </a:lnTo>
                    <a:lnTo>
                      <a:pt x="835" y="761"/>
                    </a:lnTo>
                    <a:lnTo>
                      <a:pt x="838" y="750"/>
                    </a:lnTo>
                    <a:lnTo>
                      <a:pt x="842" y="735"/>
                    </a:lnTo>
                    <a:lnTo>
                      <a:pt x="845" y="722"/>
                    </a:lnTo>
                    <a:lnTo>
                      <a:pt x="848" y="711"/>
                    </a:lnTo>
                    <a:lnTo>
                      <a:pt x="870" y="708"/>
                    </a:lnTo>
                    <a:lnTo>
                      <a:pt x="892" y="702"/>
                    </a:lnTo>
                    <a:lnTo>
                      <a:pt x="914" y="696"/>
                    </a:lnTo>
                    <a:lnTo>
                      <a:pt x="936" y="691"/>
                    </a:lnTo>
                    <a:lnTo>
                      <a:pt x="958" y="685"/>
                    </a:lnTo>
                    <a:lnTo>
                      <a:pt x="979" y="679"/>
                    </a:lnTo>
                    <a:lnTo>
                      <a:pt x="1001" y="673"/>
                    </a:lnTo>
                    <a:lnTo>
                      <a:pt x="1022" y="669"/>
                    </a:lnTo>
                    <a:lnTo>
                      <a:pt x="1029" y="678"/>
                    </a:lnTo>
                    <a:lnTo>
                      <a:pt x="1036" y="687"/>
                    </a:lnTo>
                    <a:lnTo>
                      <a:pt x="1041" y="696"/>
                    </a:lnTo>
                    <a:lnTo>
                      <a:pt x="1045" y="707"/>
                    </a:lnTo>
                    <a:lnTo>
                      <a:pt x="941" y="740"/>
                    </a:lnTo>
                    <a:lnTo>
                      <a:pt x="949" y="770"/>
                    </a:lnTo>
                    <a:lnTo>
                      <a:pt x="951" y="769"/>
                    </a:lnTo>
                    <a:lnTo>
                      <a:pt x="959" y="767"/>
                    </a:lnTo>
                    <a:lnTo>
                      <a:pt x="969" y="763"/>
                    </a:lnTo>
                    <a:lnTo>
                      <a:pt x="983" y="759"/>
                    </a:lnTo>
                    <a:lnTo>
                      <a:pt x="998" y="753"/>
                    </a:lnTo>
                    <a:lnTo>
                      <a:pt x="1013" y="747"/>
                    </a:lnTo>
                    <a:lnTo>
                      <a:pt x="1027" y="741"/>
                    </a:lnTo>
                    <a:lnTo>
                      <a:pt x="1040" y="737"/>
                    </a:lnTo>
                    <a:lnTo>
                      <a:pt x="1035" y="791"/>
                    </a:lnTo>
                    <a:lnTo>
                      <a:pt x="942" y="822"/>
                    </a:lnTo>
                    <a:lnTo>
                      <a:pt x="949" y="8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199" name="Freeform 165"/>
              <p:cNvSpPr>
                <a:spLocks/>
              </p:cNvSpPr>
              <p:nvPr/>
            </p:nvSpPr>
            <p:spPr bwMode="auto">
              <a:xfrm>
                <a:off x="3078" y="2549"/>
                <a:ext cx="256" cy="77"/>
              </a:xfrm>
              <a:custGeom>
                <a:avLst/>
                <a:gdLst>
                  <a:gd name="T0" fmla="*/ 1 w 511"/>
                  <a:gd name="T1" fmla="*/ 1 h 154"/>
                  <a:gd name="T2" fmla="*/ 1 w 511"/>
                  <a:gd name="T3" fmla="*/ 1 h 154"/>
                  <a:gd name="T4" fmla="*/ 1 w 511"/>
                  <a:gd name="T5" fmla="*/ 1 h 154"/>
                  <a:gd name="T6" fmla="*/ 1 w 511"/>
                  <a:gd name="T7" fmla="*/ 1 h 154"/>
                  <a:gd name="T8" fmla="*/ 1 w 511"/>
                  <a:gd name="T9" fmla="*/ 1 h 154"/>
                  <a:gd name="T10" fmla="*/ 1 w 511"/>
                  <a:gd name="T11" fmla="*/ 1 h 154"/>
                  <a:gd name="T12" fmla="*/ 1 w 511"/>
                  <a:gd name="T13" fmla="*/ 1 h 154"/>
                  <a:gd name="T14" fmla="*/ 1 w 511"/>
                  <a:gd name="T15" fmla="*/ 1 h 154"/>
                  <a:gd name="T16" fmla="*/ 1 w 511"/>
                  <a:gd name="T17" fmla="*/ 1 h 154"/>
                  <a:gd name="T18" fmla="*/ 1 w 511"/>
                  <a:gd name="T19" fmla="*/ 1 h 154"/>
                  <a:gd name="T20" fmla="*/ 1 w 511"/>
                  <a:gd name="T21" fmla="*/ 1 h 154"/>
                  <a:gd name="T22" fmla="*/ 1 w 511"/>
                  <a:gd name="T23" fmla="*/ 1 h 154"/>
                  <a:gd name="T24" fmla="*/ 1 w 511"/>
                  <a:gd name="T25" fmla="*/ 1 h 154"/>
                  <a:gd name="T26" fmla="*/ 1 w 511"/>
                  <a:gd name="T27" fmla="*/ 1 h 154"/>
                  <a:gd name="T28" fmla="*/ 1 w 511"/>
                  <a:gd name="T29" fmla="*/ 1 h 154"/>
                  <a:gd name="T30" fmla="*/ 1 w 511"/>
                  <a:gd name="T31" fmla="*/ 1 h 154"/>
                  <a:gd name="T32" fmla="*/ 1 w 511"/>
                  <a:gd name="T33" fmla="*/ 1 h 154"/>
                  <a:gd name="T34" fmla="*/ 1 w 511"/>
                  <a:gd name="T35" fmla="*/ 1 h 154"/>
                  <a:gd name="T36" fmla="*/ 1 w 511"/>
                  <a:gd name="T37" fmla="*/ 1 h 154"/>
                  <a:gd name="T38" fmla="*/ 1 w 511"/>
                  <a:gd name="T39" fmla="*/ 1 h 154"/>
                  <a:gd name="T40" fmla="*/ 1 w 511"/>
                  <a:gd name="T41" fmla="*/ 1 h 154"/>
                  <a:gd name="T42" fmla="*/ 1 w 511"/>
                  <a:gd name="T43" fmla="*/ 1 h 154"/>
                  <a:gd name="T44" fmla="*/ 1 w 511"/>
                  <a:gd name="T45" fmla="*/ 1 h 154"/>
                  <a:gd name="T46" fmla="*/ 0 w 511"/>
                  <a:gd name="T47" fmla="*/ 1 h 154"/>
                  <a:gd name="T48" fmla="*/ 0 w 511"/>
                  <a:gd name="T49" fmla="*/ 1 h 154"/>
                  <a:gd name="T50" fmla="*/ 1 w 511"/>
                  <a:gd name="T51" fmla="*/ 1 h 154"/>
                  <a:gd name="T52" fmla="*/ 1 w 511"/>
                  <a:gd name="T53" fmla="*/ 1 h 154"/>
                  <a:gd name="T54" fmla="*/ 1 w 511"/>
                  <a:gd name="T55" fmla="*/ 1 h 154"/>
                  <a:gd name="T56" fmla="*/ 1 w 511"/>
                  <a:gd name="T57" fmla="*/ 1 h 154"/>
                  <a:gd name="T58" fmla="*/ 1 w 511"/>
                  <a:gd name="T59" fmla="*/ 1 h 154"/>
                  <a:gd name="T60" fmla="*/ 1 w 511"/>
                  <a:gd name="T61" fmla="*/ 1 h 154"/>
                  <a:gd name="T62" fmla="*/ 1 w 511"/>
                  <a:gd name="T63" fmla="*/ 1 h 154"/>
                  <a:gd name="T64" fmla="*/ 1 w 511"/>
                  <a:gd name="T65" fmla="*/ 1 h 154"/>
                  <a:gd name="T66" fmla="*/ 1 w 511"/>
                  <a:gd name="T67" fmla="*/ 1 h 154"/>
                  <a:gd name="T68" fmla="*/ 1 w 511"/>
                  <a:gd name="T69" fmla="*/ 1 h 154"/>
                  <a:gd name="T70" fmla="*/ 1 w 511"/>
                  <a:gd name="T71" fmla="*/ 0 h 154"/>
                  <a:gd name="T72" fmla="*/ 1 w 511"/>
                  <a:gd name="T73" fmla="*/ 1 h 154"/>
                  <a:gd name="T74" fmla="*/ 1 w 511"/>
                  <a:gd name="T75" fmla="*/ 1 h 154"/>
                  <a:gd name="T76" fmla="*/ 1 w 511"/>
                  <a:gd name="T77" fmla="*/ 1 h 154"/>
                  <a:gd name="T78" fmla="*/ 1 w 511"/>
                  <a:gd name="T79" fmla="*/ 1 h 154"/>
                  <a:gd name="T80" fmla="*/ 1 w 511"/>
                  <a:gd name="T81" fmla="*/ 1 h 154"/>
                  <a:gd name="T82" fmla="*/ 1 w 511"/>
                  <a:gd name="T83" fmla="*/ 1 h 154"/>
                  <a:gd name="T84" fmla="*/ 1 w 511"/>
                  <a:gd name="T85" fmla="*/ 1 h 154"/>
                  <a:gd name="T86" fmla="*/ 1 w 511"/>
                  <a:gd name="T87" fmla="*/ 1 h 154"/>
                  <a:gd name="T88" fmla="*/ 1 w 511"/>
                  <a:gd name="T89" fmla="*/ 1 h 154"/>
                  <a:gd name="T90" fmla="*/ 1 w 511"/>
                  <a:gd name="T91" fmla="*/ 1 h 154"/>
                  <a:gd name="T92" fmla="*/ 1 w 511"/>
                  <a:gd name="T93" fmla="*/ 1 h 154"/>
                  <a:gd name="T94" fmla="*/ 1 w 511"/>
                  <a:gd name="T95" fmla="*/ 1 h 154"/>
                  <a:gd name="T96" fmla="*/ 1 w 511"/>
                  <a:gd name="T97" fmla="*/ 1 h 154"/>
                  <a:gd name="T98" fmla="*/ 1 w 511"/>
                  <a:gd name="T99" fmla="*/ 1 h 154"/>
                  <a:gd name="T100" fmla="*/ 1 w 511"/>
                  <a:gd name="T101" fmla="*/ 1 h 154"/>
                  <a:gd name="T102" fmla="*/ 1 w 511"/>
                  <a:gd name="T103" fmla="*/ 1 h 154"/>
                  <a:gd name="T104" fmla="*/ 1 w 511"/>
                  <a:gd name="T105" fmla="*/ 1 h 154"/>
                  <a:gd name="T106" fmla="*/ 1 w 511"/>
                  <a:gd name="T107" fmla="*/ 1 h 154"/>
                  <a:gd name="T108" fmla="*/ 1 w 511"/>
                  <a:gd name="T109" fmla="*/ 1 h 154"/>
                  <a:gd name="T110" fmla="*/ 1 w 511"/>
                  <a:gd name="T111" fmla="*/ 1 h 154"/>
                  <a:gd name="T112" fmla="*/ 1 w 511"/>
                  <a:gd name="T113" fmla="*/ 1 h 154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511"/>
                  <a:gd name="T172" fmla="*/ 0 h 154"/>
                  <a:gd name="T173" fmla="*/ 511 w 511"/>
                  <a:gd name="T174" fmla="*/ 154 h 154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511" h="154">
                    <a:moveTo>
                      <a:pt x="511" y="153"/>
                    </a:moveTo>
                    <a:lnTo>
                      <a:pt x="503" y="154"/>
                    </a:lnTo>
                    <a:lnTo>
                      <a:pt x="496" y="151"/>
                    </a:lnTo>
                    <a:lnTo>
                      <a:pt x="489" y="145"/>
                    </a:lnTo>
                    <a:lnTo>
                      <a:pt x="483" y="141"/>
                    </a:lnTo>
                    <a:lnTo>
                      <a:pt x="459" y="120"/>
                    </a:lnTo>
                    <a:lnTo>
                      <a:pt x="434" y="101"/>
                    </a:lnTo>
                    <a:lnTo>
                      <a:pt x="407" y="86"/>
                    </a:lnTo>
                    <a:lnTo>
                      <a:pt x="379" y="74"/>
                    </a:lnTo>
                    <a:lnTo>
                      <a:pt x="350" y="64"/>
                    </a:lnTo>
                    <a:lnTo>
                      <a:pt x="319" y="56"/>
                    </a:lnTo>
                    <a:lnTo>
                      <a:pt x="288" y="51"/>
                    </a:lnTo>
                    <a:lnTo>
                      <a:pt x="255" y="48"/>
                    </a:lnTo>
                    <a:lnTo>
                      <a:pt x="224" y="47"/>
                    </a:lnTo>
                    <a:lnTo>
                      <a:pt x="192" y="47"/>
                    </a:lnTo>
                    <a:lnTo>
                      <a:pt x="160" y="51"/>
                    </a:lnTo>
                    <a:lnTo>
                      <a:pt x="129" y="55"/>
                    </a:lnTo>
                    <a:lnTo>
                      <a:pt x="98" y="61"/>
                    </a:lnTo>
                    <a:lnTo>
                      <a:pt x="68" y="68"/>
                    </a:lnTo>
                    <a:lnTo>
                      <a:pt x="38" y="77"/>
                    </a:lnTo>
                    <a:lnTo>
                      <a:pt x="10" y="88"/>
                    </a:lnTo>
                    <a:lnTo>
                      <a:pt x="5" y="83"/>
                    </a:lnTo>
                    <a:lnTo>
                      <a:pt x="2" y="78"/>
                    </a:lnTo>
                    <a:lnTo>
                      <a:pt x="0" y="71"/>
                    </a:lnTo>
                    <a:lnTo>
                      <a:pt x="0" y="63"/>
                    </a:lnTo>
                    <a:lnTo>
                      <a:pt x="15" y="52"/>
                    </a:lnTo>
                    <a:lnTo>
                      <a:pt x="31" y="41"/>
                    </a:lnTo>
                    <a:lnTo>
                      <a:pt x="47" y="32"/>
                    </a:lnTo>
                    <a:lnTo>
                      <a:pt x="64" y="24"/>
                    </a:lnTo>
                    <a:lnTo>
                      <a:pt x="81" y="17"/>
                    </a:lnTo>
                    <a:lnTo>
                      <a:pt x="100" y="11"/>
                    </a:lnTo>
                    <a:lnTo>
                      <a:pt x="118" y="8"/>
                    </a:lnTo>
                    <a:lnTo>
                      <a:pt x="137" y="5"/>
                    </a:lnTo>
                    <a:lnTo>
                      <a:pt x="156" y="2"/>
                    </a:lnTo>
                    <a:lnTo>
                      <a:pt x="175" y="1"/>
                    </a:lnTo>
                    <a:lnTo>
                      <a:pt x="194" y="0"/>
                    </a:lnTo>
                    <a:lnTo>
                      <a:pt x="214" y="1"/>
                    </a:lnTo>
                    <a:lnTo>
                      <a:pt x="233" y="2"/>
                    </a:lnTo>
                    <a:lnTo>
                      <a:pt x="253" y="5"/>
                    </a:lnTo>
                    <a:lnTo>
                      <a:pt x="273" y="7"/>
                    </a:lnTo>
                    <a:lnTo>
                      <a:pt x="291" y="10"/>
                    </a:lnTo>
                    <a:lnTo>
                      <a:pt x="307" y="14"/>
                    </a:lnTo>
                    <a:lnTo>
                      <a:pt x="323" y="17"/>
                    </a:lnTo>
                    <a:lnTo>
                      <a:pt x="339" y="22"/>
                    </a:lnTo>
                    <a:lnTo>
                      <a:pt x="356" y="28"/>
                    </a:lnTo>
                    <a:lnTo>
                      <a:pt x="372" y="33"/>
                    </a:lnTo>
                    <a:lnTo>
                      <a:pt x="387" y="40"/>
                    </a:lnTo>
                    <a:lnTo>
                      <a:pt x="403" y="48"/>
                    </a:lnTo>
                    <a:lnTo>
                      <a:pt x="417" y="58"/>
                    </a:lnTo>
                    <a:lnTo>
                      <a:pt x="432" y="67"/>
                    </a:lnTo>
                    <a:lnTo>
                      <a:pt x="445" y="76"/>
                    </a:lnTo>
                    <a:lnTo>
                      <a:pt x="458" y="88"/>
                    </a:lnTo>
                    <a:lnTo>
                      <a:pt x="471" y="99"/>
                    </a:lnTo>
                    <a:lnTo>
                      <a:pt x="482" y="112"/>
                    </a:lnTo>
                    <a:lnTo>
                      <a:pt x="493" y="124"/>
                    </a:lnTo>
                    <a:lnTo>
                      <a:pt x="502" y="138"/>
                    </a:lnTo>
                    <a:lnTo>
                      <a:pt x="511" y="1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00" name="Freeform 166"/>
              <p:cNvSpPr>
                <a:spLocks/>
              </p:cNvSpPr>
              <p:nvPr/>
            </p:nvSpPr>
            <p:spPr bwMode="auto">
              <a:xfrm>
                <a:off x="2461" y="2591"/>
                <a:ext cx="497" cy="499"/>
              </a:xfrm>
              <a:custGeom>
                <a:avLst/>
                <a:gdLst>
                  <a:gd name="T0" fmla="*/ 2 w 994"/>
                  <a:gd name="T1" fmla="*/ 1 h 999"/>
                  <a:gd name="T2" fmla="*/ 2 w 994"/>
                  <a:gd name="T3" fmla="*/ 0 h 999"/>
                  <a:gd name="T4" fmla="*/ 1 w 994"/>
                  <a:gd name="T5" fmla="*/ 0 h 999"/>
                  <a:gd name="T6" fmla="*/ 1 w 994"/>
                  <a:gd name="T7" fmla="*/ 1 h 999"/>
                  <a:gd name="T8" fmla="*/ 1 w 994"/>
                  <a:gd name="T9" fmla="*/ 1 h 999"/>
                  <a:gd name="T10" fmla="*/ 1 w 994"/>
                  <a:gd name="T11" fmla="*/ 1 h 999"/>
                  <a:gd name="T12" fmla="*/ 1 w 994"/>
                  <a:gd name="T13" fmla="*/ 1 h 999"/>
                  <a:gd name="T14" fmla="*/ 1 w 994"/>
                  <a:gd name="T15" fmla="*/ 1 h 999"/>
                  <a:gd name="T16" fmla="*/ 1 w 994"/>
                  <a:gd name="T17" fmla="*/ 0 h 999"/>
                  <a:gd name="T18" fmla="*/ 1 w 994"/>
                  <a:gd name="T19" fmla="*/ 0 h 999"/>
                  <a:gd name="T20" fmla="*/ 1 w 994"/>
                  <a:gd name="T21" fmla="*/ 0 h 999"/>
                  <a:gd name="T22" fmla="*/ 1 w 994"/>
                  <a:gd name="T23" fmla="*/ 1 h 999"/>
                  <a:gd name="T24" fmla="*/ 1 w 994"/>
                  <a:gd name="T25" fmla="*/ 1 h 999"/>
                  <a:gd name="T26" fmla="*/ 1 w 994"/>
                  <a:gd name="T27" fmla="*/ 1 h 999"/>
                  <a:gd name="T28" fmla="*/ 1 w 994"/>
                  <a:gd name="T29" fmla="*/ 1 h 999"/>
                  <a:gd name="T30" fmla="*/ 1 w 994"/>
                  <a:gd name="T31" fmla="*/ 1 h 999"/>
                  <a:gd name="T32" fmla="*/ 1 w 994"/>
                  <a:gd name="T33" fmla="*/ 1 h 999"/>
                  <a:gd name="T34" fmla="*/ 1 w 994"/>
                  <a:gd name="T35" fmla="*/ 1 h 999"/>
                  <a:gd name="T36" fmla="*/ 1 w 994"/>
                  <a:gd name="T37" fmla="*/ 1 h 999"/>
                  <a:gd name="T38" fmla="*/ 1 w 994"/>
                  <a:gd name="T39" fmla="*/ 1 h 999"/>
                  <a:gd name="T40" fmla="*/ 1 w 994"/>
                  <a:gd name="T41" fmla="*/ 1 h 999"/>
                  <a:gd name="T42" fmla="*/ 1 w 994"/>
                  <a:gd name="T43" fmla="*/ 1 h 999"/>
                  <a:gd name="T44" fmla="*/ 1 w 994"/>
                  <a:gd name="T45" fmla="*/ 1 h 999"/>
                  <a:gd name="T46" fmla="*/ 1 w 994"/>
                  <a:gd name="T47" fmla="*/ 1 h 999"/>
                  <a:gd name="T48" fmla="*/ 1 w 994"/>
                  <a:gd name="T49" fmla="*/ 1 h 999"/>
                  <a:gd name="T50" fmla="*/ 1 w 994"/>
                  <a:gd name="T51" fmla="*/ 1 h 999"/>
                  <a:gd name="T52" fmla="*/ 1 w 994"/>
                  <a:gd name="T53" fmla="*/ 1 h 999"/>
                  <a:gd name="T54" fmla="*/ 1 w 994"/>
                  <a:gd name="T55" fmla="*/ 1 h 999"/>
                  <a:gd name="T56" fmla="*/ 1 w 994"/>
                  <a:gd name="T57" fmla="*/ 1 h 999"/>
                  <a:gd name="T58" fmla="*/ 1 w 994"/>
                  <a:gd name="T59" fmla="*/ 1 h 999"/>
                  <a:gd name="T60" fmla="*/ 1 w 994"/>
                  <a:gd name="T61" fmla="*/ 1 h 999"/>
                  <a:gd name="T62" fmla="*/ 1 w 994"/>
                  <a:gd name="T63" fmla="*/ 1 h 999"/>
                  <a:gd name="T64" fmla="*/ 1 w 994"/>
                  <a:gd name="T65" fmla="*/ 1 h 999"/>
                  <a:gd name="T66" fmla="*/ 1 w 994"/>
                  <a:gd name="T67" fmla="*/ 1 h 999"/>
                  <a:gd name="T68" fmla="*/ 1 w 994"/>
                  <a:gd name="T69" fmla="*/ 0 h 999"/>
                  <a:gd name="T70" fmla="*/ 0 w 994"/>
                  <a:gd name="T71" fmla="*/ 0 h 999"/>
                  <a:gd name="T72" fmla="*/ 0 w 994"/>
                  <a:gd name="T73" fmla="*/ 0 h 999"/>
                  <a:gd name="T74" fmla="*/ 1 w 994"/>
                  <a:gd name="T75" fmla="*/ 0 h 999"/>
                  <a:gd name="T76" fmla="*/ 1 w 994"/>
                  <a:gd name="T77" fmla="*/ 0 h 999"/>
                  <a:gd name="T78" fmla="*/ 2 w 994"/>
                  <a:gd name="T79" fmla="*/ 0 h 999"/>
                  <a:gd name="T80" fmla="*/ 2 w 994"/>
                  <a:gd name="T81" fmla="*/ 0 h 999"/>
                  <a:gd name="T82" fmla="*/ 2 w 994"/>
                  <a:gd name="T83" fmla="*/ 0 h 999"/>
                  <a:gd name="T84" fmla="*/ 2 w 994"/>
                  <a:gd name="T85" fmla="*/ 0 h 999"/>
                  <a:gd name="T86" fmla="*/ 2 w 994"/>
                  <a:gd name="T87" fmla="*/ 0 h 999"/>
                  <a:gd name="T88" fmla="*/ 2 w 994"/>
                  <a:gd name="T89" fmla="*/ 1 h 999"/>
                  <a:gd name="T90" fmla="*/ 2 w 994"/>
                  <a:gd name="T91" fmla="*/ 1 h 999"/>
                  <a:gd name="T92" fmla="*/ 2 w 994"/>
                  <a:gd name="T93" fmla="*/ 1 h 999"/>
                  <a:gd name="T94" fmla="*/ 2 w 994"/>
                  <a:gd name="T95" fmla="*/ 1 h 999"/>
                  <a:gd name="T96" fmla="*/ 2 w 994"/>
                  <a:gd name="T97" fmla="*/ 1 h 999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994"/>
                  <a:gd name="T148" fmla="*/ 0 h 999"/>
                  <a:gd name="T149" fmla="*/ 994 w 994"/>
                  <a:gd name="T150" fmla="*/ 999 h 999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994" h="999">
                    <a:moveTo>
                      <a:pt x="935" y="816"/>
                    </a:moveTo>
                    <a:lnTo>
                      <a:pt x="964" y="48"/>
                    </a:lnTo>
                    <a:lnTo>
                      <a:pt x="182" y="38"/>
                    </a:lnTo>
                    <a:lnTo>
                      <a:pt x="203" y="875"/>
                    </a:lnTo>
                    <a:lnTo>
                      <a:pt x="198" y="879"/>
                    </a:lnTo>
                    <a:lnTo>
                      <a:pt x="189" y="883"/>
                    </a:lnTo>
                    <a:lnTo>
                      <a:pt x="180" y="884"/>
                    </a:lnTo>
                    <a:lnTo>
                      <a:pt x="175" y="881"/>
                    </a:lnTo>
                    <a:lnTo>
                      <a:pt x="138" y="61"/>
                    </a:lnTo>
                    <a:lnTo>
                      <a:pt x="23" y="166"/>
                    </a:lnTo>
                    <a:lnTo>
                      <a:pt x="27" y="289"/>
                    </a:lnTo>
                    <a:lnTo>
                      <a:pt x="36" y="561"/>
                    </a:lnTo>
                    <a:lnTo>
                      <a:pt x="46" y="835"/>
                    </a:lnTo>
                    <a:lnTo>
                      <a:pt x="52" y="963"/>
                    </a:lnTo>
                    <a:lnTo>
                      <a:pt x="68" y="956"/>
                    </a:lnTo>
                    <a:lnTo>
                      <a:pt x="86" y="948"/>
                    </a:lnTo>
                    <a:lnTo>
                      <a:pt x="107" y="940"/>
                    </a:lnTo>
                    <a:lnTo>
                      <a:pt x="127" y="932"/>
                    </a:lnTo>
                    <a:lnTo>
                      <a:pt x="144" y="925"/>
                    </a:lnTo>
                    <a:lnTo>
                      <a:pt x="159" y="919"/>
                    </a:lnTo>
                    <a:lnTo>
                      <a:pt x="168" y="916"/>
                    </a:lnTo>
                    <a:lnTo>
                      <a:pt x="173" y="916"/>
                    </a:lnTo>
                    <a:lnTo>
                      <a:pt x="157" y="928"/>
                    </a:lnTo>
                    <a:lnTo>
                      <a:pt x="141" y="939"/>
                    </a:lnTo>
                    <a:lnTo>
                      <a:pt x="122" y="948"/>
                    </a:lnTo>
                    <a:lnTo>
                      <a:pt x="103" y="959"/>
                    </a:lnTo>
                    <a:lnTo>
                      <a:pt x="84" y="969"/>
                    </a:lnTo>
                    <a:lnTo>
                      <a:pt x="66" y="978"/>
                    </a:lnTo>
                    <a:lnTo>
                      <a:pt x="47" y="989"/>
                    </a:lnTo>
                    <a:lnTo>
                      <a:pt x="31" y="999"/>
                    </a:lnTo>
                    <a:lnTo>
                      <a:pt x="25" y="963"/>
                    </a:lnTo>
                    <a:lnTo>
                      <a:pt x="18" y="871"/>
                    </a:lnTo>
                    <a:lnTo>
                      <a:pt x="13" y="741"/>
                    </a:lnTo>
                    <a:lnTo>
                      <a:pt x="8" y="590"/>
                    </a:lnTo>
                    <a:lnTo>
                      <a:pt x="3" y="438"/>
                    </a:lnTo>
                    <a:lnTo>
                      <a:pt x="0" y="300"/>
                    </a:lnTo>
                    <a:lnTo>
                      <a:pt x="0" y="196"/>
                    </a:lnTo>
                    <a:lnTo>
                      <a:pt x="1" y="144"/>
                    </a:lnTo>
                    <a:lnTo>
                      <a:pt x="147" y="0"/>
                    </a:lnTo>
                    <a:lnTo>
                      <a:pt x="994" y="22"/>
                    </a:lnTo>
                    <a:lnTo>
                      <a:pt x="993" y="57"/>
                    </a:lnTo>
                    <a:lnTo>
                      <a:pt x="988" y="149"/>
                    </a:lnTo>
                    <a:lnTo>
                      <a:pt x="984" y="279"/>
                    </a:lnTo>
                    <a:lnTo>
                      <a:pt x="977" y="427"/>
                    </a:lnTo>
                    <a:lnTo>
                      <a:pt x="970" y="576"/>
                    </a:lnTo>
                    <a:lnTo>
                      <a:pt x="964" y="706"/>
                    </a:lnTo>
                    <a:lnTo>
                      <a:pt x="959" y="797"/>
                    </a:lnTo>
                    <a:lnTo>
                      <a:pt x="957" y="831"/>
                    </a:lnTo>
                    <a:lnTo>
                      <a:pt x="935" y="81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01" name="Freeform 167"/>
              <p:cNvSpPr>
                <a:spLocks/>
              </p:cNvSpPr>
              <p:nvPr/>
            </p:nvSpPr>
            <p:spPr bwMode="auto">
              <a:xfrm>
                <a:off x="2995" y="2595"/>
                <a:ext cx="338" cy="415"/>
              </a:xfrm>
              <a:custGeom>
                <a:avLst/>
                <a:gdLst>
                  <a:gd name="T0" fmla="*/ 1 w 676"/>
                  <a:gd name="T1" fmla="*/ 1 h 831"/>
                  <a:gd name="T2" fmla="*/ 1 w 676"/>
                  <a:gd name="T3" fmla="*/ 1 h 831"/>
                  <a:gd name="T4" fmla="*/ 1 w 676"/>
                  <a:gd name="T5" fmla="*/ 1 h 831"/>
                  <a:gd name="T6" fmla="*/ 1 w 676"/>
                  <a:gd name="T7" fmla="*/ 1 h 831"/>
                  <a:gd name="T8" fmla="*/ 1 w 676"/>
                  <a:gd name="T9" fmla="*/ 0 h 831"/>
                  <a:gd name="T10" fmla="*/ 1 w 676"/>
                  <a:gd name="T11" fmla="*/ 0 h 831"/>
                  <a:gd name="T12" fmla="*/ 1 w 676"/>
                  <a:gd name="T13" fmla="*/ 0 h 831"/>
                  <a:gd name="T14" fmla="*/ 1 w 676"/>
                  <a:gd name="T15" fmla="*/ 0 h 831"/>
                  <a:gd name="T16" fmla="*/ 1 w 676"/>
                  <a:gd name="T17" fmla="*/ 0 h 831"/>
                  <a:gd name="T18" fmla="*/ 1 w 676"/>
                  <a:gd name="T19" fmla="*/ 0 h 831"/>
                  <a:gd name="T20" fmla="*/ 1 w 676"/>
                  <a:gd name="T21" fmla="*/ 0 h 831"/>
                  <a:gd name="T22" fmla="*/ 1 w 676"/>
                  <a:gd name="T23" fmla="*/ 0 h 831"/>
                  <a:gd name="T24" fmla="*/ 1 w 676"/>
                  <a:gd name="T25" fmla="*/ 0 h 831"/>
                  <a:gd name="T26" fmla="*/ 1 w 676"/>
                  <a:gd name="T27" fmla="*/ 0 h 831"/>
                  <a:gd name="T28" fmla="*/ 1 w 676"/>
                  <a:gd name="T29" fmla="*/ 0 h 831"/>
                  <a:gd name="T30" fmla="*/ 1 w 676"/>
                  <a:gd name="T31" fmla="*/ 1 h 831"/>
                  <a:gd name="T32" fmla="*/ 1 w 676"/>
                  <a:gd name="T33" fmla="*/ 1 h 831"/>
                  <a:gd name="T34" fmla="*/ 1 w 676"/>
                  <a:gd name="T35" fmla="*/ 1 h 831"/>
                  <a:gd name="T36" fmla="*/ 1 w 676"/>
                  <a:gd name="T37" fmla="*/ 1 h 831"/>
                  <a:gd name="T38" fmla="*/ 1 w 676"/>
                  <a:gd name="T39" fmla="*/ 1 h 831"/>
                  <a:gd name="T40" fmla="*/ 1 w 676"/>
                  <a:gd name="T41" fmla="*/ 1 h 831"/>
                  <a:gd name="T42" fmla="*/ 1 w 676"/>
                  <a:gd name="T43" fmla="*/ 1 h 831"/>
                  <a:gd name="T44" fmla="*/ 1 w 676"/>
                  <a:gd name="T45" fmla="*/ 0 h 831"/>
                  <a:gd name="T46" fmla="*/ 1 w 676"/>
                  <a:gd name="T47" fmla="*/ 0 h 831"/>
                  <a:gd name="T48" fmla="*/ 1 w 676"/>
                  <a:gd name="T49" fmla="*/ 0 h 831"/>
                  <a:gd name="T50" fmla="*/ 1 w 676"/>
                  <a:gd name="T51" fmla="*/ 0 h 831"/>
                  <a:gd name="T52" fmla="*/ 1 w 676"/>
                  <a:gd name="T53" fmla="*/ 0 h 831"/>
                  <a:gd name="T54" fmla="*/ 1 w 676"/>
                  <a:gd name="T55" fmla="*/ 0 h 831"/>
                  <a:gd name="T56" fmla="*/ 1 w 676"/>
                  <a:gd name="T57" fmla="*/ 0 h 831"/>
                  <a:gd name="T58" fmla="*/ 1 w 676"/>
                  <a:gd name="T59" fmla="*/ 0 h 831"/>
                  <a:gd name="T60" fmla="*/ 1 w 676"/>
                  <a:gd name="T61" fmla="*/ 0 h 831"/>
                  <a:gd name="T62" fmla="*/ 1 w 676"/>
                  <a:gd name="T63" fmla="*/ 0 h 831"/>
                  <a:gd name="T64" fmla="*/ 1 w 676"/>
                  <a:gd name="T65" fmla="*/ 0 h 831"/>
                  <a:gd name="T66" fmla="*/ 1 w 676"/>
                  <a:gd name="T67" fmla="*/ 0 h 831"/>
                  <a:gd name="T68" fmla="*/ 1 w 676"/>
                  <a:gd name="T69" fmla="*/ 0 h 831"/>
                  <a:gd name="T70" fmla="*/ 1 w 676"/>
                  <a:gd name="T71" fmla="*/ 0 h 831"/>
                  <a:gd name="T72" fmla="*/ 1 w 676"/>
                  <a:gd name="T73" fmla="*/ 0 h 831"/>
                  <a:gd name="T74" fmla="*/ 1 w 676"/>
                  <a:gd name="T75" fmla="*/ 0 h 831"/>
                  <a:gd name="T76" fmla="*/ 1 w 676"/>
                  <a:gd name="T77" fmla="*/ 0 h 831"/>
                  <a:gd name="T78" fmla="*/ 1 w 676"/>
                  <a:gd name="T79" fmla="*/ 0 h 831"/>
                  <a:gd name="T80" fmla="*/ 1 w 676"/>
                  <a:gd name="T81" fmla="*/ 0 h 831"/>
                  <a:gd name="T82" fmla="*/ 1 w 676"/>
                  <a:gd name="T83" fmla="*/ 0 h 831"/>
                  <a:gd name="T84" fmla="*/ 1 w 676"/>
                  <a:gd name="T85" fmla="*/ 0 h 831"/>
                  <a:gd name="T86" fmla="*/ 1 w 676"/>
                  <a:gd name="T87" fmla="*/ 1 h 831"/>
                  <a:gd name="T88" fmla="*/ 1 w 676"/>
                  <a:gd name="T89" fmla="*/ 1 h 831"/>
                  <a:gd name="T90" fmla="*/ 1 w 676"/>
                  <a:gd name="T91" fmla="*/ 1 h 831"/>
                  <a:gd name="T92" fmla="*/ 1 w 676"/>
                  <a:gd name="T93" fmla="*/ 1 h 831"/>
                  <a:gd name="T94" fmla="*/ 1 w 676"/>
                  <a:gd name="T95" fmla="*/ 1 h 831"/>
                  <a:gd name="T96" fmla="*/ 1 w 676"/>
                  <a:gd name="T97" fmla="*/ 1 h 831"/>
                  <a:gd name="T98" fmla="*/ 1 w 676"/>
                  <a:gd name="T99" fmla="*/ 1 h 831"/>
                  <a:gd name="T100" fmla="*/ 1 w 676"/>
                  <a:gd name="T101" fmla="*/ 1 h 831"/>
                  <a:gd name="T102" fmla="*/ 1 w 676"/>
                  <a:gd name="T103" fmla="*/ 1 h 831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76"/>
                  <a:gd name="T157" fmla="*/ 0 h 831"/>
                  <a:gd name="T158" fmla="*/ 676 w 676"/>
                  <a:gd name="T159" fmla="*/ 831 h 831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76" h="831">
                    <a:moveTo>
                      <a:pt x="615" y="831"/>
                    </a:moveTo>
                    <a:lnTo>
                      <a:pt x="608" y="827"/>
                    </a:lnTo>
                    <a:lnTo>
                      <a:pt x="602" y="824"/>
                    </a:lnTo>
                    <a:lnTo>
                      <a:pt x="598" y="818"/>
                    </a:lnTo>
                    <a:lnTo>
                      <a:pt x="593" y="811"/>
                    </a:lnTo>
                    <a:lnTo>
                      <a:pt x="588" y="804"/>
                    </a:lnTo>
                    <a:lnTo>
                      <a:pt x="585" y="797"/>
                    </a:lnTo>
                    <a:lnTo>
                      <a:pt x="580" y="790"/>
                    </a:lnTo>
                    <a:lnTo>
                      <a:pt x="577" y="784"/>
                    </a:lnTo>
                    <a:lnTo>
                      <a:pt x="565" y="762"/>
                    </a:lnTo>
                    <a:lnTo>
                      <a:pt x="555" y="739"/>
                    </a:lnTo>
                    <a:lnTo>
                      <a:pt x="546" y="716"/>
                    </a:lnTo>
                    <a:lnTo>
                      <a:pt x="539" y="691"/>
                    </a:lnTo>
                    <a:lnTo>
                      <a:pt x="533" y="666"/>
                    </a:lnTo>
                    <a:lnTo>
                      <a:pt x="527" y="641"/>
                    </a:lnTo>
                    <a:lnTo>
                      <a:pt x="523" y="615"/>
                    </a:lnTo>
                    <a:lnTo>
                      <a:pt x="518" y="590"/>
                    </a:lnTo>
                    <a:lnTo>
                      <a:pt x="505" y="580"/>
                    </a:lnTo>
                    <a:lnTo>
                      <a:pt x="492" y="570"/>
                    </a:lnTo>
                    <a:lnTo>
                      <a:pt x="479" y="560"/>
                    </a:lnTo>
                    <a:lnTo>
                      <a:pt x="466" y="549"/>
                    </a:lnTo>
                    <a:lnTo>
                      <a:pt x="454" y="538"/>
                    </a:lnTo>
                    <a:lnTo>
                      <a:pt x="441" y="527"/>
                    </a:lnTo>
                    <a:lnTo>
                      <a:pt x="431" y="514"/>
                    </a:lnTo>
                    <a:lnTo>
                      <a:pt x="421" y="501"/>
                    </a:lnTo>
                    <a:lnTo>
                      <a:pt x="410" y="501"/>
                    </a:lnTo>
                    <a:lnTo>
                      <a:pt x="396" y="498"/>
                    </a:lnTo>
                    <a:lnTo>
                      <a:pt x="383" y="492"/>
                    </a:lnTo>
                    <a:lnTo>
                      <a:pt x="371" y="485"/>
                    </a:lnTo>
                    <a:lnTo>
                      <a:pt x="360" y="477"/>
                    </a:lnTo>
                    <a:lnTo>
                      <a:pt x="351" y="470"/>
                    </a:lnTo>
                    <a:lnTo>
                      <a:pt x="345" y="464"/>
                    </a:lnTo>
                    <a:lnTo>
                      <a:pt x="343" y="462"/>
                    </a:lnTo>
                    <a:lnTo>
                      <a:pt x="349" y="461"/>
                    </a:lnTo>
                    <a:lnTo>
                      <a:pt x="355" y="462"/>
                    </a:lnTo>
                    <a:lnTo>
                      <a:pt x="359" y="463"/>
                    </a:lnTo>
                    <a:lnTo>
                      <a:pt x="365" y="463"/>
                    </a:lnTo>
                    <a:lnTo>
                      <a:pt x="371" y="464"/>
                    </a:lnTo>
                    <a:lnTo>
                      <a:pt x="378" y="466"/>
                    </a:lnTo>
                    <a:lnTo>
                      <a:pt x="383" y="464"/>
                    </a:lnTo>
                    <a:lnTo>
                      <a:pt x="390" y="462"/>
                    </a:lnTo>
                    <a:lnTo>
                      <a:pt x="406" y="448"/>
                    </a:lnTo>
                    <a:lnTo>
                      <a:pt x="416" y="433"/>
                    </a:lnTo>
                    <a:lnTo>
                      <a:pt x="419" y="416"/>
                    </a:lnTo>
                    <a:lnTo>
                      <a:pt x="424" y="399"/>
                    </a:lnTo>
                    <a:lnTo>
                      <a:pt x="421" y="387"/>
                    </a:lnTo>
                    <a:lnTo>
                      <a:pt x="420" y="376"/>
                    </a:lnTo>
                    <a:lnTo>
                      <a:pt x="417" y="364"/>
                    </a:lnTo>
                    <a:lnTo>
                      <a:pt x="414" y="353"/>
                    </a:lnTo>
                    <a:lnTo>
                      <a:pt x="410" y="342"/>
                    </a:lnTo>
                    <a:lnTo>
                      <a:pt x="404" y="334"/>
                    </a:lnTo>
                    <a:lnTo>
                      <a:pt x="397" y="326"/>
                    </a:lnTo>
                    <a:lnTo>
                      <a:pt x="388" y="320"/>
                    </a:lnTo>
                    <a:lnTo>
                      <a:pt x="371" y="316"/>
                    </a:lnTo>
                    <a:lnTo>
                      <a:pt x="353" y="312"/>
                    </a:lnTo>
                    <a:lnTo>
                      <a:pt x="336" y="309"/>
                    </a:lnTo>
                    <a:lnTo>
                      <a:pt x="319" y="307"/>
                    </a:lnTo>
                    <a:lnTo>
                      <a:pt x="302" y="303"/>
                    </a:lnTo>
                    <a:lnTo>
                      <a:pt x="284" y="300"/>
                    </a:lnTo>
                    <a:lnTo>
                      <a:pt x="268" y="296"/>
                    </a:lnTo>
                    <a:lnTo>
                      <a:pt x="251" y="293"/>
                    </a:lnTo>
                    <a:lnTo>
                      <a:pt x="234" y="288"/>
                    </a:lnTo>
                    <a:lnTo>
                      <a:pt x="218" y="284"/>
                    </a:lnTo>
                    <a:lnTo>
                      <a:pt x="201" y="279"/>
                    </a:lnTo>
                    <a:lnTo>
                      <a:pt x="185" y="272"/>
                    </a:lnTo>
                    <a:lnTo>
                      <a:pt x="169" y="265"/>
                    </a:lnTo>
                    <a:lnTo>
                      <a:pt x="154" y="257"/>
                    </a:lnTo>
                    <a:lnTo>
                      <a:pt x="139" y="248"/>
                    </a:lnTo>
                    <a:lnTo>
                      <a:pt x="125" y="237"/>
                    </a:lnTo>
                    <a:lnTo>
                      <a:pt x="115" y="277"/>
                    </a:lnTo>
                    <a:lnTo>
                      <a:pt x="107" y="317"/>
                    </a:lnTo>
                    <a:lnTo>
                      <a:pt x="100" y="360"/>
                    </a:lnTo>
                    <a:lnTo>
                      <a:pt x="98" y="401"/>
                    </a:lnTo>
                    <a:lnTo>
                      <a:pt x="98" y="445"/>
                    </a:lnTo>
                    <a:lnTo>
                      <a:pt x="102" y="487"/>
                    </a:lnTo>
                    <a:lnTo>
                      <a:pt x="110" y="530"/>
                    </a:lnTo>
                    <a:lnTo>
                      <a:pt x="122" y="573"/>
                    </a:lnTo>
                    <a:lnTo>
                      <a:pt x="133" y="592"/>
                    </a:lnTo>
                    <a:lnTo>
                      <a:pt x="145" y="614"/>
                    </a:lnTo>
                    <a:lnTo>
                      <a:pt x="159" y="635"/>
                    </a:lnTo>
                    <a:lnTo>
                      <a:pt x="173" y="655"/>
                    </a:lnTo>
                    <a:lnTo>
                      <a:pt x="189" y="673"/>
                    </a:lnTo>
                    <a:lnTo>
                      <a:pt x="207" y="689"/>
                    </a:lnTo>
                    <a:lnTo>
                      <a:pt x="227" y="702"/>
                    </a:lnTo>
                    <a:lnTo>
                      <a:pt x="250" y="711"/>
                    </a:lnTo>
                    <a:lnTo>
                      <a:pt x="256" y="711"/>
                    </a:lnTo>
                    <a:lnTo>
                      <a:pt x="262" y="709"/>
                    </a:lnTo>
                    <a:lnTo>
                      <a:pt x="269" y="706"/>
                    </a:lnTo>
                    <a:lnTo>
                      <a:pt x="275" y="704"/>
                    </a:lnTo>
                    <a:lnTo>
                      <a:pt x="281" y="702"/>
                    </a:lnTo>
                    <a:lnTo>
                      <a:pt x="287" y="701"/>
                    </a:lnTo>
                    <a:lnTo>
                      <a:pt x="290" y="703"/>
                    </a:lnTo>
                    <a:lnTo>
                      <a:pt x="294" y="708"/>
                    </a:lnTo>
                    <a:lnTo>
                      <a:pt x="287" y="712"/>
                    </a:lnTo>
                    <a:lnTo>
                      <a:pt x="280" y="716"/>
                    </a:lnTo>
                    <a:lnTo>
                      <a:pt x="273" y="719"/>
                    </a:lnTo>
                    <a:lnTo>
                      <a:pt x="266" y="721"/>
                    </a:lnTo>
                    <a:lnTo>
                      <a:pt x="259" y="723"/>
                    </a:lnTo>
                    <a:lnTo>
                      <a:pt x="251" y="724"/>
                    </a:lnTo>
                    <a:lnTo>
                      <a:pt x="243" y="723"/>
                    </a:lnTo>
                    <a:lnTo>
                      <a:pt x="235" y="720"/>
                    </a:lnTo>
                    <a:lnTo>
                      <a:pt x="212" y="710"/>
                    </a:lnTo>
                    <a:lnTo>
                      <a:pt x="191" y="698"/>
                    </a:lnTo>
                    <a:lnTo>
                      <a:pt x="171" y="686"/>
                    </a:lnTo>
                    <a:lnTo>
                      <a:pt x="153" y="671"/>
                    </a:lnTo>
                    <a:lnTo>
                      <a:pt x="137" y="655"/>
                    </a:lnTo>
                    <a:lnTo>
                      <a:pt x="122" y="637"/>
                    </a:lnTo>
                    <a:lnTo>
                      <a:pt x="108" y="618"/>
                    </a:lnTo>
                    <a:lnTo>
                      <a:pt x="97" y="598"/>
                    </a:lnTo>
                    <a:lnTo>
                      <a:pt x="86" y="577"/>
                    </a:lnTo>
                    <a:lnTo>
                      <a:pt x="77" y="555"/>
                    </a:lnTo>
                    <a:lnTo>
                      <a:pt x="69" y="532"/>
                    </a:lnTo>
                    <a:lnTo>
                      <a:pt x="63" y="509"/>
                    </a:lnTo>
                    <a:lnTo>
                      <a:pt x="59" y="485"/>
                    </a:lnTo>
                    <a:lnTo>
                      <a:pt x="55" y="461"/>
                    </a:lnTo>
                    <a:lnTo>
                      <a:pt x="53" y="437"/>
                    </a:lnTo>
                    <a:lnTo>
                      <a:pt x="53" y="411"/>
                    </a:lnTo>
                    <a:lnTo>
                      <a:pt x="53" y="330"/>
                    </a:lnTo>
                    <a:lnTo>
                      <a:pt x="45" y="330"/>
                    </a:lnTo>
                    <a:lnTo>
                      <a:pt x="38" y="330"/>
                    </a:lnTo>
                    <a:lnTo>
                      <a:pt x="30" y="330"/>
                    </a:lnTo>
                    <a:lnTo>
                      <a:pt x="22" y="328"/>
                    </a:lnTo>
                    <a:lnTo>
                      <a:pt x="15" y="326"/>
                    </a:lnTo>
                    <a:lnTo>
                      <a:pt x="9" y="323"/>
                    </a:lnTo>
                    <a:lnTo>
                      <a:pt x="3" y="319"/>
                    </a:lnTo>
                    <a:lnTo>
                      <a:pt x="0" y="314"/>
                    </a:lnTo>
                    <a:lnTo>
                      <a:pt x="56" y="294"/>
                    </a:lnTo>
                    <a:lnTo>
                      <a:pt x="61" y="269"/>
                    </a:lnTo>
                    <a:lnTo>
                      <a:pt x="65" y="242"/>
                    </a:lnTo>
                    <a:lnTo>
                      <a:pt x="72" y="217"/>
                    </a:lnTo>
                    <a:lnTo>
                      <a:pt x="87" y="196"/>
                    </a:lnTo>
                    <a:lnTo>
                      <a:pt x="78" y="184"/>
                    </a:lnTo>
                    <a:lnTo>
                      <a:pt x="71" y="171"/>
                    </a:lnTo>
                    <a:lnTo>
                      <a:pt x="64" y="156"/>
                    </a:lnTo>
                    <a:lnTo>
                      <a:pt x="60" y="141"/>
                    </a:lnTo>
                    <a:lnTo>
                      <a:pt x="56" y="126"/>
                    </a:lnTo>
                    <a:lnTo>
                      <a:pt x="56" y="110"/>
                    </a:lnTo>
                    <a:lnTo>
                      <a:pt x="57" y="93"/>
                    </a:lnTo>
                    <a:lnTo>
                      <a:pt x="63" y="77"/>
                    </a:lnTo>
                    <a:lnTo>
                      <a:pt x="70" y="65"/>
                    </a:lnTo>
                    <a:lnTo>
                      <a:pt x="77" y="53"/>
                    </a:lnTo>
                    <a:lnTo>
                      <a:pt x="85" y="42"/>
                    </a:lnTo>
                    <a:lnTo>
                      <a:pt x="94" y="31"/>
                    </a:lnTo>
                    <a:lnTo>
                      <a:pt x="103" y="22"/>
                    </a:lnTo>
                    <a:lnTo>
                      <a:pt x="115" y="14"/>
                    </a:lnTo>
                    <a:lnTo>
                      <a:pt x="125" y="7"/>
                    </a:lnTo>
                    <a:lnTo>
                      <a:pt x="138" y="0"/>
                    </a:lnTo>
                    <a:lnTo>
                      <a:pt x="144" y="8"/>
                    </a:lnTo>
                    <a:lnTo>
                      <a:pt x="145" y="15"/>
                    </a:lnTo>
                    <a:lnTo>
                      <a:pt x="142" y="22"/>
                    </a:lnTo>
                    <a:lnTo>
                      <a:pt x="135" y="28"/>
                    </a:lnTo>
                    <a:lnTo>
                      <a:pt x="127" y="34"/>
                    </a:lnTo>
                    <a:lnTo>
                      <a:pt x="120" y="40"/>
                    </a:lnTo>
                    <a:lnTo>
                      <a:pt x="113" y="47"/>
                    </a:lnTo>
                    <a:lnTo>
                      <a:pt x="109" y="55"/>
                    </a:lnTo>
                    <a:lnTo>
                      <a:pt x="102" y="83"/>
                    </a:lnTo>
                    <a:lnTo>
                      <a:pt x="103" y="113"/>
                    </a:lnTo>
                    <a:lnTo>
                      <a:pt x="110" y="141"/>
                    </a:lnTo>
                    <a:lnTo>
                      <a:pt x="122" y="166"/>
                    </a:lnTo>
                    <a:lnTo>
                      <a:pt x="138" y="184"/>
                    </a:lnTo>
                    <a:lnTo>
                      <a:pt x="154" y="201"/>
                    </a:lnTo>
                    <a:lnTo>
                      <a:pt x="173" y="214"/>
                    </a:lnTo>
                    <a:lnTo>
                      <a:pt x="192" y="226"/>
                    </a:lnTo>
                    <a:lnTo>
                      <a:pt x="212" y="235"/>
                    </a:lnTo>
                    <a:lnTo>
                      <a:pt x="232" y="242"/>
                    </a:lnTo>
                    <a:lnTo>
                      <a:pt x="254" y="249"/>
                    </a:lnTo>
                    <a:lnTo>
                      <a:pt x="276" y="255"/>
                    </a:lnTo>
                    <a:lnTo>
                      <a:pt x="298" y="259"/>
                    </a:lnTo>
                    <a:lnTo>
                      <a:pt x="320" y="265"/>
                    </a:lnTo>
                    <a:lnTo>
                      <a:pt x="342" y="271"/>
                    </a:lnTo>
                    <a:lnTo>
                      <a:pt x="364" y="277"/>
                    </a:lnTo>
                    <a:lnTo>
                      <a:pt x="385" y="284"/>
                    </a:lnTo>
                    <a:lnTo>
                      <a:pt x="405" y="293"/>
                    </a:lnTo>
                    <a:lnTo>
                      <a:pt x="425" y="302"/>
                    </a:lnTo>
                    <a:lnTo>
                      <a:pt x="444" y="315"/>
                    </a:lnTo>
                    <a:lnTo>
                      <a:pt x="459" y="317"/>
                    </a:lnTo>
                    <a:lnTo>
                      <a:pt x="474" y="322"/>
                    </a:lnTo>
                    <a:lnTo>
                      <a:pt x="488" y="328"/>
                    </a:lnTo>
                    <a:lnTo>
                      <a:pt x="501" y="337"/>
                    </a:lnTo>
                    <a:lnTo>
                      <a:pt x="512" y="347"/>
                    </a:lnTo>
                    <a:lnTo>
                      <a:pt x="523" y="358"/>
                    </a:lnTo>
                    <a:lnTo>
                      <a:pt x="531" y="370"/>
                    </a:lnTo>
                    <a:lnTo>
                      <a:pt x="539" y="384"/>
                    </a:lnTo>
                    <a:lnTo>
                      <a:pt x="541" y="396"/>
                    </a:lnTo>
                    <a:lnTo>
                      <a:pt x="540" y="410"/>
                    </a:lnTo>
                    <a:lnTo>
                      <a:pt x="534" y="421"/>
                    </a:lnTo>
                    <a:lnTo>
                      <a:pt x="524" y="430"/>
                    </a:lnTo>
                    <a:lnTo>
                      <a:pt x="517" y="430"/>
                    </a:lnTo>
                    <a:lnTo>
                      <a:pt x="510" y="426"/>
                    </a:lnTo>
                    <a:lnTo>
                      <a:pt x="502" y="422"/>
                    </a:lnTo>
                    <a:lnTo>
                      <a:pt x="495" y="417"/>
                    </a:lnTo>
                    <a:lnTo>
                      <a:pt x="488" y="411"/>
                    </a:lnTo>
                    <a:lnTo>
                      <a:pt x="482" y="406"/>
                    </a:lnTo>
                    <a:lnTo>
                      <a:pt x="479" y="402"/>
                    </a:lnTo>
                    <a:lnTo>
                      <a:pt x="478" y="401"/>
                    </a:lnTo>
                    <a:lnTo>
                      <a:pt x="485" y="405"/>
                    </a:lnTo>
                    <a:lnTo>
                      <a:pt x="492" y="409"/>
                    </a:lnTo>
                    <a:lnTo>
                      <a:pt x="497" y="413"/>
                    </a:lnTo>
                    <a:lnTo>
                      <a:pt x="505" y="414"/>
                    </a:lnTo>
                    <a:lnTo>
                      <a:pt x="511" y="409"/>
                    </a:lnTo>
                    <a:lnTo>
                      <a:pt x="515" y="402"/>
                    </a:lnTo>
                    <a:lnTo>
                      <a:pt x="516" y="396"/>
                    </a:lnTo>
                    <a:lnTo>
                      <a:pt x="516" y="388"/>
                    </a:lnTo>
                    <a:lnTo>
                      <a:pt x="508" y="383"/>
                    </a:lnTo>
                    <a:lnTo>
                      <a:pt x="501" y="375"/>
                    </a:lnTo>
                    <a:lnTo>
                      <a:pt x="493" y="368"/>
                    </a:lnTo>
                    <a:lnTo>
                      <a:pt x="484" y="361"/>
                    </a:lnTo>
                    <a:lnTo>
                      <a:pt x="476" y="354"/>
                    </a:lnTo>
                    <a:lnTo>
                      <a:pt x="466" y="349"/>
                    </a:lnTo>
                    <a:lnTo>
                      <a:pt x="456" y="346"/>
                    </a:lnTo>
                    <a:lnTo>
                      <a:pt x="447" y="346"/>
                    </a:lnTo>
                    <a:lnTo>
                      <a:pt x="454" y="368"/>
                    </a:lnTo>
                    <a:lnTo>
                      <a:pt x="457" y="392"/>
                    </a:lnTo>
                    <a:lnTo>
                      <a:pt x="458" y="416"/>
                    </a:lnTo>
                    <a:lnTo>
                      <a:pt x="461" y="440"/>
                    </a:lnTo>
                    <a:lnTo>
                      <a:pt x="463" y="464"/>
                    </a:lnTo>
                    <a:lnTo>
                      <a:pt x="469" y="487"/>
                    </a:lnTo>
                    <a:lnTo>
                      <a:pt x="480" y="509"/>
                    </a:lnTo>
                    <a:lnTo>
                      <a:pt x="496" y="529"/>
                    </a:lnTo>
                    <a:lnTo>
                      <a:pt x="510" y="544"/>
                    </a:lnTo>
                    <a:lnTo>
                      <a:pt x="524" y="560"/>
                    </a:lnTo>
                    <a:lnTo>
                      <a:pt x="539" y="575"/>
                    </a:lnTo>
                    <a:lnTo>
                      <a:pt x="556" y="589"/>
                    </a:lnTo>
                    <a:lnTo>
                      <a:pt x="573" y="600"/>
                    </a:lnTo>
                    <a:lnTo>
                      <a:pt x="592" y="608"/>
                    </a:lnTo>
                    <a:lnTo>
                      <a:pt x="611" y="612"/>
                    </a:lnTo>
                    <a:lnTo>
                      <a:pt x="633" y="611"/>
                    </a:lnTo>
                    <a:lnTo>
                      <a:pt x="637" y="607"/>
                    </a:lnTo>
                    <a:lnTo>
                      <a:pt x="641" y="604"/>
                    </a:lnTo>
                    <a:lnTo>
                      <a:pt x="646" y="602"/>
                    </a:lnTo>
                    <a:lnTo>
                      <a:pt x="649" y="598"/>
                    </a:lnTo>
                    <a:lnTo>
                      <a:pt x="645" y="593"/>
                    </a:lnTo>
                    <a:lnTo>
                      <a:pt x="639" y="591"/>
                    </a:lnTo>
                    <a:lnTo>
                      <a:pt x="634" y="589"/>
                    </a:lnTo>
                    <a:lnTo>
                      <a:pt x="633" y="583"/>
                    </a:lnTo>
                    <a:lnTo>
                      <a:pt x="640" y="578"/>
                    </a:lnTo>
                    <a:lnTo>
                      <a:pt x="647" y="576"/>
                    </a:lnTo>
                    <a:lnTo>
                      <a:pt x="656" y="575"/>
                    </a:lnTo>
                    <a:lnTo>
                      <a:pt x="664" y="577"/>
                    </a:lnTo>
                    <a:lnTo>
                      <a:pt x="671" y="584"/>
                    </a:lnTo>
                    <a:lnTo>
                      <a:pt x="675" y="592"/>
                    </a:lnTo>
                    <a:lnTo>
                      <a:pt x="676" y="600"/>
                    </a:lnTo>
                    <a:lnTo>
                      <a:pt x="675" y="608"/>
                    </a:lnTo>
                    <a:lnTo>
                      <a:pt x="674" y="619"/>
                    </a:lnTo>
                    <a:lnTo>
                      <a:pt x="668" y="628"/>
                    </a:lnTo>
                    <a:lnTo>
                      <a:pt x="657" y="636"/>
                    </a:lnTo>
                    <a:lnTo>
                      <a:pt x="645" y="643"/>
                    </a:lnTo>
                    <a:lnTo>
                      <a:pt x="630" y="644"/>
                    </a:lnTo>
                    <a:lnTo>
                      <a:pt x="616" y="643"/>
                    </a:lnTo>
                    <a:lnTo>
                      <a:pt x="602" y="641"/>
                    </a:lnTo>
                    <a:lnTo>
                      <a:pt x="590" y="637"/>
                    </a:lnTo>
                    <a:lnTo>
                      <a:pt x="577" y="631"/>
                    </a:lnTo>
                    <a:lnTo>
                      <a:pt x="565" y="627"/>
                    </a:lnTo>
                    <a:lnTo>
                      <a:pt x="556" y="620"/>
                    </a:lnTo>
                    <a:lnTo>
                      <a:pt x="547" y="614"/>
                    </a:lnTo>
                    <a:lnTo>
                      <a:pt x="554" y="636"/>
                    </a:lnTo>
                    <a:lnTo>
                      <a:pt x="562" y="658"/>
                    </a:lnTo>
                    <a:lnTo>
                      <a:pt x="571" y="679"/>
                    </a:lnTo>
                    <a:lnTo>
                      <a:pt x="581" y="701"/>
                    </a:lnTo>
                    <a:lnTo>
                      <a:pt x="593" y="721"/>
                    </a:lnTo>
                    <a:lnTo>
                      <a:pt x="605" y="743"/>
                    </a:lnTo>
                    <a:lnTo>
                      <a:pt x="617" y="764"/>
                    </a:lnTo>
                    <a:lnTo>
                      <a:pt x="631" y="784"/>
                    </a:lnTo>
                    <a:lnTo>
                      <a:pt x="615" y="8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02" name="Freeform 168"/>
              <p:cNvSpPr>
                <a:spLocks/>
              </p:cNvSpPr>
              <p:nvPr/>
            </p:nvSpPr>
            <p:spPr bwMode="auto">
              <a:xfrm>
                <a:off x="3350" y="2622"/>
                <a:ext cx="130" cy="250"/>
              </a:xfrm>
              <a:custGeom>
                <a:avLst/>
                <a:gdLst>
                  <a:gd name="T0" fmla="*/ 1 w 260"/>
                  <a:gd name="T1" fmla="*/ 0 h 501"/>
                  <a:gd name="T2" fmla="*/ 1 w 260"/>
                  <a:gd name="T3" fmla="*/ 0 h 501"/>
                  <a:gd name="T4" fmla="*/ 1 w 260"/>
                  <a:gd name="T5" fmla="*/ 0 h 501"/>
                  <a:gd name="T6" fmla="*/ 1 w 260"/>
                  <a:gd name="T7" fmla="*/ 0 h 501"/>
                  <a:gd name="T8" fmla="*/ 1 w 260"/>
                  <a:gd name="T9" fmla="*/ 0 h 501"/>
                  <a:gd name="T10" fmla="*/ 1 w 260"/>
                  <a:gd name="T11" fmla="*/ 0 h 501"/>
                  <a:gd name="T12" fmla="*/ 1 w 260"/>
                  <a:gd name="T13" fmla="*/ 0 h 501"/>
                  <a:gd name="T14" fmla="*/ 1 w 260"/>
                  <a:gd name="T15" fmla="*/ 0 h 501"/>
                  <a:gd name="T16" fmla="*/ 1 w 260"/>
                  <a:gd name="T17" fmla="*/ 0 h 501"/>
                  <a:gd name="T18" fmla="*/ 1 w 260"/>
                  <a:gd name="T19" fmla="*/ 0 h 501"/>
                  <a:gd name="T20" fmla="*/ 1 w 260"/>
                  <a:gd name="T21" fmla="*/ 0 h 501"/>
                  <a:gd name="T22" fmla="*/ 1 w 260"/>
                  <a:gd name="T23" fmla="*/ 0 h 501"/>
                  <a:gd name="T24" fmla="*/ 1 w 260"/>
                  <a:gd name="T25" fmla="*/ 0 h 501"/>
                  <a:gd name="T26" fmla="*/ 1 w 260"/>
                  <a:gd name="T27" fmla="*/ 0 h 501"/>
                  <a:gd name="T28" fmla="*/ 1 w 260"/>
                  <a:gd name="T29" fmla="*/ 0 h 501"/>
                  <a:gd name="T30" fmla="*/ 1 w 260"/>
                  <a:gd name="T31" fmla="*/ 0 h 501"/>
                  <a:gd name="T32" fmla="*/ 1 w 260"/>
                  <a:gd name="T33" fmla="*/ 0 h 501"/>
                  <a:gd name="T34" fmla="*/ 1 w 260"/>
                  <a:gd name="T35" fmla="*/ 0 h 501"/>
                  <a:gd name="T36" fmla="*/ 1 w 260"/>
                  <a:gd name="T37" fmla="*/ 0 h 501"/>
                  <a:gd name="T38" fmla="*/ 1 w 260"/>
                  <a:gd name="T39" fmla="*/ 0 h 501"/>
                  <a:gd name="T40" fmla="*/ 1 w 260"/>
                  <a:gd name="T41" fmla="*/ 0 h 501"/>
                  <a:gd name="T42" fmla="*/ 1 w 260"/>
                  <a:gd name="T43" fmla="*/ 0 h 501"/>
                  <a:gd name="T44" fmla="*/ 1 w 260"/>
                  <a:gd name="T45" fmla="*/ 0 h 501"/>
                  <a:gd name="T46" fmla="*/ 1 w 260"/>
                  <a:gd name="T47" fmla="*/ 0 h 501"/>
                  <a:gd name="T48" fmla="*/ 1 w 260"/>
                  <a:gd name="T49" fmla="*/ 0 h 501"/>
                  <a:gd name="T50" fmla="*/ 1 w 260"/>
                  <a:gd name="T51" fmla="*/ 0 h 501"/>
                  <a:gd name="T52" fmla="*/ 1 w 260"/>
                  <a:gd name="T53" fmla="*/ 0 h 501"/>
                  <a:gd name="T54" fmla="*/ 1 w 260"/>
                  <a:gd name="T55" fmla="*/ 0 h 501"/>
                  <a:gd name="T56" fmla="*/ 1 w 260"/>
                  <a:gd name="T57" fmla="*/ 0 h 501"/>
                  <a:gd name="T58" fmla="*/ 1 w 260"/>
                  <a:gd name="T59" fmla="*/ 0 h 501"/>
                  <a:gd name="T60" fmla="*/ 1 w 260"/>
                  <a:gd name="T61" fmla="*/ 0 h 501"/>
                  <a:gd name="T62" fmla="*/ 1 w 260"/>
                  <a:gd name="T63" fmla="*/ 0 h 50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60"/>
                  <a:gd name="T97" fmla="*/ 0 h 501"/>
                  <a:gd name="T98" fmla="*/ 260 w 260"/>
                  <a:gd name="T99" fmla="*/ 501 h 501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60" h="501">
                    <a:moveTo>
                      <a:pt x="232" y="111"/>
                    </a:moveTo>
                    <a:lnTo>
                      <a:pt x="248" y="153"/>
                    </a:lnTo>
                    <a:lnTo>
                      <a:pt x="257" y="198"/>
                    </a:lnTo>
                    <a:lnTo>
                      <a:pt x="260" y="246"/>
                    </a:lnTo>
                    <a:lnTo>
                      <a:pt x="258" y="293"/>
                    </a:lnTo>
                    <a:lnTo>
                      <a:pt x="249" y="339"/>
                    </a:lnTo>
                    <a:lnTo>
                      <a:pt x="234" y="384"/>
                    </a:lnTo>
                    <a:lnTo>
                      <a:pt x="213" y="424"/>
                    </a:lnTo>
                    <a:lnTo>
                      <a:pt x="186" y="461"/>
                    </a:lnTo>
                    <a:lnTo>
                      <a:pt x="175" y="470"/>
                    </a:lnTo>
                    <a:lnTo>
                      <a:pt x="160" y="478"/>
                    </a:lnTo>
                    <a:lnTo>
                      <a:pt x="144" y="486"/>
                    </a:lnTo>
                    <a:lnTo>
                      <a:pt x="127" y="493"/>
                    </a:lnTo>
                    <a:lnTo>
                      <a:pt x="111" y="498"/>
                    </a:lnTo>
                    <a:lnTo>
                      <a:pt x="97" y="501"/>
                    </a:lnTo>
                    <a:lnTo>
                      <a:pt x="87" y="501"/>
                    </a:lnTo>
                    <a:lnTo>
                      <a:pt x="82" y="499"/>
                    </a:lnTo>
                    <a:lnTo>
                      <a:pt x="87" y="493"/>
                    </a:lnTo>
                    <a:lnTo>
                      <a:pt x="96" y="485"/>
                    </a:lnTo>
                    <a:lnTo>
                      <a:pt x="108" y="475"/>
                    </a:lnTo>
                    <a:lnTo>
                      <a:pt x="123" y="464"/>
                    </a:lnTo>
                    <a:lnTo>
                      <a:pt x="140" y="453"/>
                    </a:lnTo>
                    <a:lnTo>
                      <a:pt x="154" y="441"/>
                    </a:lnTo>
                    <a:lnTo>
                      <a:pt x="167" y="430"/>
                    </a:lnTo>
                    <a:lnTo>
                      <a:pt x="175" y="421"/>
                    </a:lnTo>
                    <a:lnTo>
                      <a:pt x="188" y="388"/>
                    </a:lnTo>
                    <a:lnTo>
                      <a:pt x="198" y="355"/>
                    </a:lnTo>
                    <a:lnTo>
                      <a:pt x="205" y="319"/>
                    </a:lnTo>
                    <a:lnTo>
                      <a:pt x="210" y="284"/>
                    </a:lnTo>
                    <a:lnTo>
                      <a:pt x="212" y="247"/>
                    </a:lnTo>
                    <a:lnTo>
                      <a:pt x="210" y="210"/>
                    </a:lnTo>
                    <a:lnTo>
                      <a:pt x="206" y="174"/>
                    </a:lnTo>
                    <a:lnTo>
                      <a:pt x="198" y="140"/>
                    </a:lnTo>
                    <a:lnTo>
                      <a:pt x="196" y="130"/>
                    </a:lnTo>
                    <a:lnTo>
                      <a:pt x="194" y="120"/>
                    </a:lnTo>
                    <a:lnTo>
                      <a:pt x="190" y="111"/>
                    </a:lnTo>
                    <a:lnTo>
                      <a:pt x="186" y="103"/>
                    </a:lnTo>
                    <a:lnTo>
                      <a:pt x="181" y="93"/>
                    </a:lnTo>
                    <a:lnTo>
                      <a:pt x="175" y="85"/>
                    </a:lnTo>
                    <a:lnTo>
                      <a:pt x="169" y="78"/>
                    </a:lnTo>
                    <a:lnTo>
                      <a:pt x="163" y="70"/>
                    </a:lnTo>
                    <a:lnTo>
                      <a:pt x="140" y="53"/>
                    </a:lnTo>
                    <a:lnTo>
                      <a:pt x="114" y="40"/>
                    </a:lnTo>
                    <a:lnTo>
                      <a:pt x="87" y="32"/>
                    </a:lnTo>
                    <a:lnTo>
                      <a:pt x="61" y="27"/>
                    </a:lnTo>
                    <a:lnTo>
                      <a:pt x="37" y="24"/>
                    </a:lnTo>
                    <a:lnTo>
                      <a:pt x="17" y="24"/>
                    </a:lnTo>
                    <a:lnTo>
                      <a:pt x="5" y="24"/>
                    </a:lnTo>
                    <a:lnTo>
                      <a:pt x="0" y="24"/>
                    </a:lnTo>
                    <a:lnTo>
                      <a:pt x="16" y="13"/>
                    </a:lnTo>
                    <a:lnTo>
                      <a:pt x="34" y="6"/>
                    </a:lnTo>
                    <a:lnTo>
                      <a:pt x="53" y="1"/>
                    </a:lnTo>
                    <a:lnTo>
                      <a:pt x="73" y="0"/>
                    </a:lnTo>
                    <a:lnTo>
                      <a:pt x="92" y="2"/>
                    </a:lnTo>
                    <a:lnTo>
                      <a:pt x="112" y="6"/>
                    </a:lnTo>
                    <a:lnTo>
                      <a:pt x="130" y="12"/>
                    </a:lnTo>
                    <a:lnTo>
                      <a:pt x="148" y="19"/>
                    </a:lnTo>
                    <a:lnTo>
                      <a:pt x="160" y="28"/>
                    </a:lnTo>
                    <a:lnTo>
                      <a:pt x="173" y="37"/>
                    </a:lnTo>
                    <a:lnTo>
                      <a:pt x="184" y="47"/>
                    </a:lnTo>
                    <a:lnTo>
                      <a:pt x="196" y="59"/>
                    </a:lnTo>
                    <a:lnTo>
                      <a:pt x="206" y="72"/>
                    </a:lnTo>
                    <a:lnTo>
                      <a:pt x="216" y="84"/>
                    </a:lnTo>
                    <a:lnTo>
                      <a:pt x="225" y="97"/>
                    </a:lnTo>
                    <a:lnTo>
                      <a:pt x="232" y="1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03" name="Freeform 169"/>
              <p:cNvSpPr>
                <a:spLocks/>
              </p:cNvSpPr>
              <p:nvPr/>
            </p:nvSpPr>
            <p:spPr bwMode="auto">
              <a:xfrm>
                <a:off x="2585" y="2651"/>
                <a:ext cx="321" cy="350"/>
              </a:xfrm>
              <a:custGeom>
                <a:avLst/>
                <a:gdLst>
                  <a:gd name="T0" fmla="*/ 2 w 641"/>
                  <a:gd name="T1" fmla="*/ 1 h 699"/>
                  <a:gd name="T2" fmla="*/ 2 w 641"/>
                  <a:gd name="T3" fmla="*/ 1 h 699"/>
                  <a:gd name="T4" fmla="*/ 2 w 641"/>
                  <a:gd name="T5" fmla="*/ 1 h 699"/>
                  <a:gd name="T6" fmla="*/ 2 w 641"/>
                  <a:gd name="T7" fmla="*/ 2 h 699"/>
                  <a:gd name="T8" fmla="*/ 2 w 641"/>
                  <a:gd name="T9" fmla="*/ 2 h 699"/>
                  <a:gd name="T10" fmla="*/ 2 w 641"/>
                  <a:gd name="T11" fmla="*/ 2 h 699"/>
                  <a:gd name="T12" fmla="*/ 2 w 641"/>
                  <a:gd name="T13" fmla="*/ 2 h 699"/>
                  <a:gd name="T14" fmla="*/ 2 w 641"/>
                  <a:gd name="T15" fmla="*/ 2 h 699"/>
                  <a:gd name="T16" fmla="*/ 2 w 641"/>
                  <a:gd name="T17" fmla="*/ 2 h 699"/>
                  <a:gd name="T18" fmla="*/ 1 w 641"/>
                  <a:gd name="T19" fmla="*/ 2 h 699"/>
                  <a:gd name="T20" fmla="*/ 1 w 641"/>
                  <a:gd name="T21" fmla="*/ 2 h 699"/>
                  <a:gd name="T22" fmla="*/ 1 w 641"/>
                  <a:gd name="T23" fmla="*/ 2 h 699"/>
                  <a:gd name="T24" fmla="*/ 1 w 641"/>
                  <a:gd name="T25" fmla="*/ 2 h 699"/>
                  <a:gd name="T26" fmla="*/ 1 w 641"/>
                  <a:gd name="T27" fmla="*/ 2 h 699"/>
                  <a:gd name="T28" fmla="*/ 1 w 641"/>
                  <a:gd name="T29" fmla="*/ 2 h 699"/>
                  <a:gd name="T30" fmla="*/ 1 w 641"/>
                  <a:gd name="T31" fmla="*/ 2 h 699"/>
                  <a:gd name="T32" fmla="*/ 1 w 641"/>
                  <a:gd name="T33" fmla="*/ 2 h 699"/>
                  <a:gd name="T34" fmla="*/ 1 w 641"/>
                  <a:gd name="T35" fmla="*/ 2 h 699"/>
                  <a:gd name="T36" fmla="*/ 1 w 641"/>
                  <a:gd name="T37" fmla="*/ 2 h 699"/>
                  <a:gd name="T38" fmla="*/ 1 w 641"/>
                  <a:gd name="T39" fmla="*/ 2 h 699"/>
                  <a:gd name="T40" fmla="*/ 1 w 641"/>
                  <a:gd name="T41" fmla="*/ 2 h 699"/>
                  <a:gd name="T42" fmla="*/ 0 w 641"/>
                  <a:gd name="T43" fmla="*/ 0 h 699"/>
                  <a:gd name="T44" fmla="*/ 2 w 641"/>
                  <a:gd name="T45" fmla="*/ 1 h 69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41"/>
                  <a:gd name="T70" fmla="*/ 0 h 699"/>
                  <a:gd name="T71" fmla="*/ 641 w 641"/>
                  <a:gd name="T72" fmla="*/ 699 h 69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41" h="699">
                    <a:moveTo>
                      <a:pt x="641" y="3"/>
                    </a:moveTo>
                    <a:lnTo>
                      <a:pt x="641" y="107"/>
                    </a:lnTo>
                    <a:lnTo>
                      <a:pt x="641" y="334"/>
                    </a:lnTo>
                    <a:lnTo>
                      <a:pt x="638" y="563"/>
                    </a:lnTo>
                    <a:lnTo>
                      <a:pt x="629" y="668"/>
                    </a:lnTo>
                    <a:lnTo>
                      <a:pt x="623" y="668"/>
                    </a:lnTo>
                    <a:lnTo>
                      <a:pt x="607" y="669"/>
                    </a:lnTo>
                    <a:lnTo>
                      <a:pt x="583" y="672"/>
                    </a:lnTo>
                    <a:lnTo>
                      <a:pt x="549" y="673"/>
                    </a:lnTo>
                    <a:lnTo>
                      <a:pt x="511" y="676"/>
                    </a:lnTo>
                    <a:lnTo>
                      <a:pt x="466" y="678"/>
                    </a:lnTo>
                    <a:lnTo>
                      <a:pt x="419" y="682"/>
                    </a:lnTo>
                    <a:lnTo>
                      <a:pt x="368" y="684"/>
                    </a:lnTo>
                    <a:lnTo>
                      <a:pt x="318" y="688"/>
                    </a:lnTo>
                    <a:lnTo>
                      <a:pt x="266" y="690"/>
                    </a:lnTo>
                    <a:lnTo>
                      <a:pt x="216" y="693"/>
                    </a:lnTo>
                    <a:lnTo>
                      <a:pt x="169" y="696"/>
                    </a:lnTo>
                    <a:lnTo>
                      <a:pt x="127" y="697"/>
                    </a:lnTo>
                    <a:lnTo>
                      <a:pt x="88" y="698"/>
                    </a:lnTo>
                    <a:lnTo>
                      <a:pt x="57" y="699"/>
                    </a:lnTo>
                    <a:lnTo>
                      <a:pt x="34" y="699"/>
                    </a:lnTo>
                    <a:lnTo>
                      <a:pt x="0" y="0"/>
                    </a:lnTo>
                    <a:lnTo>
                      <a:pt x="641" y="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04" name="Freeform 170"/>
              <p:cNvSpPr>
                <a:spLocks/>
              </p:cNvSpPr>
              <p:nvPr/>
            </p:nvSpPr>
            <p:spPr bwMode="auto">
              <a:xfrm>
                <a:off x="3295" y="2647"/>
                <a:ext cx="117" cy="218"/>
              </a:xfrm>
              <a:custGeom>
                <a:avLst/>
                <a:gdLst>
                  <a:gd name="T0" fmla="*/ 1 w 233"/>
                  <a:gd name="T1" fmla="*/ 1 h 434"/>
                  <a:gd name="T2" fmla="*/ 1 w 233"/>
                  <a:gd name="T3" fmla="*/ 1 h 434"/>
                  <a:gd name="T4" fmla="*/ 1 w 233"/>
                  <a:gd name="T5" fmla="*/ 1 h 434"/>
                  <a:gd name="T6" fmla="*/ 1 w 233"/>
                  <a:gd name="T7" fmla="*/ 1 h 434"/>
                  <a:gd name="T8" fmla="*/ 1 w 233"/>
                  <a:gd name="T9" fmla="*/ 1 h 434"/>
                  <a:gd name="T10" fmla="*/ 1 w 233"/>
                  <a:gd name="T11" fmla="*/ 1 h 434"/>
                  <a:gd name="T12" fmla="*/ 1 w 233"/>
                  <a:gd name="T13" fmla="*/ 1 h 434"/>
                  <a:gd name="T14" fmla="*/ 1 w 233"/>
                  <a:gd name="T15" fmla="*/ 1 h 434"/>
                  <a:gd name="T16" fmla="*/ 1 w 233"/>
                  <a:gd name="T17" fmla="*/ 1 h 434"/>
                  <a:gd name="T18" fmla="*/ 1 w 233"/>
                  <a:gd name="T19" fmla="*/ 1 h 434"/>
                  <a:gd name="T20" fmla="*/ 1 w 233"/>
                  <a:gd name="T21" fmla="*/ 1 h 434"/>
                  <a:gd name="T22" fmla="*/ 1 w 233"/>
                  <a:gd name="T23" fmla="*/ 1 h 434"/>
                  <a:gd name="T24" fmla="*/ 1 w 233"/>
                  <a:gd name="T25" fmla="*/ 1 h 434"/>
                  <a:gd name="T26" fmla="*/ 1 w 233"/>
                  <a:gd name="T27" fmla="*/ 1 h 434"/>
                  <a:gd name="T28" fmla="*/ 1 w 233"/>
                  <a:gd name="T29" fmla="*/ 1 h 434"/>
                  <a:gd name="T30" fmla="*/ 1 w 233"/>
                  <a:gd name="T31" fmla="*/ 1 h 434"/>
                  <a:gd name="T32" fmla="*/ 1 w 233"/>
                  <a:gd name="T33" fmla="*/ 1 h 434"/>
                  <a:gd name="T34" fmla="*/ 1 w 233"/>
                  <a:gd name="T35" fmla="*/ 1 h 434"/>
                  <a:gd name="T36" fmla="*/ 1 w 233"/>
                  <a:gd name="T37" fmla="*/ 1 h 434"/>
                  <a:gd name="T38" fmla="*/ 1 w 233"/>
                  <a:gd name="T39" fmla="*/ 1 h 434"/>
                  <a:gd name="T40" fmla="*/ 1 w 233"/>
                  <a:gd name="T41" fmla="*/ 1 h 434"/>
                  <a:gd name="T42" fmla="*/ 1 w 233"/>
                  <a:gd name="T43" fmla="*/ 1 h 434"/>
                  <a:gd name="T44" fmla="*/ 1 w 233"/>
                  <a:gd name="T45" fmla="*/ 1 h 434"/>
                  <a:gd name="T46" fmla="*/ 1 w 233"/>
                  <a:gd name="T47" fmla="*/ 1 h 434"/>
                  <a:gd name="T48" fmla="*/ 1 w 233"/>
                  <a:gd name="T49" fmla="*/ 1 h 434"/>
                  <a:gd name="T50" fmla="*/ 1 w 233"/>
                  <a:gd name="T51" fmla="*/ 1 h 434"/>
                  <a:gd name="T52" fmla="*/ 1 w 233"/>
                  <a:gd name="T53" fmla="*/ 1 h 434"/>
                  <a:gd name="T54" fmla="*/ 1 w 233"/>
                  <a:gd name="T55" fmla="*/ 1 h 434"/>
                  <a:gd name="T56" fmla="*/ 1 w 233"/>
                  <a:gd name="T57" fmla="*/ 1 h 434"/>
                  <a:gd name="T58" fmla="*/ 1 w 233"/>
                  <a:gd name="T59" fmla="*/ 1 h 434"/>
                  <a:gd name="T60" fmla="*/ 1 w 233"/>
                  <a:gd name="T61" fmla="*/ 1 h 434"/>
                  <a:gd name="T62" fmla="*/ 1 w 233"/>
                  <a:gd name="T63" fmla="*/ 1 h 434"/>
                  <a:gd name="T64" fmla="*/ 1 w 233"/>
                  <a:gd name="T65" fmla="*/ 1 h 434"/>
                  <a:gd name="T66" fmla="*/ 1 w 233"/>
                  <a:gd name="T67" fmla="*/ 1 h 434"/>
                  <a:gd name="T68" fmla="*/ 1 w 233"/>
                  <a:gd name="T69" fmla="*/ 1 h 434"/>
                  <a:gd name="T70" fmla="*/ 1 w 233"/>
                  <a:gd name="T71" fmla="*/ 1 h 434"/>
                  <a:gd name="T72" fmla="*/ 1 w 233"/>
                  <a:gd name="T73" fmla="*/ 1 h 434"/>
                  <a:gd name="T74" fmla="*/ 1 w 233"/>
                  <a:gd name="T75" fmla="*/ 1 h 434"/>
                  <a:gd name="T76" fmla="*/ 1 w 233"/>
                  <a:gd name="T77" fmla="*/ 1 h 434"/>
                  <a:gd name="T78" fmla="*/ 1 w 233"/>
                  <a:gd name="T79" fmla="*/ 1 h 434"/>
                  <a:gd name="T80" fmla="*/ 1 w 233"/>
                  <a:gd name="T81" fmla="*/ 1 h 434"/>
                  <a:gd name="T82" fmla="*/ 1 w 233"/>
                  <a:gd name="T83" fmla="*/ 1 h 434"/>
                  <a:gd name="T84" fmla="*/ 1 w 233"/>
                  <a:gd name="T85" fmla="*/ 1 h 4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233"/>
                  <a:gd name="T130" fmla="*/ 0 h 434"/>
                  <a:gd name="T131" fmla="*/ 233 w 233"/>
                  <a:gd name="T132" fmla="*/ 434 h 4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233" h="434">
                    <a:moveTo>
                      <a:pt x="133" y="147"/>
                    </a:moveTo>
                    <a:lnTo>
                      <a:pt x="137" y="164"/>
                    </a:lnTo>
                    <a:lnTo>
                      <a:pt x="137" y="180"/>
                    </a:lnTo>
                    <a:lnTo>
                      <a:pt x="135" y="196"/>
                    </a:lnTo>
                    <a:lnTo>
                      <a:pt x="130" y="211"/>
                    </a:lnTo>
                    <a:lnTo>
                      <a:pt x="122" y="226"/>
                    </a:lnTo>
                    <a:lnTo>
                      <a:pt x="114" y="240"/>
                    </a:lnTo>
                    <a:lnTo>
                      <a:pt x="104" y="253"/>
                    </a:lnTo>
                    <a:lnTo>
                      <a:pt x="92" y="266"/>
                    </a:lnTo>
                    <a:lnTo>
                      <a:pt x="86" y="270"/>
                    </a:lnTo>
                    <a:lnTo>
                      <a:pt x="79" y="272"/>
                    </a:lnTo>
                    <a:lnTo>
                      <a:pt x="74" y="274"/>
                    </a:lnTo>
                    <a:lnTo>
                      <a:pt x="67" y="275"/>
                    </a:lnTo>
                    <a:lnTo>
                      <a:pt x="60" y="275"/>
                    </a:lnTo>
                    <a:lnTo>
                      <a:pt x="52" y="275"/>
                    </a:lnTo>
                    <a:lnTo>
                      <a:pt x="41" y="275"/>
                    </a:lnTo>
                    <a:lnTo>
                      <a:pt x="31" y="273"/>
                    </a:lnTo>
                    <a:lnTo>
                      <a:pt x="36" y="279"/>
                    </a:lnTo>
                    <a:lnTo>
                      <a:pt x="40" y="283"/>
                    </a:lnTo>
                    <a:lnTo>
                      <a:pt x="46" y="288"/>
                    </a:lnTo>
                    <a:lnTo>
                      <a:pt x="52" y="291"/>
                    </a:lnTo>
                    <a:lnTo>
                      <a:pt x="59" y="295"/>
                    </a:lnTo>
                    <a:lnTo>
                      <a:pt x="66" y="297"/>
                    </a:lnTo>
                    <a:lnTo>
                      <a:pt x="72" y="298"/>
                    </a:lnTo>
                    <a:lnTo>
                      <a:pt x="79" y="300"/>
                    </a:lnTo>
                    <a:lnTo>
                      <a:pt x="87" y="298"/>
                    </a:lnTo>
                    <a:lnTo>
                      <a:pt x="97" y="296"/>
                    </a:lnTo>
                    <a:lnTo>
                      <a:pt x="107" y="295"/>
                    </a:lnTo>
                    <a:lnTo>
                      <a:pt x="117" y="295"/>
                    </a:lnTo>
                    <a:lnTo>
                      <a:pt x="128" y="295"/>
                    </a:lnTo>
                    <a:lnTo>
                      <a:pt x="136" y="295"/>
                    </a:lnTo>
                    <a:lnTo>
                      <a:pt x="143" y="297"/>
                    </a:lnTo>
                    <a:lnTo>
                      <a:pt x="146" y="300"/>
                    </a:lnTo>
                    <a:lnTo>
                      <a:pt x="146" y="316"/>
                    </a:lnTo>
                    <a:lnTo>
                      <a:pt x="144" y="329"/>
                    </a:lnTo>
                    <a:lnTo>
                      <a:pt x="139" y="343"/>
                    </a:lnTo>
                    <a:lnTo>
                      <a:pt x="131" y="356"/>
                    </a:lnTo>
                    <a:lnTo>
                      <a:pt x="122" y="369"/>
                    </a:lnTo>
                    <a:lnTo>
                      <a:pt x="112" y="379"/>
                    </a:lnTo>
                    <a:lnTo>
                      <a:pt x="101" y="388"/>
                    </a:lnTo>
                    <a:lnTo>
                      <a:pt x="90" y="396"/>
                    </a:lnTo>
                    <a:lnTo>
                      <a:pt x="99" y="400"/>
                    </a:lnTo>
                    <a:lnTo>
                      <a:pt x="109" y="401"/>
                    </a:lnTo>
                    <a:lnTo>
                      <a:pt x="120" y="401"/>
                    </a:lnTo>
                    <a:lnTo>
                      <a:pt x="129" y="400"/>
                    </a:lnTo>
                    <a:lnTo>
                      <a:pt x="139" y="397"/>
                    </a:lnTo>
                    <a:lnTo>
                      <a:pt x="148" y="394"/>
                    </a:lnTo>
                    <a:lnTo>
                      <a:pt x="158" y="389"/>
                    </a:lnTo>
                    <a:lnTo>
                      <a:pt x="166" y="385"/>
                    </a:lnTo>
                    <a:lnTo>
                      <a:pt x="174" y="379"/>
                    </a:lnTo>
                    <a:lnTo>
                      <a:pt x="180" y="372"/>
                    </a:lnTo>
                    <a:lnTo>
                      <a:pt x="186" y="364"/>
                    </a:lnTo>
                    <a:lnTo>
                      <a:pt x="192" y="356"/>
                    </a:lnTo>
                    <a:lnTo>
                      <a:pt x="199" y="348"/>
                    </a:lnTo>
                    <a:lnTo>
                      <a:pt x="206" y="340"/>
                    </a:lnTo>
                    <a:lnTo>
                      <a:pt x="214" y="334"/>
                    </a:lnTo>
                    <a:lnTo>
                      <a:pt x="224" y="329"/>
                    </a:lnTo>
                    <a:lnTo>
                      <a:pt x="229" y="339"/>
                    </a:lnTo>
                    <a:lnTo>
                      <a:pt x="233" y="349"/>
                    </a:lnTo>
                    <a:lnTo>
                      <a:pt x="233" y="358"/>
                    </a:lnTo>
                    <a:lnTo>
                      <a:pt x="230" y="369"/>
                    </a:lnTo>
                    <a:lnTo>
                      <a:pt x="220" y="385"/>
                    </a:lnTo>
                    <a:lnTo>
                      <a:pt x="207" y="397"/>
                    </a:lnTo>
                    <a:lnTo>
                      <a:pt x="193" y="408"/>
                    </a:lnTo>
                    <a:lnTo>
                      <a:pt x="178" y="416"/>
                    </a:lnTo>
                    <a:lnTo>
                      <a:pt x="161" y="423"/>
                    </a:lnTo>
                    <a:lnTo>
                      <a:pt x="144" y="427"/>
                    </a:lnTo>
                    <a:lnTo>
                      <a:pt x="127" y="431"/>
                    </a:lnTo>
                    <a:lnTo>
                      <a:pt x="109" y="434"/>
                    </a:lnTo>
                    <a:lnTo>
                      <a:pt x="101" y="431"/>
                    </a:lnTo>
                    <a:lnTo>
                      <a:pt x="93" y="427"/>
                    </a:lnTo>
                    <a:lnTo>
                      <a:pt x="85" y="424"/>
                    </a:lnTo>
                    <a:lnTo>
                      <a:pt x="76" y="420"/>
                    </a:lnTo>
                    <a:lnTo>
                      <a:pt x="68" y="417"/>
                    </a:lnTo>
                    <a:lnTo>
                      <a:pt x="60" y="411"/>
                    </a:lnTo>
                    <a:lnTo>
                      <a:pt x="53" y="406"/>
                    </a:lnTo>
                    <a:lnTo>
                      <a:pt x="46" y="397"/>
                    </a:lnTo>
                    <a:lnTo>
                      <a:pt x="48" y="393"/>
                    </a:lnTo>
                    <a:lnTo>
                      <a:pt x="52" y="391"/>
                    </a:lnTo>
                    <a:lnTo>
                      <a:pt x="56" y="388"/>
                    </a:lnTo>
                    <a:lnTo>
                      <a:pt x="61" y="387"/>
                    </a:lnTo>
                    <a:lnTo>
                      <a:pt x="67" y="386"/>
                    </a:lnTo>
                    <a:lnTo>
                      <a:pt x="72" y="385"/>
                    </a:lnTo>
                    <a:lnTo>
                      <a:pt x="77" y="384"/>
                    </a:lnTo>
                    <a:lnTo>
                      <a:pt x="82" y="381"/>
                    </a:lnTo>
                    <a:lnTo>
                      <a:pt x="93" y="370"/>
                    </a:lnTo>
                    <a:lnTo>
                      <a:pt x="104" y="358"/>
                    </a:lnTo>
                    <a:lnTo>
                      <a:pt x="112" y="346"/>
                    </a:lnTo>
                    <a:lnTo>
                      <a:pt x="115" y="332"/>
                    </a:lnTo>
                    <a:lnTo>
                      <a:pt x="104" y="335"/>
                    </a:lnTo>
                    <a:lnTo>
                      <a:pt x="91" y="335"/>
                    </a:lnTo>
                    <a:lnTo>
                      <a:pt x="79" y="334"/>
                    </a:lnTo>
                    <a:lnTo>
                      <a:pt x="68" y="329"/>
                    </a:lnTo>
                    <a:lnTo>
                      <a:pt x="56" y="325"/>
                    </a:lnTo>
                    <a:lnTo>
                      <a:pt x="45" y="318"/>
                    </a:lnTo>
                    <a:lnTo>
                      <a:pt x="34" y="310"/>
                    </a:lnTo>
                    <a:lnTo>
                      <a:pt x="24" y="301"/>
                    </a:lnTo>
                    <a:lnTo>
                      <a:pt x="10" y="282"/>
                    </a:lnTo>
                    <a:lnTo>
                      <a:pt x="2" y="260"/>
                    </a:lnTo>
                    <a:lnTo>
                      <a:pt x="0" y="237"/>
                    </a:lnTo>
                    <a:lnTo>
                      <a:pt x="6" y="215"/>
                    </a:lnTo>
                    <a:lnTo>
                      <a:pt x="13" y="218"/>
                    </a:lnTo>
                    <a:lnTo>
                      <a:pt x="16" y="223"/>
                    </a:lnTo>
                    <a:lnTo>
                      <a:pt x="18" y="230"/>
                    </a:lnTo>
                    <a:lnTo>
                      <a:pt x="21" y="238"/>
                    </a:lnTo>
                    <a:lnTo>
                      <a:pt x="23" y="245"/>
                    </a:lnTo>
                    <a:lnTo>
                      <a:pt x="28" y="252"/>
                    </a:lnTo>
                    <a:lnTo>
                      <a:pt x="33" y="256"/>
                    </a:lnTo>
                    <a:lnTo>
                      <a:pt x="44" y="257"/>
                    </a:lnTo>
                    <a:lnTo>
                      <a:pt x="48" y="257"/>
                    </a:lnTo>
                    <a:lnTo>
                      <a:pt x="53" y="257"/>
                    </a:lnTo>
                    <a:lnTo>
                      <a:pt x="57" y="257"/>
                    </a:lnTo>
                    <a:lnTo>
                      <a:pt x="63" y="257"/>
                    </a:lnTo>
                    <a:lnTo>
                      <a:pt x="68" y="256"/>
                    </a:lnTo>
                    <a:lnTo>
                      <a:pt x="74" y="253"/>
                    </a:lnTo>
                    <a:lnTo>
                      <a:pt x="78" y="251"/>
                    </a:lnTo>
                    <a:lnTo>
                      <a:pt x="82" y="248"/>
                    </a:lnTo>
                    <a:lnTo>
                      <a:pt x="97" y="215"/>
                    </a:lnTo>
                    <a:lnTo>
                      <a:pt x="97" y="182"/>
                    </a:lnTo>
                    <a:lnTo>
                      <a:pt x="87" y="149"/>
                    </a:lnTo>
                    <a:lnTo>
                      <a:pt x="75" y="114"/>
                    </a:lnTo>
                    <a:lnTo>
                      <a:pt x="66" y="82"/>
                    </a:lnTo>
                    <a:lnTo>
                      <a:pt x="66" y="51"/>
                    </a:lnTo>
                    <a:lnTo>
                      <a:pt x="79" y="23"/>
                    </a:lnTo>
                    <a:lnTo>
                      <a:pt x="115" y="0"/>
                    </a:lnTo>
                    <a:lnTo>
                      <a:pt x="117" y="16"/>
                    </a:lnTo>
                    <a:lnTo>
                      <a:pt x="122" y="56"/>
                    </a:lnTo>
                    <a:lnTo>
                      <a:pt x="128" y="105"/>
                    </a:lnTo>
                    <a:lnTo>
                      <a:pt x="133" y="14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05" name="Freeform 171"/>
              <p:cNvSpPr>
                <a:spLocks/>
              </p:cNvSpPr>
              <p:nvPr/>
            </p:nvSpPr>
            <p:spPr bwMode="auto">
              <a:xfrm>
                <a:off x="2603" y="2661"/>
                <a:ext cx="289" cy="328"/>
              </a:xfrm>
              <a:custGeom>
                <a:avLst/>
                <a:gdLst>
                  <a:gd name="T0" fmla="*/ 1 w 578"/>
                  <a:gd name="T1" fmla="*/ 2 h 654"/>
                  <a:gd name="T2" fmla="*/ 1 w 578"/>
                  <a:gd name="T3" fmla="*/ 2 h 654"/>
                  <a:gd name="T4" fmla="*/ 1 w 578"/>
                  <a:gd name="T5" fmla="*/ 2 h 654"/>
                  <a:gd name="T6" fmla="*/ 1 w 578"/>
                  <a:gd name="T7" fmla="*/ 2 h 654"/>
                  <a:gd name="T8" fmla="*/ 1 w 578"/>
                  <a:gd name="T9" fmla="*/ 2 h 654"/>
                  <a:gd name="T10" fmla="*/ 1 w 578"/>
                  <a:gd name="T11" fmla="*/ 2 h 654"/>
                  <a:gd name="T12" fmla="*/ 1 w 578"/>
                  <a:gd name="T13" fmla="*/ 2 h 654"/>
                  <a:gd name="T14" fmla="*/ 1 w 578"/>
                  <a:gd name="T15" fmla="*/ 2 h 654"/>
                  <a:gd name="T16" fmla="*/ 1 w 578"/>
                  <a:gd name="T17" fmla="*/ 2 h 654"/>
                  <a:gd name="T18" fmla="*/ 1 w 578"/>
                  <a:gd name="T19" fmla="*/ 2 h 654"/>
                  <a:gd name="T20" fmla="*/ 1 w 578"/>
                  <a:gd name="T21" fmla="*/ 2 h 654"/>
                  <a:gd name="T22" fmla="*/ 1 w 578"/>
                  <a:gd name="T23" fmla="*/ 2 h 654"/>
                  <a:gd name="T24" fmla="*/ 1 w 578"/>
                  <a:gd name="T25" fmla="*/ 2 h 654"/>
                  <a:gd name="T26" fmla="*/ 1 w 578"/>
                  <a:gd name="T27" fmla="*/ 2 h 654"/>
                  <a:gd name="T28" fmla="*/ 1 w 578"/>
                  <a:gd name="T29" fmla="*/ 2 h 654"/>
                  <a:gd name="T30" fmla="*/ 1 w 578"/>
                  <a:gd name="T31" fmla="*/ 2 h 654"/>
                  <a:gd name="T32" fmla="*/ 1 w 578"/>
                  <a:gd name="T33" fmla="*/ 2 h 654"/>
                  <a:gd name="T34" fmla="*/ 0 w 578"/>
                  <a:gd name="T35" fmla="*/ 0 h 654"/>
                  <a:gd name="T36" fmla="*/ 1 w 578"/>
                  <a:gd name="T37" fmla="*/ 1 h 654"/>
                  <a:gd name="T38" fmla="*/ 1 w 578"/>
                  <a:gd name="T39" fmla="*/ 2 h 65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78"/>
                  <a:gd name="T61" fmla="*/ 0 h 654"/>
                  <a:gd name="T62" fmla="*/ 578 w 578"/>
                  <a:gd name="T63" fmla="*/ 654 h 654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78" h="654">
                    <a:moveTo>
                      <a:pt x="568" y="622"/>
                    </a:moveTo>
                    <a:lnTo>
                      <a:pt x="545" y="624"/>
                    </a:lnTo>
                    <a:lnTo>
                      <a:pt x="517" y="625"/>
                    </a:lnTo>
                    <a:lnTo>
                      <a:pt x="481" y="629"/>
                    </a:lnTo>
                    <a:lnTo>
                      <a:pt x="441" y="631"/>
                    </a:lnTo>
                    <a:lnTo>
                      <a:pt x="398" y="633"/>
                    </a:lnTo>
                    <a:lnTo>
                      <a:pt x="352" y="636"/>
                    </a:lnTo>
                    <a:lnTo>
                      <a:pt x="305" y="639"/>
                    </a:lnTo>
                    <a:lnTo>
                      <a:pt x="258" y="641"/>
                    </a:lnTo>
                    <a:lnTo>
                      <a:pt x="213" y="644"/>
                    </a:lnTo>
                    <a:lnTo>
                      <a:pt x="169" y="646"/>
                    </a:lnTo>
                    <a:lnTo>
                      <a:pt x="129" y="648"/>
                    </a:lnTo>
                    <a:lnTo>
                      <a:pt x="94" y="651"/>
                    </a:lnTo>
                    <a:lnTo>
                      <a:pt x="64" y="652"/>
                    </a:lnTo>
                    <a:lnTo>
                      <a:pt x="42" y="653"/>
                    </a:lnTo>
                    <a:lnTo>
                      <a:pt x="27" y="654"/>
                    </a:lnTo>
                    <a:lnTo>
                      <a:pt x="23" y="654"/>
                    </a:lnTo>
                    <a:lnTo>
                      <a:pt x="0" y="0"/>
                    </a:lnTo>
                    <a:lnTo>
                      <a:pt x="578" y="8"/>
                    </a:lnTo>
                    <a:lnTo>
                      <a:pt x="568" y="622"/>
                    </a:lnTo>
                    <a:close/>
                  </a:path>
                </a:pathLst>
              </a:custGeom>
              <a:solidFill>
                <a:srgbClr val="26ADE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06" name="Freeform 172"/>
              <p:cNvSpPr>
                <a:spLocks/>
              </p:cNvSpPr>
              <p:nvPr/>
            </p:nvSpPr>
            <p:spPr bwMode="auto">
              <a:xfrm>
                <a:off x="2561" y="3027"/>
                <a:ext cx="378" cy="112"/>
              </a:xfrm>
              <a:custGeom>
                <a:avLst/>
                <a:gdLst>
                  <a:gd name="T0" fmla="*/ 1 w 756"/>
                  <a:gd name="T1" fmla="*/ 0 h 226"/>
                  <a:gd name="T2" fmla="*/ 1 w 756"/>
                  <a:gd name="T3" fmla="*/ 0 h 226"/>
                  <a:gd name="T4" fmla="*/ 1 w 756"/>
                  <a:gd name="T5" fmla="*/ 0 h 226"/>
                  <a:gd name="T6" fmla="*/ 1 w 756"/>
                  <a:gd name="T7" fmla="*/ 0 h 226"/>
                  <a:gd name="T8" fmla="*/ 1 w 756"/>
                  <a:gd name="T9" fmla="*/ 0 h 226"/>
                  <a:gd name="T10" fmla="*/ 1 w 756"/>
                  <a:gd name="T11" fmla="*/ 0 h 226"/>
                  <a:gd name="T12" fmla="*/ 1 w 756"/>
                  <a:gd name="T13" fmla="*/ 0 h 226"/>
                  <a:gd name="T14" fmla="*/ 1 w 756"/>
                  <a:gd name="T15" fmla="*/ 0 h 226"/>
                  <a:gd name="T16" fmla="*/ 1 w 756"/>
                  <a:gd name="T17" fmla="*/ 0 h 226"/>
                  <a:gd name="T18" fmla="*/ 1 w 756"/>
                  <a:gd name="T19" fmla="*/ 0 h 226"/>
                  <a:gd name="T20" fmla="*/ 1 w 756"/>
                  <a:gd name="T21" fmla="*/ 0 h 226"/>
                  <a:gd name="T22" fmla="*/ 1 w 756"/>
                  <a:gd name="T23" fmla="*/ 0 h 226"/>
                  <a:gd name="T24" fmla="*/ 1 w 756"/>
                  <a:gd name="T25" fmla="*/ 0 h 226"/>
                  <a:gd name="T26" fmla="*/ 1 w 756"/>
                  <a:gd name="T27" fmla="*/ 0 h 226"/>
                  <a:gd name="T28" fmla="*/ 1 w 756"/>
                  <a:gd name="T29" fmla="*/ 0 h 226"/>
                  <a:gd name="T30" fmla="*/ 1 w 756"/>
                  <a:gd name="T31" fmla="*/ 0 h 226"/>
                  <a:gd name="T32" fmla="*/ 1 w 756"/>
                  <a:gd name="T33" fmla="*/ 0 h 226"/>
                  <a:gd name="T34" fmla="*/ 1 w 756"/>
                  <a:gd name="T35" fmla="*/ 0 h 226"/>
                  <a:gd name="T36" fmla="*/ 1 w 756"/>
                  <a:gd name="T37" fmla="*/ 0 h 226"/>
                  <a:gd name="T38" fmla="*/ 1 w 756"/>
                  <a:gd name="T39" fmla="*/ 0 h 226"/>
                  <a:gd name="T40" fmla="*/ 1 w 756"/>
                  <a:gd name="T41" fmla="*/ 0 h 226"/>
                  <a:gd name="T42" fmla="*/ 1 w 756"/>
                  <a:gd name="T43" fmla="*/ 0 h 226"/>
                  <a:gd name="T44" fmla="*/ 1 w 756"/>
                  <a:gd name="T45" fmla="*/ 0 h 226"/>
                  <a:gd name="T46" fmla="*/ 1 w 756"/>
                  <a:gd name="T47" fmla="*/ 0 h 226"/>
                  <a:gd name="T48" fmla="*/ 1 w 756"/>
                  <a:gd name="T49" fmla="*/ 0 h 226"/>
                  <a:gd name="T50" fmla="*/ 1 w 756"/>
                  <a:gd name="T51" fmla="*/ 0 h 226"/>
                  <a:gd name="T52" fmla="*/ 1 w 756"/>
                  <a:gd name="T53" fmla="*/ 0 h 226"/>
                  <a:gd name="T54" fmla="*/ 1 w 756"/>
                  <a:gd name="T55" fmla="*/ 0 h 226"/>
                  <a:gd name="T56" fmla="*/ 1 w 756"/>
                  <a:gd name="T57" fmla="*/ 0 h 226"/>
                  <a:gd name="T58" fmla="*/ 1 w 756"/>
                  <a:gd name="T59" fmla="*/ 0 h 226"/>
                  <a:gd name="T60" fmla="*/ 1 w 756"/>
                  <a:gd name="T61" fmla="*/ 0 h 226"/>
                  <a:gd name="T62" fmla="*/ 1 w 756"/>
                  <a:gd name="T63" fmla="*/ 0 h 226"/>
                  <a:gd name="T64" fmla="*/ 1 w 756"/>
                  <a:gd name="T65" fmla="*/ 0 h 226"/>
                  <a:gd name="T66" fmla="*/ 1 w 756"/>
                  <a:gd name="T67" fmla="*/ 0 h 226"/>
                  <a:gd name="T68" fmla="*/ 1 w 756"/>
                  <a:gd name="T69" fmla="*/ 0 h 226"/>
                  <a:gd name="T70" fmla="*/ 1 w 756"/>
                  <a:gd name="T71" fmla="*/ 0 h 226"/>
                  <a:gd name="T72" fmla="*/ 1 w 756"/>
                  <a:gd name="T73" fmla="*/ 0 h 226"/>
                  <a:gd name="T74" fmla="*/ 1 w 756"/>
                  <a:gd name="T75" fmla="*/ 0 h 226"/>
                  <a:gd name="T76" fmla="*/ 1 w 756"/>
                  <a:gd name="T77" fmla="*/ 0 h 226"/>
                  <a:gd name="T78" fmla="*/ 1 w 756"/>
                  <a:gd name="T79" fmla="*/ 0 h 226"/>
                  <a:gd name="T80" fmla="*/ 1 w 756"/>
                  <a:gd name="T81" fmla="*/ 0 h 226"/>
                  <a:gd name="T82" fmla="*/ 1 w 756"/>
                  <a:gd name="T83" fmla="*/ 0 h 226"/>
                  <a:gd name="T84" fmla="*/ 1 w 756"/>
                  <a:gd name="T85" fmla="*/ 0 h 226"/>
                  <a:gd name="T86" fmla="*/ 1 w 756"/>
                  <a:gd name="T87" fmla="*/ 0 h 226"/>
                  <a:gd name="T88" fmla="*/ 1 w 756"/>
                  <a:gd name="T89" fmla="*/ 0 h 226"/>
                  <a:gd name="T90" fmla="*/ 1 w 756"/>
                  <a:gd name="T91" fmla="*/ 0 h 22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w 756"/>
                  <a:gd name="T139" fmla="*/ 0 h 226"/>
                  <a:gd name="T140" fmla="*/ 756 w 756"/>
                  <a:gd name="T141" fmla="*/ 226 h 22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T138" t="T139" r="T140" b="T141"/>
                <a:pathLst>
                  <a:path w="756" h="226">
                    <a:moveTo>
                      <a:pt x="756" y="6"/>
                    </a:moveTo>
                    <a:lnTo>
                      <a:pt x="754" y="7"/>
                    </a:lnTo>
                    <a:lnTo>
                      <a:pt x="749" y="9"/>
                    </a:lnTo>
                    <a:lnTo>
                      <a:pt x="741" y="14"/>
                    </a:lnTo>
                    <a:lnTo>
                      <a:pt x="729" y="20"/>
                    </a:lnTo>
                    <a:lnTo>
                      <a:pt x="716" y="27"/>
                    </a:lnTo>
                    <a:lnTo>
                      <a:pt x="700" y="35"/>
                    </a:lnTo>
                    <a:lnTo>
                      <a:pt x="682" y="43"/>
                    </a:lnTo>
                    <a:lnTo>
                      <a:pt x="664" y="51"/>
                    </a:lnTo>
                    <a:lnTo>
                      <a:pt x="643" y="59"/>
                    </a:lnTo>
                    <a:lnTo>
                      <a:pt x="622" y="67"/>
                    </a:lnTo>
                    <a:lnTo>
                      <a:pt x="602" y="74"/>
                    </a:lnTo>
                    <a:lnTo>
                      <a:pt x="580" y="81"/>
                    </a:lnTo>
                    <a:lnTo>
                      <a:pt x="559" y="86"/>
                    </a:lnTo>
                    <a:lnTo>
                      <a:pt x="538" y="90"/>
                    </a:lnTo>
                    <a:lnTo>
                      <a:pt x="519" y="92"/>
                    </a:lnTo>
                    <a:lnTo>
                      <a:pt x="500" y="92"/>
                    </a:lnTo>
                    <a:lnTo>
                      <a:pt x="486" y="128"/>
                    </a:lnTo>
                    <a:lnTo>
                      <a:pt x="478" y="173"/>
                    </a:lnTo>
                    <a:lnTo>
                      <a:pt x="475" y="210"/>
                    </a:lnTo>
                    <a:lnTo>
                      <a:pt x="475" y="226"/>
                    </a:lnTo>
                    <a:lnTo>
                      <a:pt x="458" y="206"/>
                    </a:lnTo>
                    <a:lnTo>
                      <a:pt x="452" y="180"/>
                    </a:lnTo>
                    <a:lnTo>
                      <a:pt x="453" y="151"/>
                    </a:lnTo>
                    <a:lnTo>
                      <a:pt x="458" y="123"/>
                    </a:lnTo>
                    <a:lnTo>
                      <a:pt x="460" y="116"/>
                    </a:lnTo>
                    <a:lnTo>
                      <a:pt x="463" y="108"/>
                    </a:lnTo>
                    <a:lnTo>
                      <a:pt x="467" y="101"/>
                    </a:lnTo>
                    <a:lnTo>
                      <a:pt x="470" y="96"/>
                    </a:lnTo>
                    <a:lnTo>
                      <a:pt x="476" y="90"/>
                    </a:lnTo>
                    <a:lnTo>
                      <a:pt x="482" y="84"/>
                    </a:lnTo>
                    <a:lnTo>
                      <a:pt x="488" y="81"/>
                    </a:lnTo>
                    <a:lnTo>
                      <a:pt x="496" y="77"/>
                    </a:lnTo>
                    <a:lnTo>
                      <a:pt x="505" y="77"/>
                    </a:lnTo>
                    <a:lnTo>
                      <a:pt x="520" y="75"/>
                    </a:lnTo>
                    <a:lnTo>
                      <a:pt x="541" y="69"/>
                    </a:lnTo>
                    <a:lnTo>
                      <a:pt x="565" y="62"/>
                    </a:lnTo>
                    <a:lnTo>
                      <a:pt x="590" y="54"/>
                    </a:lnTo>
                    <a:lnTo>
                      <a:pt x="614" y="46"/>
                    </a:lnTo>
                    <a:lnTo>
                      <a:pt x="636" y="38"/>
                    </a:lnTo>
                    <a:lnTo>
                      <a:pt x="653" y="33"/>
                    </a:lnTo>
                    <a:lnTo>
                      <a:pt x="636" y="32"/>
                    </a:lnTo>
                    <a:lnTo>
                      <a:pt x="609" y="33"/>
                    </a:lnTo>
                    <a:lnTo>
                      <a:pt x="574" y="35"/>
                    </a:lnTo>
                    <a:lnTo>
                      <a:pt x="531" y="37"/>
                    </a:lnTo>
                    <a:lnTo>
                      <a:pt x="483" y="40"/>
                    </a:lnTo>
                    <a:lnTo>
                      <a:pt x="431" y="44"/>
                    </a:lnTo>
                    <a:lnTo>
                      <a:pt x="376" y="47"/>
                    </a:lnTo>
                    <a:lnTo>
                      <a:pt x="321" y="52"/>
                    </a:lnTo>
                    <a:lnTo>
                      <a:pt x="264" y="57"/>
                    </a:lnTo>
                    <a:lnTo>
                      <a:pt x="210" y="60"/>
                    </a:lnTo>
                    <a:lnTo>
                      <a:pt x="159" y="65"/>
                    </a:lnTo>
                    <a:lnTo>
                      <a:pt x="113" y="68"/>
                    </a:lnTo>
                    <a:lnTo>
                      <a:pt x="72" y="71"/>
                    </a:lnTo>
                    <a:lnTo>
                      <a:pt x="40" y="73"/>
                    </a:lnTo>
                    <a:lnTo>
                      <a:pt x="14" y="75"/>
                    </a:lnTo>
                    <a:lnTo>
                      <a:pt x="0" y="75"/>
                    </a:lnTo>
                    <a:lnTo>
                      <a:pt x="2" y="69"/>
                    </a:lnTo>
                    <a:lnTo>
                      <a:pt x="4" y="63"/>
                    </a:lnTo>
                    <a:lnTo>
                      <a:pt x="6" y="59"/>
                    </a:lnTo>
                    <a:lnTo>
                      <a:pt x="7" y="52"/>
                    </a:lnTo>
                    <a:lnTo>
                      <a:pt x="13" y="51"/>
                    </a:lnTo>
                    <a:lnTo>
                      <a:pt x="23" y="51"/>
                    </a:lnTo>
                    <a:lnTo>
                      <a:pt x="36" y="50"/>
                    </a:lnTo>
                    <a:lnTo>
                      <a:pt x="52" y="47"/>
                    </a:lnTo>
                    <a:lnTo>
                      <a:pt x="71" y="46"/>
                    </a:lnTo>
                    <a:lnTo>
                      <a:pt x="91" y="44"/>
                    </a:lnTo>
                    <a:lnTo>
                      <a:pt x="114" y="42"/>
                    </a:lnTo>
                    <a:lnTo>
                      <a:pt x="140" y="39"/>
                    </a:lnTo>
                    <a:lnTo>
                      <a:pt x="167" y="37"/>
                    </a:lnTo>
                    <a:lnTo>
                      <a:pt x="195" y="35"/>
                    </a:lnTo>
                    <a:lnTo>
                      <a:pt x="225" y="31"/>
                    </a:lnTo>
                    <a:lnTo>
                      <a:pt x="256" y="29"/>
                    </a:lnTo>
                    <a:lnTo>
                      <a:pt x="288" y="27"/>
                    </a:lnTo>
                    <a:lnTo>
                      <a:pt x="321" y="23"/>
                    </a:lnTo>
                    <a:lnTo>
                      <a:pt x="354" y="21"/>
                    </a:lnTo>
                    <a:lnTo>
                      <a:pt x="387" y="18"/>
                    </a:lnTo>
                    <a:lnTo>
                      <a:pt x="420" y="15"/>
                    </a:lnTo>
                    <a:lnTo>
                      <a:pt x="453" y="13"/>
                    </a:lnTo>
                    <a:lnTo>
                      <a:pt x="485" y="10"/>
                    </a:lnTo>
                    <a:lnTo>
                      <a:pt x="516" y="8"/>
                    </a:lnTo>
                    <a:lnTo>
                      <a:pt x="548" y="7"/>
                    </a:lnTo>
                    <a:lnTo>
                      <a:pt x="576" y="5"/>
                    </a:lnTo>
                    <a:lnTo>
                      <a:pt x="605" y="4"/>
                    </a:lnTo>
                    <a:lnTo>
                      <a:pt x="632" y="2"/>
                    </a:lnTo>
                    <a:lnTo>
                      <a:pt x="656" y="1"/>
                    </a:lnTo>
                    <a:lnTo>
                      <a:pt x="678" y="1"/>
                    </a:lnTo>
                    <a:lnTo>
                      <a:pt x="698" y="0"/>
                    </a:lnTo>
                    <a:lnTo>
                      <a:pt x="716" y="1"/>
                    </a:lnTo>
                    <a:lnTo>
                      <a:pt x="731" y="1"/>
                    </a:lnTo>
                    <a:lnTo>
                      <a:pt x="742" y="2"/>
                    </a:lnTo>
                    <a:lnTo>
                      <a:pt x="751" y="4"/>
                    </a:lnTo>
                    <a:lnTo>
                      <a:pt x="756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07" name="Freeform 173"/>
              <p:cNvSpPr>
                <a:spLocks/>
              </p:cNvSpPr>
              <p:nvPr/>
            </p:nvSpPr>
            <p:spPr bwMode="auto">
              <a:xfrm>
                <a:off x="2437" y="3085"/>
                <a:ext cx="496" cy="113"/>
              </a:xfrm>
              <a:custGeom>
                <a:avLst/>
                <a:gdLst>
                  <a:gd name="T0" fmla="*/ 1 w 991"/>
                  <a:gd name="T1" fmla="*/ 1 h 225"/>
                  <a:gd name="T2" fmla="*/ 1 w 991"/>
                  <a:gd name="T3" fmla="*/ 1 h 225"/>
                  <a:gd name="T4" fmla="*/ 1 w 991"/>
                  <a:gd name="T5" fmla="*/ 1 h 225"/>
                  <a:gd name="T6" fmla="*/ 1 w 991"/>
                  <a:gd name="T7" fmla="*/ 1 h 225"/>
                  <a:gd name="T8" fmla="*/ 1 w 991"/>
                  <a:gd name="T9" fmla="*/ 1 h 225"/>
                  <a:gd name="T10" fmla="*/ 1 w 991"/>
                  <a:gd name="T11" fmla="*/ 1 h 225"/>
                  <a:gd name="T12" fmla="*/ 1 w 991"/>
                  <a:gd name="T13" fmla="*/ 1 h 225"/>
                  <a:gd name="T14" fmla="*/ 1 w 991"/>
                  <a:gd name="T15" fmla="*/ 1 h 225"/>
                  <a:gd name="T16" fmla="*/ 1 w 991"/>
                  <a:gd name="T17" fmla="*/ 1 h 225"/>
                  <a:gd name="T18" fmla="*/ 1 w 991"/>
                  <a:gd name="T19" fmla="*/ 1 h 225"/>
                  <a:gd name="T20" fmla="*/ 1 w 991"/>
                  <a:gd name="T21" fmla="*/ 1 h 225"/>
                  <a:gd name="T22" fmla="*/ 1 w 991"/>
                  <a:gd name="T23" fmla="*/ 1 h 225"/>
                  <a:gd name="T24" fmla="*/ 1 w 991"/>
                  <a:gd name="T25" fmla="*/ 1 h 225"/>
                  <a:gd name="T26" fmla="*/ 1 w 991"/>
                  <a:gd name="T27" fmla="*/ 1 h 225"/>
                  <a:gd name="T28" fmla="*/ 1 w 991"/>
                  <a:gd name="T29" fmla="*/ 1 h 225"/>
                  <a:gd name="T30" fmla="*/ 1 w 991"/>
                  <a:gd name="T31" fmla="*/ 1 h 225"/>
                  <a:gd name="T32" fmla="*/ 1 w 991"/>
                  <a:gd name="T33" fmla="*/ 1 h 225"/>
                  <a:gd name="T34" fmla="*/ 1 w 991"/>
                  <a:gd name="T35" fmla="*/ 1 h 225"/>
                  <a:gd name="T36" fmla="*/ 1 w 991"/>
                  <a:gd name="T37" fmla="*/ 1 h 225"/>
                  <a:gd name="T38" fmla="*/ 1 w 991"/>
                  <a:gd name="T39" fmla="*/ 1 h 225"/>
                  <a:gd name="T40" fmla="*/ 1 w 991"/>
                  <a:gd name="T41" fmla="*/ 0 h 225"/>
                  <a:gd name="T42" fmla="*/ 1 w 991"/>
                  <a:gd name="T43" fmla="*/ 1 h 225"/>
                  <a:gd name="T44" fmla="*/ 1 w 991"/>
                  <a:gd name="T45" fmla="*/ 1 h 225"/>
                  <a:gd name="T46" fmla="*/ 1 w 991"/>
                  <a:gd name="T47" fmla="*/ 1 h 225"/>
                  <a:gd name="T48" fmla="*/ 1 w 991"/>
                  <a:gd name="T49" fmla="*/ 1 h 225"/>
                  <a:gd name="T50" fmla="*/ 1 w 991"/>
                  <a:gd name="T51" fmla="*/ 1 h 225"/>
                  <a:gd name="T52" fmla="*/ 1 w 991"/>
                  <a:gd name="T53" fmla="*/ 1 h 225"/>
                  <a:gd name="T54" fmla="*/ 1 w 991"/>
                  <a:gd name="T55" fmla="*/ 1 h 225"/>
                  <a:gd name="T56" fmla="*/ 1 w 991"/>
                  <a:gd name="T57" fmla="*/ 1 h 225"/>
                  <a:gd name="T58" fmla="*/ 1 w 991"/>
                  <a:gd name="T59" fmla="*/ 1 h 225"/>
                  <a:gd name="T60" fmla="*/ 1 w 991"/>
                  <a:gd name="T61" fmla="*/ 1 h 225"/>
                  <a:gd name="T62" fmla="*/ 1 w 991"/>
                  <a:gd name="T63" fmla="*/ 1 h 225"/>
                  <a:gd name="T64" fmla="*/ 1 w 991"/>
                  <a:gd name="T65" fmla="*/ 1 h 225"/>
                  <a:gd name="T66" fmla="*/ 1 w 991"/>
                  <a:gd name="T67" fmla="*/ 1 h 225"/>
                  <a:gd name="T68" fmla="*/ 1 w 991"/>
                  <a:gd name="T69" fmla="*/ 1 h 225"/>
                  <a:gd name="T70" fmla="*/ 1 w 991"/>
                  <a:gd name="T71" fmla="*/ 1 h 225"/>
                  <a:gd name="T72" fmla="*/ 1 w 991"/>
                  <a:gd name="T73" fmla="*/ 1 h 225"/>
                  <a:gd name="T74" fmla="*/ 2 w 991"/>
                  <a:gd name="T75" fmla="*/ 1 h 225"/>
                  <a:gd name="T76" fmla="*/ 2 w 991"/>
                  <a:gd name="T77" fmla="*/ 1 h 225"/>
                  <a:gd name="T78" fmla="*/ 2 w 991"/>
                  <a:gd name="T79" fmla="*/ 1 h 225"/>
                  <a:gd name="T80" fmla="*/ 2 w 991"/>
                  <a:gd name="T81" fmla="*/ 1 h 225"/>
                  <a:gd name="T82" fmla="*/ 2 w 991"/>
                  <a:gd name="T83" fmla="*/ 1 h 225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991"/>
                  <a:gd name="T127" fmla="*/ 0 h 225"/>
                  <a:gd name="T128" fmla="*/ 991 w 991"/>
                  <a:gd name="T129" fmla="*/ 225 h 225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991" h="225">
                    <a:moveTo>
                      <a:pt x="301" y="225"/>
                    </a:moveTo>
                    <a:lnTo>
                      <a:pt x="298" y="224"/>
                    </a:lnTo>
                    <a:lnTo>
                      <a:pt x="289" y="222"/>
                    </a:lnTo>
                    <a:lnTo>
                      <a:pt x="275" y="218"/>
                    </a:lnTo>
                    <a:lnTo>
                      <a:pt x="256" y="215"/>
                    </a:lnTo>
                    <a:lnTo>
                      <a:pt x="235" y="209"/>
                    </a:lnTo>
                    <a:lnTo>
                      <a:pt x="209" y="204"/>
                    </a:lnTo>
                    <a:lnTo>
                      <a:pt x="183" y="197"/>
                    </a:lnTo>
                    <a:lnTo>
                      <a:pt x="156" y="190"/>
                    </a:lnTo>
                    <a:lnTo>
                      <a:pt x="129" y="183"/>
                    </a:lnTo>
                    <a:lnTo>
                      <a:pt x="101" y="176"/>
                    </a:lnTo>
                    <a:lnTo>
                      <a:pt x="76" y="169"/>
                    </a:lnTo>
                    <a:lnTo>
                      <a:pt x="53" y="162"/>
                    </a:lnTo>
                    <a:lnTo>
                      <a:pt x="33" y="156"/>
                    </a:lnTo>
                    <a:lnTo>
                      <a:pt x="17" y="151"/>
                    </a:lnTo>
                    <a:lnTo>
                      <a:pt x="5" y="147"/>
                    </a:lnTo>
                    <a:lnTo>
                      <a:pt x="0" y="144"/>
                    </a:lnTo>
                    <a:lnTo>
                      <a:pt x="2" y="139"/>
                    </a:lnTo>
                    <a:lnTo>
                      <a:pt x="5" y="136"/>
                    </a:lnTo>
                    <a:lnTo>
                      <a:pt x="10" y="132"/>
                    </a:lnTo>
                    <a:lnTo>
                      <a:pt x="13" y="127"/>
                    </a:lnTo>
                    <a:lnTo>
                      <a:pt x="330" y="85"/>
                    </a:lnTo>
                    <a:lnTo>
                      <a:pt x="333" y="85"/>
                    </a:lnTo>
                    <a:lnTo>
                      <a:pt x="335" y="70"/>
                    </a:lnTo>
                    <a:lnTo>
                      <a:pt x="336" y="54"/>
                    </a:lnTo>
                    <a:lnTo>
                      <a:pt x="334" y="38"/>
                    </a:lnTo>
                    <a:lnTo>
                      <a:pt x="327" y="24"/>
                    </a:lnTo>
                    <a:lnTo>
                      <a:pt x="324" y="24"/>
                    </a:lnTo>
                    <a:lnTo>
                      <a:pt x="318" y="25"/>
                    </a:lnTo>
                    <a:lnTo>
                      <a:pt x="306" y="26"/>
                    </a:lnTo>
                    <a:lnTo>
                      <a:pt x="292" y="27"/>
                    </a:lnTo>
                    <a:lnTo>
                      <a:pt x="276" y="28"/>
                    </a:lnTo>
                    <a:lnTo>
                      <a:pt x="258" y="31"/>
                    </a:lnTo>
                    <a:lnTo>
                      <a:pt x="237" y="33"/>
                    </a:lnTo>
                    <a:lnTo>
                      <a:pt x="216" y="34"/>
                    </a:lnTo>
                    <a:lnTo>
                      <a:pt x="195" y="36"/>
                    </a:lnTo>
                    <a:lnTo>
                      <a:pt x="175" y="39"/>
                    </a:lnTo>
                    <a:lnTo>
                      <a:pt x="156" y="41"/>
                    </a:lnTo>
                    <a:lnTo>
                      <a:pt x="139" y="42"/>
                    </a:lnTo>
                    <a:lnTo>
                      <a:pt x="124" y="43"/>
                    </a:lnTo>
                    <a:lnTo>
                      <a:pt x="111" y="45"/>
                    </a:lnTo>
                    <a:lnTo>
                      <a:pt x="103" y="46"/>
                    </a:lnTo>
                    <a:lnTo>
                      <a:pt x="100" y="46"/>
                    </a:lnTo>
                    <a:lnTo>
                      <a:pt x="98" y="43"/>
                    </a:lnTo>
                    <a:lnTo>
                      <a:pt x="98" y="40"/>
                    </a:lnTo>
                    <a:lnTo>
                      <a:pt x="98" y="36"/>
                    </a:lnTo>
                    <a:lnTo>
                      <a:pt x="98" y="33"/>
                    </a:lnTo>
                    <a:lnTo>
                      <a:pt x="113" y="31"/>
                    </a:lnTo>
                    <a:lnTo>
                      <a:pt x="128" y="27"/>
                    </a:lnTo>
                    <a:lnTo>
                      <a:pt x="144" y="25"/>
                    </a:lnTo>
                    <a:lnTo>
                      <a:pt x="159" y="24"/>
                    </a:lnTo>
                    <a:lnTo>
                      <a:pt x="174" y="21"/>
                    </a:lnTo>
                    <a:lnTo>
                      <a:pt x="189" y="19"/>
                    </a:lnTo>
                    <a:lnTo>
                      <a:pt x="205" y="17"/>
                    </a:lnTo>
                    <a:lnTo>
                      <a:pt x="220" y="16"/>
                    </a:lnTo>
                    <a:lnTo>
                      <a:pt x="235" y="13"/>
                    </a:lnTo>
                    <a:lnTo>
                      <a:pt x="251" y="12"/>
                    </a:lnTo>
                    <a:lnTo>
                      <a:pt x="266" y="10"/>
                    </a:lnTo>
                    <a:lnTo>
                      <a:pt x="282" y="8"/>
                    </a:lnTo>
                    <a:lnTo>
                      <a:pt x="297" y="6"/>
                    </a:lnTo>
                    <a:lnTo>
                      <a:pt x="312" y="4"/>
                    </a:lnTo>
                    <a:lnTo>
                      <a:pt x="328" y="2"/>
                    </a:lnTo>
                    <a:lnTo>
                      <a:pt x="343" y="0"/>
                    </a:lnTo>
                    <a:lnTo>
                      <a:pt x="353" y="13"/>
                    </a:lnTo>
                    <a:lnTo>
                      <a:pt x="360" y="28"/>
                    </a:lnTo>
                    <a:lnTo>
                      <a:pt x="365" y="46"/>
                    </a:lnTo>
                    <a:lnTo>
                      <a:pt x="368" y="62"/>
                    </a:lnTo>
                    <a:lnTo>
                      <a:pt x="372" y="79"/>
                    </a:lnTo>
                    <a:lnTo>
                      <a:pt x="368" y="96"/>
                    </a:lnTo>
                    <a:lnTo>
                      <a:pt x="360" y="112"/>
                    </a:lnTo>
                    <a:lnTo>
                      <a:pt x="352" y="127"/>
                    </a:lnTo>
                    <a:lnTo>
                      <a:pt x="327" y="131"/>
                    </a:lnTo>
                    <a:lnTo>
                      <a:pt x="324" y="112"/>
                    </a:lnTo>
                    <a:lnTo>
                      <a:pt x="308" y="114"/>
                    </a:lnTo>
                    <a:lnTo>
                      <a:pt x="292" y="115"/>
                    </a:lnTo>
                    <a:lnTo>
                      <a:pt x="276" y="116"/>
                    </a:lnTo>
                    <a:lnTo>
                      <a:pt x="261" y="118"/>
                    </a:lnTo>
                    <a:lnTo>
                      <a:pt x="245" y="119"/>
                    </a:lnTo>
                    <a:lnTo>
                      <a:pt x="229" y="122"/>
                    </a:lnTo>
                    <a:lnTo>
                      <a:pt x="214" y="124"/>
                    </a:lnTo>
                    <a:lnTo>
                      <a:pt x="198" y="126"/>
                    </a:lnTo>
                    <a:lnTo>
                      <a:pt x="183" y="129"/>
                    </a:lnTo>
                    <a:lnTo>
                      <a:pt x="168" y="131"/>
                    </a:lnTo>
                    <a:lnTo>
                      <a:pt x="152" y="134"/>
                    </a:lnTo>
                    <a:lnTo>
                      <a:pt x="137" y="137"/>
                    </a:lnTo>
                    <a:lnTo>
                      <a:pt x="121" y="139"/>
                    </a:lnTo>
                    <a:lnTo>
                      <a:pt x="106" y="141"/>
                    </a:lnTo>
                    <a:lnTo>
                      <a:pt x="89" y="144"/>
                    </a:lnTo>
                    <a:lnTo>
                      <a:pt x="75" y="146"/>
                    </a:lnTo>
                    <a:lnTo>
                      <a:pt x="89" y="149"/>
                    </a:lnTo>
                    <a:lnTo>
                      <a:pt x="103" y="153"/>
                    </a:lnTo>
                    <a:lnTo>
                      <a:pt x="118" y="155"/>
                    </a:lnTo>
                    <a:lnTo>
                      <a:pt x="133" y="159"/>
                    </a:lnTo>
                    <a:lnTo>
                      <a:pt x="147" y="162"/>
                    </a:lnTo>
                    <a:lnTo>
                      <a:pt x="162" y="167"/>
                    </a:lnTo>
                    <a:lnTo>
                      <a:pt x="176" y="170"/>
                    </a:lnTo>
                    <a:lnTo>
                      <a:pt x="191" y="174"/>
                    </a:lnTo>
                    <a:lnTo>
                      <a:pt x="205" y="177"/>
                    </a:lnTo>
                    <a:lnTo>
                      <a:pt x="220" y="180"/>
                    </a:lnTo>
                    <a:lnTo>
                      <a:pt x="233" y="184"/>
                    </a:lnTo>
                    <a:lnTo>
                      <a:pt x="248" y="187"/>
                    </a:lnTo>
                    <a:lnTo>
                      <a:pt x="263" y="190"/>
                    </a:lnTo>
                    <a:lnTo>
                      <a:pt x="277" y="193"/>
                    </a:lnTo>
                    <a:lnTo>
                      <a:pt x="292" y="197"/>
                    </a:lnTo>
                    <a:lnTo>
                      <a:pt x="307" y="199"/>
                    </a:lnTo>
                    <a:lnTo>
                      <a:pt x="313" y="198"/>
                    </a:lnTo>
                    <a:lnTo>
                      <a:pt x="328" y="195"/>
                    </a:lnTo>
                    <a:lnTo>
                      <a:pt x="352" y="192"/>
                    </a:lnTo>
                    <a:lnTo>
                      <a:pt x="383" y="187"/>
                    </a:lnTo>
                    <a:lnTo>
                      <a:pt x="421" y="182"/>
                    </a:lnTo>
                    <a:lnTo>
                      <a:pt x="464" y="175"/>
                    </a:lnTo>
                    <a:lnTo>
                      <a:pt x="511" y="168"/>
                    </a:lnTo>
                    <a:lnTo>
                      <a:pt x="559" y="160"/>
                    </a:lnTo>
                    <a:lnTo>
                      <a:pt x="610" y="152"/>
                    </a:lnTo>
                    <a:lnTo>
                      <a:pt x="660" y="145"/>
                    </a:lnTo>
                    <a:lnTo>
                      <a:pt x="709" y="137"/>
                    </a:lnTo>
                    <a:lnTo>
                      <a:pt x="755" y="129"/>
                    </a:lnTo>
                    <a:lnTo>
                      <a:pt x="799" y="122"/>
                    </a:lnTo>
                    <a:lnTo>
                      <a:pt x="836" y="116"/>
                    </a:lnTo>
                    <a:lnTo>
                      <a:pt x="868" y="110"/>
                    </a:lnTo>
                    <a:lnTo>
                      <a:pt x="892" y="106"/>
                    </a:lnTo>
                    <a:lnTo>
                      <a:pt x="744" y="87"/>
                    </a:lnTo>
                    <a:lnTo>
                      <a:pt x="743" y="84"/>
                    </a:lnTo>
                    <a:lnTo>
                      <a:pt x="745" y="78"/>
                    </a:lnTo>
                    <a:lnTo>
                      <a:pt x="748" y="72"/>
                    </a:lnTo>
                    <a:lnTo>
                      <a:pt x="752" y="68"/>
                    </a:lnTo>
                    <a:lnTo>
                      <a:pt x="991" y="106"/>
                    </a:lnTo>
                    <a:lnTo>
                      <a:pt x="301" y="22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08" name="Freeform 174"/>
              <p:cNvSpPr>
                <a:spLocks/>
              </p:cNvSpPr>
              <p:nvPr/>
            </p:nvSpPr>
            <p:spPr bwMode="auto">
              <a:xfrm>
                <a:off x="2794" y="3197"/>
                <a:ext cx="25" cy="63"/>
              </a:xfrm>
              <a:custGeom>
                <a:avLst/>
                <a:gdLst>
                  <a:gd name="T0" fmla="*/ 1 w 50"/>
                  <a:gd name="T1" fmla="*/ 1 h 126"/>
                  <a:gd name="T2" fmla="*/ 1 w 50"/>
                  <a:gd name="T3" fmla="*/ 1 h 126"/>
                  <a:gd name="T4" fmla="*/ 1 w 50"/>
                  <a:gd name="T5" fmla="*/ 1 h 126"/>
                  <a:gd name="T6" fmla="*/ 1 w 50"/>
                  <a:gd name="T7" fmla="*/ 1 h 126"/>
                  <a:gd name="T8" fmla="*/ 1 w 50"/>
                  <a:gd name="T9" fmla="*/ 1 h 126"/>
                  <a:gd name="T10" fmla="*/ 1 w 50"/>
                  <a:gd name="T11" fmla="*/ 1 h 126"/>
                  <a:gd name="T12" fmla="*/ 1 w 50"/>
                  <a:gd name="T13" fmla="*/ 1 h 126"/>
                  <a:gd name="T14" fmla="*/ 1 w 50"/>
                  <a:gd name="T15" fmla="*/ 1 h 126"/>
                  <a:gd name="T16" fmla="*/ 1 w 50"/>
                  <a:gd name="T17" fmla="*/ 1 h 126"/>
                  <a:gd name="T18" fmla="*/ 1 w 50"/>
                  <a:gd name="T19" fmla="*/ 1 h 126"/>
                  <a:gd name="T20" fmla="*/ 1 w 50"/>
                  <a:gd name="T21" fmla="*/ 1 h 126"/>
                  <a:gd name="T22" fmla="*/ 1 w 50"/>
                  <a:gd name="T23" fmla="*/ 1 h 126"/>
                  <a:gd name="T24" fmla="*/ 1 w 50"/>
                  <a:gd name="T25" fmla="*/ 1 h 126"/>
                  <a:gd name="T26" fmla="*/ 1 w 50"/>
                  <a:gd name="T27" fmla="*/ 1 h 126"/>
                  <a:gd name="T28" fmla="*/ 0 w 50"/>
                  <a:gd name="T29" fmla="*/ 1 h 126"/>
                  <a:gd name="T30" fmla="*/ 1 w 50"/>
                  <a:gd name="T31" fmla="*/ 1 h 126"/>
                  <a:gd name="T32" fmla="*/ 1 w 50"/>
                  <a:gd name="T33" fmla="*/ 1 h 126"/>
                  <a:gd name="T34" fmla="*/ 1 w 50"/>
                  <a:gd name="T35" fmla="*/ 0 h 126"/>
                  <a:gd name="T36" fmla="*/ 1 w 50"/>
                  <a:gd name="T37" fmla="*/ 1 h 12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0"/>
                  <a:gd name="T58" fmla="*/ 0 h 126"/>
                  <a:gd name="T59" fmla="*/ 50 w 50"/>
                  <a:gd name="T60" fmla="*/ 126 h 12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0" h="126">
                    <a:moveTo>
                      <a:pt x="15" y="2"/>
                    </a:moveTo>
                    <a:lnTo>
                      <a:pt x="20" y="16"/>
                    </a:lnTo>
                    <a:lnTo>
                      <a:pt x="26" y="31"/>
                    </a:lnTo>
                    <a:lnTo>
                      <a:pt x="31" y="45"/>
                    </a:lnTo>
                    <a:lnTo>
                      <a:pt x="37" y="59"/>
                    </a:lnTo>
                    <a:lnTo>
                      <a:pt x="41" y="74"/>
                    </a:lnTo>
                    <a:lnTo>
                      <a:pt x="45" y="89"/>
                    </a:lnTo>
                    <a:lnTo>
                      <a:pt x="48" y="104"/>
                    </a:lnTo>
                    <a:lnTo>
                      <a:pt x="50" y="120"/>
                    </a:lnTo>
                    <a:lnTo>
                      <a:pt x="38" y="126"/>
                    </a:lnTo>
                    <a:lnTo>
                      <a:pt x="31" y="112"/>
                    </a:lnTo>
                    <a:lnTo>
                      <a:pt x="29" y="96"/>
                    </a:lnTo>
                    <a:lnTo>
                      <a:pt x="26" y="81"/>
                    </a:lnTo>
                    <a:lnTo>
                      <a:pt x="22" y="66"/>
                    </a:lnTo>
                    <a:lnTo>
                      <a:pt x="0" y="7"/>
                    </a:lnTo>
                    <a:lnTo>
                      <a:pt x="2" y="4"/>
                    </a:lnTo>
                    <a:lnTo>
                      <a:pt x="5" y="1"/>
                    </a:lnTo>
                    <a:lnTo>
                      <a:pt x="10" y="0"/>
                    </a:lnTo>
                    <a:lnTo>
                      <a:pt x="15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09" name="Freeform 175"/>
              <p:cNvSpPr>
                <a:spLocks/>
              </p:cNvSpPr>
              <p:nvPr/>
            </p:nvSpPr>
            <p:spPr bwMode="auto">
              <a:xfrm>
                <a:off x="2772" y="3198"/>
                <a:ext cx="28" cy="55"/>
              </a:xfrm>
              <a:custGeom>
                <a:avLst/>
                <a:gdLst>
                  <a:gd name="T0" fmla="*/ 1 w 56"/>
                  <a:gd name="T1" fmla="*/ 0 h 111"/>
                  <a:gd name="T2" fmla="*/ 1 w 56"/>
                  <a:gd name="T3" fmla="*/ 0 h 111"/>
                  <a:gd name="T4" fmla="*/ 1 w 56"/>
                  <a:gd name="T5" fmla="*/ 0 h 111"/>
                  <a:gd name="T6" fmla="*/ 1 w 56"/>
                  <a:gd name="T7" fmla="*/ 0 h 111"/>
                  <a:gd name="T8" fmla="*/ 1 w 56"/>
                  <a:gd name="T9" fmla="*/ 0 h 111"/>
                  <a:gd name="T10" fmla="*/ 1 w 56"/>
                  <a:gd name="T11" fmla="*/ 0 h 111"/>
                  <a:gd name="T12" fmla="*/ 1 w 56"/>
                  <a:gd name="T13" fmla="*/ 0 h 111"/>
                  <a:gd name="T14" fmla="*/ 1 w 56"/>
                  <a:gd name="T15" fmla="*/ 0 h 111"/>
                  <a:gd name="T16" fmla="*/ 1 w 56"/>
                  <a:gd name="T17" fmla="*/ 0 h 111"/>
                  <a:gd name="T18" fmla="*/ 1 w 56"/>
                  <a:gd name="T19" fmla="*/ 0 h 111"/>
                  <a:gd name="T20" fmla="*/ 1 w 56"/>
                  <a:gd name="T21" fmla="*/ 0 h 111"/>
                  <a:gd name="T22" fmla="*/ 1 w 56"/>
                  <a:gd name="T23" fmla="*/ 0 h 111"/>
                  <a:gd name="T24" fmla="*/ 1 w 56"/>
                  <a:gd name="T25" fmla="*/ 0 h 111"/>
                  <a:gd name="T26" fmla="*/ 1 w 56"/>
                  <a:gd name="T27" fmla="*/ 0 h 111"/>
                  <a:gd name="T28" fmla="*/ 1 w 56"/>
                  <a:gd name="T29" fmla="*/ 0 h 111"/>
                  <a:gd name="T30" fmla="*/ 1 w 56"/>
                  <a:gd name="T31" fmla="*/ 0 h 111"/>
                  <a:gd name="T32" fmla="*/ 1 w 56"/>
                  <a:gd name="T33" fmla="*/ 0 h 111"/>
                  <a:gd name="T34" fmla="*/ 1 w 56"/>
                  <a:gd name="T35" fmla="*/ 0 h 111"/>
                  <a:gd name="T36" fmla="*/ 1 w 56"/>
                  <a:gd name="T37" fmla="*/ 0 h 111"/>
                  <a:gd name="T38" fmla="*/ 1 w 56"/>
                  <a:gd name="T39" fmla="*/ 0 h 111"/>
                  <a:gd name="T40" fmla="*/ 0 w 56"/>
                  <a:gd name="T41" fmla="*/ 0 h 111"/>
                  <a:gd name="T42" fmla="*/ 1 w 56"/>
                  <a:gd name="T43" fmla="*/ 0 h 111"/>
                  <a:gd name="T44" fmla="*/ 1 w 56"/>
                  <a:gd name="T45" fmla="*/ 0 h 111"/>
                  <a:gd name="T46" fmla="*/ 1 w 56"/>
                  <a:gd name="T47" fmla="*/ 0 h 111"/>
                  <a:gd name="T48" fmla="*/ 1 w 56"/>
                  <a:gd name="T49" fmla="*/ 0 h 11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56"/>
                  <a:gd name="T76" fmla="*/ 0 h 111"/>
                  <a:gd name="T77" fmla="*/ 56 w 56"/>
                  <a:gd name="T78" fmla="*/ 111 h 111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56" h="111">
                    <a:moveTo>
                      <a:pt x="13" y="0"/>
                    </a:moveTo>
                    <a:lnTo>
                      <a:pt x="20" y="13"/>
                    </a:lnTo>
                    <a:lnTo>
                      <a:pt x="26" y="26"/>
                    </a:lnTo>
                    <a:lnTo>
                      <a:pt x="33" y="38"/>
                    </a:lnTo>
                    <a:lnTo>
                      <a:pt x="39" y="51"/>
                    </a:lnTo>
                    <a:lnTo>
                      <a:pt x="45" y="64"/>
                    </a:lnTo>
                    <a:lnTo>
                      <a:pt x="49" y="78"/>
                    </a:lnTo>
                    <a:lnTo>
                      <a:pt x="54" y="91"/>
                    </a:lnTo>
                    <a:lnTo>
                      <a:pt x="56" y="105"/>
                    </a:lnTo>
                    <a:lnTo>
                      <a:pt x="53" y="106"/>
                    </a:lnTo>
                    <a:lnTo>
                      <a:pt x="51" y="109"/>
                    </a:lnTo>
                    <a:lnTo>
                      <a:pt x="47" y="111"/>
                    </a:lnTo>
                    <a:lnTo>
                      <a:pt x="44" y="111"/>
                    </a:lnTo>
                    <a:lnTo>
                      <a:pt x="38" y="98"/>
                    </a:lnTo>
                    <a:lnTo>
                      <a:pt x="33" y="86"/>
                    </a:lnTo>
                    <a:lnTo>
                      <a:pt x="30" y="72"/>
                    </a:lnTo>
                    <a:lnTo>
                      <a:pt x="26" y="59"/>
                    </a:lnTo>
                    <a:lnTo>
                      <a:pt x="22" y="45"/>
                    </a:lnTo>
                    <a:lnTo>
                      <a:pt x="17" y="33"/>
                    </a:lnTo>
                    <a:lnTo>
                      <a:pt x="9" y="21"/>
                    </a:lnTo>
                    <a:lnTo>
                      <a:pt x="0" y="11"/>
                    </a:lnTo>
                    <a:lnTo>
                      <a:pt x="1" y="7"/>
                    </a:lnTo>
                    <a:lnTo>
                      <a:pt x="5" y="4"/>
                    </a:lnTo>
                    <a:lnTo>
                      <a:pt x="8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10" name="Freeform 176"/>
              <p:cNvSpPr>
                <a:spLocks/>
              </p:cNvSpPr>
              <p:nvPr/>
            </p:nvSpPr>
            <p:spPr bwMode="auto">
              <a:xfrm>
                <a:off x="2749" y="3203"/>
                <a:ext cx="33" cy="55"/>
              </a:xfrm>
              <a:custGeom>
                <a:avLst/>
                <a:gdLst>
                  <a:gd name="T0" fmla="*/ 1 w 66"/>
                  <a:gd name="T1" fmla="*/ 0 h 109"/>
                  <a:gd name="T2" fmla="*/ 1 w 66"/>
                  <a:gd name="T3" fmla="*/ 1 h 109"/>
                  <a:gd name="T4" fmla="*/ 1 w 66"/>
                  <a:gd name="T5" fmla="*/ 1 h 109"/>
                  <a:gd name="T6" fmla="*/ 1 w 66"/>
                  <a:gd name="T7" fmla="*/ 1 h 109"/>
                  <a:gd name="T8" fmla="*/ 1 w 66"/>
                  <a:gd name="T9" fmla="*/ 1 h 109"/>
                  <a:gd name="T10" fmla="*/ 1 w 66"/>
                  <a:gd name="T11" fmla="*/ 1 h 109"/>
                  <a:gd name="T12" fmla="*/ 1 w 66"/>
                  <a:gd name="T13" fmla="*/ 1 h 109"/>
                  <a:gd name="T14" fmla="*/ 1 w 66"/>
                  <a:gd name="T15" fmla="*/ 1 h 109"/>
                  <a:gd name="T16" fmla="*/ 1 w 66"/>
                  <a:gd name="T17" fmla="*/ 1 h 109"/>
                  <a:gd name="T18" fmla="*/ 1 w 66"/>
                  <a:gd name="T19" fmla="*/ 1 h 109"/>
                  <a:gd name="T20" fmla="*/ 1 w 66"/>
                  <a:gd name="T21" fmla="*/ 1 h 109"/>
                  <a:gd name="T22" fmla="*/ 1 w 66"/>
                  <a:gd name="T23" fmla="*/ 1 h 109"/>
                  <a:gd name="T24" fmla="*/ 1 w 66"/>
                  <a:gd name="T25" fmla="*/ 1 h 109"/>
                  <a:gd name="T26" fmla="*/ 1 w 66"/>
                  <a:gd name="T27" fmla="*/ 1 h 109"/>
                  <a:gd name="T28" fmla="*/ 1 w 66"/>
                  <a:gd name="T29" fmla="*/ 1 h 109"/>
                  <a:gd name="T30" fmla="*/ 1 w 66"/>
                  <a:gd name="T31" fmla="*/ 1 h 109"/>
                  <a:gd name="T32" fmla="*/ 1 w 66"/>
                  <a:gd name="T33" fmla="*/ 1 h 109"/>
                  <a:gd name="T34" fmla="*/ 1 w 66"/>
                  <a:gd name="T35" fmla="*/ 1 h 109"/>
                  <a:gd name="T36" fmla="*/ 1 w 66"/>
                  <a:gd name="T37" fmla="*/ 1 h 109"/>
                  <a:gd name="T38" fmla="*/ 1 w 66"/>
                  <a:gd name="T39" fmla="*/ 1 h 109"/>
                  <a:gd name="T40" fmla="*/ 0 w 66"/>
                  <a:gd name="T41" fmla="*/ 1 h 109"/>
                  <a:gd name="T42" fmla="*/ 0 w 66"/>
                  <a:gd name="T43" fmla="*/ 0 h 109"/>
                  <a:gd name="T44" fmla="*/ 1 w 66"/>
                  <a:gd name="T45" fmla="*/ 0 h 10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66"/>
                  <a:gd name="T70" fmla="*/ 0 h 109"/>
                  <a:gd name="T71" fmla="*/ 66 w 66"/>
                  <a:gd name="T72" fmla="*/ 109 h 10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66" h="109">
                    <a:moveTo>
                      <a:pt x="13" y="0"/>
                    </a:moveTo>
                    <a:lnTo>
                      <a:pt x="24" y="11"/>
                    </a:lnTo>
                    <a:lnTo>
                      <a:pt x="34" y="23"/>
                    </a:lnTo>
                    <a:lnTo>
                      <a:pt x="44" y="35"/>
                    </a:lnTo>
                    <a:lnTo>
                      <a:pt x="53" y="48"/>
                    </a:lnTo>
                    <a:lnTo>
                      <a:pt x="59" y="62"/>
                    </a:lnTo>
                    <a:lnTo>
                      <a:pt x="63" y="77"/>
                    </a:lnTo>
                    <a:lnTo>
                      <a:pt x="66" y="92"/>
                    </a:lnTo>
                    <a:lnTo>
                      <a:pt x="66" y="107"/>
                    </a:lnTo>
                    <a:lnTo>
                      <a:pt x="63" y="108"/>
                    </a:lnTo>
                    <a:lnTo>
                      <a:pt x="60" y="109"/>
                    </a:lnTo>
                    <a:lnTo>
                      <a:pt x="56" y="109"/>
                    </a:lnTo>
                    <a:lnTo>
                      <a:pt x="53" y="109"/>
                    </a:lnTo>
                    <a:lnTo>
                      <a:pt x="47" y="95"/>
                    </a:lnTo>
                    <a:lnTo>
                      <a:pt x="43" y="82"/>
                    </a:lnTo>
                    <a:lnTo>
                      <a:pt x="39" y="68"/>
                    </a:lnTo>
                    <a:lnTo>
                      <a:pt x="34" y="54"/>
                    </a:lnTo>
                    <a:lnTo>
                      <a:pt x="29" y="40"/>
                    </a:lnTo>
                    <a:lnTo>
                      <a:pt x="22" y="27"/>
                    </a:lnTo>
                    <a:lnTo>
                      <a:pt x="13" y="17"/>
                    </a:lnTo>
                    <a:lnTo>
                      <a:pt x="0" y="7"/>
                    </a:lnTo>
                    <a:lnTo>
                      <a:pt x="0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11" name="Freeform 177"/>
              <p:cNvSpPr>
                <a:spLocks/>
              </p:cNvSpPr>
              <p:nvPr/>
            </p:nvSpPr>
            <p:spPr bwMode="auto">
              <a:xfrm>
                <a:off x="2526" y="3215"/>
                <a:ext cx="253" cy="120"/>
              </a:xfrm>
              <a:custGeom>
                <a:avLst/>
                <a:gdLst>
                  <a:gd name="T0" fmla="*/ 0 w 508"/>
                  <a:gd name="T1" fmla="*/ 1 h 239"/>
                  <a:gd name="T2" fmla="*/ 0 w 508"/>
                  <a:gd name="T3" fmla="*/ 1 h 239"/>
                  <a:gd name="T4" fmla="*/ 0 w 508"/>
                  <a:gd name="T5" fmla="*/ 1 h 239"/>
                  <a:gd name="T6" fmla="*/ 0 w 508"/>
                  <a:gd name="T7" fmla="*/ 1 h 239"/>
                  <a:gd name="T8" fmla="*/ 0 w 508"/>
                  <a:gd name="T9" fmla="*/ 1 h 239"/>
                  <a:gd name="T10" fmla="*/ 0 w 508"/>
                  <a:gd name="T11" fmla="*/ 1 h 239"/>
                  <a:gd name="T12" fmla="*/ 0 w 508"/>
                  <a:gd name="T13" fmla="*/ 1 h 239"/>
                  <a:gd name="T14" fmla="*/ 0 w 508"/>
                  <a:gd name="T15" fmla="*/ 1 h 239"/>
                  <a:gd name="T16" fmla="*/ 0 w 508"/>
                  <a:gd name="T17" fmla="*/ 1 h 239"/>
                  <a:gd name="T18" fmla="*/ 0 w 508"/>
                  <a:gd name="T19" fmla="*/ 1 h 239"/>
                  <a:gd name="T20" fmla="*/ 0 w 508"/>
                  <a:gd name="T21" fmla="*/ 1 h 239"/>
                  <a:gd name="T22" fmla="*/ 0 w 508"/>
                  <a:gd name="T23" fmla="*/ 1 h 239"/>
                  <a:gd name="T24" fmla="*/ 0 w 508"/>
                  <a:gd name="T25" fmla="*/ 1 h 239"/>
                  <a:gd name="T26" fmla="*/ 0 w 508"/>
                  <a:gd name="T27" fmla="*/ 1 h 239"/>
                  <a:gd name="T28" fmla="*/ 0 w 508"/>
                  <a:gd name="T29" fmla="*/ 1 h 239"/>
                  <a:gd name="T30" fmla="*/ 0 w 508"/>
                  <a:gd name="T31" fmla="*/ 1 h 239"/>
                  <a:gd name="T32" fmla="*/ 0 w 508"/>
                  <a:gd name="T33" fmla="*/ 1 h 239"/>
                  <a:gd name="T34" fmla="*/ 0 w 508"/>
                  <a:gd name="T35" fmla="*/ 1 h 239"/>
                  <a:gd name="T36" fmla="*/ 0 w 508"/>
                  <a:gd name="T37" fmla="*/ 1 h 239"/>
                  <a:gd name="T38" fmla="*/ 0 w 508"/>
                  <a:gd name="T39" fmla="*/ 1 h 239"/>
                  <a:gd name="T40" fmla="*/ 0 w 508"/>
                  <a:gd name="T41" fmla="*/ 1 h 239"/>
                  <a:gd name="T42" fmla="*/ 0 w 508"/>
                  <a:gd name="T43" fmla="*/ 1 h 239"/>
                  <a:gd name="T44" fmla="*/ 0 w 508"/>
                  <a:gd name="T45" fmla="*/ 1 h 239"/>
                  <a:gd name="T46" fmla="*/ 0 w 508"/>
                  <a:gd name="T47" fmla="*/ 1 h 239"/>
                  <a:gd name="T48" fmla="*/ 0 w 508"/>
                  <a:gd name="T49" fmla="*/ 1 h 239"/>
                  <a:gd name="T50" fmla="*/ 0 w 508"/>
                  <a:gd name="T51" fmla="*/ 1 h 239"/>
                  <a:gd name="T52" fmla="*/ 0 w 508"/>
                  <a:gd name="T53" fmla="*/ 1 h 239"/>
                  <a:gd name="T54" fmla="*/ 0 w 508"/>
                  <a:gd name="T55" fmla="*/ 1 h 239"/>
                  <a:gd name="T56" fmla="*/ 0 w 508"/>
                  <a:gd name="T57" fmla="*/ 1 h 239"/>
                  <a:gd name="T58" fmla="*/ 0 w 508"/>
                  <a:gd name="T59" fmla="*/ 1 h 239"/>
                  <a:gd name="T60" fmla="*/ 0 w 508"/>
                  <a:gd name="T61" fmla="*/ 1 h 239"/>
                  <a:gd name="T62" fmla="*/ 0 w 508"/>
                  <a:gd name="T63" fmla="*/ 1 h 239"/>
                  <a:gd name="T64" fmla="*/ 0 w 508"/>
                  <a:gd name="T65" fmla="*/ 1 h 239"/>
                  <a:gd name="T66" fmla="*/ 0 w 508"/>
                  <a:gd name="T67" fmla="*/ 1 h 239"/>
                  <a:gd name="T68" fmla="*/ 0 w 508"/>
                  <a:gd name="T69" fmla="*/ 1 h 239"/>
                  <a:gd name="T70" fmla="*/ 0 w 508"/>
                  <a:gd name="T71" fmla="*/ 1 h 239"/>
                  <a:gd name="T72" fmla="*/ 0 w 508"/>
                  <a:gd name="T73" fmla="*/ 1 h 239"/>
                  <a:gd name="T74" fmla="*/ 0 w 508"/>
                  <a:gd name="T75" fmla="*/ 1 h 239"/>
                  <a:gd name="T76" fmla="*/ 0 w 508"/>
                  <a:gd name="T77" fmla="*/ 1 h 239"/>
                  <a:gd name="T78" fmla="*/ 0 w 508"/>
                  <a:gd name="T79" fmla="*/ 1 h 239"/>
                  <a:gd name="T80" fmla="*/ 0 w 508"/>
                  <a:gd name="T81" fmla="*/ 1 h 239"/>
                  <a:gd name="T82" fmla="*/ 0 w 508"/>
                  <a:gd name="T83" fmla="*/ 1 h 239"/>
                  <a:gd name="T84" fmla="*/ 0 w 508"/>
                  <a:gd name="T85" fmla="*/ 1 h 239"/>
                  <a:gd name="T86" fmla="*/ 0 w 508"/>
                  <a:gd name="T87" fmla="*/ 1 h 239"/>
                  <a:gd name="T88" fmla="*/ 0 w 508"/>
                  <a:gd name="T89" fmla="*/ 1 h 239"/>
                  <a:gd name="T90" fmla="*/ 0 w 508"/>
                  <a:gd name="T91" fmla="*/ 1 h 239"/>
                  <a:gd name="T92" fmla="*/ 0 w 508"/>
                  <a:gd name="T93" fmla="*/ 1 h 239"/>
                  <a:gd name="T94" fmla="*/ 0 w 508"/>
                  <a:gd name="T95" fmla="*/ 1 h 239"/>
                  <a:gd name="T96" fmla="*/ 0 w 508"/>
                  <a:gd name="T97" fmla="*/ 1 h 239"/>
                  <a:gd name="T98" fmla="*/ 0 w 508"/>
                  <a:gd name="T99" fmla="*/ 1 h 239"/>
                  <a:gd name="T100" fmla="*/ 0 w 508"/>
                  <a:gd name="T101" fmla="*/ 0 h 239"/>
                  <a:gd name="T102" fmla="*/ 0 w 508"/>
                  <a:gd name="T103" fmla="*/ 1 h 239"/>
                  <a:gd name="T104" fmla="*/ 0 w 508"/>
                  <a:gd name="T105" fmla="*/ 1 h 239"/>
                  <a:gd name="T106" fmla="*/ 0 w 508"/>
                  <a:gd name="T107" fmla="*/ 1 h 239"/>
                  <a:gd name="T108" fmla="*/ 0 w 508"/>
                  <a:gd name="T109" fmla="*/ 1 h 239"/>
                  <a:gd name="T110" fmla="*/ 0 w 508"/>
                  <a:gd name="T111" fmla="*/ 1 h 239"/>
                  <a:gd name="T112" fmla="*/ 0 w 508"/>
                  <a:gd name="T113" fmla="*/ 1 h 239"/>
                  <a:gd name="T114" fmla="*/ 0 w 508"/>
                  <a:gd name="T115" fmla="*/ 1 h 239"/>
                  <a:gd name="T116" fmla="*/ 0 w 508"/>
                  <a:gd name="T117" fmla="*/ 1 h 239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508"/>
                  <a:gd name="T178" fmla="*/ 0 h 239"/>
                  <a:gd name="T179" fmla="*/ 508 w 508"/>
                  <a:gd name="T180" fmla="*/ 239 h 239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508" h="239">
                    <a:moveTo>
                      <a:pt x="462" y="40"/>
                    </a:moveTo>
                    <a:lnTo>
                      <a:pt x="471" y="63"/>
                    </a:lnTo>
                    <a:lnTo>
                      <a:pt x="480" y="86"/>
                    </a:lnTo>
                    <a:lnTo>
                      <a:pt x="487" y="110"/>
                    </a:lnTo>
                    <a:lnTo>
                      <a:pt x="494" y="135"/>
                    </a:lnTo>
                    <a:lnTo>
                      <a:pt x="499" y="159"/>
                    </a:lnTo>
                    <a:lnTo>
                      <a:pt x="503" y="183"/>
                    </a:lnTo>
                    <a:lnTo>
                      <a:pt x="506" y="208"/>
                    </a:lnTo>
                    <a:lnTo>
                      <a:pt x="508" y="233"/>
                    </a:lnTo>
                    <a:lnTo>
                      <a:pt x="501" y="237"/>
                    </a:lnTo>
                    <a:lnTo>
                      <a:pt x="494" y="239"/>
                    </a:lnTo>
                    <a:lnTo>
                      <a:pt x="488" y="239"/>
                    </a:lnTo>
                    <a:lnTo>
                      <a:pt x="483" y="238"/>
                    </a:lnTo>
                    <a:lnTo>
                      <a:pt x="478" y="235"/>
                    </a:lnTo>
                    <a:lnTo>
                      <a:pt x="473" y="230"/>
                    </a:lnTo>
                    <a:lnTo>
                      <a:pt x="470" y="224"/>
                    </a:lnTo>
                    <a:lnTo>
                      <a:pt x="468" y="218"/>
                    </a:lnTo>
                    <a:lnTo>
                      <a:pt x="464" y="211"/>
                    </a:lnTo>
                    <a:lnTo>
                      <a:pt x="463" y="204"/>
                    </a:lnTo>
                    <a:lnTo>
                      <a:pt x="462" y="197"/>
                    </a:lnTo>
                    <a:lnTo>
                      <a:pt x="462" y="189"/>
                    </a:lnTo>
                    <a:lnTo>
                      <a:pt x="447" y="190"/>
                    </a:lnTo>
                    <a:lnTo>
                      <a:pt x="432" y="192"/>
                    </a:lnTo>
                    <a:lnTo>
                      <a:pt x="416" y="196"/>
                    </a:lnTo>
                    <a:lnTo>
                      <a:pt x="400" y="199"/>
                    </a:lnTo>
                    <a:lnTo>
                      <a:pt x="382" y="203"/>
                    </a:lnTo>
                    <a:lnTo>
                      <a:pt x="364" y="207"/>
                    </a:lnTo>
                    <a:lnTo>
                      <a:pt x="346" y="212"/>
                    </a:lnTo>
                    <a:lnTo>
                      <a:pt x="325" y="215"/>
                    </a:lnTo>
                    <a:lnTo>
                      <a:pt x="0" y="80"/>
                    </a:lnTo>
                    <a:lnTo>
                      <a:pt x="5" y="76"/>
                    </a:lnTo>
                    <a:lnTo>
                      <a:pt x="6" y="69"/>
                    </a:lnTo>
                    <a:lnTo>
                      <a:pt x="6" y="63"/>
                    </a:lnTo>
                    <a:lnTo>
                      <a:pt x="5" y="59"/>
                    </a:lnTo>
                    <a:lnTo>
                      <a:pt x="328" y="191"/>
                    </a:lnTo>
                    <a:lnTo>
                      <a:pt x="346" y="186"/>
                    </a:lnTo>
                    <a:lnTo>
                      <a:pt x="363" y="183"/>
                    </a:lnTo>
                    <a:lnTo>
                      <a:pt x="380" y="180"/>
                    </a:lnTo>
                    <a:lnTo>
                      <a:pt x="397" y="176"/>
                    </a:lnTo>
                    <a:lnTo>
                      <a:pt x="414" y="171"/>
                    </a:lnTo>
                    <a:lnTo>
                      <a:pt x="431" y="167"/>
                    </a:lnTo>
                    <a:lnTo>
                      <a:pt x="447" y="162"/>
                    </a:lnTo>
                    <a:lnTo>
                      <a:pt x="462" y="155"/>
                    </a:lnTo>
                    <a:lnTo>
                      <a:pt x="461" y="133"/>
                    </a:lnTo>
                    <a:lnTo>
                      <a:pt x="457" y="108"/>
                    </a:lnTo>
                    <a:lnTo>
                      <a:pt x="452" y="83"/>
                    </a:lnTo>
                    <a:lnTo>
                      <a:pt x="445" y="57"/>
                    </a:lnTo>
                    <a:lnTo>
                      <a:pt x="437" y="34"/>
                    </a:lnTo>
                    <a:lnTo>
                      <a:pt x="431" y="16"/>
                    </a:lnTo>
                    <a:lnTo>
                      <a:pt x="426" y="4"/>
                    </a:lnTo>
                    <a:lnTo>
                      <a:pt x="424" y="0"/>
                    </a:lnTo>
                    <a:lnTo>
                      <a:pt x="432" y="1"/>
                    </a:lnTo>
                    <a:lnTo>
                      <a:pt x="438" y="4"/>
                    </a:lnTo>
                    <a:lnTo>
                      <a:pt x="443" y="9"/>
                    </a:lnTo>
                    <a:lnTo>
                      <a:pt x="448" y="15"/>
                    </a:lnTo>
                    <a:lnTo>
                      <a:pt x="452" y="21"/>
                    </a:lnTo>
                    <a:lnTo>
                      <a:pt x="455" y="27"/>
                    </a:lnTo>
                    <a:lnTo>
                      <a:pt x="458" y="34"/>
                    </a:lnTo>
                    <a:lnTo>
                      <a:pt x="462" y="4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12" name="Freeform 178"/>
              <p:cNvSpPr>
                <a:spLocks/>
              </p:cNvSpPr>
              <p:nvPr/>
            </p:nvSpPr>
            <p:spPr bwMode="auto">
              <a:xfrm>
                <a:off x="2373" y="3225"/>
                <a:ext cx="871" cy="420"/>
              </a:xfrm>
              <a:custGeom>
                <a:avLst/>
                <a:gdLst>
                  <a:gd name="T0" fmla="*/ 3 w 1740"/>
                  <a:gd name="T1" fmla="*/ 1 h 840"/>
                  <a:gd name="T2" fmla="*/ 3 w 1740"/>
                  <a:gd name="T3" fmla="*/ 1 h 840"/>
                  <a:gd name="T4" fmla="*/ 3 w 1740"/>
                  <a:gd name="T5" fmla="*/ 1 h 840"/>
                  <a:gd name="T6" fmla="*/ 3 w 1740"/>
                  <a:gd name="T7" fmla="*/ 2 h 840"/>
                  <a:gd name="T8" fmla="*/ 3 w 1740"/>
                  <a:gd name="T9" fmla="*/ 2 h 840"/>
                  <a:gd name="T10" fmla="*/ 3 w 1740"/>
                  <a:gd name="T11" fmla="*/ 1 h 840"/>
                  <a:gd name="T12" fmla="*/ 3 w 1740"/>
                  <a:gd name="T13" fmla="*/ 1 h 840"/>
                  <a:gd name="T14" fmla="*/ 3 w 1740"/>
                  <a:gd name="T15" fmla="*/ 2 h 840"/>
                  <a:gd name="T16" fmla="*/ 3 w 1740"/>
                  <a:gd name="T17" fmla="*/ 2 h 840"/>
                  <a:gd name="T18" fmla="*/ 3 w 1740"/>
                  <a:gd name="T19" fmla="*/ 2 h 840"/>
                  <a:gd name="T20" fmla="*/ 3 w 1740"/>
                  <a:gd name="T21" fmla="*/ 2 h 840"/>
                  <a:gd name="T22" fmla="*/ 4 w 1740"/>
                  <a:gd name="T23" fmla="*/ 2 h 840"/>
                  <a:gd name="T24" fmla="*/ 4 w 1740"/>
                  <a:gd name="T25" fmla="*/ 2 h 840"/>
                  <a:gd name="T26" fmla="*/ 4 w 1740"/>
                  <a:gd name="T27" fmla="*/ 2 h 840"/>
                  <a:gd name="T28" fmla="*/ 4 w 1740"/>
                  <a:gd name="T29" fmla="*/ 2 h 840"/>
                  <a:gd name="T30" fmla="*/ 3 w 1740"/>
                  <a:gd name="T31" fmla="*/ 2 h 840"/>
                  <a:gd name="T32" fmla="*/ 3 w 1740"/>
                  <a:gd name="T33" fmla="*/ 2 h 840"/>
                  <a:gd name="T34" fmla="*/ 3 w 1740"/>
                  <a:gd name="T35" fmla="*/ 2 h 840"/>
                  <a:gd name="T36" fmla="*/ 3 w 1740"/>
                  <a:gd name="T37" fmla="*/ 2 h 840"/>
                  <a:gd name="T38" fmla="*/ 3 w 1740"/>
                  <a:gd name="T39" fmla="*/ 2 h 840"/>
                  <a:gd name="T40" fmla="*/ 3 w 1740"/>
                  <a:gd name="T41" fmla="*/ 2 h 840"/>
                  <a:gd name="T42" fmla="*/ 3 w 1740"/>
                  <a:gd name="T43" fmla="*/ 2 h 840"/>
                  <a:gd name="T44" fmla="*/ 2 w 1740"/>
                  <a:gd name="T45" fmla="*/ 2 h 840"/>
                  <a:gd name="T46" fmla="*/ 2 w 1740"/>
                  <a:gd name="T47" fmla="*/ 1 h 840"/>
                  <a:gd name="T48" fmla="*/ 2 w 1740"/>
                  <a:gd name="T49" fmla="*/ 2 h 840"/>
                  <a:gd name="T50" fmla="*/ 2 w 1740"/>
                  <a:gd name="T51" fmla="*/ 2 h 840"/>
                  <a:gd name="T52" fmla="*/ 2 w 1740"/>
                  <a:gd name="T53" fmla="*/ 2 h 840"/>
                  <a:gd name="T54" fmla="*/ 2 w 1740"/>
                  <a:gd name="T55" fmla="*/ 2 h 840"/>
                  <a:gd name="T56" fmla="*/ 2 w 1740"/>
                  <a:gd name="T57" fmla="*/ 2 h 840"/>
                  <a:gd name="T58" fmla="*/ 2 w 1740"/>
                  <a:gd name="T59" fmla="*/ 2 h 840"/>
                  <a:gd name="T60" fmla="*/ 2 w 1740"/>
                  <a:gd name="T61" fmla="*/ 2 h 840"/>
                  <a:gd name="T62" fmla="*/ 2 w 1740"/>
                  <a:gd name="T63" fmla="*/ 1 h 840"/>
                  <a:gd name="T64" fmla="*/ 2 w 1740"/>
                  <a:gd name="T65" fmla="*/ 1 h 840"/>
                  <a:gd name="T66" fmla="*/ 2 w 1740"/>
                  <a:gd name="T67" fmla="*/ 1 h 840"/>
                  <a:gd name="T68" fmla="*/ 2 w 1740"/>
                  <a:gd name="T69" fmla="*/ 1 h 840"/>
                  <a:gd name="T70" fmla="*/ 2 w 1740"/>
                  <a:gd name="T71" fmla="*/ 1 h 840"/>
                  <a:gd name="T72" fmla="*/ 1 w 1740"/>
                  <a:gd name="T73" fmla="*/ 1 h 840"/>
                  <a:gd name="T74" fmla="*/ 1 w 1740"/>
                  <a:gd name="T75" fmla="*/ 1 h 840"/>
                  <a:gd name="T76" fmla="*/ 0 w 1740"/>
                  <a:gd name="T77" fmla="*/ 1 h 840"/>
                  <a:gd name="T78" fmla="*/ 2 w 1740"/>
                  <a:gd name="T79" fmla="*/ 1 h 840"/>
                  <a:gd name="T80" fmla="*/ 2 w 1740"/>
                  <a:gd name="T81" fmla="*/ 1 h 840"/>
                  <a:gd name="T82" fmla="*/ 1 w 1740"/>
                  <a:gd name="T83" fmla="*/ 1 h 840"/>
                  <a:gd name="T84" fmla="*/ 1 w 1740"/>
                  <a:gd name="T85" fmla="*/ 1 h 840"/>
                  <a:gd name="T86" fmla="*/ 1 w 1740"/>
                  <a:gd name="T87" fmla="*/ 1 h 840"/>
                  <a:gd name="T88" fmla="*/ 2 w 1740"/>
                  <a:gd name="T89" fmla="*/ 1 h 840"/>
                  <a:gd name="T90" fmla="*/ 2 w 1740"/>
                  <a:gd name="T91" fmla="*/ 1 h 840"/>
                  <a:gd name="T92" fmla="*/ 2 w 1740"/>
                  <a:gd name="T93" fmla="*/ 1 h 840"/>
                  <a:gd name="T94" fmla="*/ 2 w 1740"/>
                  <a:gd name="T95" fmla="*/ 1 h 840"/>
                  <a:gd name="T96" fmla="*/ 2 w 1740"/>
                  <a:gd name="T97" fmla="*/ 1 h 840"/>
                  <a:gd name="T98" fmla="*/ 2 w 1740"/>
                  <a:gd name="T99" fmla="*/ 1 h 840"/>
                  <a:gd name="T100" fmla="*/ 2 w 1740"/>
                  <a:gd name="T101" fmla="*/ 1 h 840"/>
                  <a:gd name="T102" fmla="*/ 3 w 1740"/>
                  <a:gd name="T103" fmla="*/ 2 h 840"/>
                  <a:gd name="T104" fmla="*/ 3 w 1740"/>
                  <a:gd name="T105" fmla="*/ 2 h 840"/>
                  <a:gd name="T106" fmla="*/ 3 w 1740"/>
                  <a:gd name="T107" fmla="*/ 2 h 840"/>
                  <a:gd name="T108" fmla="*/ 3 w 1740"/>
                  <a:gd name="T109" fmla="*/ 1 h 840"/>
                  <a:gd name="T110" fmla="*/ 3 w 1740"/>
                  <a:gd name="T111" fmla="*/ 1 h 84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740"/>
                  <a:gd name="T169" fmla="*/ 0 h 840"/>
                  <a:gd name="T170" fmla="*/ 1740 w 1740"/>
                  <a:gd name="T171" fmla="*/ 840 h 84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740" h="840">
                    <a:moveTo>
                      <a:pt x="1494" y="6"/>
                    </a:moveTo>
                    <a:lnTo>
                      <a:pt x="1494" y="12"/>
                    </a:lnTo>
                    <a:lnTo>
                      <a:pt x="1491" y="19"/>
                    </a:lnTo>
                    <a:lnTo>
                      <a:pt x="1486" y="28"/>
                    </a:lnTo>
                    <a:lnTo>
                      <a:pt x="1480" y="37"/>
                    </a:lnTo>
                    <a:lnTo>
                      <a:pt x="1473" y="45"/>
                    </a:lnTo>
                    <a:lnTo>
                      <a:pt x="1467" y="52"/>
                    </a:lnTo>
                    <a:lnTo>
                      <a:pt x="1463" y="57"/>
                    </a:lnTo>
                    <a:lnTo>
                      <a:pt x="1462" y="59"/>
                    </a:lnTo>
                    <a:lnTo>
                      <a:pt x="1364" y="382"/>
                    </a:lnTo>
                    <a:lnTo>
                      <a:pt x="1357" y="396"/>
                    </a:lnTo>
                    <a:lnTo>
                      <a:pt x="1356" y="409"/>
                    </a:lnTo>
                    <a:lnTo>
                      <a:pt x="1358" y="422"/>
                    </a:lnTo>
                    <a:lnTo>
                      <a:pt x="1362" y="436"/>
                    </a:lnTo>
                    <a:lnTo>
                      <a:pt x="1369" y="450"/>
                    </a:lnTo>
                    <a:lnTo>
                      <a:pt x="1375" y="464"/>
                    </a:lnTo>
                    <a:lnTo>
                      <a:pt x="1381" y="477"/>
                    </a:lnTo>
                    <a:lnTo>
                      <a:pt x="1384" y="492"/>
                    </a:lnTo>
                    <a:lnTo>
                      <a:pt x="1387" y="513"/>
                    </a:lnTo>
                    <a:lnTo>
                      <a:pt x="1386" y="534"/>
                    </a:lnTo>
                    <a:lnTo>
                      <a:pt x="1377" y="552"/>
                    </a:lnTo>
                    <a:lnTo>
                      <a:pt x="1361" y="564"/>
                    </a:lnTo>
                    <a:lnTo>
                      <a:pt x="1353" y="561"/>
                    </a:lnTo>
                    <a:lnTo>
                      <a:pt x="1351" y="552"/>
                    </a:lnTo>
                    <a:lnTo>
                      <a:pt x="1351" y="544"/>
                    </a:lnTo>
                    <a:lnTo>
                      <a:pt x="1351" y="540"/>
                    </a:lnTo>
                    <a:lnTo>
                      <a:pt x="1358" y="529"/>
                    </a:lnTo>
                    <a:lnTo>
                      <a:pt x="1359" y="518"/>
                    </a:lnTo>
                    <a:lnTo>
                      <a:pt x="1358" y="506"/>
                    </a:lnTo>
                    <a:lnTo>
                      <a:pt x="1353" y="495"/>
                    </a:lnTo>
                    <a:lnTo>
                      <a:pt x="1349" y="485"/>
                    </a:lnTo>
                    <a:lnTo>
                      <a:pt x="1343" y="476"/>
                    </a:lnTo>
                    <a:lnTo>
                      <a:pt x="1336" y="469"/>
                    </a:lnTo>
                    <a:lnTo>
                      <a:pt x="1328" y="464"/>
                    </a:lnTo>
                    <a:lnTo>
                      <a:pt x="1321" y="479"/>
                    </a:lnTo>
                    <a:lnTo>
                      <a:pt x="1313" y="493"/>
                    </a:lnTo>
                    <a:lnTo>
                      <a:pt x="1304" y="507"/>
                    </a:lnTo>
                    <a:lnTo>
                      <a:pt x="1295" y="521"/>
                    </a:lnTo>
                    <a:lnTo>
                      <a:pt x="1285" y="535"/>
                    </a:lnTo>
                    <a:lnTo>
                      <a:pt x="1274" y="549"/>
                    </a:lnTo>
                    <a:lnTo>
                      <a:pt x="1263" y="561"/>
                    </a:lnTo>
                    <a:lnTo>
                      <a:pt x="1251" y="573"/>
                    </a:lnTo>
                    <a:lnTo>
                      <a:pt x="1267" y="597"/>
                    </a:lnTo>
                    <a:lnTo>
                      <a:pt x="1284" y="620"/>
                    </a:lnTo>
                    <a:lnTo>
                      <a:pt x="1303" y="642"/>
                    </a:lnTo>
                    <a:lnTo>
                      <a:pt x="1322" y="663"/>
                    </a:lnTo>
                    <a:lnTo>
                      <a:pt x="1342" y="682"/>
                    </a:lnTo>
                    <a:lnTo>
                      <a:pt x="1362" y="702"/>
                    </a:lnTo>
                    <a:lnTo>
                      <a:pt x="1384" y="719"/>
                    </a:lnTo>
                    <a:lnTo>
                      <a:pt x="1407" y="737"/>
                    </a:lnTo>
                    <a:lnTo>
                      <a:pt x="1430" y="752"/>
                    </a:lnTo>
                    <a:lnTo>
                      <a:pt x="1455" y="765"/>
                    </a:lnTo>
                    <a:lnTo>
                      <a:pt x="1480" y="777"/>
                    </a:lnTo>
                    <a:lnTo>
                      <a:pt x="1505" y="788"/>
                    </a:lnTo>
                    <a:lnTo>
                      <a:pt x="1531" y="797"/>
                    </a:lnTo>
                    <a:lnTo>
                      <a:pt x="1557" y="805"/>
                    </a:lnTo>
                    <a:lnTo>
                      <a:pt x="1585" y="810"/>
                    </a:lnTo>
                    <a:lnTo>
                      <a:pt x="1612" y="814"/>
                    </a:lnTo>
                    <a:lnTo>
                      <a:pt x="1629" y="815"/>
                    </a:lnTo>
                    <a:lnTo>
                      <a:pt x="1645" y="816"/>
                    </a:lnTo>
                    <a:lnTo>
                      <a:pt x="1661" y="816"/>
                    </a:lnTo>
                    <a:lnTo>
                      <a:pt x="1677" y="815"/>
                    </a:lnTo>
                    <a:lnTo>
                      <a:pt x="1693" y="814"/>
                    </a:lnTo>
                    <a:lnTo>
                      <a:pt x="1709" y="813"/>
                    </a:lnTo>
                    <a:lnTo>
                      <a:pt x="1725" y="811"/>
                    </a:lnTo>
                    <a:lnTo>
                      <a:pt x="1740" y="811"/>
                    </a:lnTo>
                    <a:lnTo>
                      <a:pt x="1738" y="816"/>
                    </a:lnTo>
                    <a:lnTo>
                      <a:pt x="1734" y="820"/>
                    </a:lnTo>
                    <a:lnTo>
                      <a:pt x="1730" y="822"/>
                    </a:lnTo>
                    <a:lnTo>
                      <a:pt x="1724" y="824"/>
                    </a:lnTo>
                    <a:lnTo>
                      <a:pt x="1718" y="825"/>
                    </a:lnTo>
                    <a:lnTo>
                      <a:pt x="1714" y="828"/>
                    </a:lnTo>
                    <a:lnTo>
                      <a:pt x="1708" y="830"/>
                    </a:lnTo>
                    <a:lnTo>
                      <a:pt x="1703" y="832"/>
                    </a:lnTo>
                    <a:lnTo>
                      <a:pt x="1656" y="838"/>
                    </a:lnTo>
                    <a:lnTo>
                      <a:pt x="1611" y="840"/>
                    </a:lnTo>
                    <a:lnTo>
                      <a:pt x="1569" y="839"/>
                    </a:lnTo>
                    <a:lnTo>
                      <a:pt x="1528" y="835"/>
                    </a:lnTo>
                    <a:lnTo>
                      <a:pt x="1491" y="828"/>
                    </a:lnTo>
                    <a:lnTo>
                      <a:pt x="1457" y="817"/>
                    </a:lnTo>
                    <a:lnTo>
                      <a:pt x="1425" y="806"/>
                    </a:lnTo>
                    <a:lnTo>
                      <a:pt x="1394" y="791"/>
                    </a:lnTo>
                    <a:lnTo>
                      <a:pt x="1366" y="773"/>
                    </a:lnTo>
                    <a:lnTo>
                      <a:pt x="1339" y="754"/>
                    </a:lnTo>
                    <a:lnTo>
                      <a:pt x="1315" y="733"/>
                    </a:lnTo>
                    <a:lnTo>
                      <a:pt x="1293" y="710"/>
                    </a:lnTo>
                    <a:lnTo>
                      <a:pt x="1273" y="687"/>
                    </a:lnTo>
                    <a:lnTo>
                      <a:pt x="1254" y="662"/>
                    </a:lnTo>
                    <a:lnTo>
                      <a:pt x="1237" y="635"/>
                    </a:lnTo>
                    <a:lnTo>
                      <a:pt x="1221" y="608"/>
                    </a:lnTo>
                    <a:lnTo>
                      <a:pt x="1215" y="602"/>
                    </a:lnTo>
                    <a:lnTo>
                      <a:pt x="1209" y="599"/>
                    </a:lnTo>
                    <a:lnTo>
                      <a:pt x="1201" y="599"/>
                    </a:lnTo>
                    <a:lnTo>
                      <a:pt x="1193" y="603"/>
                    </a:lnTo>
                    <a:lnTo>
                      <a:pt x="1185" y="606"/>
                    </a:lnTo>
                    <a:lnTo>
                      <a:pt x="1176" y="611"/>
                    </a:lnTo>
                    <a:lnTo>
                      <a:pt x="1168" y="614"/>
                    </a:lnTo>
                    <a:lnTo>
                      <a:pt x="1160" y="617"/>
                    </a:lnTo>
                    <a:lnTo>
                      <a:pt x="1138" y="620"/>
                    </a:lnTo>
                    <a:lnTo>
                      <a:pt x="1118" y="628"/>
                    </a:lnTo>
                    <a:lnTo>
                      <a:pt x="1099" y="639"/>
                    </a:lnTo>
                    <a:lnTo>
                      <a:pt x="1081" y="652"/>
                    </a:lnTo>
                    <a:lnTo>
                      <a:pt x="1065" y="667"/>
                    </a:lnTo>
                    <a:lnTo>
                      <a:pt x="1052" y="685"/>
                    </a:lnTo>
                    <a:lnTo>
                      <a:pt x="1039" y="702"/>
                    </a:lnTo>
                    <a:lnTo>
                      <a:pt x="1028" y="719"/>
                    </a:lnTo>
                    <a:lnTo>
                      <a:pt x="1028" y="710"/>
                    </a:lnTo>
                    <a:lnTo>
                      <a:pt x="1033" y="680"/>
                    </a:lnTo>
                    <a:lnTo>
                      <a:pt x="1042" y="646"/>
                    </a:lnTo>
                    <a:lnTo>
                      <a:pt x="1057" y="617"/>
                    </a:lnTo>
                    <a:lnTo>
                      <a:pt x="1034" y="608"/>
                    </a:lnTo>
                    <a:lnTo>
                      <a:pt x="1012" y="595"/>
                    </a:lnTo>
                    <a:lnTo>
                      <a:pt x="990" y="581"/>
                    </a:lnTo>
                    <a:lnTo>
                      <a:pt x="970" y="565"/>
                    </a:lnTo>
                    <a:lnTo>
                      <a:pt x="949" y="548"/>
                    </a:lnTo>
                    <a:lnTo>
                      <a:pt x="928" y="529"/>
                    </a:lnTo>
                    <a:lnTo>
                      <a:pt x="910" y="511"/>
                    </a:lnTo>
                    <a:lnTo>
                      <a:pt x="891" y="492"/>
                    </a:lnTo>
                    <a:lnTo>
                      <a:pt x="871" y="496"/>
                    </a:lnTo>
                    <a:lnTo>
                      <a:pt x="849" y="502"/>
                    </a:lnTo>
                    <a:lnTo>
                      <a:pt x="829" y="507"/>
                    </a:lnTo>
                    <a:lnTo>
                      <a:pt x="808" y="514"/>
                    </a:lnTo>
                    <a:lnTo>
                      <a:pt x="789" y="522"/>
                    </a:lnTo>
                    <a:lnTo>
                      <a:pt x="769" y="530"/>
                    </a:lnTo>
                    <a:lnTo>
                      <a:pt x="751" y="541"/>
                    </a:lnTo>
                    <a:lnTo>
                      <a:pt x="732" y="552"/>
                    </a:lnTo>
                    <a:lnTo>
                      <a:pt x="714" y="564"/>
                    </a:lnTo>
                    <a:lnTo>
                      <a:pt x="697" y="576"/>
                    </a:lnTo>
                    <a:lnTo>
                      <a:pt x="679" y="590"/>
                    </a:lnTo>
                    <a:lnTo>
                      <a:pt x="663" y="604"/>
                    </a:lnTo>
                    <a:lnTo>
                      <a:pt x="647" y="620"/>
                    </a:lnTo>
                    <a:lnTo>
                      <a:pt x="632" y="636"/>
                    </a:lnTo>
                    <a:lnTo>
                      <a:pt x="617" y="654"/>
                    </a:lnTo>
                    <a:lnTo>
                      <a:pt x="603" y="671"/>
                    </a:lnTo>
                    <a:lnTo>
                      <a:pt x="595" y="684"/>
                    </a:lnTo>
                    <a:lnTo>
                      <a:pt x="587" y="697"/>
                    </a:lnTo>
                    <a:lnTo>
                      <a:pt x="580" y="711"/>
                    </a:lnTo>
                    <a:lnTo>
                      <a:pt x="575" y="724"/>
                    </a:lnTo>
                    <a:lnTo>
                      <a:pt x="569" y="738"/>
                    </a:lnTo>
                    <a:lnTo>
                      <a:pt x="563" y="752"/>
                    </a:lnTo>
                    <a:lnTo>
                      <a:pt x="559" y="767"/>
                    </a:lnTo>
                    <a:lnTo>
                      <a:pt x="554" y="780"/>
                    </a:lnTo>
                    <a:lnTo>
                      <a:pt x="546" y="775"/>
                    </a:lnTo>
                    <a:lnTo>
                      <a:pt x="541" y="765"/>
                    </a:lnTo>
                    <a:lnTo>
                      <a:pt x="539" y="755"/>
                    </a:lnTo>
                    <a:lnTo>
                      <a:pt x="536" y="745"/>
                    </a:lnTo>
                    <a:lnTo>
                      <a:pt x="536" y="710"/>
                    </a:lnTo>
                    <a:lnTo>
                      <a:pt x="541" y="679"/>
                    </a:lnTo>
                    <a:lnTo>
                      <a:pt x="553" y="649"/>
                    </a:lnTo>
                    <a:lnTo>
                      <a:pt x="570" y="621"/>
                    </a:lnTo>
                    <a:lnTo>
                      <a:pt x="590" y="596"/>
                    </a:lnTo>
                    <a:lnTo>
                      <a:pt x="614" y="573"/>
                    </a:lnTo>
                    <a:lnTo>
                      <a:pt x="639" y="552"/>
                    </a:lnTo>
                    <a:lnTo>
                      <a:pt x="667" y="533"/>
                    </a:lnTo>
                    <a:lnTo>
                      <a:pt x="678" y="526"/>
                    </a:lnTo>
                    <a:lnTo>
                      <a:pt x="691" y="520"/>
                    </a:lnTo>
                    <a:lnTo>
                      <a:pt x="703" y="514"/>
                    </a:lnTo>
                    <a:lnTo>
                      <a:pt x="715" y="508"/>
                    </a:lnTo>
                    <a:lnTo>
                      <a:pt x="728" y="504"/>
                    </a:lnTo>
                    <a:lnTo>
                      <a:pt x="741" y="499"/>
                    </a:lnTo>
                    <a:lnTo>
                      <a:pt x="753" y="495"/>
                    </a:lnTo>
                    <a:lnTo>
                      <a:pt x="766" y="490"/>
                    </a:lnTo>
                    <a:lnTo>
                      <a:pt x="779" y="487"/>
                    </a:lnTo>
                    <a:lnTo>
                      <a:pt x="791" y="483"/>
                    </a:lnTo>
                    <a:lnTo>
                      <a:pt x="805" y="479"/>
                    </a:lnTo>
                    <a:lnTo>
                      <a:pt x="818" y="475"/>
                    </a:lnTo>
                    <a:lnTo>
                      <a:pt x="832" y="472"/>
                    </a:lnTo>
                    <a:lnTo>
                      <a:pt x="844" y="468"/>
                    </a:lnTo>
                    <a:lnTo>
                      <a:pt x="858" y="465"/>
                    </a:lnTo>
                    <a:lnTo>
                      <a:pt x="871" y="461"/>
                    </a:lnTo>
                    <a:lnTo>
                      <a:pt x="865" y="449"/>
                    </a:lnTo>
                    <a:lnTo>
                      <a:pt x="858" y="435"/>
                    </a:lnTo>
                    <a:lnTo>
                      <a:pt x="851" y="421"/>
                    </a:lnTo>
                    <a:lnTo>
                      <a:pt x="844" y="408"/>
                    </a:lnTo>
                    <a:lnTo>
                      <a:pt x="837" y="394"/>
                    </a:lnTo>
                    <a:lnTo>
                      <a:pt x="832" y="381"/>
                    </a:lnTo>
                    <a:lnTo>
                      <a:pt x="825" y="366"/>
                    </a:lnTo>
                    <a:lnTo>
                      <a:pt x="820" y="352"/>
                    </a:lnTo>
                    <a:lnTo>
                      <a:pt x="579" y="430"/>
                    </a:lnTo>
                    <a:lnTo>
                      <a:pt x="571" y="427"/>
                    </a:lnTo>
                    <a:lnTo>
                      <a:pt x="552" y="419"/>
                    </a:lnTo>
                    <a:lnTo>
                      <a:pt x="523" y="408"/>
                    </a:lnTo>
                    <a:lnTo>
                      <a:pt x="485" y="394"/>
                    </a:lnTo>
                    <a:lnTo>
                      <a:pt x="441" y="378"/>
                    </a:lnTo>
                    <a:lnTo>
                      <a:pt x="392" y="362"/>
                    </a:lnTo>
                    <a:lnTo>
                      <a:pt x="340" y="344"/>
                    </a:lnTo>
                    <a:lnTo>
                      <a:pt x="287" y="325"/>
                    </a:lnTo>
                    <a:lnTo>
                      <a:pt x="233" y="307"/>
                    </a:lnTo>
                    <a:lnTo>
                      <a:pt x="181" y="290"/>
                    </a:lnTo>
                    <a:lnTo>
                      <a:pt x="132" y="273"/>
                    </a:lnTo>
                    <a:lnTo>
                      <a:pt x="89" y="258"/>
                    </a:lnTo>
                    <a:lnTo>
                      <a:pt x="53" y="246"/>
                    </a:lnTo>
                    <a:lnTo>
                      <a:pt x="24" y="237"/>
                    </a:lnTo>
                    <a:lnTo>
                      <a:pt x="7" y="231"/>
                    </a:lnTo>
                    <a:lnTo>
                      <a:pt x="0" y="229"/>
                    </a:lnTo>
                    <a:lnTo>
                      <a:pt x="0" y="202"/>
                    </a:lnTo>
                    <a:lnTo>
                      <a:pt x="569" y="402"/>
                    </a:lnTo>
                    <a:lnTo>
                      <a:pt x="812" y="321"/>
                    </a:lnTo>
                    <a:lnTo>
                      <a:pt x="807" y="306"/>
                    </a:lnTo>
                    <a:lnTo>
                      <a:pt x="805" y="288"/>
                    </a:lnTo>
                    <a:lnTo>
                      <a:pt x="799" y="275"/>
                    </a:lnTo>
                    <a:lnTo>
                      <a:pt x="787" y="271"/>
                    </a:lnTo>
                    <a:lnTo>
                      <a:pt x="582" y="340"/>
                    </a:lnTo>
                    <a:lnTo>
                      <a:pt x="572" y="341"/>
                    </a:lnTo>
                    <a:lnTo>
                      <a:pt x="552" y="337"/>
                    </a:lnTo>
                    <a:lnTo>
                      <a:pt x="523" y="330"/>
                    </a:lnTo>
                    <a:lnTo>
                      <a:pt x="485" y="321"/>
                    </a:lnTo>
                    <a:lnTo>
                      <a:pt x="441" y="308"/>
                    </a:lnTo>
                    <a:lnTo>
                      <a:pt x="393" y="294"/>
                    </a:lnTo>
                    <a:lnTo>
                      <a:pt x="342" y="278"/>
                    </a:lnTo>
                    <a:lnTo>
                      <a:pt x="289" y="262"/>
                    </a:lnTo>
                    <a:lnTo>
                      <a:pt x="237" y="246"/>
                    </a:lnTo>
                    <a:lnTo>
                      <a:pt x="187" y="230"/>
                    </a:lnTo>
                    <a:lnTo>
                      <a:pt x="139" y="214"/>
                    </a:lnTo>
                    <a:lnTo>
                      <a:pt x="97" y="201"/>
                    </a:lnTo>
                    <a:lnTo>
                      <a:pt x="61" y="189"/>
                    </a:lnTo>
                    <a:lnTo>
                      <a:pt x="35" y="180"/>
                    </a:lnTo>
                    <a:lnTo>
                      <a:pt x="16" y="174"/>
                    </a:lnTo>
                    <a:lnTo>
                      <a:pt x="10" y="172"/>
                    </a:lnTo>
                    <a:lnTo>
                      <a:pt x="7" y="172"/>
                    </a:lnTo>
                    <a:lnTo>
                      <a:pt x="5" y="165"/>
                    </a:lnTo>
                    <a:lnTo>
                      <a:pt x="5" y="158"/>
                    </a:lnTo>
                    <a:lnTo>
                      <a:pt x="5" y="151"/>
                    </a:lnTo>
                    <a:lnTo>
                      <a:pt x="5" y="143"/>
                    </a:lnTo>
                    <a:lnTo>
                      <a:pt x="569" y="315"/>
                    </a:lnTo>
                    <a:lnTo>
                      <a:pt x="785" y="243"/>
                    </a:lnTo>
                    <a:lnTo>
                      <a:pt x="794" y="237"/>
                    </a:lnTo>
                    <a:lnTo>
                      <a:pt x="805" y="229"/>
                    </a:lnTo>
                    <a:lnTo>
                      <a:pt x="819" y="220"/>
                    </a:lnTo>
                    <a:lnTo>
                      <a:pt x="834" y="212"/>
                    </a:lnTo>
                    <a:lnTo>
                      <a:pt x="849" y="204"/>
                    </a:lnTo>
                    <a:lnTo>
                      <a:pt x="864" y="196"/>
                    </a:lnTo>
                    <a:lnTo>
                      <a:pt x="876" y="190"/>
                    </a:lnTo>
                    <a:lnTo>
                      <a:pt x="888" y="186"/>
                    </a:lnTo>
                    <a:lnTo>
                      <a:pt x="891" y="193"/>
                    </a:lnTo>
                    <a:lnTo>
                      <a:pt x="890" y="200"/>
                    </a:lnTo>
                    <a:lnTo>
                      <a:pt x="886" y="205"/>
                    </a:lnTo>
                    <a:lnTo>
                      <a:pt x="880" y="212"/>
                    </a:lnTo>
                    <a:lnTo>
                      <a:pt x="874" y="218"/>
                    </a:lnTo>
                    <a:lnTo>
                      <a:pt x="867" y="224"/>
                    </a:lnTo>
                    <a:lnTo>
                      <a:pt x="861" y="230"/>
                    </a:lnTo>
                    <a:lnTo>
                      <a:pt x="858" y="237"/>
                    </a:lnTo>
                    <a:lnTo>
                      <a:pt x="848" y="254"/>
                    </a:lnTo>
                    <a:lnTo>
                      <a:pt x="842" y="269"/>
                    </a:lnTo>
                    <a:lnTo>
                      <a:pt x="842" y="284"/>
                    </a:lnTo>
                    <a:lnTo>
                      <a:pt x="845" y="300"/>
                    </a:lnTo>
                    <a:lnTo>
                      <a:pt x="852" y="316"/>
                    </a:lnTo>
                    <a:lnTo>
                      <a:pt x="861" y="333"/>
                    </a:lnTo>
                    <a:lnTo>
                      <a:pt x="873" y="354"/>
                    </a:lnTo>
                    <a:lnTo>
                      <a:pt x="886" y="377"/>
                    </a:lnTo>
                    <a:lnTo>
                      <a:pt x="901" y="401"/>
                    </a:lnTo>
                    <a:lnTo>
                      <a:pt x="916" y="424"/>
                    </a:lnTo>
                    <a:lnTo>
                      <a:pt x="932" y="447"/>
                    </a:lnTo>
                    <a:lnTo>
                      <a:pt x="949" y="469"/>
                    </a:lnTo>
                    <a:lnTo>
                      <a:pt x="966" y="491"/>
                    </a:lnTo>
                    <a:lnTo>
                      <a:pt x="985" y="513"/>
                    </a:lnTo>
                    <a:lnTo>
                      <a:pt x="1005" y="533"/>
                    </a:lnTo>
                    <a:lnTo>
                      <a:pt x="1026" y="552"/>
                    </a:lnTo>
                    <a:lnTo>
                      <a:pt x="1040" y="558"/>
                    </a:lnTo>
                    <a:lnTo>
                      <a:pt x="1055" y="564"/>
                    </a:lnTo>
                    <a:lnTo>
                      <a:pt x="1069" y="568"/>
                    </a:lnTo>
                    <a:lnTo>
                      <a:pt x="1084" y="573"/>
                    </a:lnTo>
                    <a:lnTo>
                      <a:pt x="1100" y="575"/>
                    </a:lnTo>
                    <a:lnTo>
                      <a:pt x="1115" y="576"/>
                    </a:lnTo>
                    <a:lnTo>
                      <a:pt x="1131" y="575"/>
                    </a:lnTo>
                    <a:lnTo>
                      <a:pt x="1147" y="573"/>
                    </a:lnTo>
                    <a:lnTo>
                      <a:pt x="1169" y="561"/>
                    </a:lnTo>
                    <a:lnTo>
                      <a:pt x="1190" y="548"/>
                    </a:lnTo>
                    <a:lnTo>
                      <a:pt x="1209" y="533"/>
                    </a:lnTo>
                    <a:lnTo>
                      <a:pt x="1229" y="514"/>
                    </a:lnTo>
                    <a:lnTo>
                      <a:pt x="1246" y="496"/>
                    </a:lnTo>
                    <a:lnTo>
                      <a:pt x="1262" y="476"/>
                    </a:lnTo>
                    <a:lnTo>
                      <a:pt x="1276" y="454"/>
                    </a:lnTo>
                    <a:lnTo>
                      <a:pt x="1288" y="432"/>
                    </a:lnTo>
                    <a:lnTo>
                      <a:pt x="1422" y="34"/>
                    </a:lnTo>
                    <a:lnTo>
                      <a:pt x="1429" y="27"/>
                    </a:lnTo>
                    <a:lnTo>
                      <a:pt x="1437" y="19"/>
                    </a:lnTo>
                    <a:lnTo>
                      <a:pt x="1445" y="12"/>
                    </a:lnTo>
                    <a:lnTo>
                      <a:pt x="1453" y="6"/>
                    </a:lnTo>
                    <a:lnTo>
                      <a:pt x="1463" y="2"/>
                    </a:lnTo>
                    <a:lnTo>
                      <a:pt x="1473" y="0"/>
                    </a:lnTo>
                    <a:lnTo>
                      <a:pt x="1483" y="2"/>
                    </a:lnTo>
                    <a:lnTo>
                      <a:pt x="1494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13" name="Freeform 179"/>
              <p:cNvSpPr>
                <a:spLocks/>
              </p:cNvSpPr>
              <p:nvPr/>
            </p:nvSpPr>
            <p:spPr bwMode="auto">
              <a:xfrm>
                <a:off x="3106" y="3227"/>
                <a:ext cx="361" cy="452"/>
              </a:xfrm>
              <a:custGeom>
                <a:avLst/>
                <a:gdLst>
                  <a:gd name="T0" fmla="*/ 1 w 722"/>
                  <a:gd name="T1" fmla="*/ 2 h 903"/>
                  <a:gd name="T2" fmla="*/ 1 w 722"/>
                  <a:gd name="T3" fmla="*/ 1 h 903"/>
                  <a:gd name="T4" fmla="*/ 1 w 722"/>
                  <a:gd name="T5" fmla="*/ 1 h 903"/>
                  <a:gd name="T6" fmla="*/ 1 w 722"/>
                  <a:gd name="T7" fmla="*/ 1 h 903"/>
                  <a:gd name="T8" fmla="*/ 1 w 722"/>
                  <a:gd name="T9" fmla="*/ 2 h 903"/>
                  <a:gd name="T10" fmla="*/ 1 w 722"/>
                  <a:gd name="T11" fmla="*/ 2 h 903"/>
                  <a:gd name="T12" fmla="*/ 1 w 722"/>
                  <a:gd name="T13" fmla="*/ 1 h 903"/>
                  <a:gd name="T14" fmla="*/ 1 w 722"/>
                  <a:gd name="T15" fmla="*/ 1 h 903"/>
                  <a:gd name="T16" fmla="*/ 1 w 722"/>
                  <a:gd name="T17" fmla="*/ 1 h 903"/>
                  <a:gd name="T18" fmla="*/ 1 w 722"/>
                  <a:gd name="T19" fmla="*/ 1 h 903"/>
                  <a:gd name="T20" fmla="*/ 1 w 722"/>
                  <a:gd name="T21" fmla="*/ 1 h 903"/>
                  <a:gd name="T22" fmla="*/ 1 w 722"/>
                  <a:gd name="T23" fmla="*/ 1 h 903"/>
                  <a:gd name="T24" fmla="*/ 1 w 722"/>
                  <a:gd name="T25" fmla="*/ 1 h 903"/>
                  <a:gd name="T26" fmla="*/ 1 w 722"/>
                  <a:gd name="T27" fmla="*/ 1 h 903"/>
                  <a:gd name="T28" fmla="*/ 1 w 722"/>
                  <a:gd name="T29" fmla="*/ 1 h 903"/>
                  <a:gd name="T30" fmla="*/ 1 w 722"/>
                  <a:gd name="T31" fmla="*/ 1 h 903"/>
                  <a:gd name="T32" fmla="*/ 1 w 722"/>
                  <a:gd name="T33" fmla="*/ 2 h 903"/>
                  <a:gd name="T34" fmla="*/ 1 w 722"/>
                  <a:gd name="T35" fmla="*/ 2 h 903"/>
                  <a:gd name="T36" fmla="*/ 1 w 722"/>
                  <a:gd name="T37" fmla="*/ 2 h 903"/>
                  <a:gd name="T38" fmla="*/ 1 w 722"/>
                  <a:gd name="T39" fmla="*/ 2 h 903"/>
                  <a:gd name="T40" fmla="*/ 1 w 722"/>
                  <a:gd name="T41" fmla="*/ 2 h 903"/>
                  <a:gd name="T42" fmla="*/ 1 w 722"/>
                  <a:gd name="T43" fmla="*/ 2 h 903"/>
                  <a:gd name="T44" fmla="*/ 1 w 722"/>
                  <a:gd name="T45" fmla="*/ 2 h 903"/>
                  <a:gd name="T46" fmla="*/ 1 w 722"/>
                  <a:gd name="T47" fmla="*/ 2 h 903"/>
                  <a:gd name="T48" fmla="*/ 1 w 722"/>
                  <a:gd name="T49" fmla="*/ 2 h 903"/>
                  <a:gd name="T50" fmla="*/ 1 w 722"/>
                  <a:gd name="T51" fmla="*/ 2 h 903"/>
                  <a:gd name="T52" fmla="*/ 1 w 722"/>
                  <a:gd name="T53" fmla="*/ 2 h 903"/>
                  <a:gd name="T54" fmla="*/ 1 w 722"/>
                  <a:gd name="T55" fmla="*/ 2 h 903"/>
                  <a:gd name="T56" fmla="*/ 1 w 722"/>
                  <a:gd name="T57" fmla="*/ 2 h 903"/>
                  <a:gd name="T58" fmla="*/ 1 w 722"/>
                  <a:gd name="T59" fmla="*/ 1 h 903"/>
                  <a:gd name="T60" fmla="*/ 1 w 722"/>
                  <a:gd name="T61" fmla="*/ 1 h 903"/>
                  <a:gd name="T62" fmla="*/ 1 w 722"/>
                  <a:gd name="T63" fmla="*/ 1 h 903"/>
                  <a:gd name="T64" fmla="*/ 1 w 722"/>
                  <a:gd name="T65" fmla="*/ 1 h 903"/>
                  <a:gd name="T66" fmla="*/ 1 w 722"/>
                  <a:gd name="T67" fmla="*/ 1 h 903"/>
                  <a:gd name="T68" fmla="*/ 1 w 722"/>
                  <a:gd name="T69" fmla="*/ 1 h 903"/>
                  <a:gd name="T70" fmla="*/ 1 w 722"/>
                  <a:gd name="T71" fmla="*/ 1 h 903"/>
                  <a:gd name="T72" fmla="*/ 1 w 722"/>
                  <a:gd name="T73" fmla="*/ 1 h 903"/>
                  <a:gd name="T74" fmla="*/ 1 w 722"/>
                  <a:gd name="T75" fmla="*/ 1 h 903"/>
                  <a:gd name="T76" fmla="*/ 1 w 722"/>
                  <a:gd name="T77" fmla="*/ 0 h 903"/>
                  <a:gd name="T78" fmla="*/ 1 w 722"/>
                  <a:gd name="T79" fmla="*/ 1 h 903"/>
                  <a:gd name="T80" fmla="*/ 1 w 722"/>
                  <a:gd name="T81" fmla="*/ 1 h 903"/>
                  <a:gd name="T82" fmla="*/ 1 w 722"/>
                  <a:gd name="T83" fmla="*/ 1 h 903"/>
                  <a:gd name="T84" fmla="*/ 1 w 722"/>
                  <a:gd name="T85" fmla="*/ 1 h 903"/>
                  <a:gd name="T86" fmla="*/ 1 w 722"/>
                  <a:gd name="T87" fmla="*/ 1 h 903"/>
                  <a:gd name="T88" fmla="*/ 1 w 722"/>
                  <a:gd name="T89" fmla="*/ 2 h 903"/>
                  <a:gd name="T90" fmla="*/ 1 w 722"/>
                  <a:gd name="T91" fmla="*/ 2 h 903"/>
                  <a:gd name="T92" fmla="*/ 1 w 722"/>
                  <a:gd name="T93" fmla="*/ 2 h 903"/>
                  <a:gd name="T94" fmla="*/ 1 w 722"/>
                  <a:gd name="T95" fmla="*/ 1 h 903"/>
                  <a:gd name="T96" fmla="*/ 1 w 722"/>
                  <a:gd name="T97" fmla="*/ 1 h 903"/>
                  <a:gd name="T98" fmla="*/ 1 w 722"/>
                  <a:gd name="T99" fmla="*/ 2 h 903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722"/>
                  <a:gd name="T151" fmla="*/ 0 h 903"/>
                  <a:gd name="T152" fmla="*/ 722 w 722"/>
                  <a:gd name="T153" fmla="*/ 903 h 903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722" h="903">
                    <a:moveTo>
                      <a:pt x="356" y="903"/>
                    </a:moveTo>
                    <a:lnTo>
                      <a:pt x="328" y="903"/>
                    </a:lnTo>
                    <a:lnTo>
                      <a:pt x="332" y="878"/>
                    </a:lnTo>
                    <a:lnTo>
                      <a:pt x="341" y="809"/>
                    </a:lnTo>
                    <a:lnTo>
                      <a:pt x="354" y="710"/>
                    </a:lnTo>
                    <a:lnTo>
                      <a:pt x="371" y="593"/>
                    </a:lnTo>
                    <a:lnTo>
                      <a:pt x="389" y="474"/>
                    </a:lnTo>
                    <a:lnTo>
                      <a:pt x="409" y="362"/>
                    </a:lnTo>
                    <a:lnTo>
                      <a:pt x="428" y="272"/>
                    </a:lnTo>
                    <a:lnTo>
                      <a:pt x="446" y="215"/>
                    </a:lnTo>
                    <a:lnTo>
                      <a:pt x="464" y="207"/>
                    </a:lnTo>
                    <a:lnTo>
                      <a:pt x="485" y="199"/>
                    </a:lnTo>
                    <a:lnTo>
                      <a:pt x="507" y="194"/>
                    </a:lnTo>
                    <a:lnTo>
                      <a:pt x="529" y="189"/>
                    </a:lnTo>
                    <a:lnTo>
                      <a:pt x="551" y="188"/>
                    </a:lnTo>
                    <a:lnTo>
                      <a:pt x="574" y="189"/>
                    </a:lnTo>
                    <a:lnTo>
                      <a:pt x="594" y="194"/>
                    </a:lnTo>
                    <a:lnTo>
                      <a:pt x="615" y="203"/>
                    </a:lnTo>
                    <a:lnTo>
                      <a:pt x="559" y="561"/>
                    </a:lnTo>
                    <a:lnTo>
                      <a:pt x="575" y="555"/>
                    </a:lnTo>
                    <a:lnTo>
                      <a:pt x="592" y="547"/>
                    </a:lnTo>
                    <a:lnTo>
                      <a:pt x="609" y="538"/>
                    </a:lnTo>
                    <a:lnTo>
                      <a:pt x="628" y="527"/>
                    </a:lnTo>
                    <a:lnTo>
                      <a:pt x="644" y="513"/>
                    </a:lnTo>
                    <a:lnTo>
                      <a:pt x="658" y="499"/>
                    </a:lnTo>
                    <a:lnTo>
                      <a:pt x="669" y="483"/>
                    </a:lnTo>
                    <a:lnTo>
                      <a:pt x="676" y="467"/>
                    </a:lnTo>
                    <a:lnTo>
                      <a:pt x="679" y="431"/>
                    </a:lnTo>
                    <a:lnTo>
                      <a:pt x="688" y="348"/>
                    </a:lnTo>
                    <a:lnTo>
                      <a:pt x="696" y="258"/>
                    </a:lnTo>
                    <a:lnTo>
                      <a:pt x="699" y="197"/>
                    </a:lnTo>
                    <a:lnTo>
                      <a:pt x="698" y="180"/>
                    </a:lnTo>
                    <a:lnTo>
                      <a:pt x="696" y="160"/>
                    </a:lnTo>
                    <a:lnTo>
                      <a:pt x="691" y="139"/>
                    </a:lnTo>
                    <a:lnTo>
                      <a:pt x="685" y="119"/>
                    </a:lnTo>
                    <a:lnTo>
                      <a:pt x="677" y="98"/>
                    </a:lnTo>
                    <a:lnTo>
                      <a:pt x="667" y="77"/>
                    </a:lnTo>
                    <a:lnTo>
                      <a:pt x="653" y="60"/>
                    </a:lnTo>
                    <a:lnTo>
                      <a:pt x="637" y="44"/>
                    </a:lnTo>
                    <a:lnTo>
                      <a:pt x="609" y="38"/>
                    </a:lnTo>
                    <a:lnTo>
                      <a:pt x="580" y="33"/>
                    </a:lnTo>
                    <a:lnTo>
                      <a:pt x="553" y="31"/>
                    </a:lnTo>
                    <a:lnTo>
                      <a:pt x="525" y="30"/>
                    </a:lnTo>
                    <a:lnTo>
                      <a:pt x="498" y="30"/>
                    </a:lnTo>
                    <a:lnTo>
                      <a:pt x="470" y="31"/>
                    </a:lnTo>
                    <a:lnTo>
                      <a:pt x="441" y="35"/>
                    </a:lnTo>
                    <a:lnTo>
                      <a:pt x="415" y="38"/>
                    </a:lnTo>
                    <a:lnTo>
                      <a:pt x="387" y="44"/>
                    </a:lnTo>
                    <a:lnTo>
                      <a:pt x="360" y="50"/>
                    </a:lnTo>
                    <a:lnTo>
                      <a:pt x="333" y="58"/>
                    </a:lnTo>
                    <a:lnTo>
                      <a:pt x="307" y="66"/>
                    </a:lnTo>
                    <a:lnTo>
                      <a:pt x="281" y="75"/>
                    </a:lnTo>
                    <a:lnTo>
                      <a:pt x="256" y="84"/>
                    </a:lnTo>
                    <a:lnTo>
                      <a:pt x="230" y="94"/>
                    </a:lnTo>
                    <a:lnTo>
                      <a:pt x="206" y="106"/>
                    </a:lnTo>
                    <a:lnTo>
                      <a:pt x="170" y="126"/>
                    </a:lnTo>
                    <a:lnTo>
                      <a:pt x="143" y="146"/>
                    </a:lnTo>
                    <a:lnTo>
                      <a:pt x="123" y="167"/>
                    </a:lnTo>
                    <a:lnTo>
                      <a:pt x="109" y="189"/>
                    </a:lnTo>
                    <a:lnTo>
                      <a:pt x="99" y="211"/>
                    </a:lnTo>
                    <a:lnTo>
                      <a:pt x="91" y="235"/>
                    </a:lnTo>
                    <a:lnTo>
                      <a:pt x="83" y="259"/>
                    </a:lnTo>
                    <a:lnTo>
                      <a:pt x="73" y="285"/>
                    </a:lnTo>
                    <a:lnTo>
                      <a:pt x="45" y="465"/>
                    </a:lnTo>
                    <a:lnTo>
                      <a:pt x="46" y="491"/>
                    </a:lnTo>
                    <a:lnTo>
                      <a:pt x="48" y="516"/>
                    </a:lnTo>
                    <a:lnTo>
                      <a:pt x="52" y="541"/>
                    </a:lnTo>
                    <a:lnTo>
                      <a:pt x="56" y="566"/>
                    </a:lnTo>
                    <a:lnTo>
                      <a:pt x="64" y="588"/>
                    </a:lnTo>
                    <a:lnTo>
                      <a:pt x="76" y="608"/>
                    </a:lnTo>
                    <a:lnTo>
                      <a:pt x="91" y="627"/>
                    </a:lnTo>
                    <a:lnTo>
                      <a:pt x="111" y="641"/>
                    </a:lnTo>
                    <a:lnTo>
                      <a:pt x="128" y="647"/>
                    </a:lnTo>
                    <a:lnTo>
                      <a:pt x="144" y="653"/>
                    </a:lnTo>
                    <a:lnTo>
                      <a:pt x="160" y="658"/>
                    </a:lnTo>
                    <a:lnTo>
                      <a:pt x="174" y="661"/>
                    </a:lnTo>
                    <a:lnTo>
                      <a:pt x="188" y="665"/>
                    </a:lnTo>
                    <a:lnTo>
                      <a:pt x="202" y="667"/>
                    </a:lnTo>
                    <a:lnTo>
                      <a:pt x="214" y="668"/>
                    </a:lnTo>
                    <a:lnTo>
                      <a:pt x="227" y="668"/>
                    </a:lnTo>
                    <a:lnTo>
                      <a:pt x="238" y="668"/>
                    </a:lnTo>
                    <a:lnTo>
                      <a:pt x="251" y="668"/>
                    </a:lnTo>
                    <a:lnTo>
                      <a:pt x="263" y="667"/>
                    </a:lnTo>
                    <a:lnTo>
                      <a:pt x="275" y="665"/>
                    </a:lnTo>
                    <a:lnTo>
                      <a:pt x="288" y="662"/>
                    </a:lnTo>
                    <a:lnTo>
                      <a:pt x="301" y="659"/>
                    </a:lnTo>
                    <a:lnTo>
                      <a:pt x="314" y="656"/>
                    </a:lnTo>
                    <a:lnTo>
                      <a:pt x="329" y="652"/>
                    </a:lnTo>
                    <a:lnTo>
                      <a:pt x="333" y="657"/>
                    </a:lnTo>
                    <a:lnTo>
                      <a:pt x="333" y="664"/>
                    </a:lnTo>
                    <a:lnTo>
                      <a:pt x="331" y="672"/>
                    </a:lnTo>
                    <a:lnTo>
                      <a:pt x="329" y="677"/>
                    </a:lnTo>
                    <a:lnTo>
                      <a:pt x="316" y="682"/>
                    </a:lnTo>
                    <a:lnTo>
                      <a:pt x="302" y="686"/>
                    </a:lnTo>
                    <a:lnTo>
                      <a:pt x="289" y="690"/>
                    </a:lnTo>
                    <a:lnTo>
                      <a:pt x="276" y="692"/>
                    </a:lnTo>
                    <a:lnTo>
                      <a:pt x="264" y="695"/>
                    </a:lnTo>
                    <a:lnTo>
                      <a:pt x="251" y="697"/>
                    </a:lnTo>
                    <a:lnTo>
                      <a:pt x="238" y="699"/>
                    </a:lnTo>
                    <a:lnTo>
                      <a:pt x="226" y="699"/>
                    </a:lnTo>
                    <a:lnTo>
                      <a:pt x="213" y="700"/>
                    </a:lnTo>
                    <a:lnTo>
                      <a:pt x="202" y="700"/>
                    </a:lnTo>
                    <a:lnTo>
                      <a:pt x="189" y="699"/>
                    </a:lnTo>
                    <a:lnTo>
                      <a:pt x="176" y="698"/>
                    </a:lnTo>
                    <a:lnTo>
                      <a:pt x="164" y="696"/>
                    </a:lnTo>
                    <a:lnTo>
                      <a:pt x="150" y="694"/>
                    </a:lnTo>
                    <a:lnTo>
                      <a:pt x="137" y="690"/>
                    </a:lnTo>
                    <a:lnTo>
                      <a:pt x="123" y="687"/>
                    </a:lnTo>
                    <a:lnTo>
                      <a:pt x="106" y="680"/>
                    </a:lnTo>
                    <a:lnTo>
                      <a:pt x="88" y="672"/>
                    </a:lnTo>
                    <a:lnTo>
                      <a:pt x="71" y="661"/>
                    </a:lnTo>
                    <a:lnTo>
                      <a:pt x="55" y="650"/>
                    </a:lnTo>
                    <a:lnTo>
                      <a:pt x="40" y="636"/>
                    </a:lnTo>
                    <a:lnTo>
                      <a:pt x="28" y="621"/>
                    </a:lnTo>
                    <a:lnTo>
                      <a:pt x="18" y="605"/>
                    </a:lnTo>
                    <a:lnTo>
                      <a:pt x="10" y="586"/>
                    </a:lnTo>
                    <a:lnTo>
                      <a:pt x="2" y="531"/>
                    </a:lnTo>
                    <a:lnTo>
                      <a:pt x="0" y="476"/>
                    </a:lnTo>
                    <a:lnTo>
                      <a:pt x="1" y="421"/>
                    </a:lnTo>
                    <a:lnTo>
                      <a:pt x="7" y="365"/>
                    </a:lnTo>
                    <a:lnTo>
                      <a:pt x="16" y="311"/>
                    </a:lnTo>
                    <a:lnTo>
                      <a:pt x="29" y="258"/>
                    </a:lnTo>
                    <a:lnTo>
                      <a:pt x="44" y="206"/>
                    </a:lnTo>
                    <a:lnTo>
                      <a:pt x="62" y="157"/>
                    </a:lnTo>
                    <a:lnTo>
                      <a:pt x="71" y="142"/>
                    </a:lnTo>
                    <a:lnTo>
                      <a:pt x="81" y="129"/>
                    </a:lnTo>
                    <a:lnTo>
                      <a:pt x="90" y="118"/>
                    </a:lnTo>
                    <a:lnTo>
                      <a:pt x="99" y="107"/>
                    </a:lnTo>
                    <a:lnTo>
                      <a:pt x="109" y="99"/>
                    </a:lnTo>
                    <a:lnTo>
                      <a:pt x="120" y="91"/>
                    </a:lnTo>
                    <a:lnTo>
                      <a:pt x="131" y="84"/>
                    </a:lnTo>
                    <a:lnTo>
                      <a:pt x="143" y="78"/>
                    </a:lnTo>
                    <a:lnTo>
                      <a:pt x="155" y="73"/>
                    </a:lnTo>
                    <a:lnTo>
                      <a:pt x="169" y="68"/>
                    </a:lnTo>
                    <a:lnTo>
                      <a:pt x="183" y="63"/>
                    </a:lnTo>
                    <a:lnTo>
                      <a:pt x="199" y="59"/>
                    </a:lnTo>
                    <a:lnTo>
                      <a:pt x="215" y="54"/>
                    </a:lnTo>
                    <a:lnTo>
                      <a:pt x="233" y="50"/>
                    </a:lnTo>
                    <a:lnTo>
                      <a:pt x="252" y="45"/>
                    </a:lnTo>
                    <a:lnTo>
                      <a:pt x="273" y="39"/>
                    </a:lnTo>
                    <a:lnTo>
                      <a:pt x="275" y="39"/>
                    </a:lnTo>
                    <a:lnTo>
                      <a:pt x="281" y="38"/>
                    </a:lnTo>
                    <a:lnTo>
                      <a:pt x="290" y="36"/>
                    </a:lnTo>
                    <a:lnTo>
                      <a:pt x="303" y="33"/>
                    </a:lnTo>
                    <a:lnTo>
                      <a:pt x="319" y="30"/>
                    </a:lnTo>
                    <a:lnTo>
                      <a:pt x="336" y="26"/>
                    </a:lnTo>
                    <a:lnTo>
                      <a:pt x="355" y="23"/>
                    </a:lnTo>
                    <a:lnTo>
                      <a:pt x="375" y="20"/>
                    </a:lnTo>
                    <a:lnTo>
                      <a:pt x="397" y="16"/>
                    </a:lnTo>
                    <a:lnTo>
                      <a:pt x="418" y="13"/>
                    </a:lnTo>
                    <a:lnTo>
                      <a:pt x="440" y="9"/>
                    </a:lnTo>
                    <a:lnTo>
                      <a:pt x="461" y="6"/>
                    </a:lnTo>
                    <a:lnTo>
                      <a:pt x="481" y="3"/>
                    </a:lnTo>
                    <a:lnTo>
                      <a:pt x="500" y="1"/>
                    </a:lnTo>
                    <a:lnTo>
                      <a:pt x="516" y="0"/>
                    </a:lnTo>
                    <a:lnTo>
                      <a:pt x="531" y="0"/>
                    </a:lnTo>
                    <a:lnTo>
                      <a:pt x="556" y="0"/>
                    </a:lnTo>
                    <a:lnTo>
                      <a:pt x="582" y="2"/>
                    </a:lnTo>
                    <a:lnTo>
                      <a:pt x="606" y="7"/>
                    </a:lnTo>
                    <a:lnTo>
                      <a:pt x="629" y="13"/>
                    </a:lnTo>
                    <a:lnTo>
                      <a:pt x="650" y="22"/>
                    </a:lnTo>
                    <a:lnTo>
                      <a:pt x="668" y="33"/>
                    </a:lnTo>
                    <a:lnTo>
                      <a:pt x="685" y="50"/>
                    </a:lnTo>
                    <a:lnTo>
                      <a:pt x="699" y="69"/>
                    </a:lnTo>
                    <a:lnTo>
                      <a:pt x="711" y="98"/>
                    </a:lnTo>
                    <a:lnTo>
                      <a:pt x="718" y="131"/>
                    </a:lnTo>
                    <a:lnTo>
                      <a:pt x="721" y="169"/>
                    </a:lnTo>
                    <a:lnTo>
                      <a:pt x="722" y="209"/>
                    </a:lnTo>
                    <a:lnTo>
                      <a:pt x="722" y="249"/>
                    </a:lnTo>
                    <a:lnTo>
                      <a:pt x="720" y="289"/>
                    </a:lnTo>
                    <a:lnTo>
                      <a:pt x="719" y="327"/>
                    </a:lnTo>
                    <a:lnTo>
                      <a:pt x="719" y="362"/>
                    </a:lnTo>
                    <a:lnTo>
                      <a:pt x="716" y="391"/>
                    </a:lnTo>
                    <a:lnTo>
                      <a:pt x="715" y="417"/>
                    </a:lnTo>
                    <a:lnTo>
                      <a:pt x="713" y="445"/>
                    </a:lnTo>
                    <a:lnTo>
                      <a:pt x="708" y="470"/>
                    </a:lnTo>
                    <a:lnTo>
                      <a:pt x="700" y="494"/>
                    </a:lnTo>
                    <a:lnTo>
                      <a:pt x="689" y="516"/>
                    </a:lnTo>
                    <a:lnTo>
                      <a:pt x="673" y="537"/>
                    </a:lnTo>
                    <a:lnTo>
                      <a:pt x="650" y="555"/>
                    </a:lnTo>
                    <a:lnTo>
                      <a:pt x="638" y="562"/>
                    </a:lnTo>
                    <a:lnTo>
                      <a:pt x="625" y="570"/>
                    </a:lnTo>
                    <a:lnTo>
                      <a:pt x="614" y="577"/>
                    </a:lnTo>
                    <a:lnTo>
                      <a:pt x="602" y="584"/>
                    </a:lnTo>
                    <a:lnTo>
                      <a:pt x="590" y="592"/>
                    </a:lnTo>
                    <a:lnTo>
                      <a:pt x="578" y="598"/>
                    </a:lnTo>
                    <a:lnTo>
                      <a:pt x="565" y="604"/>
                    </a:lnTo>
                    <a:lnTo>
                      <a:pt x="553" y="609"/>
                    </a:lnTo>
                    <a:lnTo>
                      <a:pt x="503" y="903"/>
                    </a:lnTo>
                    <a:lnTo>
                      <a:pt x="478" y="903"/>
                    </a:lnTo>
                    <a:lnTo>
                      <a:pt x="589" y="215"/>
                    </a:lnTo>
                    <a:lnTo>
                      <a:pt x="577" y="213"/>
                    </a:lnTo>
                    <a:lnTo>
                      <a:pt x="561" y="213"/>
                    </a:lnTo>
                    <a:lnTo>
                      <a:pt x="542" y="215"/>
                    </a:lnTo>
                    <a:lnTo>
                      <a:pt x="522" y="219"/>
                    </a:lnTo>
                    <a:lnTo>
                      <a:pt x="500" y="225"/>
                    </a:lnTo>
                    <a:lnTo>
                      <a:pt x="481" y="230"/>
                    </a:lnTo>
                    <a:lnTo>
                      <a:pt x="465" y="235"/>
                    </a:lnTo>
                    <a:lnTo>
                      <a:pt x="454" y="241"/>
                    </a:lnTo>
                    <a:lnTo>
                      <a:pt x="356" y="90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14" name="Freeform 180"/>
              <p:cNvSpPr>
                <a:spLocks/>
              </p:cNvSpPr>
              <p:nvPr/>
            </p:nvSpPr>
            <p:spPr bwMode="auto">
              <a:xfrm>
                <a:off x="3162" y="3260"/>
                <a:ext cx="214" cy="263"/>
              </a:xfrm>
              <a:custGeom>
                <a:avLst/>
                <a:gdLst>
                  <a:gd name="T0" fmla="*/ 1 w 428"/>
                  <a:gd name="T1" fmla="*/ 1 h 526"/>
                  <a:gd name="T2" fmla="*/ 1 w 428"/>
                  <a:gd name="T3" fmla="*/ 1 h 526"/>
                  <a:gd name="T4" fmla="*/ 1 w 428"/>
                  <a:gd name="T5" fmla="*/ 1 h 526"/>
                  <a:gd name="T6" fmla="*/ 1 w 428"/>
                  <a:gd name="T7" fmla="*/ 1 h 526"/>
                  <a:gd name="T8" fmla="*/ 1 w 428"/>
                  <a:gd name="T9" fmla="*/ 1 h 526"/>
                  <a:gd name="T10" fmla="*/ 1 w 428"/>
                  <a:gd name="T11" fmla="*/ 1 h 526"/>
                  <a:gd name="T12" fmla="*/ 1 w 428"/>
                  <a:gd name="T13" fmla="*/ 1 h 526"/>
                  <a:gd name="T14" fmla="*/ 1 w 428"/>
                  <a:gd name="T15" fmla="*/ 1 h 526"/>
                  <a:gd name="T16" fmla="*/ 1 w 428"/>
                  <a:gd name="T17" fmla="*/ 1 h 526"/>
                  <a:gd name="T18" fmla="*/ 1 w 428"/>
                  <a:gd name="T19" fmla="*/ 1 h 526"/>
                  <a:gd name="T20" fmla="*/ 1 w 428"/>
                  <a:gd name="T21" fmla="*/ 1 h 526"/>
                  <a:gd name="T22" fmla="*/ 1 w 428"/>
                  <a:gd name="T23" fmla="*/ 1 h 526"/>
                  <a:gd name="T24" fmla="*/ 1 w 428"/>
                  <a:gd name="T25" fmla="*/ 1 h 526"/>
                  <a:gd name="T26" fmla="*/ 1 w 428"/>
                  <a:gd name="T27" fmla="*/ 1 h 526"/>
                  <a:gd name="T28" fmla="*/ 1 w 428"/>
                  <a:gd name="T29" fmla="*/ 1 h 526"/>
                  <a:gd name="T30" fmla="*/ 1 w 428"/>
                  <a:gd name="T31" fmla="*/ 1 h 526"/>
                  <a:gd name="T32" fmla="*/ 1 w 428"/>
                  <a:gd name="T33" fmla="*/ 1 h 526"/>
                  <a:gd name="T34" fmla="*/ 0 w 428"/>
                  <a:gd name="T35" fmla="*/ 1 h 526"/>
                  <a:gd name="T36" fmla="*/ 1 w 428"/>
                  <a:gd name="T37" fmla="*/ 1 h 526"/>
                  <a:gd name="T38" fmla="*/ 1 w 428"/>
                  <a:gd name="T39" fmla="*/ 1 h 526"/>
                  <a:gd name="T40" fmla="*/ 1 w 428"/>
                  <a:gd name="T41" fmla="*/ 1 h 526"/>
                  <a:gd name="T42" fmla="*/ 1 w 428"/>
                  <a:gd name="T43" fmla="*/ 1 h 526"/>
                  <a:gd name="T44" fmla="*/ 1 w 428"/>
                  <a:gd name="T45" fmla="*/ 1 h 526"/>
                  <a:gd name="T46" fmla="*/ 1 w 428"/>
                  <a:gd name="T47" fmla="*/ 1 h 526"/>
                  <a:gd name="T48" fmla="*/ 1 w 428"/>
                  <a:gd name="T49" fmla="*/ 1 h 526"/>
                  <a:gd name="T50" fmla="*/ 1 w 428"/>
                  <a:gd name="T51" fmla="*/ 1 h 526"/>
                  <a:gd name="T52" fmla="*/ 1 w 428"/>
                  <a:gd name="T53" fmla="*/ 1 h 526"/>
                  <a:gd name="T54" fmla="*/ 1 w 428"/>
                  <a:gd name="T55" fmla="*/ 1 h 526"/>
                  <a:gd name="T56" fmla="*/ 1 w 428"/>
                  <a:gd name="T57" fmla="*/ 1 h 526"/>
                  <a:gd name="T58" fmla="*/ 1 w 428"/>
                  <a:gd name="T59" fmla="*/ 1 h 526"/>
                  <a:gd name="T60" fmla="*/ 1 w 428"/>
                  <a:gd name="T61" fmla="*/ 1 h 526"/>
                  <a:gd name="T62" fmla="*/ 1 w 428"/>
                  <a:gd name="T63" fmla="*/ 1 h 526"/>
                  <a:gd name="T64" fmla="*/ 1 w 428"/>
                  <a:gd name="T65" fmla="*/ 0 h 5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428"/>
                  <a:gd name="T100" fmla="*/ 0 h 526"/>
                  <a:gd name="T101" fmla="*/ 428 w 428"/>
                  <a:gd name="T102" fmla="*/ 526 h 52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428" h="526">
                    <a:moveTo>
                      <a:pt x="428" y="0"/>
                    </a:moveTo>
                    <a:lnTo>
                      <a:pt x="407" y="5"/>
                    </a:lnTo>
                    <a:lnTo>
                      <a:pt x="388" y="11"/>
                    </a:lnTo>
                    <a:lnTo>
                      <a:pt x="368" y="17"/>
                    </a:lnTo>
                    <a:lnTo>
                      <a:pt x="349" y="23"/>
                    </a:lnTo>
                    <a:lnTo>
                      <a:pt x="330" y="28"/>
                    </a:lnTo>
                    <a:lnTo>
                      <a:pt x="312" y="34"/>
                    </a:lnTo>
                    <a:lnTo>
                      <a:pt x="295" y="41"/>
                    </a:lnTo>
                    <a:lnTo>
                      <a:pt x="276" y="47"/>
                    </a:lnTo>
                    <a:lnTo>
                      <a:pt x="259" y="53"/>
                    </a:lnTo>
                    <a:lnTo>
                      <a:pt x="242" y="60"/>
                    </a:lnTo>
                    <a:lnTo>
                      <a:pt x="225" y="65"/>
                    </a:lnTo>
                    <a:lnTo>
                      <a:pt x="208" y="71"/>
                    </a:lnTo>
                    <a:lnTo>
                      <a:pt x="191" y="78"/>
                    </a:lnTo>
                    <a:lnTo>
                      <a:pt x="175" y="84"/>
                    </a:lnTo>
                    <a:lnTo>
                      <a:pt x="157" y="91"/>
                    </a:lnTo>
                    <a:lnTo>
                      <a:pt x="141" y="96"/>
                    </a:lnTo>
                    <a:lnTo>
                      <a:pt x="115" y="116"/>
                    </a:lnTo>
                    <a:lnTo>
                      <a:pt x="94" y="140"/>
                    </a:lnTo>
                    <a:lnTo>
                      <a:pt x="78" y="167"/>
                    </a:lnTo>
                    <a:lnTo>
                      <a:pt x="66" y="197"/>
                    </a:lnTo>
                    <a:lnTo>
                      <a:pt x="57" y="228"/>
                    </a:lnTo>
                    <a:lnTo>
                      <a:pt x="50" y="260"/>
                    </a:lnTo>
                    <a:lnTo>
                      <a:pt x="45" y="292"/>
                    </a:lnTo>
                    <a:lnTo>
                      <a:pt x="39" y="323"/>
                    </a:lnTo>
                    <a:lnTo>
                      <a:pt x="35" y="525"/>
                    </a:lnTo>
                    <a:lnTo>
                      <a:pt x="32" y="526"/>
                    </a:lnTo>
                    <a:lnTo>
                      <a:pt x="27" y="526"/>
                    </a:lnTo>
                    <a:lnTo>
                      <a:pt x="22" y="525"/>
                    </a:lnTo>
                    <a:lnTo>
                      <a:pt x="16" y="524"/>
                    </a:lnTo>
                    <a:lnTo>
                      <a:pt x="10" y="522"/>
                    </a:lnTo>
                    <a:lnTo>
                      <a:pt x="5" y="520"/>
                    </a:lnTo>
                    <a:lnTo>
                      <a:pt x="2" y="518"/>
                    </a:lnTo>
                    <a:lnTo>
                      <a:pt x="1" y="518"/>
                    </a:lnTo>
                    <a:lnTo>
                      <a:pt x="0" y="465"/>
                    </a:lnTo>
                    <a:lnTo>
                      <a:pt x="0" y="412"/>
                    </a:lnTo>
                    <a:lnTo>
                      <a:pt x="2" y="358"/>
                    </a:lnTo>
                    <a:lnTo>
                      <a:pt x="7" y="306"/>
                    </a:lnTo>
                    <a:lnTo>
                      <a:pt x="16" y="254"/>
                    </a:lnTo>
                    <a:lnTo>
                      <a:pt x="30" y="205"/>
                    </a:lnTo>
                    <a:lnTo>
                      <a:pt x="49" y="159"/>
                    </a:lnTo>
                    <a:lnTo>
                      <a:pt x="76" y="115"/>
                    </a:lnTo>
                    <a:lnTo>
                      <a:pt x="92" y="105"/>
                    </a:lnTo>
                    <a:lnTo>
                      <a:pt x="109" y="94"/>
                    </a:lnTo>
                    <a:lnTo>
                      <a:pt x="126" y="85"/>
                    </a:lnTo>
                    <a:lnTo>
                      <a:pt x="144" y="77"/>
                    </a:lnTo>
                    <a:lnTo>
                      <a:pt x="161" y="69"/>
                    </a:lnTo>
                    <a:lnTo>
                      <a:pt x="179" y="61"/>
                    </a:lnTo>
                    <a:lnTo>
                      <a:pt x="198" y="54"/>
                    </a:lnTo>
                    <a:lnTo>
                      <a:pt x="216" y="48"/>
                    </a:lnTo>
                    <a:lnTo>
                      <a:pt x="235" y="41"/>
                    </a:lnTo>
                    <a:lnTo>
                      <a:pt x="253" y="37"/>
                    </a:lnTo>
                    <a:lnTo>
                      <a:pt x="272" y="31"/>
                    </a:lnTo>
                    <a:lnTo>
                      <a:pt x="291" y="25"/>
                    </a:lnTo>
                    <a:lnTo>
                      <a:pt x="310" y="20"/>
                    </a:lnTo>
                    <a:lnTo>
                      <a:pt x="329" y="16"/>
                    </a:lnTo>
                    <a:lnTo>
                      <a:pt x="348" y="11"/>
                    </a:lnTo>
                    <a:lnTo>
                      <a:pt x="367" y="7"/>
                    </a:lnTo>
                    <a:lnTo>
                      <a:pt x="375" y="5"/>
                    </a:lnTo>
                    <a:lnTo>
                      <a:pt x="382" y="4"/>
                    </a:lnTo>
                    <a:lnTo>
                      <a:pt x="390" y="3"/>
                    </a:lnTo>
                    <a:lnTo>
                      <a:pt x="398" y="3"/>
                    </a:lnTo>
                    <a:lnTo>
                      <a:pt x="405" y="2"/>
                    </a:lnTo>
                    <a:lnTo>
                      <a:pt x="413" y="1"/>
                    </a:lnTo>
                    <a:lnTo>
                      <a:pt x="420" y="1"/>
                    </a:lnTo>
                    <a:lnTo>
                      <a:pt x="42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15" name="Freeform 181"/>
              <p:cNvSpPr>
                <a:spLocks/>
              </p:cNvSpPr>
              <p:nvPr/>
            </p:nvSpPr>
            <p:spPr bwMode="auto">
              <a:xfrm>
                <a:off x="3293" y="3347"/>
                <a:ext cx="64" cy="331"/>
              </a:xfrm>
              <a:custGeom>
                <a:avLst/>
                <a:gdLst>
                  <a:gd name="T0" fmla="*/ 0 w 128"/>
                  <a:gd name="T1" fmla="*/ 2 h 661"/>
                  <a:gd name="T2" fmla="*/ 1 w 128"/>
                  <a:gd name="T3" fmla="*/ 1 h 661"/>
                  <a:gd name="T4" fmla="*/ 1 w 128"/>
                  <a:gd name="T5" fmla="*/ 1 h 661"/>
                  <a:gd name="T6" fmla="*/ 1 w 128"/>
                  <a:gd name="T7" fmla="*/ 1 h 661"/>
                  <a:gd name="T8" fmla="*/ 1 w 128"/>
                  <a:gd name="T9" fmla="*/ 0 h 661"/>
                  <a:gd name="T10" fmla="*/ 1 w 128"/>
                  <a:gd name="T11" fmla="*/ 0 h 661"/>
                  <a:gd name="T12" fmla="*/ 1 w 128"/>
                  <a:gd name="T13" fmla="*/ 0 h 661"/>
                  <a:gd name="T14" fmla="*/ 1 w 128"/>
                  <a:gd name="T15" fmla="*/ 1 h 661"/>
                  <a:gd name="T16" fmla="*/ 1 w 128"/>
                  <a:gd name="T17" fmla="*/ 2 h 661"/>
                  <a:gd name="T18" fmla="*/ 0 w 128"/>
                  <a:gd name="T19" fmla="*/ 2 h 66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8"/>
                  <a:gd name="T31" fmla="*/ 0 h 661"/>
                  <a:gd name="T32" fmla="*/ 128 w 128"/>
                  <a:gd name="T33" fmla="*/ 661 h 66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8" h="661">
                    <a:moveTo>
                      <a:pt x="0" y="661"/>
                    </a:moveTo>
                    <a:lnTo>
                      <a:pt x="74" y="215"/>
                    </a:lnTo>
                    <a:lnTo>
                      <a:pt x="113" y="6"/>
                    </a:lnTo>
                    <a:lnTo>
                      <a:pt x="114" y="1"/>
                    </a:lnTo>
                    <a:lnTo>
                      <a:pt x="118" y="0"/>
                    </a:lnTo>
                    <a:lnTo>
                      <a:pt x="124" y="0"/>
                    </a:lnTo>
                    <a:lnTo>
                      <a:pt x="128" y="0"/>
                    </a:lnTo>
                    <a:lnTo>
                      <a:pt x="92" y="222"/>
                    </a:lnTo>
                    <a:lnTo>
                      <a:pt x="20" y="661"/>
                    </a:lnTo>
                    <a:lnTo>
                      <a:pt x="0" y="6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16" name="Freeform 182"/>
              <p:cNvSpPr>
                <a:spLocks/>
              </p:cNvSpPr>
              <p:nvPr/>
            </p:nvSpPr>
            <p:spPr bwMode="auto">
              <a:xfrm>
                <a:off x="2649" y="2775"/>
                <a:ext cx="44" cy="198"/>
              </a:xfrm>
              <a:custGeom>
                <a:avLst/>
                <a:gdLst>
                  <a:gd name="T0" fmla="*/ 1 w 88"/>
                  <a:gd name="T1" fmla="*/ 1 h 395"/>
                  <a:gd name="T2" fmla="*/ 1 w 88"/>
                  <a:gd name="T3" fmla="*/ 0 h 395"/>
                  <a:gd name="T4" fmla="*/ 0 w 88"/>
                  <a:gd name="T5" fmla="*/ 1 h 395"/>
                  <a:gd name="T6" fmla="*/ 1 w 88"/>
                  <a:gd name="T7" fmla="*/ 1 h 395"/>
                  <a:gd name="T8" fmla="*/ 1 w 88"/>
                  <a:gd name="T9" fmla="*/ 1 h 3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395"/>
                  <a:gd name="T17" fmla="*/ 88 w 88"/>
                  <a:gd name="T18" fmla="*/ 395 h 3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395">
                    <a:moveTo>
                      <a:pt x="88" y="394"/>
                    </a:moveTo>
                    <a:lnTo>
                      <a:pt x="79" y="0"/>
                    </a:lnTo>
                    <a:lnTo>
                      <a:pt x="0" y="1"/>
                    </a:lnTo>
                    <a:lnTo>
                      <a:pt x="9" y="395"/>
                    </a:lnTo>
                    <a:lnTo>
                      <a:pt x="88" y="394"/>
                    </a:lnTo>
                    <a:close/>
                  </a:path>
                </a:pathLst>
              </a:custGeom>
              <a:solidFill>
                <a:srgbClr val="9E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17" name="Freeform 183"/>
              <p:cNvSpPr>
                <a:spLocks/>
              </p:cNvSpPr>
              <p:nvPr/>
            </p:nvSpPr>
            <p:spPr bwMode="auto">
              <a:xfrm>
                <a:off x="2705" y="2698"/>
                <a:ext cx="45" cy="273"/>
              </a:xfrm>
              <a:custGeom>
                <a:avLst/>
                <a:gdLst>
                  <a:gd name="T0" fmla="*/ 1 w 90"/>
                  <a:gd name="T1" fmla="*/ 2 h 545"/>
                  <a:gd name="T2" fmla="*/ 1 w 90"/>
                  <a:gd name="T3" fmla="*/ 0 h 545"/>
                  <a:gd name="T4" fmla="*/ 0 w 90"/>
                  <a:gd name="T5" fmla="*/ 1 h 545"/>
                  <a:gd name="T6" fmla="*/ 1 w 90"/>
                  <a:gd name="T7" fmla="*/ 2 h 545"/>
                  <a:gd name="T8" fmla="*/ 1 w 90"/>
                  <a:gd name="T9" fmla="*/ 2 h 5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545"/>
                  <a:gd name="T17" fmla="*/ 90 w 90"/>
                  <a:gd name="T18" fmla="*/ 545 h 5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545">
                    <a:moveTo>
                      <a:pt x="90" y="543"/>
                    </a:moveTo>
                    <a:lnTo>
                      <a:pt x="80" y="0"/>
                    </a:lnTo>
                    <a:lnTo>
                      <a:pt x="0" y="2"/>
                    </a:lnTo>
                    <a:lnTo>
                      <a:pt x="9" y="545"/>
                    </a:lnTo>
                    <a:lnTo>
                      <a:pt x="90" y="543"/>
                    </a:lnTo>
                    <a:close/>
                  </a:path>
                </a:pathLst>
              </a:custGeom>
              <a:solidFill>
                <a:srgbClr val="9E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  <p:sp>
            <p:nvSpPr>
              <p:cNvPr id="218" name="Freeform 184"/>
              <p:cNvSpPr>
                <a:spLocks/>
              </p:cNvSpPr>
              <p:nvPr/>
            </p:nvSpPr>
            <p:spPr bwMode="auto">
              <a:xfrm>
                <a:off x="2760" y="2743"/>
                <a:ext cx="45" cy="225"/>
              </a:xfrm>
              <a:custGeom>
                <a:avLst/>
                <a:gdLst>
                  <a:gd name="T0" fmla="*/ 1 w 90"/>
                  <a:gd name="T1" fmla="*/ 1 h 450"/>
                  <a:gd name="T2" fmla="*/ 1 w 90"/>
                  <a:gd name="T3" fmla="*/ 0 h 450"/>
                  <a:gd name="T4" fmla="*/ 0 w 90"/>
                  <a:gd name="T5" fmla="*/ 1 h 450"/>
                  <a:gd name="T6" fmla="*/ 1 w 90"/>
                  <a:gd name="T7" fmla="*/ 1 h 450"/>
                  <a:gd name="T8" fmla="*/ 1 w 90"/>
                  <a:gd name="T9" fmla="*/ 1 h 4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450"/>
                  <a:gd name="T17" fmla="*/ 90 w 90"/>
                  <a:gd name="T18" fmla="*/ 450 h 4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450">
                    <a:moveTo>
                      <a:pt x="90" y="448"/>
                    </a:moveTo>
                    <a:lnTo>
                      <a:pt x="79" y="0"/>
                    </a:lnTo>
                    <a:lnTo>
                      <a:pt x="0" y="3"/>
                    </a:lnTo>
                    <a:lnTo>
                      <a:pt x="9" y="450"/>
                    </a:lnTo>
                    <a:lnTo>
                      <a:pt x="90" y="448"/>
                    </a:lnTo>
                    <a:close/>
                  </a:path>
                </a:pathLst>
              </a:custGeom>
              <a:solidFill>
                <a:srgbClr val="9EE8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ru-RU" b="1"/>
              </a:p>
            </p:txBody>
          </p:sp>
        </p:grpSp>
        <p:sp>
          <p:nvSpPr>
            <p:cNvPr id="177" name="Freeform 185"/>
            <p:cNvSpPr>
              <a:spLocks/>
            </p:cNvSpPr>
            <p:nvPr/>
          </p:nvSpPr>
          <p:spPr bwMode="auto">
            <a:xfrm>
              <a:off x="1834" y="1218"/>
              <a:ext cx="875" cy="480"/>
            </a:xfrm>
            <a:custGeom>
              <a:avLst/>
              <a:gdLst>
                <a:gd name="T0" fmla="*/ 875 w 875"/>
                <a:gd name="T1" fmla="*/ 0 h 480"/>
                <a:gd name="T2" fmla="*/ 420 w 875"/>
                <a:gd name="T3" fmla="*/ 107 h 480"/>
                <a:gd name="T4" fmla="*/ 235 w 875"/>
                <a:gd name="T5" fmla="*/ 419 h 480"/>
                <a:gd name="T6" fmla="*/ 0 w 875"/>
                <a:gd name="T7" fmla="*/ 476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5"/>
                <a:gd name="T13" fmla="*/ 0 h 480"/>
                <a:gd name="T14" fmla="*/ 875 w 875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5" h="480">
                  <a:moveTo>
                    <a:pt x="875" y="0"/>
                  </a:moveTo>
                  <a:cubicBezTo>
                    <a:pt x="799" y="18"/>
                    <a:pt x="527" y="37"/>
                    <a:pt x="420" y="107"/>
                  </a:cubicBezTo>
                  <a:cubicBezTo>
                    <a:pt x="313" y="177"/>
                    <a:pt x="305" y="358"/>
                    <a:pt x="235" y="419"/>
                  </a:cubicBezTo>
                  <a:cubicBezTo>
                    <a:pt x="165" y="480"/>
                    <a:pt x="49" y="464"/>
                    <a:pt x="0" y="47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178" name="Freeform 186"/>
            <p:cNvSpPr>
              <a:spLocks/>
            </p:cNvSpPr>
            <p:nvPr/>
          </p:nvSpPr>
          <p:spPr bwMode="auto">
            <a:xfrm>
              <a:off x="1102" y="957"/>
              <a:ext cx="1607" cy="270"/>
            </a:xfrm>
            <a:custGeom>
              <a:avLst/>
              <a:gdLst>
                <a:gd name="T0" fmla="*/ 1607 w 1607"/>
                <a:gd name="T1" fmla="*/ 183 h 270"/>
                <a:gd name="T2" fmla="*/ 1031 w 1607"/>
                <a:gd name="T3" fmla="*/ 19 h 270"/>
                <a:gd name="T4" fmla="*/ 569 w 1607"/>
                <a:gd name="T5" fmla="*/ 69 h 270"/>
                <a:gd name="T6" fmla="*/ 242 w 1607"/>
                <a:gd name="T7" fmla="*/ 254 h 270"/>
                <a:gd name="T8" fmla="*/ 0 w 1607"/>
                <a:gd name="T9" fmla="*/ 168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7"/>
                <a:gd name="T16" fmla="*/ 0 h 270"/>
                <a:gd name="T17" fmla="*/ 1607 w 1607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7" h="270">
                  <a:moveTo>
                    <a:pt x="1607" y="183"/>
                  </a:moveTo>
                  <a:cubicBezTo>
                    <a:pt x="1405" y="110"/>
                    <a:pt x="1204" y="38"/>
                    <a:pt x="1031" y="19"/>
                  </a:cubicBezTo>
                  <a:cubicBezTo>
                    <a:pt x="858" y="0"/>
                    <a:pt x="700" y="30"/>
                    <a:pt x="569" y="69"/>
                  </a:cubicBezTo>
                  <a:cubicBezTo>
                    <a:pt x="438" y="108"/>
                    <a:pt x="337" y="238"/>
                    <a:pt x="242" y="254"/>
                  </a:cubicBezTo>
                  <a:cubicBezTo>
                    <a:pt x="147" y="270"/>
                    <a:pt x="73" y="219"/>
                    <a:pt x="0" y="1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179" name="Freeform 187"/>
            <p:cNvSpPr>
              <a:spLocks/>
            </p:cNvSpPr>
            <p:nvPr/>
          </p:nvSpPr>
          <p:spPr bwMode="auto">
            <a:xfrm>
              <a:off x="3121" y="1211"/>
              <a:ext cx="754" cy="533"/>
            </a:xfrm>
            <a:custGeom>
              <a:avLst/>
              <a:gdLst>
                <a:gd name="T0" fmla="*/ 0 w 754"/>
                <a:gd name="T1" fmla="*/ 0 h 533"/>
                <a:gd name="T2" fmla="*/ 164 w 754"/>
                <a:gd name="T3" fmla="*/ 256 h 533"/>
                <a:gd name="T4" fmla="*/ 541 w 754"/>
                <a:gd name="T5" fmla="*/ 284 h 533"/>
                <a:gd name="T6" fmla="*/ 754 w 754"/>
                <a:gd name="T7" fmla="*/ 533 h 5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54"/>
                <a:gd name="T13" fmla="*/ 0 h 533"/>
                <a:gd name="T14" fmla="*/ 754 w 754"/>
                <a:gd name="T15" fmla="*/ 533 h 5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54" h="533">
                  <a:moveTo>
                    <a:pt x="0" y="0"/>
                  </a:moveTo>
                  <a:cubicBezTo>
                    <a:pt x="37" y="104"/>
                    <a:pt x="74" y="209"/>
                    <a:pt x="164" y="256"/>
                  </a:cubicBezTo>
                  <a:cubicBezTo>
                    <a:pt x="254" y="303"/>
                    <a:pt x="443" y="238"/>
                    <a:pt x="541" y="284"/>
                  </a:cubicBezTo>
                  <a:cubicBezTo>
                    <a:pt x="639" y="330"/>
                    <a:pt x="696" y="431"/>
                    <a:pt x="754" y="53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180" name="Freeform 188"/>
            <p:cNvSpPr>
              <a:spLocks/>
            </p:cNvSpPr>
            <p:nvPr/>
          </p:nvSpPr>
          <p:spPr bwMode="auto">
            <a:xfrm>
              <a:off x="3121" y="898"/>
              <a:ext cx="1721" cy="270"/>
            </a:xfrm>
            <a:custGeom>
              <a:avLst/>
              <a:gdLst>
                <a:gd name="T0" fmla="*/ 0 w 1721"/>
                <a:gd name="T1" fmla="*/ 235 h 270"/>
                <a:gd name="T2" fmla="*/ 626 w 1721"/>
                <a:gd name="T3" fmla="*/ 28 h 270"/>
                <a:gd name="T4" fmla="*/ 1252 w 1721"/>
                <a:gd name="T5" fmla="*/ 64 h 270"/>
                <a:gd name="T6" fmla="*/ 1615 w 1721"/>
                <a:gd name="T7" fmla="*/ 213 h 270"/>
                <a:gd name="T8" fmla="*/ 1721 w 1721"/>
                <a:gd name="T9" fmla="*/ 270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1"/>
                <a:gd name="T16" fmla="*/ 0 h 270"/>
                <a:gd name="T17" fmla="*/ 1721 w 1721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1" h="270">
                  <a:moveTo>
                    <a:pt x="0" y="235"/>
                  </a:moveTo>
                  <a:cubicBezTo>
                    <a:pt x="104" y="201"/>
                    <a:pt x="417" y="56"/>
                    <a:pt x="626" y="28"/>
                  </a:cubicBezTo>
                  <a:cubicBezTo>
                    <a:pt x="835" y="0"/>
                    <a:pt x="1087" y="33"/>
                    <a:pt x="1252" y="64"/>
                  </a:cubicBezTo>
                  <a:cubicBezTo>
                    <a:pt x="1417" y="95"/>
                    <a:pt x="1537" y="179"/>
                    <a:pt x="1615" y="213"/>
                  </a:cubicBezTo>
                  <a:cubicBezTo>
                    <a:pt x="1693" y="247"/>
                    <a:pt x="1712" y="244"/>
                    <a:pt x="1721" y="27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181" name="Rectangle 189"/>
            <p:cNvSpPr>
              <a:spLocks noChangeArrowheads="1"/>
            </p:cNvSpPr>
            <p:nvPr/>
          </p:nvSpPr>
          <p:spPr bwMode="auto">
            <a:xfrm>
              <a:off x="4332" y="655"/>
              <a:ext cx="5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b="1"/>
                <a:t>СУБД</a:t>
              </a:r>
            </a:p>
          </p:txBody>
        </p:sp>
        <p:sp>
          <p:nvSpPr>
            <p:cNvPr id="182" name="Rectangle 191"/>
            <p:cNvSpPr>
              <a:spLocks noChangeArrowheads="1"/>
            </p:cNvSpPr>
            <p:nvPr/>
          </p:nvSpPr>
          <p:spPr bwMode="auto">
            <a:xfrm>
              <a:off x="3584" y="1183"/>
              <a:ext cx="5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b="1"/>
                <a:t>СУБД</a:t>
              </a:r>
            </a:p>
          </p:txBody>
        </p:sp>
        <p:sp>
          <p:nvSpPr>
            <p:cNvPr id="183" name="Rectangle 192"/>
            <p:cNvSpPr>
              <a:spLocks noChangeArrowheads="1"/>
            </p:cNvSpPr>
            <p:nvPr/>
          </p:nvSpPr>
          <p:spPr bwMode="auto">
            <a:xfrm>
              <a:off x="1559" y="1147"/>
              <a:ext cx="5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b="1"/>
                <a:t>СУБД</a:t>
              </a:r>
            </a:p>
          </p:txBody>
        </p:sp>
        <p:sp>
          <p:nvSpPr>
            <p:cNvPr id="184" name="Rectangle 193"/>
            <p:cNvSpPr>
              <a:spLocks noChangeArrowheads="1"/>
            </p:cNvSpPr>
            <p:nvPr/>
          </p:nvSpPr>
          <p:spPr bwMode="auto">
            <a:xfrm>
              <a:off x="829" y="542"/>
              <a:ext cx="5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b="1"/>
                <a:t>СУБД</a:t>
              </a:r>
            </a:p>
          </p:txBody>
        </p:sp>
      </p:grpSp>
      <p:sp>
        <p:nvSpPr>
          <p:cNvPr id="332" name="TextBox 331"/>
          <p:cNvSpPr txBox="1"/>
          <p:nvPr/>
        </p:nvSpPr>
        <p:spPr>
          <a:xfrm>
            <a:off x="228576" y="4062416"/>
            <a:ext cx="85058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/>
              <a:t>Преимущества:</a:t>
            </a:r>
          </a:p>
          <a:p>
            <a:pPr marL="342900" indent="-342900">
              <a:buClr>
                <a:srgbClr val="00B050"/>
              </a:buClr>
              <a:buFont typeface="Wingdings" pitchFamily="2" charset="2"/>
              <a:buChar char="§"/>
            </a:pPr>
            <a:r>
              <a:rPr lang="ru-RU" sz="1600" b="1" dirty="0" smtClean="0"/>
              <a:t>несколько человек работают с одной базой</a:t>
            </a:r>
          </a:p>
          <a:p>
            <a:pPr marL="342900" indent="-342900" algn="just"/>
            <a:endParaRPr lang="ru-RU" sz="1600" b="1" dirty="0" smtClean="0"/>
          </a:p>
          <a:p>
            <a:pPr marL="342900" indent="-342900" algn="just"/>
            <a:r>
              <a:rPr lang="ru-RU" sz="1600" b="1" dirty="0" smtClean="0"/>
              <a:t>Недостатки: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ru-RU" sz="1600" b="1" dirty="0" smtClean="0"/>
              <a:t>основную работу выполняют рабочие станции (РС), они должны быть мощными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ru-RU" sz="1600" b="1" dirty="0" smtClean="0"/>
              <a:t>для поиска строки на РС копируется вся БД –  нагрузка на сеть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ru-RU" sz="1600" b="1" dirty="0" smtClean="0"/>
              <a:t>слабая защита от взлома (только на РС)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ru-RU" sz="1600" b="1" dirty="0" smtClean="0"/>
              <a:t>проблемы при одновременном изменении с разных РС</a:t>
            </a: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БД с удаленным доступом (КС)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 smtClean="0">
                <a:solidFill>
                  <a:schemeClr val="bg1"/>
                </a:solidFill>
              </a:rPr>
              <a:t>12</a:t>
            </a:r>
            <a:endParaRPr lang="mk-MK" sz="12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2" name="Group 41"/>
          <p:cNvGrpSpPr>
            <a:grpSpLocks/>
          </p:cNvGrpSpPr>
          <p:nvPr/>
        </p:nvGrpSpPr>
        <p:grpSpPr bwMode="auto">
          <a:xfrm>
            <a:off x="5748344" y="2638425"/>
            <a:ext cx="1157288" cy="1169987"/>
            <a:chOff x="1950" y="2534"/>
            <a:chExt cx="1547" cy="1277"/>
          </a:xfrm>
        </p:grpSpPr>
        <p:sp>
          <p:nvSpPr>
            <p:cNvPr id="173" name="AutoShape 42"/>
            <p:cNvSpPr>
              <a:spLocks noChangeAspect="1" noChangeArrowheads="1" noTextEdit="1"/>
            </p:cNvSpPr>
            <p:nvPr/>
          </p:nvSpPr>
          <p:spPr bwMode="auto">
            <a:xfrm>
              <a:off x="1950" y="2537"/>
              <a:ext cx="1440" cy="1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4" name="AutoShape 43"/>
            <p:cNvSpPr>
              <a:spLocks noChangeAspect="1" noChangeArrowheads="1" noTextEdit="1"/>
            </p:cNvSpPr>
            <p:nvPr/>
          </p:nvSpPr>
          <p:spPr bwMode="auto">
            <a:xfrm>
              <a:off x="2366" y="2534"/>
              <a:ext cx="1131" cy="1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5" name="Freeform 44"/>
            <p:cNvSpPr>
              <a:spLocks/>
            </p:cNvSpPr>
            <p:nvPr/>
          </p:nvSpPr>
          <p:spPr bwMode="auto">
            <a:xfrm>
              <a:off x="2145" y="3062"/>
              <a:ext cx="921" cy="399"/>
            </a:xfrm>
            <a:custGeom>
              <a:avLst/>
              <a:gdLst>
                <a:gd name="T0" fmla="*/ 0 w 921"/>
                <a:gd name="T1" fmla="*/ 190 h 399"/>
                <a:gd name="T2" fmla="*/ 522 w 921"/>
                <a:gd name="T3" fmla="*/ 399 h 399"/>
                <a:gd name="T4" fmla="*/ 913 w 921"/>
                <a:gd name="T5" fmla="*/ 251 h 399"/>
                <a:gd name="T6" fmla="*/ 921 w 921"/>
                <a:gd name="T7" fmla="*/ 85 h 399"/>
                <a:gd name="T8" fmla="*/ 680 w 921"/>
                <a:gd name="T9" fmla="*/ 0 h 399"/>
                <a:gd name="T10" fmla="*/ 0 w 921"/>
                <a:gd name="T11" fmla="*/ 190 h 3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1"/>
                <a:gd name="T19" fmla="*/ 0 h 399"/>
                <a:gd name="T20" fmla="*/ 921 w 921"/>
                <a:gd name="T21" fmla="*/ 399 h 39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1" h="399">
                  <a:moveTo>
                    <a:pt x="0" y="190"/>
                  </a:moveTo>
                  <a:lnTo>
                    <a:pt x="522" y="399"/>
                  </a:lnTo>
                  <a:lnTo>
                    <a:pt x="913" y="251"/>
                  </a:lnTo>
                  <a:lnTo>
                    <a:pt x="921" y="85"/>
                  </a:lnTo>
                  <a:lnTo>
                    <a:pt x="680" y="0"/>
                  </a:lnTo>
                  <a:lnTo>
                    <a:pt x="0" y="190"/>
                  </a:lnTo>
                  <a:close/>
                </a:path>
              </a:pathLst>
            </a:custGeom>
            <a:blipFill dpi="0" rotWithShape="1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176" name="Freeform 45"/>
            <p:cNvSpPr>
              <a:spLocks/>
            </p:cNvSpPr>
            <p:nvPr/>
          </p:nvSpPr>
          <p:spPr bwMode="auto">
            <a:xfrm>
              <a:off x="3002" y="2631"/>
              <a:ext cx="338" cy="438"/>
            </a:xfrm>
            <a:custGeom>
              <a:avLst/>
              <a:gdLst>
                <a:gd name="T0" fmla="*/ 1 w 676"/>
                <a:gd name="T1" fmla="*/ 1 h 876"/>
                <a:gd name="T2" fmla="*/ 1 w 676"/>
                <a:gd name="T3" fmla="*/ 1 h 876"/>
                <a:gd name="T4" fmla="*/ 1 w 676"/>
                <a:gd name="T5" fmla="*/ 1 h 876"/>
                <a:gd name="T6" fmla="*/ 1 w 676"/>
                <a:gd name="T7" fmla="*/ 1 h 876"/>
                <a:gd name="T8" fmla="*/ 1 w 676"/>
                <a:gd name="T9" fmla="*/ 1 h 876"/>
                <a:gd name="T10" fmla="*/ 1 w 676"/>
                <a:gd name="T11" fmla="*/ 1 h 876"/>
                <a:gd name="T12" fmla="*/ 1 w 676"/>
                <a:gd name="T13" fmla="*/ 1 h 876"/>
                <a:gd name="T14" fmla="*/ 1 w 676"/>
                <a:gd name="T15" fmla="*/ 1 h 876"/>
                <a:gd name="T16" fmla="*/ 1 w 676"/>
                <a:gd name="T17" fmla="*/ 1 h 876"/>
                <a:gd name="T18" fmla="*/ 1 w 676"/>
                <a:gd name="T19" fmla="*/ 1 h 876"/>
                <a:gd name="T20" fmla="*/ 1 w 676"/>
                <a:gd name="T21" fmla="*/ 1 h 876"/>
                <a:gd name="T22" fmla="*/ 1 w 676"/>
                <a:gd name="T23" fmla="*/ 1 h 876"/>
                <a:gd name="T24" fmla="*/ 1 w 676"/>
                <a:gd name="T25" fmla="*/ 1 h 876"/>
                <a:gd name="T26" fmla="*/ 1 w 676"/>
                <a:gd name="T27" fmla="*/ 1 h 876"/>
                <a:gd name="T28" fmla="*/ 1 w 676"/>
                <a:gd name="T29" fmla="*/ 1 h 876"/>
                <a:gd name="T30" fmla="*/ 1 w 676"/>
                <a:gd name="T31" fmla="*/ 1 h 876"/>
                <a:gd name="T32" fmla="*/ 1 w 676"/>
                <a:gd name="T33" fmla="*/ 1 h 876"/>
                <a:gd name="T34" fmla="*/ 1 w 676"/>
                <a:gd name="T35" fmla="*/ 1 h 876"/>
                <a:gd name="T36" fmla="*/ 1 w 676"/>
                <a:gd name="T37" fmla="*/ 1 h 876"/>
                <a:gd name="T38" fmla="*/ 1 w 676"/>
                <a:gd name="T39" fmla="*/ 1 h 876"/>
                <a:gd name="T40" fmla="*/ 1 w 676"/>
                <a:gd name="T41" fmla="*/ 1 h 876"/>
                <a:gd name="T42" fmla="*/ 1 w 676"/>
                <a:gd name="T43" fmla="*/ 2 h 876"/>
                <a:gd name="T44" fmla="*/ 1 w 676"/>
                <a:gd name="T45" fmla="*/ 2 h 876"/>
                <a:gd name="T46" fmla="*/ 1 w 676"/>
                <a:gd name="T47" fmla="*/ 2 h 876"/>
                <a:gd name="T48" fmla="*/ 1 w 676"/>
                <a:gd name="T49" fmla="*/ 2 h 876"/>
                <a:gd name="T50" fmla="*/ 1 w 676"/>
                <a:gd name="T51" fmla="*/ 2 h 876"/>
                <a:gd name="T52" fmla="*/ 1 w 676"/>
                <a:gd name="T53" fmla="*/ 2 h 876"/>
                <a:gd name="T54" fmla="*/ 1 w 676"/>
                <a:gd name="T55" fmla="*/ 2 h 876"/>
                <a:gd name="T56" fmla="*/ 1 w 676"/>
                <a:gd name="T57" fmla="*/ 2 h 876"/>
                <a:gd name="T58" fmla="*/ 1 w 676"/>
                <a:gd name="T59" fmla="*/ 2 h 876"/>
                <a:gd name="T60" fmla="*/ 1 w 676"/>
                <a:gd name="T61" fmla="*/ 2 h 876"/>
                <a:gd name="T62" fmla="*/ 1 w 676"/>
                <a:gd name="T63" fmla="*/ 2 h 876"/>
                <a:gd name="T64" fmla="*/ 1 w 676"/>
                <a:gd name="T65" fmla="*/ 2 h 876"/>
                <a:gd name="T66" fmla="*/ 1 w 676"/>
                <a:gd name="T67" fmla="*/ 2 h 876"/>
                <a:gd name="T68" fmla="*/ 1 w 676"/>
                <a:gd name="T69" fmla="*/ 2 h 876"/>
                <a:gd name="T70" fmla="*/ 1 w 676"/>
                <a:gd name="T71" fmla="*/ 2 h 876"/>
                <a:gd name="T72" fmla="*/ 1 w 676"/>
                <a:gd name="T73" fmla="*/ 2 h 876"/>
                <a:gd name="T74" fmla="*/ 1 w 676"/>
                <a:gd name="T75" fmla="*/ 2 h 876"/>
                <a:gd name="T76" fmla="*/ 1 w 676"/>
                <a:gd name="T77" fmla="*/ 2 h 876"/>
                <a:gd name="T78" fmla="*/ 1 w 676"/>
                <a:gd name="T79" fmla="*/ 2 h 876"/>
                <a:gd name="T80" fmla="*/ 1 w 676"/>
                <a:gd name="T81" fmla="*/ 2 h 876"/>
                <a:gd name="T82" fmla="*/ 1 w 676"/>
                <a:gd name="T83" fmla="*/ 2 h 876"/>
                <a:gd name="T84" fmla="*/ 1 w 676"/>
                <a:gd name="T85" fmla="*/ 2 h 876"/>
                <a:gd name="T86" fmla="*/ 1 w 676"/>
                <a:gd name="T87" fmla="*/ 2 h 876"/>
                <a:gd name="T88" fmla="*/ 1 w 676"/>
                <a:gd name="T89" fmla="*/ 2 h 876"/>
                <a:gd name="T90" fmla="*/ 1 w 676"/>
                <a:gd name="T91" fmla="*/ 2 h 876"/>
                <a:gd name="T92" fmla="*/ 1 w 676"/>
                <a:gd name="T93" fmla="*/ 2 h 87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676"/>
                <a:gd name="T142" fmla="*/ 0 h 876"/>
                <a:gd name="T143" fmla="*/ 676 w 676"/>
                <a:gd name="T144" fmla="*/ 876 h 87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676" h="876">
                  <a:moveTo>
                    <a:pt x="521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1" y="368"/>
                  </a:lnTo>
                  <a:lnTo>
                    <a:pt x="542" y="335"/>
                  </a:lnTo>
                  <a:lnTo>
                    <a:pt x="541" y="300"/>
                  </a:lnTo>
                  <a:lnTo>
                    <a:pt x="536" y="267"/>
                  </a:lnTo>
                  <a:lnTo>
                    <a:pt x="529" y="235"/>
                  </a:lnTo>
                  <a:lnTo>
                    <a:pt x="521" y="205"/>
                  </a:lnTo>
                  <a:lnTo>
                    <a:pt x="510" y="175"/>
                  </a:lnTo>
                  <a:lnTo>
                    <a:pt x="496" y="147"/>
                  </a:lnTo>
                  <a:lnTo>
                    <a:pt x="480" y="122"/>
                  </a:lnTo>
                  <a:lnTo>
                    <a:pt x="463" y="97"/>
                  </a:lnTo>
                  <a:lnTo>
                    <a:pt x="444" y="76"/>
                  </a:lnTo>
                  <a:lnTo>
                    <a:pt x="422" y="57"/>
                  </a:lnTo>
                  <a:lnTo>
                    <a:pt x="400" y="40"/>
                  </a:lnTo>
                  <a:lnTo>
                    <a:pt x="377" y="26"/>
                  </a:lnTo>
                  <a:lnTo>
                    <a:pt x="352" y="15"/>
                  </a:lnTo>
                  <a:lnTo>
                    <a:pt x="326" y="6"/>
                  </a:lnTo>
                  <a:lnTo>
                    <a:pt x="299" y="1"/>
                  </a:lnTo>
                  <a:lnTo>
                    <a:pt x="271" y="0"/>
                  </a:lnTo>
                  <a:lnTo>
                    <a:pt x="244" y="1"/>
                  </a:lnTo>
                  <a:lnTo>
                    <a:pt x="217" y="6"/>
                  </a:lnTo>
                  <a:lnTo>
                    <a:pt x="191" y="15"/>
                  </a:lnTo>
                  <a:lnTo>
                    <a:pt x="166" y="26"/>
                  </a:lnTo>
                  <a:lnTo>
                    <a:pt x="142" y="40"/>
                  </a:lnTo>
                  <a:lnTo>
                    <a:pt x="119" y="57"/>
                  </a:lnTo>
                  <a:lnTo>
                    <a:pt x="99" y="76"/>
                  </a:lnTo>
                  <a:lnTo>
                    <a:pt x="79" y="97"/>
                  </a:lnTo>
                  <a:lnTo>
                    <a:pt x="62" y="122"/>
                  </a:lnTo>
                  <a:lnTo>
                    <a:pt x="46" y="147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5" y="267"/>
                  </a:lnTo>
                  <a:lnTo>
                    <a:pt x="1" y="300"/>
                  </a:lnTo>
                  <a:lnTo>
                    <a:pt x="0" y="335"/>
                  </a:lnTo>
                  <a:lnTo>
                    <a:pt x="1" y="369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1"/>
                  </a:lnTo>
                  <a:lnTo>
                    <a:pt x="57" y="548"/>
                  </a:lnTo>
                  <a:lnTo>
                    <a:pt x="73" y="571"/>
                  </a:lnTo>
                  <a:lnTo>
                    <a:pt x="91" y="593"/>
                  </a:lnTo>
                  <a:lnTo>
                    <a:pt x="111" y="612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79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0" y="669"/>
                  </a:lnTo>
                  <a:lnTo>
                    <a:pt x="277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5"/>
                  </a:lnTo>
                  <a:lnTo>
                    <a:pt x="301" y="664"/>
                  </a:lnTo>
                  <a:lnTo>
                    <a:pt x="307" y="663"/>
                  </a:lnTo>
                  <a:lnTo>
                    <a:pt x="276" y="778"/>
                  </a:lnTo>
                  <a:lnTo>
                    <a:pt x="278" y="781"/>
                  </a:lnTo>
                  <a:lnTo>
                    <a:pt x="285" y="786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4" y="853"/>
                  </a:lnTo>
                  <a:lnTo>
                    <a:pt x="558" y="846"/>
                  </a:lnTo>
                  <a:lnTo>
                    <a:pt x="571" y="839"/>
                  </a:lnTo>
                  <a:lnTo>
                    <a:pt x="582" y="834"/>
                  </a:lnTo>
                  <a:lnTo>
                    <a:pt x="593" y="828"/>
                  </a:lnTo>
                  <a:lnTo>
                    <a:pt x="602" y="823"/>
                  </a:lnTo>
                  <a:lnTo>
                    <a:pt x="610" y="819"/>
                  </a:lnTo>
                  <a:lnTo>
                    <a:pt x="617" y="816"/>
                  </a:lnTo>
                  <a:lnTo>
                    <a:pt x="629" y="809"/>
                  </a:lnTo>
                  <a:lnTo>
                    <a:pt x="640" y="799"/>
                  </a:lnTo>
                  <a:lnTo>
                    <a:pt x="649" y="785"/>
                  </a:lnTo>
                  <a:lnTo>
                    <a:pt x="658" y="770"/>
                  </a:lnTo>
                  <a:lnTo>
                    <a:pt x="665" y="755"/>
                  </a:lnTo>
                  <a:lnTo>
                    <a:pt x="671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1" y="464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21" name="Freeform 46"/>
            <p:cNvSpPr>
              <a:spLocks/>
            </p:cNvSpPr>
            <p:nvPr/>
          </p:nvSpPr>
          <p:spPr bwMode="auto">
            <a:xfrm>
              <a:off x="3005" y="2536"/>
              <a:ext cx="491" cy="398"/>
            </a:xfrm>
            <a:custGeom>
              <a:avLst/>
              <a:gdLst>
                <a:gd name="T0" fmla="*/ 1 w 983"/>
                <a:gd name="T1" fmla="*/ 0 h 798"/>
                <a:gd name="T2" fmla="*/ 1 w 983"/>
                <a:gd name="T3" fmla="*/ 0 h 798"/>
                <a:gd name="T4" fmla="*/ 1 w 983"/>
                <a:gd name="T5" fmla="*/ 0 h 798"/>
                <a:gd name="T6" fmla="*/ 1 w 983"/>
                <a:gd name="T7" fmla="*/ 0 h 798"/>
                <a:gd name="T8" fmla="*/ 1 w 983"/>
                <a:gd name="T9" fmla="*/ 0 h 798"/>
                <a:gd name="T10" fmla="*/ 1 w 983"/>
                <a:gd name="T11" fmla="*/ 0 h 798"/>
                <a:gd name="T12" fmla="*/ 1 w 983"/>
                <a:gd name="T13" fmla="*/ 0 h 798"/>
                <a:gd name="T14" fmla="*/ 1 w 983"/>
                <a:gd name="T15" fmla="*/ 0 h 798"/>
                <a:gd name="T16" fmla="*/ 1 w 983"/>
                <a:gd name="T17" fmla="*/ 0 h 798"/>
                <a:gd name="T18" fmla="*/ 1 w 983"/>
                <a:gd name="T19" fmla="*/ 0 h 798"/>
                <a:gd name="T20" fmla="*/ 0 w 983"/>
                <a:gd name="T21" fmla="*/ 0 h 798"/>
                <a:gd name="T22" fmla="*/ 0 w 983"/>
                <a:gd name="T23" fmla="*/ 0 h 798"/>
                <a:gd name="T24" fmla="*/ 0 w 983"/>
                <a:gd name="T25" fmla="*/ 0 h 798"/>
                <a:gd name="T26" fmla="*/ 0 w 983"/>
                <a:gd name="T27" fmla="*/ 0 h 798"/>
                <a:gd name="T28" fmla="*/ 0 w 983"/>
                <a:gd name="T29" fmla="*/ 0 h 798"/>
                <a:gd name="T30" fmla="*/ 0 w 983"/>
                <a:gd name="T31" fmla="*/ 0 h 798"/>
                <a:gd name="T32" fmla="*/ 0 w 983"/>
                <a:gd name="T33" fmla="*/ 0 h 798"/>
                <a:gd name="T34" fmla="*/ 0 w 983"/>
                <a:gd name="T35" fmla="*/ 0 h 798"/>
                <a:gd name="T36" fmla="*/ 0 w 983"/>
                <a:gd name="T37" fmla="*/ 0 h 798"/>
                <a:gd name="T38" fmla="*/ 0 w 983"/>
                <a:gd name="T39" fmla="*/ 0 h 798"/>
                <a:gd name="T40" fmla="*/ 0 w 983"/>
                <a:gd name="T41" fmla="*/ 0 h 798"/>
                <a:gd name="T42" fmla="*/ 0 w 983"/>
                <a:gd name="T43" fmla="*/ 0 h 798"/>
                <a:gd name="T44" fmla="*/ 0 w 983"/>
                <a:gd name="T45" fmla="*/ 0 h 798"/>
                <a:gd name="T46" fmla="*/ 0 w 983"/>
                <a:gd name="T47" fmla="*/ 0 h 798"/>
                <a:gd name="T48" fmla="*/ 0 w 983"/>
                <a:gd name="T49" fmla="*/ 0 h 798"/>
                <a:gd name="T50" fmla="*/ 0 w 983"/>
                <a:gd name="T51" fmla="*/ 0 h 798"/>
                <a:gd name="T52" fmla="*/ 0 w 983"/>
                <a:gd name="T53" fmla="*/ 0 h 798"/>
                <a:gd name="T54" fmla="*/ 0 w 983"/>
                <a:gd name="T55" fmla="*/ 0 h 798"/>
                <a:gd name="T56" fmla="*/ 0 w 983"/>
                <a:gd name="T57" fmla="*/ 0 h 798"/>
                <a:gd name="T58" fmla="*/ 0 w 983"/>
                <a:gd name="T59" fmla="*/ 1 h 798"/>
                <a:gd name="T60" fmla="*/ 0 w 983"/>
                <a:gd name="T61" fmla="*/ 1 h 798"/>
                <a:gd name="T62" fmla="*/ 0 w 983"/>
                <a:gd name="T63" fmla="*/ 1 h 798"/>
                <a:gd name="T64" fmla="*/ 1 w 983"/>
                <a:gd name="T65" fmla="*/ 1 h 798"/>
                <a:gd name="T66" fmla="*/ 1 w 983"/>
                <a:gd name="T67" fmla="*/ 1 h 798"/>
                <a:gd name="T68" fmla="*/ 1 w 983"/>
                <a:gd name="T69" fmla="*/ 1 h 798"/>
                <a:gd name="T70" fmla="*/ 1 w 983"/>
                <a:gd name="T71" fmla="*/ 1 h 798"/>
                <a:gd name="T72" fmla="*/ 1 w 983"/>
                <a:gd name="T73" fmla="*/ 1 h 798"/>
                <a:gd name="T74" fmla="*/ 1 w 983"/>
                <a:gd name="T75" fmla="*/ 1 h 798"/>
                <a:gd name="T76" fmla="*/ 1 w 983"/>
                <a:gd name="T77" fmla="*/ 1 h 798"/>
                <a:gd name="T78" fmla="*/ 1 w 983"/>
                <a:gd name="T79" fmla="*/ 1 h 798"/>
                <a:gd name="T80" fmla="*/ 1 w 983"/>
                <a:gd name="T81" fmla="*/ 1 h 798"/>
                <a:gd name="T82" fmla="*/ 1 w 983"/>
                <a:gd name="T83" fmla="*/ 1 h 798"/>
                <a:gd name="T84" fmla="*/ 1 w 983"/>
                <a:gd name="T85" fmla="*/ 1 h 798"/>
                <a:gd name="T86" fmla="*/ 1 w 983"/>
                <a:gd name="T87" fmla="*/ 0 h 79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983"/>
                <a:gd name="T133" fmla="*/ 0 h 798"/>
                <a:gd name="T134" fmla="*/ 983 w 983"/>
                <a:gd name="T135" fmla="*/ 798 h 79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983" h="798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9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4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9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1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6" y="87"/>
                  </a:lnTo>
                  <a:lnTo>
                    <a:pt x="564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1" y="13"/>
                  </a:lnTo>
                  <a:lnTo>
                    <a:pt x="432" y="9"/>
                  </a:lnTo>
                  <a:lnTo>
                    <a:pt x="414" y="5"/>
                  </a:lnTo>
                  <a:lnTo>
                    <a:pt x="395" y="2"/>
                  </a:lnTo>
                  <a:lnTo>
                    <a:pt x="376" y="0"/>
                  </a:lnTo>
                  <a:lnTo>
                    <a:pt x="355" y="0"/>
                  </a:lnTo>
                  <a:lnTo>
                    <a:pt x="336" y="2"/>
                  </a:lnTo>
                  <a:lnTo>
                    <a:pt x="317" y="3"/>
                  </a:lnTo>
                  <a:lnTo>
                    <a:pt x="299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3" y="14"/>
                  </a:lnTo>
                  <a:lnTo>
                    <a:pt x="218" y="17"/>
                  </a:lnTo>
                  <a:lnTo>
                    <a:pt x="203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3" y="30"/>
                  </a:lnTo>
                  <a:lnTo>
                    <a:pt x="150" y="34"/>
                  </a:lnTo>
                  <a:lnTo>
                    <a:pt x="139" y="37"/>
                  </a:lnTo>
                  <a:lnTo>
                    <a:pt x="127" y="42"/>
                  </a:lnTo>
                  <a:lnTo>
                    <a:pt x="117" y="47"/>
                  </a:lnTo>
                  <a:lnTo>
                    <a:pt x="106" y="51"/>
                  </a:lnTo>
                  <a:lnTo>
                    <a:pt x="81" y="65"/>
                  </a:lnTo>
                  <a:lnTo>
                    <a:pt x="59" y="80"/>
                  </a:lnTo>
                  <a:lnTo>
                    <a:pt x="41" y="97"/>
                  </a:lnTo>
                  <a:lnTo>
                    <a:pt x="26" y="116"/>
                  </a:lnTo>
                  <a:lnTo>
                    <a:pt x="14" y="136"/>
                  </a:lnTo>
                  <a:lnTo>
                    <a:pt x="6" y="159"/>
                  </a:lnTo>
                  <a:lnTo>
                    <a:pt x="2" y="184"/>
                  </a:lnTo>
                  <a:lnTo>
                    <a:pt x="0" y="209"/>
                  </a:lnTo>
                  <a:lnTo>
                    <a:pt x="2" y="231"/>
                  </a:lnTo>
                  <a:lnTo>
                    <a:pt x="6" y="252"/>
                  </a:lnTo>
                  <a:lnTo>
                    <a:pt x="13" y="271"/>
                  </a:lnTo>
                  <a:lnTo>
                    <a:pt x="23" y="288"/>
                  </a:lnTo>
                  <a:lnTo>
                    <a:pt x="36" y="305"/>
                  </a:lnTo>
                  <a:lnTo>
                    <a:pt x="51" y="320"/>
                  </a:lnTo>
                  <a:lnTo>
                    <a:pt x="68" y="332"/>
                  </a:lnTo>
                  <a:lnTo>
                    <a:pt x="88" y="344"/>
                  </a:lnTo>
                  <a:lnTo>
                    <a:pt x="110" y="355"/>
                  </a:lnTo>
                  <a:lnTo>
                    <a:pt x="134" y="365"/>
                  </a:lnTo>
                  <a:lnTo>
                    <a:pt x="161" y="374"/>
                  </a:lnTo>
                  <a:lnTo>
                    <a:pt x="189" y="382"/>
                  </a:lnTo>
                  <a:lnTo>
                    <a:pt x="219" y="389"/>
                  </a:lnTo>
                  <a:lnTo>
                    <a:pt x="250" y="394"/>
                  </a:lnTo>
                  <a:lnTo>
                    <a:pt x="285" y="400"/>
                  </a:lnTo>
                  <a:lnTo>
                    <a:pt x="319" y="406"/>
                  </a:lnTo>
                  <a:lnTo>
                    <a:pt x="330" y="408"/>
                  </a:lnTo>
                  <a:lnTo>
                    <a:pt x="344" y="413"/>
                  </a:lnTo>
                  <a:lnTo>
                    <a:pt x="359" y="419"/>
                  </a:lnTo>
                  <a:lnTo>
                    <a:pt x="374" y="427"/>
                  </a:lnTo>
                  <a:lnTo>
                    <a:pt x="386" y="436"/>
                  </a:lnTo>
                  <a:lnTo>
                    <a:pt x="398" y="445"/>
                  </a:lnTo>
                  <a:lnTo>
                    <a:pt x="405" y="456"/>
                  </a:lnTo>
                  <a:lnTo>
                    <a:pt x="407" y="467"/>
                  </a:lnTo>
                  <a:lnTo>
                    <a:pt x="421" y="603"/>
                  </a:lnTo>
                  <a:lnTo>
                    <a:pt x="422" y="606"/>
                  </a:lnTo>
                  <a:lnTo>
                    <a:pt x="427" y="618"/>
                  </a:lnTo>
                  <a:lnTo>
                    <a:pt x="433" y="634"/>
                  </a:lnTo>
                  <a:lnTo>
                    <a:pt x="445" y="655"/>
                  </a:lnTo>
                  <a:lnTo>
                    <a:pt x="458" y="678"/>
                  </a:lnTo>
                  <a:lnTo>
                    <a:pt x="474" y="702"/>
                  </a:lnTo>
                  <a:lnTo>
                    <a:pt x="493" y="725"/>
                  </a:lnTo>
                  <a:lnTo>
                    <a:pt x="516" y="747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9" y="790"/>
                  </a:lnTo>
                  <a:lnTo>
                    <a:pt x="597" y="797"/>
                  </a:lnTo>
                  <a:lnTo>
                    <a:pt x="614" y="798"/>
                  </a:lnTo>
                  <a:lnTo>
                    <a:pt x="630" y="794"/>
                  </a:lnTo>
                  <a:lnTo>
                    <a:pt x="648" y="787"/>
                  </a:lnTo>
                  <a:lnTo>
                    <a:pt x="665" y="774"/>
                  </a:lnTo>
                  <a:lnTo>
                    <a:pt x="680" y="756"/>
                  </a:lnTo>
                  <a:lnTo>
                    <a:pt x="689" y="738"/>
                  </a:lnTo>
                  <a:lnTo>
                    <a:pt x="694" y="718"/>
                  </a:lnTo>
                  <a:lnTo>
                    <a:pt x="696" y="700"/>
                  </a:lnTo>
                  <a:lnTo>
                    <a:pt x="695" y="684"/>
                  </a:lnTo>
                  <a:lnTo>
                    <a:pt x="693" y="670"/>
                  </a:lnTo>
                  <a:lnTo>
                    <a:pt x="691" y="662"/>
                  </a:lnTo>
                  <a:lnTo>
                    <a:pt x="690" y="658"/>
                  </a:lnTo>
                  <a:lnTo>
                    <a:pt x="693" y="661"/>
                  </a:lnTo>
                  <a:lnTo>
                    <a:pt x="700" y="665"/>
                  </a:lnTo>
                  <a:lnTo>
                    <a:pt x="710" y="673"/>
                  </a:lnTo>
                  <a:lnTo>
                    <a:pt x="724" y="681"/>
                  </a:lnTo>
                  <a:lnTo>
                    <a:pt x="739" y="689"/>
                  </a:lnTo>
                  <a:lnTo>
                    <a:pt x="756" y="696"/>
                  </a:lnTo>
                  <a:lnTo>
                    <a:pt x="773" y="701"/>
                  </a:lnTo>
                  <a:lnTo>
                    <a:pt x="791" y="702"/>
                  </a:lnTo>
                  <a:lnTo>
                    <a:pt x="810" y="699"/>
                  </a:lnTo>
                  <a:lnTo>
                    <a:pt x="834" y="689"/>
                  </a:lnTo>
                  <a:lnTo>
                    <a:pt x="860" y="677"/>
                  </a:lnTo>
                  <a:lnTo>
                    <a:pt x="886" y="661"/>
                  </a:lnTo>
                  <a:lnTo>
                    <a:pt x="911" y="639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23" name="Freeform 47"/>
            <p:cNvSpPr>
              <a:spLocks/>
            </p:cNvSpPr>
            <p:nvPr/>
          </p:nvSpPr>
          <p:spPr bwMode="auto">
            <a:xfrm>
              <a:off x="2615" y="3448"/>
              <a:ext cx="675" cy="230"/>
            </a:xfrm>
            <a:custGeom>
              <a:avLst/>
              <a:gdLst>
                <a:gd name="T0" fmla="*/ 1 w 1349"/>
                <a:gd name="T1" fmla="*/ 0 h 461"/>
                <a:gd name="T2" fmla="*/ 3 w 1349"/>
                <a:gd name="T3" fmla="*/ 0 h 461"/>
                <a:gd name="T4" fmla="*/ 3 w 1349"/>
                <a:gd name="T5" fmla="*/ 0 h 461"/>
                <a:gd name="T6" fmla="*/ 3 w 1349"/>
                <a:gd name="T7" fmla="*/ 0 h 461"/>
                <a:gd name="T8" fmla="*/ 3 w 1349"/>
                <a:gd name="T9" fmla="*/ 0 h 461"/>
                <a:gd name="T10" fmla="*/ 3 w 1349"/>
                <a:gd name="T11" fmla="*/ 0 h 461"/>
                <a:gd name="T12" fmla="*/ 3 w 1349"/>
                <a:gd name="T13" fmla="*/ 0 h 461"/>
                <a:gd name="T14" fmla="*/ 2 w 1349"/>
                <a:gd name="T15" fmla="*/ 0 h 461"/>
                <a:gd name="T16" fmla="*/ 2 w 1349"/>
                <a:gd name="T17" fmla="*/ 0 h 461"/>
                <a:gd name="T18" fmla="*/ 2 w 1349"/>
                <a:gd name="T19" fmla="*/ 0 h 461"/>
                <a:gd name="T20" fmla="*/ 2 w 1349"/>
                <a:gd name="T21" fmla="*/ 0 h 461"/>
                <a:gd name="T22" fmla="*/ 2 w 1349"/>
                <a:gd name="T23" fmla="*/ 0 h 461"/>
                <a:gd name="T24" fmla="*/ 2 w 1349"/>
                <a:gd name="T25" fmla="*/ 0 h 461"/>
                <a:gd name="T26" fmla="*/ 2 w 1349"/>
                <a:gd name="T27" fmla="*/ 0 h 461"/>
                <a:gd name="T28" fmla="*/ 2 w 1349"/>
                <a:gd name="T29" fmla="*/ 0 h 461"/>
                <a:gd name="T30" fmla="*/ 2 w 1349"/>
                <a:gd name="T31" fmla="*/ 0 h 461"/>
                <a:gd name="T32" fmla="*/ 2 w 1349"/>
                <a:gd name="T33" fmla="*/ 0 h 461"/>
                <a:gd name="T34" fmla="*/ 2 w 1349"/>
                <a:gd name="T35" fmla="*/ 0 h 461"/>
                <a:gd name="T36" fmla="*/ 2 w 1349"/>
                <a:gd name="T37" fmla="*/ 0 h 461"/>
                <a:gd name="T38" fmla="*/ 2 w 1349"/>
                <a:gd name="T39" fmla="*/ 0 h 461"/>
                <a:gd name="T40" fmla="*/ 2 w 1349"/>
                <a:gd name="T41" fmla="*/ 0 h 461"/>
                <a:gd name="T42" fmla="*/ 2 w 1349"/>
                <a:gd name="T43" fmla="*/ 0 h 461"/>
                <a:gd name="T44" fmla="*/ 2 w 1349"/>
                <a:gd name="T45" fmla="*/ 0 h 461"/>
                <a:gd name="T46" fmla="*/ 2 w 1349"/>
                <a:gd name="T47" fmla="*/ 0 h 461"/>
                <a:gd name="T48" fmla="*/ 2 w 1349"/>
                <a:gd name="T49" fmla="*/ 0 h 461"/>
                <a:gd name="T50" fmla="*/ 2 w 1349"/>
                <a:gd name="T51" fmla="*/ 0 h 461"/>
                <a:gd name="T52" fmla="*/ 1 w 1349"/>
                <a:gd name="T53" fmla="*/ 0 h 461"/>
                <a:gd name="T54" fmla="*/ 1 w 1349"/>
                <a:gd name="T55" fmla="*/ 0 h 461"/>
                <a:gd name="T56" fmla="*/ 1 w 1349"/>
                <a:gd name="T57" fmla="*/ 0 h 461"/>
                <a:gd name="T58" fmla="*/ 1 w 1349"/>
                <a:gd name="T59" fmla="*/ 0 h 461"/>
                <a:gd name="T60" fmla="*/ 1 w 1349"/>
                <a:gd name="T61" fmla="*/ 0 h 461"/>
                <a:gd name="T62" fmla="*/ 1 w 1349"/>
                <a:gd name="T63" fmla="*/ 0 h 461"/>
                <a:gd name="T64" fmla="*/ 1 w 1349"/>
                <a:gd name="T65" fmla="*/ 0 h 461"/>
                <a:gd name="T66" fmla="*/ 1 w 1349"/>
                <a:gd name="T67" fmla="*/ 0 h 461"/>
                <a:gd name="T68" fmla="*/ 1 w 1349"/>
                <a:gd name="T69" fmla="*/ 0 h 461"/>
                <a:gd name="T70" fmla="*/ 1 w 1349"/>
                <a:gd name="T71" fmla="*/ 0 h 461"/>
                <a:gd name="T72" fmla="*/ 1 w 1349"/>
                <a:gd name="T73" fmla="*/ 0 h 461"/>
                <a:gd name="T74" fmla="*/ 1 w 1349"/>
                <a:gd name="T75" fmla="*/ 0 h 461"/>
                <a:gd name="T76" fmla="*/ 1 w 1349"/>
                <a:gd name="T77" fmla="*/ 0 h 461"/>
                <a:gd name="T78" fmla="*/ 1 w 1349"/>
                <a:gd name="T79" fmla="*/ 0 h 461"/>
                <a:gd name="T80" fmla="*/ 1 w 1349"/>
                <a:gd name="T81" fmla="*/ 0 h 461"/>
                <a:gd name="T82" fmla="*/ 1 w 1349"/>
                <a:gd name="T83" fmla="*/ 0 h 461"/>
                <a:gd name="T84" fmla="*/ 1 w 1349"/>
                <a:gd name="T85" fmla="*/ 0 h 461"/>
                <a:gd name="T86" fmla="*/ 1 w 1349"/>
                <a:gd name="T87" fmla="*/ 0 h 461"/>
                <a:gd name="T88" fmla="*/ 1 w 1349"/>
                <a:gd name="T89" fmla="*/ 0 h 461"/>
                <a:gd name="T90" fmla="*/ 1 w 1349"/>
                <a:gd name="T91" fmla="*/ 0 h 461"/>
                <a:gd name="T92" fmla="*/ 1 w 1349"/>
                <a:gd name="T93" fmla="*/ 0 h 461"/>
                <a:gd name="T94" fmla="*/ 1 w 1349"/>
                <a:gd name="T95" fmla="*/ 0 h 461"/>
                <a:gd name="T96" fmla="*/ 1 w 1349"/>
                <a:gd name="T97" fmla="*/ 0 h 461"/>
                <a:gd name="T98" fmla="*/ 1 w 1349"/>
                <a:gd name="T99" fmla="*/ 0 h 461"/>
                <a:gd name="T100" fmla="*/ 1 w 1349"/>
                <a:gd name="T101" fmla="*/ 0 h 461"/>
                <a:gd name="T102" fmla="*/ 1 w 1349"/>
                <a:gd name="T103" fmla="*/ 0 h 461"/>
                <a:gd name="T104" fmla="*/ 1 w 1349"/>
                <a:gd name="T105" fmla="*/ 0 h 461"/>
                <a:gd name="T106" fmla="*/ 0 w 1349"/>
                <a:gd name="T107" fmla="*/ 0 h 461"/>
                <a:gd name="T108" fmla="*/ 0 w 1349"/>
                <a:gd name="T109" fmla="*/ 0 h 461"/>
                <a:gd name="T110" fmla="*/ 1 w 1349"/>
                <a:gd name="T111" fmla="*/ 0 h 461"/>
                <a:gd name="T112" fmla="*/ 1 w 1349"/>
                <a:gd name="T113" fmla="*/ 0 h 461"/>
                <a:gd name="T114" fmla="*/ 1 w 1349"/>
                <a:gd name="T115" fmla="*/ 0 h 461"/>
                <a:gd name="T116" fmla="*/ 1 w 1349"/>
                <a:gd name="T117" fmla="*/ 0 h 46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9"/>
                <a:gd name="T178" fmla="*/ 0 h 461"/>
                <a:gd name="T179" fmla="*/ 1349 w 1349"/>
                <a:gd name="T180" fmla="*/ 461 h 46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9" h="461">
                  <a:moveTo>
                    <a:pt x="19" y="461"/>
                  </a:moveTo>
                  <a:lnTo>
                    <a:pt x="1349" y="461"/>
                  </a:lnTo>
                  <a:lnTo>
                    <a:pt x="1057" y="83"/>
                  </a:lnTo>
                  <a:lnTo>
                    <a:pt x="1056" y="83"/>
                  </a:lnTo>
                  <a:lnTo>
                    <a:pt x="1050" y="82"/>
                  </a:lnTo>
                  <a:lnTo>
                    <a:pt x="1042" y="80"/>
                  </a:lnTo>
                  <a:lnTo>
                    <a:pt x="1031" y="79"/>
                  </a:lnTo>
                  <a:lnTo>
                    <a:pt x="1018" y="75"/>
                  </a:lnTo>
                  <a:lnTo>
                    <a:pt x="1002" y="73"/>
                  </a:lnTo>
                  <a:lnTo>
                    <a:pt x="984" y="68"/>
                  </a:lnTo>
                  <a:lnTo>
                    <a:pt x="964" y="65"/>
                  </a:lnTo>
                  <a:lnTo>
                    <a:pt x="941" y="61"/>
                  </a:lnTo>
                  <a:lnTo>
                    <a:pt x="916" y="57"/>
                  </a:lnTo>
                  <a:lnTo>
                    <a:pt x="891" y="52"/>
                  </a:lnTo>
                  <a:lnTo>
                    <a:pt x="863" y="47"/>
                  </a:lnTo>
                  <a:lnTo>
                    <a:pt x="835" y="43"/>
                  </a:lnTo>
                  <a:lnTo>
                    <a:pt x="805" y="38"/>
                  </a:lnTo>
                  <a:lnTo>
                    <a:pt x="775" y="34"/>
                  </a:lnTo>
                  <a:lnTo>
                    <a:pt x="744" y="29"/>
                  </a:lnTo>
                  <a:lnTo>
                    <a:pt x="711" y="24"/>
                  </a:lnTo>
                  <a:lnTo>
                    <a:pt x="679" y="20"/>
                  </a:lnTo>
                  <a:lnTo>
                    <a:pt x="647" y="16"/>
                  </a:lnTo>
                  <a:lnTo>
                    <a:pt x="615" y="13"/>
                  </a:lnTo>
                  <a:lnTo>
                    <a:pt x="582" y="9"/>
                  </a:lnTo>
                  <a:lnTo>
                    <a:pt x="550" y="7"/>
                  </a:lnTo>
                  <a:lnTo>
                    <a:pt x="519" y="5"/>
                  </a:lnTo>
                  <a:lnTo>
                    <a:pt x="488" y="3"/>
                  </a:lnTo>
                  <a:lnTo>
                    <a:pt x="459" y="1"/>
                  </a:lnTo>
                  <a:lnTo>
                    <a:pt x="430" y="0"/>
                  </a:lnTo>
                  <a:lnTo>
                    <a:pt x="403" y="1"/>
                  </a:lnTo>
                  <a:lnTo>
                    <a:pt x="376" y="1"/>
                  </a:lnTo>
                  <a:lnTo>
                    <a:pt x="352" y="4"/>
                  </a:lnTo>
                  <a:lnTo>
                    <a:pt x="329" y="6"/>
                  </a:lnTo>
                  <a:lnTo>
                    <a:pt x="308" y="9"/>
                  </a:lnTo>
                  <a:lnTo>
                    <a:pt x="290" y="14"/>
                  </a:lnTo>
                  <a:lnTo>
                    <a:pt x="276" y="19"/>
                  </a:lnTo>
                  <a:lnTo>
                    <a:pt x="262" y="23"/>
                  </a:lnTo>
                  <a:lnTo>
                    <a:pt x="247" y="29"/>
                  </a:lnTo>
                  <a:lnTo>
                    <a:pt x="231" y="35"/>
                  </a:lnTo>
                  <a:lnTo>
                    <a:pt x="215" y="43"/>
                  </a:lnTo>
                  <a:lnTo>
                    <a:pt x="198" y="51"/>
                  </a:lnTo>
                  <a:lnTo>
                    <a:pt x="182" y="60"/>
                  </a:lnTo>
                  <a:lnTo>
                    <a:pt x="164" y="69"/>
                  </a:lnTo>
                  <a:lnTo>
                    <a:pt x="147" y="80"/>
                  </a:lnTo>
                  <a:lnTo>
                    <a:pt x="131" y="91"/>
                  </a:lnTo>
                  <a:lnTo>
                    <a:pt x="115" y="103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3"/>
                  </a:lnTo>
                  <a:lnTo>
                    <a:pt x="57" y="158"/>
                  </a:lnTo>
                  <a:lnTo>
                    <a:pt x="46" y="174"/>
                  </a:lnTo>
                  <a:lnTo>
                    <a:pt x="19" y="223"/>
                  </a:lnTo>
                  <a:lnTo>
                    <a:pt x="5" y="271"/>
                  </a:lnTo>
                  <a:lnTo>
                    <a:pt x="0" y="319"/>
                  </a:lnTo>
                  <a:lnTo>
                    <a:pt x="0" y="364"/>
                  </a:lnTo>
                  <a:lnTo>
                    <a:pt x="5" y="404"/>
                  </a:lnTo>
                  <a:lnTo>
                    <a:pt x="11" y="433"/>
                  </a:lnTo>
                  <a:lnTo>
                    <a:pt x="17" y="454"/>
                  </a:lnTo>
                  <a:lnTo>
                    <a:pt x="19" y="461"/>
                  </a:lnTo>
                  <a:close/>
                </a:path>
              </a:pathLst>
            </a:custGeom>
            <a:solidFill>
              <a:srgbClr val="0035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28" name="Freeform 48"/>
            <p:cNvSpPr>
              <a:spLocks/>
            </p:cNvSpPr>
            <p:nvPr/>
          </p:nvSpPr>
          <p:spPr bwMode="auto">
            <a:xfrm>
              <a:off x="2759" y="2982"/>
              <a:ext cx="688" cy="680"/>
            </a:xfrm>
            <a:custGeom>
              <a:avLst/>
              <a:gdLst>
                <a:gd name="T0" fmla="*/ 2 w 1375"/>
                <a:gd name="T1" fmla="*/ 1 h 1360"/>
                <a:gd name="T2" fmla="*/ 2 w 1375"/>
                <a:gd name="T3" fmla="*/ 1 h 1360"/>
                <a:gd name="T4" fmla="*/ 2 w 1375"/>
                <a:gd name="T5" fmla="*/ 1 h 1360"/>
                <a:gd name="T6" fmla="*/ 2 w 1375"/>
                <a:gd name="T7" fmla="*/ 1 h 1360"/>
                <a:gd name="T8" fmla="*/ 2 w 1375"/>
                <a:gd name="T9" fmla="*/ 1 h 1360"/>
                <a:gd name="T10" fmla="*/ 1 w 1375"/>
                <a:gd name="T11" fmla="*/ 1 h 1360"/>
                <a:gd name="T12" fmla="*/ 1 w 1375"/>
                <a:gd name="T13" fmla="*/ 1 h 1360"/>
                <a:gd name="T14" fmla="*/ 1 w 1375"/>
                <a:gd name="T15" fmla="*/ 1 h 1360"/>
                <a:gd name="T16" fmla="*/ 1 w 1375"/>
                <a:gd name="T17" fmla="*/ 1 h 1360"/>
                <a:gd name="T18" fmla="*/ 1 w 1375"/>
                <a:gd name="T19" fmla="*/ 1 h 1360"/>
                <a:gd name="T20" fmla="*/ 1 w 1375"/>
                <a:gd name="T21" fmla="*/ 1 h 1360"/>
                <a:gd name="T22" fmla="*/ 1 w 1375"/>
                <a:gd name="T23" fmla="*/ 1 h 1360"/>
                <a:gd name="T24" fmla="*/ 1 w 1375"/>
                <a:gd name="T25" fmla="*/ 1 h 1360"/>
                <a:gd name="T26" fmla="*/ 0 w 1375"/>
                <a:gd name="T27" fmla="*/ 1 h 1360"/>
                <a:gd name="T28" fmla="*/ 1 w 1375"/>
                <a:gd name="T29" fmla="*/ 1 h 1360"/>
                <a:gd name="T30" fmla="*/ 1 w 1375"/>
                <a:gd name="T31" fmla="*/ 1 h 1360"/>
                <a:gd name="T32" fmla="*/ 1 w 1375"/>
                <a:gd name="T33" fmla="*/ 1 h 1360"/>
                <a:gd name="T34" fmla="*/ 1 w 1375"/>
                <a:gd name="T35" fmla="*/ 1 h 1360"/>
                <a:gd name="T36" fmla="*/ 1 w 1375"/>
                <a:gd name="T37" fmla="*/ 3 h 1360"/>
                <a:gd name="T38" fmla="*/ 1 w 1375"/>
                <a:gd name="T39" fmla="*/ 3 h 1360"/>
                <a:gd name="T40" fmla="*/ 1 w 1375"/>
                <a:gd name="T41" fmla="*/ 3 h 1360"/>
                <a:gd name="T42" fmla="*/ 1 w 1375"/>
                <a:gd name="T43" fmla="*/ 3 h 1360"/>
                <a:gd name="T44" fmla="*/ 1 w 1375"/>
                <a:gd name="T45" fmla="*/ 3 h 1360"/>
                <a:gd name="T46" fmla="*/ 1 w 1375"/>
                <a:gd name="T47" fmla="*/ 3 h 1360"/>
                <a:gd name="T48" fmla="*/ 1 w 1375"/>
                <a:gd name="T49" fmla="*/ 3 h 1360"/>
                <a:gd name="T50" fmla="*/ 1 w 1375"/>
                <a:gd name="T51" fmla="*/ 3 h 1360"/>
                <a:gd name="T52" fmla="*/ 1 w 1375"/>
                <a:gd name="T53" fmla="*/ 3 h 1360"/>
                <a:gd name="T54" fmla="*/ 1 w 1375"/>
                <a:gd name="T55" fmla="*/ 3 h 1360"/>
                <a:gd name="T56" fmla="*/ 2 w 1375"/>
                <a:gd name="T57" fmla="*/ 3 h 1360"/>
                <a:gd name="T58" fmla="*/ 2 w 1375"/>
                <a:gd name="T59" fmla="*/ 3 h 1360"/>
                <a:gd name="T60" fmla="*/ 2 w 1375"/>
                <a:gd name="T61" fmla="*/ 3 h 1360"/>
                <a:gd name="T62" fmla="*/ 2 w 1375"/>
                <a:gd name="T63" fmla="*/ 3 h 1360"/>
                <a:gd name="T64" fmla="*/ 2 w 1375"/>
                <a:gd name="T65" fmla="*/ 3 h 1360"/>
                <a:gd name="T66" fmla="*/ 3 w 1375"/>
                <a:gd name="T67" fmla="*/ 3 h 1360"/>
                <a:gd name="T68" fmla="*/ 3 w 1375"/>
                <a:gd name="T69" fmla="*/ 3 h 1360"/>
                <a:gd name="T70" fmla="*/ 3 w 1375"/>
                <a:gd name="T71" fmla="*/ 3 h 1360"/>
                <a:gd name="T72" fmla="*/ 3 w 1375"/>
                <a:gd name="T73" fmla="*/ 3 h 1360"/>
                <a:gd name="T74" fmla="*/ 3 w 1375"/>
                <a:gd name="T75" fmla="*/ 1 h 1360"/>
                <a:gd name="T76" fmla="*/ 3 w 1375"/>
                <a:gd name="T77" fmla="*/ 1 h 1360"/>
                <a:gd name="T78" fmla="*/ 3 w 1375"/>
                <a:gd name="T79" fmla="*/ 1 h 1360"/>
                <a:gd name="T80" fmla="*/ 3 w 1375"/>
                <a:gd name="T81" fmla="*/ 1 h 1360"/>
                <a:gd name="T82" fmla="*/ 3 w 1375"/>
                <a:gd name="T83" fmla="*/ 1 h 1360"/>
                <a:gd name="T84" fmla="*/ 3 w 1375"/>
                <a:gd name="T85" fmla="*/ 1 h 1360"/>
                <a:gd name="T86" fmla="*/ 3 w 1375"/>
                <a:gd name="T87" fmla="*/ 1 h 1360"/>
                <a:gd name="T88" fmla="*/ 3 w 1375"/>
                <a:gd name="T89" fmla="*/ 1 h 1360"/>
                <a:gd name="T90" fmla="*/ 3 w 1375"/>
                <a:gd name="T91" fmla="*/ 1 h 1360"/>
                <a:gd name="T92" fmla="*/ 3 w 1375"/>
                <a:gd name="T93" fmla="*/ 1 h 1360"/>
                <a:gd name="T94" fmla="*/ 2 w 1375"/>
                <a:gd name="T95" fmla="*/ 1 h 1360"/>
                <a:gd name="T96" fmla="*/ 2 w 1375"/>
                <a:gd name="T97" fmla="*/ 1 h 1360"/>
                <a:gd name="T98" fmla="*/ 2 w 1375"/>
                <a:gd name="T99" fmla="*/ 1 h 1360"/>
                <a:gd name="T100" fmla="*/ 2 w 1375"/>
                <a:gd name="T101" fmla="*/ 1 h 136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75"/>
                <a:gd name="T154" fmla="*/ 0 h 1360"/>
                <a:gd name="T155" fmla="*/ 1375 w 1375"/>
                <a:gd name="T156" fmla="*/ 1360 h 136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75" h="1360">
                  <a:moveTo>
                    <a:pt x="771" y="44"/>
                  </a:moveTo>
                  <a:lnTo>
                    <a:pt x="769" y="44"/>
                  </a:lnTo>
                  <a:lnTo>
                    <a:pt x="762" y="45"/>
                  </a:lnTo>
                  <a:lnTo>
                    <a:pt x="752" y="48"/>
                  </a:lnTo>
                  <a:lnTo>
                    <a:pt x="738" y="51"/>
                  </a:lnTo>
                  <a:lnTo>
                    <a:pt x="722" y="56"/>
                  </a:lnTo>
                  <a:lnTo>
                    <a:pt x="702" y="61"/>
                  </a:lnTo>
                  <a:lnTo>
                    <a:pt x="681" y="68"/>
                  </a:lnTo>
                  <a:lnTo>
                    <a:pt x="660" y="76"/>
                  </a:lnTo>
                  <a:lnTo>
                    <a:pt x="635" y="87"/>
                  </a:lnTo>
                  <a:lnTo>
                    <a:pt x="612" y="98"/>
                  </a:lnTo>
                  <a:lnTo>
                    <a:pt x="589" y="111"/>
                  </a:lnTo>
                  <a:lnTo>
                    <a:pt x="566" y="126"/>
                  </a:lnTo>
                  <a:lnTo>
                    <a:pt x="544" y="143"/>
                  </a:lnTo>
                  <a:lnTo>
                    <a:pt x="525" y="162"/>
                  </a:lnTo>
                  <a:lnTo>
                    <a:pt x="506" y="182"/>
                  </a:lnTo>
                  <a:lnTo>
                    <a:pt x="491" y="205"/>
                  </a:lnTo>
                  <a:lnTo>
                    <a:pt x="472" y="240"/>
                  </a:lnTo>
                  <a:lnTo>
                    <a:pt x="456" y="272"/>
                  </a:lnTo>
                  <a:lnTo>
                    <a:pt x="443" y="305"/>
                  </a:lnTo>
                  <a:lnTo>
                    <a:pt x="433" y="338"/>
                  </a:lnTo>
                  <a:lnTo>
                    <a:pt x="423" y="374"/>
                  </a:lnTo>
                  <a:lnTo>
                    <a:pt x="415" y="414"/>
                  </a:lnTo>
                  <a:lnTo>
                    <a:pt x="408" y="460"/>
                  </a:lnTo>
                  <a:lnTo>
                    <a:pt x="400" y="514"/>
                  </a:lnTo>
                  <a:lnTo>
                    <a:pt x="394" y="571"/>
                  </a:lnTo>
                  <a:lnTo>
                    <a:pt x="389" y="626"/>
                  </a:lnTo>
                  <a:lnTo>
                    <a:pt x="384" y="677"/>
                  </a:lnTo>
                  <a:lnTo>
                    <a:pt x="379" y="722"/>
                  </a:lnTo>
                  <a:lnTo>
                    <a:pt x="369" y="760"/>
                  </a:lnTo>
                  <a:lnTo>
                    <a:pt x="357" y="791"/>
                  </a:lnTo>
                  <a:lnTo>
                    <a:pt x="339" y="813"/>
                  </a:lnTo>
                  <a:lnTo>
                    <a:pt x="315" y="823"/>
                  </a:lnTo>
                  <a:lnTo>
                    <a:pt x="285" y="821"/>
                  </a:lnTo>
                  <a:lnTo>
                    <a:pt x="258" y="803"/>
                  </a:lnTo>
                  <a:lnTo>
                    <a:pt x="232" y="777"/>
                  </a:lnTo>
                  <a:lnTo>
                    <a:pt x="212" y="746"/>
                  </a:lnTo>
                  <a:lnTo>
                    <a:pt x="194" y="714"/>
                  </a:lnTo>
                  <a:lnTo>
                    <a:pt x="182" y="685"/>
                  </a:lnTo>
                  <a:lnTo>
                    <a:pt x="174" y="665"/>
                  </a:lnTo>
                  <a:lnTo>
                    <a:pt x="171" y="657"/>
                  </a:lnTo>
                  <a:lnTo>
                    <a:pt x="0" y="747"/>
                  </a:lnTo>
                  <a:lnTo>
                    <a:pt x="1" y="750"/>
                  </a:lnTo>
                  <a:lnTo>
                    <a:pt x="3" y="761"/>
                  </a:lnTo>
                  <a:lnTo>
                    <a:pt x="7" y="776"/>
                  </a:lnTo>
                  <a:lnTo>
                    <a:pt x="13" y="796"/>
                  </a:lnTo>
                  <a:lnTo>
                    <a:pt x="20" y="822"/>
                  </a:lnTo>
                  <a:lnTo>
                    <a:pt x="31" y="852"/>
                  </a:lnTo>
                  <a:lnTo>
                    <a:pt x="41" y="884"/>
                  </a:lnTo>
                  <a:lnTo>
                    <a:pt x="55" y="919"/>
                  </a:lnTo>
                  <a:lnTo>
                    <a:pt x="63" y="937"/>
                  </a:lnTo>
                  <a:lnTo>
                    <a:pt x="72" y="955"/>
                  </a:lnTo>
                  <a:lnTo>
                    <a:pt x="84" y="974"/>
                  </a:lnTo>
                  <a:lnTo>
                    <a:pt x="98" y="992"/>
                  </a:lnTo>
                  <a:lnTo>
                    <a:pt x="111" y="1011"/>
                  </a:lnTo>
                  <a:lnTo>
                    <a:pt x="126" y="1028"/>
                  </a:lnTo>
                  <a:lnTo>
                    <a:pt x="142" y="1045"/>
                  </a:lnTo>
                  <a:lnTo>
                    <a:pt x="159" y="1063"/>
                  </a:lnTo>
                  <a:lnTo>
                    <a:pt x="176" y="1078"/>
                  </a:lnTo>
                  <a:lnTo>
                    <a:pt x="193" y="1093"/>
                  </a:lnTo>
                  <a:lnTo>
                    <a:pt x="209" y="1105"/>
                  </a:lnTo>
                  <a:lnTo>
                    <a:pt x="225" y="1117"/>
                  </a:lnTo>
                  <a:lnTo>
                    <a:pt x="241" y="1126"/>
                  </a:lnTo>
                  <a:lnTo>
                    <a:pt x="256" y="1133"/>
                  </a:lnTo>
                  <a:lnTo>
                    <a:pt x="270" y="1139"/>
                  </a:lnTo>
                  <a:lnTo>
                    <a:pt x="283" y="1142"/>
                  </a:lnTo>
                  <a:lnTo>
                    <a:pt x="304" y="1146"/>
                  </a:lnTo>
                  <a:lnTo>
                    <a:pt x="318" y="1147"/>
                  </a:lnTo>
                  <a:lnTo>
                    <a:pt x="328" y="1148"/>
                  </a:lnTo>
                  <a:lnTo>
                    <a:pt x="337" y="1147"/>
                  </a:lnTo>
                  <a:lnTo>
                    <a:pt x="346" y="1144"/>
                  </a:lnTo>
                  <a:lnTo>
                    <a:pt x="360" y="1142"/>
                  </a:lnTo>
                  <a:lnTo>
                    <a:pt x="379" y="1137"/>
                  </a:lnTo>
                  <a:lnTo>
                    <a:pt x="406" y="1132"/>
                  </a:lnTo>
                  <a:lnTo>
                    <a:pt x="418" y="1131"/>
                  </a:lnTo>
                  <a:lnTo>
                    <a:pt x="426" y="1133"/>
                  </a:lnTo>
                  <a:lnTo>
                    <a:pt x="433" y="1137"/>
                  </a:lnTo>
                  <a:lnTo>
                    <a:pt x="438" y="1143"/>
                  </a:lnTo>
                  <a:lnTo>
                    <a:pt x="443" y="1152"/>
                  </a:lnTo>
                  <a:lnTo>
                    <a:pt x="448" y="1163"/>
                  </a:lnTo>
                  <a:lnTo>
                    <a:pt x="453" y="1174"/>
                  </a:lnTo>
                  <a:lnTo>
                    <a:pt x="459" y="1188"/>
                  </a:lnTo>
                  <a:lnTo>
                    <a:pt x="467" y="1202"/>
                  </a:lnTo>
                  <a:lnTo>
                    <a:pt x="476" y="1218"/>
                  </a:lnTo>
                  <a:lnTo>
                    <a:pt x="488" y="1233"/>
                  </a:lnTo>
                  <a:lnTo>
                    <a:pt x="503" y="1249"/>
                  </a:lnTo>
                  <a:lnTo>
                    <a:pt x="521" y="1265"/>
                  </a:lnTo>
                  <a:lnTo>
                    <a:pt x="543" y="1282"/>
                  </a:lnTo>
                  <a:lnTo>
                    <a:pt x="571" y="1298"/>
                  </a:lnTo>
                  <a:lnTo>
                    <a:pt x="603" y="1313"/>
                  </a:lnTo>
                  <a:lnTo>
                    <a:pt x="648" y="1330"/>
                  </a:lnTo>
                  <a:lnTo>
                    <a:pt x="692" y="1343"/>
                  </a:lnTo>
                  <a:lnTo>
                    <a:pt x="734" y="1351"/>
                  </a:lnTo>
                  <a:lnTo>
                    <a:pt x="776" y="1356"/>
                  </a:lnTo>
                  <a:lnTo>
                    <a:pt x="816" y="1360"/>
                  </a:lnTo>
                  <a:lnTo>
                    <a:pt x="854" y="1360"/>
                  </a:lnTo>
                  <a:lnTo>
                    <a:pt x="890" y="1358"/>
                  </a:lnTo>
                  <a:lnTo>
                    <a:pt x="924" y="1354"/>
                  </a:lnTo>
                  <a:lnTo>
                    <a:pt x="956" y="1349"/>
                  </a:lnTo>
                  <a:lnTo>
                    <a:pt x="983" y="1344"/>
                  </a:lnTo>
                  <a:lnTo>
                    <a:pt x="1009" y="1338"/>
                  </a:lnTo>
                  <a:lnTo>
                    <a:pt x="1029" y="1331"/>
                  </a:lnTo>
                  <a:lnTo>
                    <a:pt x="1048" y="1325"/>
                  </a:lnTo>
                  <a:lnTo>
                    <a:pt x="1062" y="1320"/>
                  </a:lnTo>
                  <a:lnTo>
                    <a:pt x="1071" y="1315"/>
                  </a:lnTo>
                  <a:lnTo>
                    <a:pt x="1077" y="1313"/>
                  </a:lnTo>
                  <a:lnTo>
                    <a:pt x="1082" y="1302"/>
                  </a:lnTo>
                  <a:lnTo>
                    <a:pt x="1094" y="1276"/>
                  </a:lnTo>
                  <a:lnTo>
                    <a:pt x="1110" y="1237"/>
                  </a:lnTo>
                  <a:lnTo>
                    <a:pt x="1129" y="1186"/>
                  </a:lnTo>
                  <a:lnTo>
                    <a:pt x="1151" y="1126"/>
                  </a:lnTo>
                  <a:lnTo>
                    <a:pt x="1177" y="1059"/>
                  </a:lnTo>
                  <a:lnTo>
                    <a:pt x="1203" y="987"/>
                  </a:lnTo>
                  <a:lnTo>
                    <a:pt x="1230" y="911"/>
                  </a:lnTo>
                  <a:lnTo>
                    <a:pt x="1256" y="834"/>
                  </a:lnTo>
                  <a:lnTo>
                    <a:pt x="1283" y="758"/>
                  </a:lnTo>
                  <a:lnTo>
                    <a:pt x="1307" y="687"/>
                  </a:lnTo>
                  <a:lnTo>
                    <a:pt x="1328" y="619"/>
                  </a:lnTo>
                  <a:lnTo>
                    <a:pt x="1346" y="560"/>
                  </a:lnTo>
                  <a:lnTo>
                    <a:pt x="1361" y="510"/>
                  </a:lnTo>
                  <a:lnTo>
                    <a:pt x="1370" y="470"/>
                  </a:lnTo>
                  <a:lnTo>
                    <a:pt x="1375" y="445"/>
                  </a:lnTo>
                  <a:lnTo>
                    <a:pt x="1375" y="408"/>
                  </a:lnTo>
                  <a:lnTo>
                    <a:pt x="1374" y="369"/>
                  </a:lnTo>
                  <a:lnTo>
                    <a:pt x="1370" y="330"/>
                  </a:lnTo>
                  <a:lnTo>
                    <a:pt x="1364" y="292"/>
                  </a:lnTo>
                  <a:lnTo>
                    <a:pt x="1356" y="255"/>
                  </a:lnTo>
                  <a:lnTo>
                    <a:pt x="1346" y="220"/>
                  </a:lnTo>
                  <a:lnTo>
                    <a:pt x="1334" y="189"/>
                  </a:lnTo>
                  <a:lnTo>
                    <a:pt x="1322" y="163"/>
                  </a:lnTo>
                  <a:lnTo>
                    <a:pt x="1308" y="144"/>
                  </a:lnTo>
                  <a:lnTo>
                    <a:pt x="1287" y="118"/>
                  </a:lnTo>
                  <a:lnTo>
                    <a:pt x="1260" y="88"/>
                  </a:lnTo>
                  <a:lnTo>
                    <a:pt x="1231" y="58"/>
                  </a:lnTo>
                  <a:lnTo>
                    <a:pt x="1201" y="31"/>
                  </a:lnTo>
                  <a:lnTo>
                    <a:pt x="1174" y="11"/>
                  </a:lnTo>
                  <a:lnTo>
                    <a:pt x="1155" y="0"/>
                  </a:lnTo>
                  <a:lnTo>
                    <a:pt x="1143" y="3"/>
                  </a:lnTo>
                  <a:lnTo>
                    <a:pt x="1115" y="43"/>
                  </a:lnTo>
                  <a:lnTo>
                    <a:pt x="1085" y="74"/>
                  </a:lnTo>
                  <a:lnTo>
                    <a:pt x="1053" y="97"/>
                  </a:lnTo>
                  <a:lnTo>
                    <a:pt x="1022" y="112"/>
                  </a:lnTo>
                  <a:lnTo>
                    <a:pt x="990" y="120"/>
                  </a:lnTo>
                  <a:lnTo>
                    <a:pt x="960" y="124"/>
                  </a:lnTo>
                  <a:lnTo>
                    <a:pt x="930" y="121"/>
                  </a:lnTo>
                  <a:lnTo>
                    <a:pt x="901" y="114"/>
                  </a:lnTo>
                  <a:lnTo>
                    <a:pt x="874" y="106"/>
                  </a:lnTo>
                  <a:lnTo>
                    <a:pt x="850" y="96"/>
                  </a:lnTo>
                  <a:lnTo>
                    <a:pt x="828" y="83"/>
                  </a:lnTo>
                  <a:lnTo>
                    <a:pt x="808" y="72"/>
                  </a:lnTo>
                  <a:lnTo>
                    <a:pt x="793" y="61"/>
                  </a:lnTo>
                  <a:lnTo>
                    <a:pt x="782" y="52"/>
                  </a:lnTo>
                  <a:lnTo>
                    <a:pt x="774" y="46"/>
                  </a:lnTo>
                  <a:lnTo>
                    <a:pt x="771" y="44"/>
                  </a:lnTo>
                  <a:close/>
                </a:path>
              </a:pathLst>
            </a:custGeom>
            <a:solidFill>
              <a:srgbClr val="FF66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32" name="Freeform 49"/>
            <p:cNvSpPr>
              <a:spLocks/>
            </p:cNvSpPr>
            <p:nvPr/>
          </p:nvSpPr>
          <p:spPr bwMode="auto">
            <a:xfrm>
              <a:off x="2430" y="2576"/>
              <a:ext cx="541" cy="663"/>
            </a:xfrm>
            <a:custGeom>
              <a:avLst/>
              <a:gdLst>
                <a:gd name="T0" fmla="*/ 1 w 1081"/>
                <a:gd name="T1" fmla="*/ 1 h 1326"/>
                <a:gd name="T2" fmla="*/ 1 w 1081"/>
                <a:gd name="T3" fmla="*/ 3 h 1326"/>
                <a:gd name="T4" fmla="*/ 1 w 1081"/>
                <a:gd name="T5" fmla="*/ 3 h 1326"/>
                <a:gd name="T6" fmla="*/ 1 w 1081"/>
                <a:gd name="T7" fmla="*/ 3 h 1326"/>
                <a:gd name="T8" fmla="*/ 0 w 1081"/>
                <a:gd name="T9" fmla="*/ 3 h 1326"/>
                <a:gd name="T10" fmla="*/ 0 w 1081"/>
                <a:gd name="T11" fmla="*/ 3 h 1326"/>
                <a:gd name="T12" fmla="*/ 1 w 1081"/>
                <a:gd name="T13" fmla="*/ 3 h 1326"/>
                <a:gd name="T14" fmla="*/ 2 w 1081"/>
                <a:gd name="T15" fmla="*/ 3 h 1326"/>
                <a:gd name="T16" fmla="*/ 2 w 1081"/>
                <a:gd name="T17" fmla="*/ 3 h 1326"/>
                <a:gd name="T18" fmla="*/ 2 w 1081"/>
                <a:gd name="T19" fmla="*/ 3 h 1326"/>
                <a:gd name="T20" fmla="*/ 2 w 1081"/>
                <a:gd name="T21" fmla="*/ 1 h 1326"/>
                <a:gd name="T22" fmla="*/ 3 w 1081"/>
                <a:gd name="T23" fmla="*/ 1 h 1326"/>
                <a:gd name="T24" fmla="*/ 3 w 1081"/>
                <a:gd name="T25" fmla="*/ 1 h 1326"/>
                <a:gd name="T26" fmla="*/ 1 w 1081"/>
                <a:gd name="T27" fmla="*/ 0 h 1326"/>
                <a:gd name="T28" fmla="*/ 1 w 1081"/>
                <a:gd name="T29" fmla="*/ 1 h 132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1"/>
                <a:gd name="T46" fmla="*/ 0 h 1326"/>
                <a:gd name="T47" fmla="*/ 1081 w 1081"/>
                <a:gd name="T48" fmla="*/ 1326 h 132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1" h="1326">
                  <a:moveTo>
                    <a:pt x="22" y="187"/>
                  </a:moveTo>
                  <a:lnTo>
                    <a:pt x="69" y="1060"/>
                  </a:lnTo>
                  <a:lnTo>
                    <a:pt x="330" y="1065"/>
                  </a:lnTo>
                  <a:lnTo>
                    <a:pt x="330" y="1091"/>
                  </a:lnTo>
                  <a:lnTo>
                    <a:pt x="0" y="1123"/>
                  </a:lnTo>
                  <a:lnTo>
                    <a:pt x="0" y="1219"/>
                  </a:lnTo>
                  <a:lnTo>
                    <a:pt x="272" y="1326"/>
                  </a:lnTo>
                  <a:lnTo>
                    <a:pt x="1017" y="1166"/>
                  </a:lnTo>
                  <a:lnTo>
                    <a:pt x="1017" y="1107"/>
                  </a:lnTo>
                  <a:lnTo>
                    <a:pt x="783" y="1065"/>
                  </a:lnTo>
                  <a:lnTo>
                    <a:pt x="783" y="1017"/>
                  </a:lnTo>
                  <a:lnTo>
                    <a:pt x="1054" y="921"/>
                  </a:lnTo>
                  <a:lnTo>
                    <a:pt x="1081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33" name="Freeform 50"/>
            <p:cNvSpPr>
              <a:spLocks/>
            </p:cNvSpPr>
            <p:nvPr/>
          </p:nvSpPr>
          <p:spPr bwMode="auto">
            <a:xfrm>
              <a:off x="2513" y="3149"/>
              <a:ext cx="476" cy="189"/>
            </a:xfrm>
            <a:custGeom>
              <a:avLst/>
              <a:gdLst>
                <a:gd name="T0" fmla="*/ 1 w 952"/>
                <a:gd name="T1" fmla="*/ 1 h 378"/>
                <a:gd name="T2" fmla="*/ 0 w 952"/>
                <a:gd name="T3" fmla="*/ 1 h 378"/>
                <a:gd name="T4" fmla="*/ 1 w 952"/>
                <a:gd name="T5" fmla="*/ 1 h 378"/>
                <a:gd name="T6" fmla="*/ 2 w 952"/>
                <a:gd name="T7" fmla="*/ 1 h 378"/>
                <a:gd name="T8" fmla="*/ 2 w 952"/>
                <a:gd name="T9" fmla="*/ 1 h 378"/>
                <a:gd name="T10" fmla="*/ 2 w 952"/>
                <a:gd name="T11" fmla="*/ 0 h 378"/>
                <a:gd name="T12" fmla="*/ 1 w 952"/>
                <a:gd name="T13" fmla="*/ 1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2"/>
                <a:gd name="T22" fmla="*/ 0 h 378"/>
                <a:gd name="T23" fmla="*/ 952 w 95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2" h="378">
                  <a:moveTo>
                    <a:pt x="4" y="149"/>
                  </a:moveTo>
                  <a:lnTo>
                    <a:pt x="0" y="224"/>
                  </a:lnTo>
                  <a:lnTo>
                    <a:pt x="367" y="378"/>
                  </a:lnTo>
                  <a:lnTo>
                    <a:pt x="930" y="212"/>
                  </a:lnTo>
                  <a:lnTo>
                    <a:pt x="952" y="43"/>
                  </a:lnTo>
                  <a:lnTo>
                    <a:pt x="824" y="0"/>
                  </a:lnTo>
                  <a:lnTo>
                    <a:pt x="4" y="149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34" name="Freeform 51"/>
            <p:cNvSpPr>
              <a:spLocks/>
            </p:cNvSpPr>
            <p:nvPr/>
          </p:nvSpPr>
          <p:spPr bwMode="auto">
            <a:xfrm>
              <a:off x="2897" y="3162"/>
              <a:ext cx="92" cy="125"/>
            </a:xfrm>
            <a:custGeom>
              <a:avLst/>
              <a:gdLst>
                <a:gd name="T0" fmla="*/ 1 w 184"/>
                <a:gd name="T1" fmla="*/ 1 h 250"/>
                <a:gd name="T2" fmla="*/ 1 w 184"/>
                <a:gd name="T3" fmla="*/ 1 h 250"/>
                <a:gd name="T4" fmla="*/ 1 w 184"/>
                <a:gd name="T5" fmla="*/ 1 h 250"/>
                <a:gd name="T6" fmla="*/ 1 w 184"/>
                <a:gd name="T7" fmla="*/ 1 h 250"/>
                <a:gd name="T8" fmla="*/ 1 w 184"/>
                <a:gd name="T9" fmla="*/ 1 h 250"/>
                <a:gd name="T10" fmla="*/ 1 w 184"/>
                <a:gd name="T11" fmla="*/ 1 h 250"/>
                <a:gd name="T12" fmla="*/ 1 w 184"/>
                <a:gd name="T13" fmla="*/ 1 h 250"/>
                <a:gd name="T14" fmla="*/ 1 w 184"/>
                <a:gd name="T15" fmla="*/ 1 h 250"/>
                <a:gd name="T16" fmla="*/ 1 w 184"/>
                <a:gd name="T17" fmla="*/ 1 h 250"/>
                <a:gd name="T18" fmla="*/ 1 w 184"/>
                <a:gd name="T19" fmla="*/ 1 h 250"/>
                <a:gd name="T20" fmla="*/ 1 w 184"/>
                <a:gd name="T21" fmla="*/ 1 h 250"/>
                <a:gd name="T22" fmla="*/ 1 w 184"/>
                <a:gd name="T23" fmla="*/ 1 h 250"/>
                <a:gd name="T24" fmla="*/ 1 w 184"/>
                <a:gd name="T25" fmla="*/ 1 h 250"/>
                <a:gd name="T26" fmla="*/ 1 w 184"/>
                <a:gd name="T27" fmla="*/ 1 h 250"/>
                <a:gd name="T28" fmla="*/ 1 w 184"/>
                <a:gd name="T29" fmla="*/ 1 h 250"/>
                <a:gd name="T30" fmla="*/ 1 w 184"/>
                <a:gd name="T31" fmla="*/ 0 h 250"/>
                <a:gd name="T32" fmla="*/ 1 w 184"/>
                <a:gd name="T33" fmla="*/ 1 h 250"/>
                <a:gd name="T34" fmla="*/ 1 w 184"/>
                <a:gd name="T35" fmla="*/ 1 h 250"/>
                <a:gd name="T36" fmla="*/ 1 w 184"/>
                <a:gd name="T37" fmla="*/ 1 h 250"/>
                <a:gd name="T38" fmla="*/ 1 w 184"/>
                <a:gd name="T39" fmla="*/ 1 h 250"/>
                <a:gd name="T40" fmla="*/ 1 w 184"/>
                <a:gd name="T41" fmla="*/ 1 h 250"/>
                <a:gd name="T42" fmla="*/ 1 w 184"/>
                <a:gd name="T43" fmla="*/ 1 h 250"/>
                <a:gd name="T44" fmla="*/ 0 w 184"/>
                <a:gd name="T45" fmla="*/ 1 h 250"/>
                <a:gd name="T46" fmla="*/ 1 w 184"/>
                <a:gd name="T47" fmla="*/ 1 h 2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84"/>
                <a:gd name="T73" fmla="*/ 0 h 250"/>
                <a:gd name="T74" fmla="*/ 184 w 184"/>
                <a:gd name="T75" fmla="*/ 250 h 2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5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7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8"/>
                  </a:lnTo>
                  <a:lnTo>
                    <a:pt x="78" y="165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5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35" name="Freeform 52"/>
            <p:cNvSpPr>
              <a:spLocks/>
            </p:cNvSpPr>
            <p:nvPr/>
          </p:nvSpPr>
          <p:spPr bwMode="auto">
            <a:xfrm>
              <a:off x="2728" y="3190"/>
              <a:ext cx="144" cy="160"/>
            </a:xfrm>
            <a:custGeom>
              <a:avLst/>
              <a:gdLst>
                <a:gd name="T0" fmla="*/ 1 w 288"/>
                <a:gd name="T1" fmla="*/ 0 h 322"/>
                <a:gd name="T2" fmla="*/ 1 w 288"/>
                <a:gd name="T3" fmla="*/ 0 h 322"/>
                <a:gd name="T4" fmla="*/ 1 w 288"/>
                <a:gd name="T5" fmla="*/ 0 h 322"/>
                <a:gd name="T6" fmla="*/ 1 w 288"/>
                <a:gd name="T7" fmla="*/ 0 h 322"/>
                <a:gd name="T8" fmla="*/ 1 w 288"/>
                <a:gd name="T9" fmla="*/ 0 h 322"/>
                <a:gd name="T10" fmla="*/ 1 w 288"/>
                <a:gd name="T11" fmla="*/ 0 h 322"/>
                <a:gd name="T12" fmla="*/ 1 w 288"/>
                <a:gd name="T13" fmla="*/ 0 h 322"/>
                <a:gd name="T14" fmla="*/ 1 w 288"/>
                <a:gd name="T15" fmla="*/ 0 h 322"/>
                <a:gd name="T16" fmla="*/ 1 w 288"/>
                <a:gd name="T17" fmla="*/ 0 h 322"/>
                <a:gd name="T18" fmla="*/ 1 w 288"/>
                <a:gd name="T19" fmla="*/ 0 h 322"/>
                <a:gd name="T20" fmla="*/ 1 w 288"/>
                <a:gd name="T21" fmla="*/ 0 h 322"/>
                <a:gd name="T22" fmla="*/ 1 w 288"/>
                <a:gd name="T23" fmla="*/ 0 h 322"/>
                <a:gd name="T24" fmla="*/ 1 w 288"/>
                <a:gd name="T25" fmla="*/ 0 h 322"/>
                <a:gd name="T26" fmla="*/ 1 w 288"/>
                <a:gd name="T27" fmla="*/ 0 h 322"/>
                <a:gd name="T28" fmla="*/ 1 w 288"/>
                <a:gd name="T29" fmla="*/ 0 h 322"/>
                <a:gd name="T30" fmla="*/ 1 w 288"/>
                <a:gd name="T31" fmla="*/ 0 h 322"/>
                <a:gd name="T32" fmla="*/ 1 w 288"/>
                <a:gd name="T33" fmla="*/ 0 h 322"/>
                <a:gd name="T34" fmla="*/ 1 w 288"/>
                <a:gd name="T35" fmla="*/ 0 h 322"/>
                <a:gd name="T36" fmla="*/ 1 w 288"/>
                <a:gd name="T37" fmla="*/ 0 h 322"/>
                <a:gd name="T38" fmla="*/ 1 w 288"/>
                <a:gd name="T39" fmla="*/ 0 h 322"/>
                <a:gd name="T40" fmla="*/ 1 w 288"/>
                <a:gd name="T41" fmla="*/ 0 h 322"/>
                <a:gd name="T42" fmla="*/ 1 w 288"/>
                <a:gd name="T43" fmla="*/ 0 h 322"/>
                <a:gd name="T44" fmla="*/ 1 w 288"/>
                <a:gd name="T45" fmla="*/ 0 h 322"/>
                <a:gd name="T46" fmla="*/ 1 w 288"/>
                <a:gd name="T47" fmla="*/ 0 h 322"/>
                <a:gd name="T48" fmla="*/ 1 w 288"/>
                <a:gd name="T49" fmla="*/ 0 h 322"/>
                <a:gd name="T50" fmla="*/ 1 w 288"/>
                <a:gd name="T51" fmla="*/ 0 h 322"/>
                <a:gd name="T52" fmla="*/ 1 w 288"/>
                <a:gd name="T53" fmla="*/ 0 h 322"/>
                <a:gd name="T54" fmla="*/ 1 w 288"/>
                <a:gd name="T55" fmla="*/ 0 h 322"/>
                <a:gd name="T56" fmla="*/ 1 w 288"/>
                <a:gd name="T57" fmla="*/ 0 h 322"/>
                <a:gd name="T58" fmla="*/ 1 w 288"/>
                <a:gd name="T59" fmla="*/ 0 h 322"/>
                <a:gd name="T60" fmla="*/ 1 w 288"/>
                <a:gd name="T61" fmla="*/ 0 h 322"/>
                <a:gd name="T62" fmla="*/ 0 w 288"/>
                <a:gd name="T63" fmla="*/ 0 h 32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322"/>
                <a:gd name="T98" fmla="*/ 288 w 288"/>
                <a:gd name="T99" fmla="*/ 322 h 32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322">
                  <a:moveTo>
                    <a:pt x="0" y="57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3" y="152"/>
                  </a:lnTo>
                  <a:lnTo>
                    <a:pt x="32" y="171"/>
                  </a:lnTo>
                  <a:lnTo>
                    <a:pt x="30" y="193"/>
                  </a:lnTo>
                  <a:lnTo>
                    <a:pt x="30" y="216"/>
                  </a:lnTo>
                  <a:lnTo>
                    <a:pt x="30" y="241"/>
                  </a:lnTo>
                  <a:lnTo>
                    <a:pt x="33" y="264"/>
                  </a:lnTo>
                  <a:lnTo>
                    <a:pt x="38" y="286"/>
                  </a:lnTo>
                  <a:lnTo>
                    <a:pt x="49" y="304"/>
                  </a:lnTo>
                  <a:lnTo>
                    <a:pt x="64" y="317"/>
                  </a:lnTo>
                  <a:lnTo>
                    <a:pt x="85" y="322"/>
                  </a:lnTo>
                  <a:lnTo>
                    <a:pt x="110" y="316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70"/>
                  </a:lnTo>
                  <a:lnTo>
                    <a:pt x="210" y="254"/>
                  </a:lnTo>
                  <a:lnTo>
                    <a:pt x="225" y="242"/>
                  </a:lnTo>
                  <a:lnTo>
                    <a:pt x="230" y="237"/>
                  </a:lnTo>
                  <a:lnTo>
                    <a:pt x="232" y="234"/>
                  </a:lnTo>
                  <a:lnTo>
                    <a:pt x="239" y="224"/>
                  </a:lnTo>
                  <a:lnTo>
                    <a:pt x="248" y="209"/>
                  </a:lnTo>
                  <a:lnTo>
                    <a:pt x="258" y="190"/>
                  </a:lnTo>
                  <a:lnTo>
                    <a:pt x="269" y="172"/>
                  </a:lnTo>
                  <a:lnTo>
                    <a:pt x="279" y="154"/>
                  </a:lnTo>
                  <a:lnTo>
                    <a:pt x="286" y="140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5" y="22"/>
                  </a:lnTo>
                  <a:lnTo>
                    <a:pt x="256" y="2"/>
                  </a:lnTo>
                  <a:lnTo>
                    <a:pt x="246" y="4"/>
                  </a:lnTo>
                  <a:lnTo>
                    <a:pt x="237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2" y="45"/>
                  </a:lnTo>
                  <a:lnTo>
                    <a:pt x="219" y="57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5"/>
                  </a:lnTo>
                  <a:lnTo>
                    <a:pt x="214" y="59"/>
                  </a:lnTo>
                  <a:lnTo>
                    <a:pt x="209" y="50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2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7" y="2"/>
                  </a:lnTo>
                  <a:lnTo>
                    <a:pt x="132" y="5"/>
                  </a:lnTo>
                  <a:lnTo>
                    <a:pt x="116" y="8"/>
                  </a:lnTo>
                  <a:lnTo>
                    <a:pt x="99" y="12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9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1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36" name="Freeform 53"/>
            <p:cNvSpPr>
              <a:spLocks/>
            </p:cNvSpPr>
            <p:nvPr/>
          </p:nvSpPr>
          <p:spPr bwMode="auto">
            <a:xfrm>
              <a:off x="3089" y="3216"/>
              <a:ext cx="394" cy="380"/>
            </a:xfrm>
            <a:custGeom>
              <a:avLst/>
              <a:gdLst>
                <a:gd name="T0" fmla="*/ 1 w 787"/>
                <a:gd name="T1" fmla="*/ 1 h 759"/>
                <a:gd name="T2" fmla="*/ 1 w 787"/>
                <a:gd name="T3" fmla="*/ 1 h 759"/>
                <a:gd name="T4" fmla="*/ 1 w 787"/>
                <a:gd name="T5" fmla="*/ 1 h 759"/>
                <a:gd name="T6" fmla="*/ 1 w 787"/>
                <a:gd name="T7" fmla="*/ 1 h 759"/>
                <a:gd name="T8" fmla="*/ 1 w 787"/>
                <a:gd name="T9" fmla="*/ 1 h 759"/>
                <a:gd name="T10" fmla="*/ 1 w 787"/>
                <a:gd name="T11" fmla="*/ 2 h 759"/>
                <a:gd name="T12" fmla="*/ 1 w 787"/>
                <a:gd name="T13" fmla="*/ 2 h 759"/>
                <a:gd name="T14" fmla="*/ 1 w 787"/>
                <a:gd name="T15" fmla="*/ 2 h 759"/>
                <a:gd name="T16" fmla="*/ 1 w 787"/>
                <a:gd name="T17" fmla="*/ 2 h 759"/>
                <a:gd name="T18" fmla="*/ 1 w 787"/>
                <a:gd name="T19" fmla="*/ 2 h 759"/>
                <a:gd name="T20" fmla="*/ 1 w 787"/>
                <a:gd name="T21" fmla="*/ 2 h 759"/>
                <a:gd name="T22" fmla="*/ 1 w 787"/>
                <a:gd name="T23" fmla="*/ 2 h 759"/>
                <a:gd name="T24" fmla="*/ 1 w 787"/>
                <a:gd name="T25" fmla="*/ 2 h 759"/>
                <a:gd name="T26" fmla="*/ 1 w 787"/>
                <a:gd name="T27" fmla="*/ 2 h 759"/>
                <a:gd name="T28" fmla="*/ 1 w 787"/>
                <a:gd name="T29" fmla="*/ 2 h 759"/>
                <a:gd name="T30" fmla="*/ 1 w 787"/>
                <a:gd name="T31" fmla="*/ 2 h 759"/>
                <a:gd name="T32" fmla="*/ 1 w 787"/>
                <a:gd name="T33" fmla="*/ 2 h 759"/>
                <a:gd name="T34" fmla="*/ 1 w 787"/>
                <a:gd name="T35" fmla="*/ 2 h 759"/>
                <a:gd name="T36" fmla="*/ 1 w 787"/>
                <a:gd name="T37" fmla="*/ 2 h 759"/>
                <a:gd name="T38" fmla="*/ 1 w 787"/>
                <a:gd name="T39" fmla="*/ 2 h 759"/>
                <a:gd name="T40" fmla="*/ 1 w 787"/>
                <a:gd name="T41" fmla="*/ 2 h 759"/>
                <a:gd name="T42" fmla="*/ 2 w 787"/>
                <a:gd name="T43" fmla="*/ 2 h 759"/>
                <a:gd name="T44" fmla="*/ 2 w 787"/>
                <a:gd name="T45" fmla="*/ 2 h 759"/>
                <a:gd name="T46" fmla="*/ 2 w 787"/>
                <a:gd name="T47" fmla="*/ 2 h 759"/>
                <a:gd name="T48" fmla="*/ 2 w 787"/>
                <a:gd name="T49" fmla="*/ 2 h 759"/>
                <a:gd name="T50" fmla="*/ 2 w 787"/>
                <a:gd name="T51" fmla="*/ 2 h 759"/>
                <a:gd name="T52" fmla="*/ 2 w 787"/>
                <a:gd name="T53" fmla="*/ 2 h 759"/>
                <a:gd name="T54" fmla="*/ 2 w 787"/>
                <a:gd name="T55" fmla="*/ 1 h 759"/>
                <a:gd name="T56" fmla="*/ 2 w 787"/>
                <a:gd name="T57" fmla="*/ 1 h 759"/>
                <a:gd name="T58" fmla="*/ 2 w 787"/>
                <a:gd name="T59" fmla="*/ 1 h 759"/>
                <a:gd name="T60" fmla="*/ 2 w 787"/>
                <a:gd name="T61" fmla="*/ 1 h 759"/>
                <a:gd name="T62" fmla="*/ 2 w 787"/>
                <a:gd name="T63" fmla="*/ 1 h 759"/>
                <a:gd name="T64" fmla="*/ 2 w 787"/>
                <a:gd name="T65" fmla="*/ 1 h 759"/>
                <a:gd name="T66" fmla="*/ 2 w 787"/>
                <a:gd name="T67" fmla="*/ 0 h 759"/>
                <a:gd name="T68" fmla="*/ 2 w 787"/>
                <a:gd name="T69" fmla="*/ 0 h 759"/>
                <a:gd name="T70" fmla="*/ 2 w 787"/>
                <a:gd name="T71" fmla="*/ 0 h 759"/>
                <a:gd name="T72" fmla="*/ 2 w 787"/>
                <a:gd name="T73" fmla="*/ 1 h 759"/>
                <a:gd name="T74" fmla="*/ 2 w 787"/>
                <a:gd name="T75" fmla="*/ 1 h 759"/>
                <a:gd name="T76" fmla="*/ 1 w 787"/>
                <a:gd name="T77" fmla="*/ 1 h 759"/>
                <a:gd name="T78" fmla="*/ 1 w 787"/>
                <a:gd name="T79" fmla="*/ 1 h 759"/>
                <a:gd name="T80" fmla="*/ 1 w 787"/>
                <a:gd name="T81" fmla="*/ 1 h 759"/>
                <a:gd name="T82" fmla="*/ 1 w 787"/>
                <a:gd name="T83" fmla="*/ 1 h 759"/>
                <a:gd name="T84" fmla="*/ 1 w 787"/>
                <a:gd name="T85" fmla="*/ 1 h 759"/>
                <a:gd name="T86" fmla="*/ 1 w 787"/>
                <a:gd name="T87" fmla="*/ 1 h 759"/>
                <a:gd name="T88" fmla="*/ 1 w 787"/>
                <a:gd name="T89" fmla="*/ 1 h 759"/>
                <a:gd name="T90" fmla="*/ 1 w 787"/>
                <a:gd name="T91" fmla="*/ 1 h 75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87"/>
                <a:gd name="T139" fmla="*/ 0 h 759"/>
                <a:gd name="T140" fmla="*/ 787 w 787"/>
                <a:gd name="T141" fmla="*/ 759 h 75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87" h="759">
                  <a:moveTo>
                    <a:pt x="132" y="91"/>
                  </a:moveTo>
                  <a:lnTo>
                    <a:pt x="115" y="103"/>
                  </a:lnTo>
                  <a:lnTo>
                    <a:pt x="97" y="121"/>
                  </a:lnTo>
                  <a:lnTo>
                    <a:pt x="80" y="146"/>
                  </a:lnTo>
                  <a:lnTo>
                    <a:pt x="64" y="174"/>
                  </a:lnTo>
                  <a:lnTo>
                    <a:pt x="50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7"/>
                  </a:lnTo>
                  <a:lnTo>
                    <a:pt x="2" y="549"/>
                  </a:lnTo>
                  <a:lnTo>
                    <a:pt x="0" y="577"/>
                  </a:lnTo>
                  <a:lnTo>
                    <a:pt x="1" y="583"/>
                  </a:lnTo>
                  <a:lnTo>
                    <a:pt x="4" y="597"/>
                  </a:lnTo>
                  <a:lnTo>
                    <a:pt x="11" y="619"/>
                  </a:lnTo>
                  <a:lnTo>
                    <a:pt x="21" y="644"/>
                  </a:lnTo>
                  <a:lnTo>
                    <a:pt x="36" y="672"/>
                  </a:lnTo>
                  <a:lnTo>
                    <a:pt x="57" y="698"/>
                  </a:lnTo>
                  <a:lnTo>
                    <a:pt x="85" y="720"/>
                  </a:lnTo>
                  <a:lnTo>
                    <a:pt x="118" y="737"/>
                  </a:lnTo>
                  <a:lnTo>
                    <a:pt x="145" y="746"/>
                  </a:lnTo>
                  <a:lnTo>
                    <a:pt x="171" y="752"/>
                  </a:lnTo>
                  <a:lnTo>
                    <a:pt x="197" y="756"/>
                  </a:lnTo>
                  <a:lnTo>
                    <a:pt x="221" y="758"/>
                  </a:lnTo>
                  <a:lnTo>
                    <a:pt x="243" y="759"/>
                  </a:lnTo>
                  <a:lnTo>
                    <a:pt x="264" y="759"/>
                  </a:lnTo>
                  <a:lnTo>
                    <a:pt x="285" y="757"/>
                  </a:lnTo>
                  <a:lnTo>
                    <a:pt x="304" y="755"/>
                  </a:lnTo>
                  <a:lnTo>
                    <a:pt x="320" y="751"/>
                  </a:lnTo>
                  <a:lnTo>
                    <a:pt x="335" y="748"/>
                  </a:lnTo>
                  <a:lnTo>
                    <a:pt x="349" y="744"/>
                  </a:lnTo>
                  <a:lnTo>
                    <a:pt x="359" y="741"/>
                  </a:lnTo>
                  <a:lnTo>
                    <a:pt x="368" y="737"/>
                  </a:lnTo>
                  <a:lnTo>
                    <a:pt x="374" y="735"/>
                  </a:lnTo>
                  <a:lnTo>
                    <a:pt x="378" y="734"/>
                  </a:lnTo>
                  <a:lnTo>
                    <a:pt x="380" y="733"/>
                  </a:lnTo>
                  <a:lnTo>
                    <a:pt x="383" y="732"/>
                  </a:lnTo>
                  <a:lnTo>
                    <a:pt x="393" y="728"/>
                  </a:lnTo>
                  <a:lnTo>
                    <a:pt x="411" y="722"/>
                  </a:lnTo>
                  <a:lnTo>
                    <a:pt x="431" y="716"/>
                  </a:lnTo>
                  <a:lnTo>
                    <a:pt x="457" y="706"/>
                  </a:lnTo>
                  <a:lnTo>
                    <a:pt x="486" y="697"/>
                  </a:lnTo>
                  <a:lnTo>
                    <a:pt x="517" y="686"/>
                  </a:lnTo>
                  <a:lnTo>
                    <a:pt x="548" y="674"/>
                  </a:lnTo>
                  <a:lnTo>
                    <a:pt x="580" y="663"/>
                  </a:lnTo>
                  <a:lnTo>
                    <a:pt x="611" y="650"/>
                  </a:lnTo>
                  <a:lnTo>
                    <a:pt x="641" y="638"/>
                  </a:lnTo>
                  <a:lnTo>
                    <a:pt x="668" y="627"/>
                  </a:lnTo>
                  <a:lnTo>
                    <a:pt x="692" y="615"/>
                  </a:lnTo>
                  <a:lnTo>
                    <a:pt x="710" y="605"/>
                  </a:lnTo>
                  <a:lnTo>
                    <a:pt x="724" y="597"/>
                  </a:lnTo>
                  <a:lnTo>
                    <a:pt x="731" y="589"/>
                  </a:lnTo>
                  <a:lnTo>
                    <a:pt x="749" y="542"/>
                  </a:lnTo>
                  <a:lnTo>
                    <a:pt x="764" y="478"/>
                  </a:lnTo>
                  <a:lnTo>
                    <a:pt x="777" y="405"/>
                  </a:lnTo>
                  <a:lnTo>
                    <a:pt x="785" y="325"/>
                  </a:lnTo>
                  <a:lnTo>
                    <a:pt x="787" y="247"/>
                  </a:lnTo>
                  <a:lnTo>
                    <a:pt x="784" y="175"/>
                  </a:lnTo>
                  <a:lnTo>
                    <a:pt x="774" y="118"/>
                  </a:lnTo>
                  <a:lnTo>
                    <a:pt x="756" y="78"/>
                  </a:lnTo>
                  <a:lnTo>
                    <a:pt x="732" y="52"/>
                  </a:lnTo>
                  <a:lnTo>
                    <a:pt x="709" y="32"/>
                  </a:lnTo>
                  <a:lnTo>
                    <a:pt x="687" y="19"/>
                  </a:lnTo>
                  <a:lnTo>
                    <a:pt x="669" y="9"/>
                  </a:lnTo>
                  <a:lnTo>
                    <a:pt x="651" y="4"/>
                  </a:lnTo>
                  <a:lnTo>
                    <a:pt x="639" y="1"/>
                  </a:lnTo>
                  <a:lnTo>
                    <a:pt x="631" y="0"/>
                  </a:lnTo>
                  <a:lnTo>
                    <a:pt x="628" y="0"/>
                  </a:lnTo>
                  <a:lnTo>
                    <a:pt x="626" y="0"/>
                  </a:lnTo>
                  <a:lnTo>
                    <a:pt x="620" y="0"/>
                  </a:lnTo>
                  <a:lnTo>
                    <a:pt x="611" y="0"/>
                  </a:lnTo>
                  <a:lnTo>
                    <a:pt x="598" y="0"/>
                  </a:lnTo>
                  <a:lnTo>
                    <a:pt x="582" y="1"/>
                  </a:lnTo>
                  <a:lnTo>
                    <a:pt x="564" y="1"/>
                  </a:lnTo>
                  <a:lnTo>
                    <a:pt x="544" y="2"/>
                  </a:lnTo>
                  <a:lnTo>
                    <a:pt x="521" y="4"/>
                  </a:lnTo>
                  <a:lnTo>
                    <a:pt x="497" y="6"/>
                  </a:lnTo>
                  <a:lnTo>
                    <a:pt x="472" y="7"/>
                  </a:lnTo>
                  <a:lnTo>
                    <a:pt x="445" y="10"/>
                  </a:lnTo>
                  <a:lnTo>
                    <a:pt x="419" y="14"/>
                  </a:lnTo>
                  <a:lnTo>
                    <a:pt x="391" y="17"/>
                  </a:lnTo>
                  <a:lnTo>
                    <a:pt x="364" y="23"/>
                  </a:lnTo>
                  <a:lnTo>
                    <a:pt x="337" y="28"/>
                  </a:lnTo>
                  <a:lnTo>
                    <a:pt x="311" y="35"/>
                  </a:lnTo>
                  <a:lnTo>
                    <a:pt x="277" y="44"/>
                  </a:lnTo>
                  <a:lnTo>
                    <a:pt x="247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79" y="73"/>
                  </a:lnTo>
                  <a:lnTo>
                    <a:pt x="162" y="80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37" name="Freeform 54"/>
            <p:cNvSpPr>
              <a:spLocks/>
            </p:cNvSpPr>
            <p:nvPr/>
          </p:nvSpPr>
          <p:spPr bwMode="auto">
            <a:xfrm>
              <a:off x="3255" y="3312"/>
              <a:ext cx="168" cy="366"/>
            </a:xfrm>
            <a:custGeom>
              <a:avLst/>
              <a:gdLst>
                <a:gd name="T0" fmla="*/ 1 w 336"/>
                <a:gd name="T1" fmla="*/ 0 h 733"/>
                <a:gd name="T2" fmla="*/ 0 w 336"/>
                <a:gd name="T3" fmla="*/ 1 h 733"/>
                <a:gd name="T4" fmla="*/ 1 w 336"/>
                <a:gd name="T5" fmla="*/ 1 h 733"/>
                <a:gd name="T6" fmla="*/ 1 w 336"/>
                <a:gd name="T7" fmla="*/ 0 h 733"/>
                <a:gd name="T8" fmla="*/ 1 w 336"/>
                <a:gd name="T9" fmla="*/ 0 h 733"/>
                <a:gd name="T10" fmla="*/ 1 w 336"/>
                <a:gd name="T11" fmla="*/ 0 h 733"/>
                <a:gd name="T12" fmla="*/ 1 w 336"/>
                <a:gd name="T13" fmla="*/ 0 h 733"/>
                <a:gd name="T14" fmla="*/ 1 w 336"/>
                <a:gd name="T15" fmla="*/ 0 h 733"/>
                <a:gd name="T16" fmla="*/ 1 w 336"/>
                <a:gd name="T17" fmla="*/ 0 h 733"/>
                <a:gd name="T18" fmla="*/ 1 w 336"/>
                <a:gd name="T19" fmla="*/ 0 h 733"/>
                <a:gd name="T20" fmla="*/ 1 w 336"/>
                <a:gd name="T21" fmla="*/ 0 h 733"/>
                <a:gd name="T22" fmla="*/ 1 w 336"/>
                <a:gd name="T23" fmla="*/ 0 h 733"/>
                <a:gd name="T24" fmla="*/ 1 w 336"/>
                <a:gd name="T25" fmla="*/ 0 h 733"/>
                <a:gd name="T26" fmla="*/ 1 w 336"/>
                <a:gd name="T27" fmla="*/ 0 h 733"/>
                <a:gd name="T28" fmla="*/ 1 w 336"/>
                <a:gd name="T29" fmla="*/ 0 h 733"/>
                <a:gd name="T30" fmla="*/ 1 w 336"/>
                <a:gd name="T31" fmla="*/ 0 h 733"/>
                <a:gd name="T32" fmla="*/ 1 w 336"/>
                <a:gd name="T33" fmla="*/ 0 h 733"/>
                <a:gd name="T34" fmla="*/ 1 w 336"/>
                <a:gd name="T35" fmla="*/ 0 h 733"/>
                <a:gd name="T36" fmla="*/ 1 w 336"/>
                <a:gd name="T37" fmla="*/ 0 h 733"/>
                <a:gd name="T38" fmla="*/ 1 w 336"/>
                <a:gd name="T39" fmla="*/ 0 h 73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6"/>
                <a:gd name="T61" fmla="*/ 0 h 733"/>
                <a:gd name="T62" fmla="*/ 336 w 336"/>
                <a:gd name="T63" fmla="*/ 733 h 73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6" h="733">
                  <a:moveTo>
                    <a:pt x="99" y="49"/>
                  </a:moveTo>
                  <a:lnTo>
                    <a:pt x="0" y="733"/>
                  </a:lnTo>
                  <a:lnTo>
                    <a:pt x="229" y="733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6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3"/>
                  </a:lnTo>
                  <a:lnTo>
                    <a:pt x="260" y="0"/>
                  </a:lnTo>
                  <a:lnTo>
                    <a:pt x="228" y="2"/>
                  </a:lnTo>
                  <a:lnTo>
                    <a:pt x="198" y="6"/>
                  </a:lnTo>
                  <a:lnTo>
                    <a:pt x="172" y="14"/>
                  </a:lnTo>
                  <a:lnTo>
                    <a:pt x="148" y="22"/>
                  </a:lnTo>
                  <a:lnTo>
                    <a:pt x="128" y="33"/>
                  </a:lnTo>
                  <a:lnTo>
                    <a:pt x="112" y="41"/>
                  </a:lnTo>
                  <a:lnTo>
                    <a:pt x="103" y="46"/>
                  </a:lnTo>
                  <a:lnTo>
                    <a:pt x="99" y="49"/>
                  </a:lnTo>
                  <a:close/>
                </a:path>
              </a:pathLst>
            </a:custGeom>
            <a:solidFill>
              <a:srgbClr val="A5A5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38" name="Freeform 55"/>
            <p:cNvSpPr>
              <a:spLocks/>
            </p:cNvSpPr>
            <p:nvPr/>
          </p:nvSpPr>
          <p:spPr bwMode="auto">
            <a:xfrm>
              <a:off x="2437" y="2926"/>
              <a:ext cx="989" cy="499"/>
            </a:xfrm>
            <a:custGeom>
              <a:avLst/>
              <a:gdLst>
                <a:gd name="T0" fmla="*/ 2 w 1977"/>
                <a:gd name="T1" fmla="*/ 1 h 999"/>
                <a:gd name="T2" fmla="*/ 2 w 1977"/>
                <a:gd name="T3" fmla="*/ 1 h 999"/>
                <a:gd name="T4" fmla="*/ 2 w 1977"/>
                <a:gd name="T5" fmla="*/ 1 h 999"/>
                <a:gd name="T6" fmla="*/ 2 w 1977"/>
                <a:gd name="T7" fmla="*/ 1 h 999"/>
                <a:gd name="T8" fmla="*/ 2 w 1977"/>
                <a:gd name="T9" fmla="*/ 1 h 999"/>
                <a:gd name="T10" fmla="*/ 2 w 1977"/>
                <a:gd name="T11" fmla="*/ 1 h 999"/>
                <a:gd name="T12" fmla="*/ 2 w 1977"/>
                <a:gd name="T13" fmla="*/ 1 h 999"/>
                <a:gd name="T14" fmla="*/ 3 w 1977"/>
                <a:gd name="T15" fmla="*/ 1 h 999"/>
                <a:gd name="T16" fmla="*/ 3 w 1977"/>
                <a:gd name="T17" fmla="*/ 0 h 999"/>
                <a:gd name="T18" fmla="*/ 3 w 1977"/>
                <a:gd name="T19" fmla="*/ 0 h 999"/>
                <a:gd name="T20" fmla="*/ 3 w 1977"/>
                <a:gd name="T21" fmla="*/ 0 h 999"/>
                <a:gd name="T22" fmla="*/ 3 w 1977"/>
                <a:gd name="T23" fmla="*/ 0 h 999"/>
                <a:gd name="T24" fmla="*/ 4 w 1977"/>
                <a:gd name="T25" fmla="*/ 0 h 999"/>
                <a:gd name="T26" fmla="*/ 4 w 1977"/>
                <a:gd name="T27" fmla="*/ 0 h 999"/>
                <a:gd name="T28" fmla="*/ 4 w 1977"/>
                <a:gd name="T29" fmla="*/ 0 h 999"/>
                <a:gd name="T30" fmla="*/ 4 w 1977"/>
                <a:gd name="T31" fmla="*/ 0 h 999"/>
                <a:gd name="T32" fmla="*/ 4 w 1977"/>
                <a:gd name="T33" fmla="*/ 0 h 999"/>
                <a:gd name="T34" fmla="*/ 4 w 1977"/>
                <a:gd name="T35" fmla="*/ 0 h 999"/>
                <a:gd name="T36" fmla="*/ 4 w 1977"/>
                <a:gd name="T37" fmla="*/ 0 h 999"/>
                <a:gd name="T38" fmla="*/ 4 w 1977"/>
                <a:gd name="T39" fmla="*/ 0 h 999"/>
                <a:gd name="T40" fmla="*/ 4 w 1977"/>
                <a:gd name="T41" fmla="*/ 0 h 999"/>
                <a:gd name="T42" fmla="*/ 3 w 1977"/>
                <a:gd name="T43" fmla="*/ 0 h 999"/>
                <a:gd name="T44" fmla="*/ 3 w 1977"/>
                <a:gd name="T45" fmla="*/ 0 h 999"/>
                <a:gd name="T46" fmla="*/ 3 w 1977"/>
                <a:gd name="T47" fmla="*/ 0 h 999"/>
                <a:gd name="T48" fmla="*/ 3 w 1977"/>
                <a:gd name="T49" fmla="*/ 0 h 999"/>
                <a:gd name="T50" fmla="*/ 3 w 1977"/>
                <a:gd name="T51" fmla="*/ 0 h 999"/>
                <a:gd name="T52" fmla="*/ 3 w 1977"/>
                <a:gd name="T53" fmla="*/ 0 h 999"/>
                <a:gd name="T54" fmla="*/ 3 w 1977"/>
                <a:gd name="T55" fmla="*/ 0 h 999"/>
                <a:gd name="T56" fmla="*/ 2 w 1977"/>
                <a:gd name="T57" fmla="*/ 0 h 999"/>
                <a:gd name="T58" fmla="*/ 1 w 1977"/>
                <a:gd name="T59" fmla="*/ 1 h 999"/>
                <a:gd name="T60" fmla="*/ 1 w 1977"/>
                <a:gd name="T61" fmla="*/ 1 h 999"/>
                <a:gd name="T62" fmla="*/ 1 w 1977"/>
                <a:gd name="T63" fmla="*/ 1 h 999"/>
                <a:gd name="T64" fmla="*/ 1 w 1977"/>
                <a:gd name="T65" fmla="*/ 0 h 999"/>
                <a:gd name="T66" fmla="*/ 1 w 1977"/>
                <a:gd name="T67" fmla="*/ 1 h 999"/>
                <a:gd name="T68" fmla="*/ 1 w 1977"/>
                <a:gd name="T69" fmla="*/ 1 h 999"/>
                <a:gd name="T70" fmla="*/ 1 w 1977"/>
                <a:gd name="T71" fmla="*/ 1 h 999"/>
                <a:gd name="T72" fmla="*/ 1 w 1977"/>
                <a:gd name="T73" fmla="*/ 1 h 999"/>
                <a:gd name="T74" fmla="*/ 2 w 1977"/>
                <a:gd name="T75" fmla="*/ 0 h 999"/>
                <a:gd name="T76" fmla="*/ 2 w 1977"/>
                <a:gd name="T77" fmla="*/ 0 h 999"/>
                <a:gd name="T78" fmla="*/ 3 w 1977"/>
                <a:gd name="T79" fmla="*/ 1 h 999"/>
                <a:gd name="T80" fmla="*/ 2 w 1977"/>
                <a:gd name="T81" fmla="*/ 1 h 999"/>
                <a:gd name="T82" fmla="*/ 3 w 1977"/>
                <a:gd name="T83" fmla="*/ 1 h 999"/>
                <a:gd name="T84" fmla="*/ 2 w 1977"/>
                <a:gd name="T85" fmla="*/ 1 h 999"/>
                <a:gd name="T86" fmla="*/ 3 w 1977"/>
                <a:gd name="T87" fmla="*/ 1 h 999"/>
                <a:gd name="T88" fmla="*/ 3 w 1977"/>
                <a:gd name="T89" fmla="*/ 1 h 999"/>
                <a:gd name="T90" fmla="*/ 2 w 1977"/>
                <a:gd name="T91" fmla="*/ 0 h 999"/>
                <a:gd name="T92" fmla="*/ 2 w 1977"/>
                <a:gd name="T93" fmla="*/ 1 h 999"/>
                <a:gd name="T94" fmla="*/ 2 w 1977"/>
                <a:gd name="T95" fmla="*/ 1 h 999"/>
                <a:gd name="T96" fmla="*/ 2 w 1977"/>
                <a:gd name="T97" fmla="*/ 1 h 999"/>
                <a:gd name="T98" fmla="*/ 2 w 1977"/>
                <a:gd name="T99" fmla="*/ 1 h 999"/>
                <a:gd name="T100" fmla="*/ 2 w 1977"/>
                <a:gd name="T101" fmla="*/ 1 h 999"/>
                <a:gd name="T102" fmla="*/ 2 w 1977"/>
                <a:gd name="T103" fmla="*/ 1 h 999"/>
                <a:gd name="T104" fmla="*/ 2 w 1977"/>
                <a:gd name="T105" fmla="*/ 1 h 999"/>
                <a:gd name="T106" fmla="*/ 2 w 1977"/>
                <a:gd name="T107" fmla="*/ 1 h 999"/>
                <a:gd name="T108" fmla="*/ 2 w 1977"/>
                <a:gd name="T109" fmla="*/ 1 h 999"/>
                <a:gd name="T110" fmla="*/ 2 w 1977"/>
                <a:gd name="T111" fmla="*/ 1 h 999"/>
                <a:gd name="T112" fmla="*/ 2 w 1977"/>
                <a:gd name="T113" fmla="*/ 1 h 999"/>
                <a:gd name="T114" fmla="*/ 2 w 1977"/>
                <a:gd name="T115" fmla="*/ 1 h 999"/>
                <a:gd name="T116" fmla="*/ 2 w 1977"/>
                <a:gd name="T117" fmla="*/ 1 h 999"/>
                <a:gd name="T118" fmla="*/ 3 w 1977"/>
                <a:gd name="T119" fmla="*/ 1 h 99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77"/>
                <a:gd name="T181" fmla="*/ 0 h 999"/>
                <a:gd name="T182" fmla="*/ 1977 w 1977"/>
                <a:gd name="T183" fmla="*/ 999 h 99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77" h="999">
                  <a:moveTo>
                    <a:pt x="949" y="853"/>
                  </a:moveTo>
                  <a:lnTo>
                    <a:pt x="1027" y="827"/>
                  </a:lnTo>
                  <a:lnTo>
                    <a:pt x="1026" y="843"/>
                  </a:lnTo>
                  <a:lnTo>
                    <a:pt x="1024" y="860"/>
                  </a:lnTo>
                  <a:lnTo>
                    <a:pt x="1021" y="877"/>
                  </a:lnTo>
                  <a:lnTo>
                    <a:pt x="1017" y="894"/>
                  </a:lnTo>
                  <a:lnTo>
                    <a:pt x="1010" y="912"/>
                  </a:lnTo>
                  <a:lnTo>
                    <a:pt x="1001" y="927"/>
                  </a:lnTo>
                  <a:lnTo>
                    <a:pt x="989" y="941"/>
                  </a:lnTo>
                  <a:lnTo>
                    <a:pt x="974" y="952"/>
                  </a:lnTo>
                  <a:lnTo>
                    <a:pt x="959" y="954"/>
                  </a:lnTo>
                  <a:lnTo>
                    <a:pt x="944" y="952"/>
                  </a:lnTo>
                  <a:lnTo>
                    <a:pt x="929" y="946"/>
                  </a:lnTo>
                  <a:lnTo>
                    <a:pt x="914" y="937"/>
                  </a:lnTo>
                  <a:lnTo>
                    <a:pt x="900" y="926"/>
                  </a:lnTo>
                  <a:lnTo>
                    <a:pt x="888" y="913"/>
                  </a:lnTo>
                  <a:lnTo>
                    <a:pt x="876" y="897"/>
                  </a:lnTo>
                  <a:lnTo>
                    <a:pt x="867" y="881"/>
                  </a:lnTo>
                  <a:lnTo>
                    <a:pt x="949" y="853"/>
                  </a:lnTo>
                  <a:lnTo>
                    <a:pt x="942" y="822"/>
                  </a:lnTo>
                  <a:lnTo>
                    <a:pt x="857" y="852"/>
                  </a:lnTo>
                  <a:lnTo>
                    <a:pt x="848" y="845"/>
                  </a:lnTo>
                  <a:lnTo>
                    <a:pt x="842" y="835"/>
                  </a:lnTo>
                  <a:lnTo>
                    <a:pt x="837" y="823"/>
                  </a:lnTo>
                  <a:lnTo>
                    <a:pt x="830" y="812"/>
                  </a:lnTo>
                  <a:lnTo>
                    <a:pt x="843" y="806"/>
                  </a:lnTo>
                  <a:lnTo>
                    <a:pt x="858" y="801"/>
                  </a:lnTo>
                  <a:lnTo>
                    <a:pt x="873" y="795"/>
                  </a:lnTo>
                  <a:lnTo>
                    <a:pt x="889" y="790"/>
                  </a:lnTo>
                  <a:lnTo>
                    <a:pt x="905" y="784"/>
                  </a:lnTo>
                  <a:lnTo>
                    <a:pt x="921" y="779"/>
                  </a:lnTo>
                  <a:lnTo>
                    <a:pt x="935" y="775"/>
                  </a:lnTo>
                  <a:lnTo>
                    <a:pt x="949" y="770"/>
                  </a:lnTo>
                  <a:lnTo>
                    <a:pt x="941" y="740"/>
                  </a:lnTo>
                  <a:lnTo>
                    <a:pt x="836" y="775"/>
                  </a:lnTo>
                  <a:lnTo>
                    <a:pt x="835" y="772"/>
                  </a:lnTo>
                  <a:lnTo>
                    <a:pt x="835" y="769"/>
                  </a:lnTo>
                  <a:lnTo>
                    <a:pt x="835" y="765"/>
                  </a:lnTo>
                  <a:lnTo>
                    <a:pt x="835" y="761"/>
                  </a:lnTo>
                  <a:lnTo>
                    <a:pt x="792" y="757"/>
                  </a:lnTo>
                  <a:lnTo>
                    <a:pt x="792" y="779"/>
                  </a:lnTo>
                  <a:lnTo>
                    <a:pt x="794" y="800"/>
                  </a:lnTo>
                  <a:lnTo>
                    <a:pt x="799" y="822"/>
                  </a:lnTo>
                  <a:lnTo>
                    <a:pt x="806" y="841"/>
                  </a:lnTo>
                  <a:lnTo>
                    <a:pt x="814" y="862"/>
                  </a:lnTo>
                  <a:lnTo>
                    <a:pt x="823" y="882"/>
                  </a:lnTo>
                  <a:lnTo>
                    <a:pt x="835" y="900"/>
                  </a:lnTo>
                  <a:lnTo>
                    <a:pt x="846" y="919"/>
                  </a:lnTo>
                  <a:lnTo>
                    <a:pt x="860" y="936"/>
                  </a:lnTo>
                  <a:lnTo>
                    <a:pt x="875" y="953"/>
                  </a:lnTo>
                  <a:lnTo>
                    <a:pt x="891" y="968"/>
                  </a:lnTo>
                  <a:lnTo>
                    <a:pt x="908" y="980"/>
                  </a:lnTo>
                  <a:lnTo>
                    <a:pt x="927" y="990"/>
                  </a:lnTo>
                  <a:lnTo>
                    <a:pt x="946" y="996"/>
                  </a:lnTo>
                  <a:lnTo>
                    <a:pt x="967" y="999"/>
                  </a:lnTo>
                  <a:lnTo>
                    <a:pt x="989" y="997"/>
                  </a:lnTo>
                  <a:lnTo>
                    <a:pt x="1005" y="992"/>
                  </a:lnTo>
                  <a:lnTo>
                    <a:pt x="1019" y="986"/>
                  </a:lnTo>
                  <a:lnTo>
                    <a:pt x="1030" y="976"/>
                  </a:lnTo>
                  <a:lnTo>
                    <a:pt x="1041" y="965"/>
                  </a:lnTo>
                  <a:lnTo>
                    <a:pt x="1048" y="952"/>
                  </a:lnTo>
                  <a:lnTo>
                    <a:pt x="1055" y="938"/>
                  </a:lnTo>
                  <a:lnTo>
                    <a:pt x="1060" y="923"/>
                  </a:lnTo>
                  <a:lnTo>
                    <a:pt x="1064" y="908"/>
                  </a:lnTo>
                  <a:lnTo>
                    <a:pt x="1098" y="629"/>
                  </a:lnTo>
                  <a:lnTo>
                    <a:pt x="1101" y="609"/>
                  </a:lnTo>
                  <a:lnTo>
                    <a:pt x="1104" y="587"/>
                  </a:lnTo>
                  <a:lnTo>
                    <a:pt x="1108" y="566"/>
                  </a:lnTo>
                  <a:lnTo>
                    <a:pt x="1112" y="545"/>
                  </a:lnTo>
                  <a:lnTo>
                    <a:pt x="1117" y="525"/>
                  </a:lnTo>
                  <a:lnTo>
                    <a:pt x="1121" y="505"/>
                  </a:lnTo>
                  <a:lnTo>
                    <a:pt x="1128" y="485"/>
                  </a:lnTo>
                  <a:lnTo>
                    <a:pt x="1135" y="466"/>
                  </a:lnTo>
                  <a:lnTo>
                    <a:pt x="1143" y="443"/>
                  </a:lnTo>
                  <a:lnTo>
                    <a:pt x="1154" y="420"/>
                  </a:lnTo>
                  <a:lnTo>
                    <a:pt x="1165" y="398"/>
                  </a:lnTo>
                  <a:lnTo>
                    <a:pt x="1179" y="376"/>
                  </a:lnTo>
                  <a:lnTo>
                    <a:pt x="1194" y="355"/>
                  </a:lnTo>
                  <a:lnTo>
                    <a:pt x="1209" y="335"/>
                  </a:lnTo>
                  <a:lnTo>
                    <a:pt x="1226" y="316"/>
                  </a:lnTo>
                  <a:lnTo>
                    <a:pt x="1245" y="298"/>
                  </a:lnTo>
                  <a:lnTo>
                    <a:pt x="1264" y="282"/>
                  </a:lnTo>
                  <a:lnTo>
                    <a:pt x="1284" y="265"/>
                  </a:lnTo>
                  <a:lnTo>
                    <a:pt x="1306" y="252"/>
                  </a:lnTo>
                  <a:lnTo>
                    <a:pt x="1328" y="240"/>
                  </a:lnTo>
                  <a:lnTo>
                    <a:pt x="1351" y="230"/>
                  </a:lnTo>
                  <a:lnTo>
                    <a:pt x="1374" y="220"/>
                  </a:lnTo>
                  <a:lnTo>
                    <a:pt x="1398" y="215"/>
                  </a:lnTo>
                  <a:lnTo>
                    <a:pt x="1423" y="210"/>
                  </a:lnTo>
                  <a:lnTo>
                    <a:pt x="1437" y="226"/>
                  </a:lnTo>
                  <a:lnTo>
                    <a:pt x="1450" y="240"/>
                  </a:lnTo>
                  <a:lnTo>
                    <a:pt x="1462" y="254"/>
                  </a:lnTo>
                  <a:lnTo>
                    <a:pt x="1476" y="265"/>
                  </a:lnTo>
                  <a:lnTo>
                    <a:pt x="1492" y="276"/>
                  </a:lnTo>
                  <a:lnTo>
                    <a:pt x="1511" y="285"/>
                  </a:lnTo>
                  <a:lnTo>
                    <a:pt x="1534" y="294"/>
                  </a:lnTo>
                  <a:lnTo>
                    <a:pt x="1561" y="302"/>
                  </a:lnTo>
                  <a:lnTo>
                    <a:pt x="1578" y="306"/>
                  </a:lnTo>
                  <a:lnTo>
                    <a:pt x="1593" y="307"/>
                  </a:lnTo>
                  <a:lnTo>
                    <a:pt x="1609" y="308"/>
                  </a:lnTo>
                  <a:lnTo>
                    <a:pt x="1624" y="308"/>
                  </a:lnTo>
                  <a:lnTo>
                    <a:pt x="1639" y="306"/>
                  </a:lnTo>
                  <a:lnTo>
                    <a:pt x="1652" y="303"/>
                  </a:lnTo>
                  <a:lnTo>
                    <a:pt x="1667" y="300"/>
                  </a:lnTo>
                  <a:lnTo>
                    <a:pt x="1681" y="294"/>
                  </a:lnTo>
                  <a:lnTo>
                    <a:pt x="1695" y="290"/>
                  </a:lnTo>
                  <a:lnTo>
                    <a:pt x="1708" y="283"/>
                  </a:lnTo>
                  <a:lnTo>
                    <a:pt x="1722" y="276"/>
                  </a:lnTo>
                  <a:lnTo>
                    <a:pt x="1734" y="268"/>
                  </a:lnTo>
                  <a:lnTo>
                    <a:pt x="1746" y="259"/>
                  </a:lnTo>
                  <a:lnTo>
                    <a:pt x="1758" y="249"/>
                  </a:lnTo>
                  <a:lnTo>
                    <a:pt x="1770" y="239"/>
                  </a:lnTo>
                  <a:lnTo>
                    <a:pt x="1781" y="229"/>
                  </a:lnTo>
                  <a:lnTo>
                    <a:pt x="1818" y="249"/>
                  </a:lnTo>
                  <a:lnTo>
                    <a:pt x="1850" y="275"/>
                  </a:lnTo>
                  <a:lnTo>
                    <a:pt x="1878" y="305"/>
                  </a:lnTo>
                  <a:lnTo>
                    <a:pt x="1902" y="339"/>
                  </a:lnTo>
                  <a:lnTo>
                    <a:pt x="1921" y="376"/>
                  </a:lnTo>
                  <a:lnTo>
                    <a:pt x="1936" y="416"/>
                  </a:lnTo>
                  <a:lnTo>
                    <a:pt x="1944" y="457"/>
                  </a:lnTo>
                  <a:lnTo>
                    <a:pt x="1947" y="499"/>
                  </a:lnTo>
                  <a:lnTo>
                    <a:pt x="1950" y="528"/>
                  </a:lnTo>
                  <a:lnTo>
                    <a:pt x="1953" y="560"/>
                  </a:lnTo>
                  <a:lnTo>
                    <a:pt x="1956" y="585"/>
                  </a:lnTo>
                  <a:lnTo>
                    <a:pt x="1960" y="591"/>
                  </a:lnTo>
                  <a:lnTo>
                    <a:pt x="1973" y="540"/>
                  </a:lnTo>
                  <a:lnTo>
                    <a:pt x="1977" y="485"/>
                  </a:lnTo>
                  <a:lnTo>
                    <a:pt x="1976" y="430"/>
                  </a:lnTo>
                  <a:lnTo>
                    <a:pt x="1967" y="378"/>
                  </a:lnTo>
                  <a:lnTo>
                    <a:pt x="1962" y="361"/>
                  </a:lnTo>
                  <a:lnTo>
                    <a:pt x="1956" y="344"/>
                  </a:lnTo>
                  <a:lnTo>
                    <a:pt x="1950" y="326"/>
                  </a:lnTo>
                  <a:lnTo>
                    <a:pt x="1940" y="310"/>
                  </a:lnTo>
                  <a:lnTo>
                    <a:pt x="1931" y="295"/>
                  </a:lnTo>
                  <a:lnTo>
                    <a:pt x="1921" y="280"/>
                  </a:lnTo>
                  <a:lnTo>
                    <a:pt x="1909" y="265"/>
                  </a:lnTo>
                  <a:lnTo>
                    <a:pt x="1897" y="252"/>
                  </a:lnTo>
                  <a:lnTo>
                    <a:pt x="1884" y="239"/>
                  </a:lnTo>
                  <a:lnTo>
                    <a:pt x="1870" y="226"/>
                  </a:lnTo>
                  <a:lnTo>
                    <a:pt x="1856" y="214"/>
                  </a:lnTo>
                  <a:lnTo>
                    <a:pt x="1841" y="202"/>
                  </a:lnTo>
                  <a:lnTo>
                    <a:pt x="1826" y="191"/>
                  </a:lnTo>
                  <a:lnTo>
                    <a:pt x="1810" y="180"/>
                  </a:lnTo>
                  <a:lnTo>
                    <a:pt x="1795" y="171"/>
                  </a:lnTo>
                  <a:lnTo>
                    <a:pt x="1779" y="162"/>
                  </a:lnTo>
                  <a:lnTo>
                    <a:pt x="1776" y="163"/>
                  </a:lnTo>
                  <a:lnTo>
                    <a:pt x="1773" y="164"/>
                  </a:lnTo>
                  <a:lnTo>
                    <a:pt x="1771" y="165"/>
                  </a:lnTo>
                  <a:lnTo>
                    <a:pt x="1769" y="167"/>
                  </a:lnTo>
                  <a:lnTo>
                    <a:pt x="1765" y="171"/>
                  </a:lnTo>
                  <a:lnTo>
                    <a:pt x="1761" y="177"/>
                  </a:lnTo>
                  <a:lnTo>
                    <a:pt x="1753" y="185"/>
                  </a:lnTo>
                  <a:lnTo>
                    <a:pt x="1743" y="195"/>
                  </a:lnTo>
                  <a:lnTo>
                    <a:pt x="1730" y="208"/>
                  </a:lnTo>
                  <a:lnTo>
                    <a:pt x="1717" y="218"/>
                  </a:lnTo>
                  <a:lnTo>
                    <a:pt x="1705" y="227"/>
                  </a:lnTo>
                  <a:lnTo>
                    <a:pt x="1694" y="235"/>
                  </a:lnTo>
                  <a:lnTo>
                    <a:pt x="1683" y="241"/>
                  </a:lnTo>
                  <a:lnTo>
                    <a:pt x="1673" y="247"/>
                  </a:lnTo>
                  <a:lnTo>
                    <a:pt x="1664" y="250"/>
                  </a:lnTo>
                  <a:lnTo>
                    <a:pt x="1654" y="254"/>
                  </a:lnTo>
                  <a:lnTo>
                    <a:pt x="1643" y="255"/>
                  </a:lnTo>
                  <a:lnTo>
                    <a:pt x="1633" y="256"/>
                  </a:lnTo>
                  <a:lnTo>
                    <a:pt x="1622" y="257"/>
                  </a:lnTo>
                  <a:lnTo>
                    <a:pt x="1611" y="257"/>
                  </a:lnTo>
                  <a:lnTo>
                    <a:pt x="1598" y="256"/>
                  </a:lnTo>
                  <a:lnTo>
                    <a:pt x="1584" y="256"/>
                  </a:lnTo>
                  <a:lnTo>
                    <a:pt x="1569" y="255"/>
                  </a:lnTo>
                  <a:lnTo>
                    <a:pt x="1553" y="254"/>
                  </a:lnTo>
                  <a:lnTo>
                    <a:pt x="1543" y="249"/>
                  </a:lnTo>
                  <a:lnTo>
                    <a:pt x="1531" y="246"/>
                  </a:lnTo>
                  <a:lnTo>
                    <a:pt x="1521" y="241"/>
                  </a:lnTo>
                  <a:lnTo>
                    <a:pt x="1510" y="237"/>
                  </a:lnTo>
                  <a:lnTo>
                    <a:pt x="1499" y="232"/>
                  </a:lnTo>
                  <a:lnTo>
                    <a:pt x="1489" y="225"/>
                  </a:lnTo>
                  <a:lnTo>
                    <a:pt x="1481" y="217"/>
                  </a:lnTo>
                  <a:lnTo>
                    <a:pt x="1473" y="208"/>
                  </a:lnTo>
                  <a:lnTo>
                    <a:pt x="1476" y="204"/>
                  </a:lnTo>
                  <a:lnTo>
                    <a:pt x="1480" y="200"/>
                  </a:lnTo>
                  <a:lnTo>
                    <a:pt x="1482" y="195"/>
                  </a:lnTo>
                  <a:lnTo>
                    <a:pt x="1485" y="191"/>
                  </a:lnTo>
                  <a:lnTo>
                    <a:pt x="1493" y="166"/>
                  </a:lnTo>
                  <a:lnTo>
                    <a:pt x="1497" y="141"/>
                  </a:lnTo>
                  <a:lnTo>
                    <a:pt x="1497" y="116"/>
                  </a:lnTo>
                  <a:lnTo>
                    <a:pt x="1495" y="91"/>
                  </a:lnTo>
                  <a:lnTo>
                    <a:pt x="1489" y="66"/>
                  </a:lnTo>
                  <a:lnTo>
                    <a:pt x="1480" y="43"/>
                  </a:lnTo>
                  <a:lnTo>
                    <a:pt x="1468" y="21"/>
                  </a:lnTo>
                  <a:lnTo>
                    <a:pt x="1454" y="0"/>
                  </a:lnTo>
                  <a:lnTo>
                    <a:pt x="1453" y="6"/>
                  </a:lnTo>
                  <a:lnTo>
                    <a:pt x="1454" y="25"/>
                  </a:lnTo>
                  <a:lnTo>
                    <a:pt x="1457" y="50"/>
                  </a:lnTo>
                  <a:lnTo>
                    <a:pt x="1458" y="80"/>
                  </a:lnTo>
                  <a:lnTo>
                    <a:pt x="1455" y="112"/>
                  </a:lnTo>
                  <a:lnTo>
                    <a:pt x="1450" y="141"/>
                  </a:lnTo>
                  <a:lnTo>
                    <a:pt x="1437" y="164"/>
                  </a:lnTo>
                  <a:lnTo>
                    <a:pt x="1416" y="178"/>
                  </a:lnTo>
                  <a:lnTo>
                    <a:pt x="1393" y="178"/>
                  </a:lnTo>
                  <a:lnTo>
                    <a:pt x="1370" y="180"/>
                  </a:lnTo>
                  <a:lnTo>
                    <a:pt x="1348" y="185"/>
                  </a:lnTo>
                  <a:lnTo>
                    <a:pt x="1326" y="191"/>
                  </a:lnTo>
                  <a:lnTo>
                    <a:pt x="1306" y="197"/>
                  </a:lnTo>
                  <a:lnTo>
                    <a:pt x="1285" y="207"/>
                  </a:lnTo>
                  <a:lnTo>
                    <a:pt x="1265" y="216"/>
                  </a:lnTo>
                  <a:lnTo>
                    <a:pt x="1246" y="227"/>
                  </a:lnTo>
                  <a:lnTo>
                    <a:pt x="1227" y="240"/>
                  </a:lnTo>
                  <a:lnTo>
                    <a:pt x="1209" y="254"/>
                  </a:lnTo>
                  <a:lnTo>
                    <a:pt x="1193" y="269"/>
                  </a:lnTo>
                  <a:lnTo>
                    <a:pt x="1177" y="285"/>
                  </a:lnTo>
                  <a:lnTo>
                    <a:pt x="1162" y="301"/>
                  </a:lnTo>
                  <a:lnTo>
                    <a:pt x="1148" y="320"/>
                  </a:lnTo>
                  <a:lnTo>
                    <a:pt x="1134" y="338"/>
                  </a:lnTo>
                  <a:lnTo>
                    <a:pt x="1123" y="356"/>
                  </a:lnTo>
                  <a:lnTo>
                    <a:pt x="1113" y="374"/>
                  </a:lnTo>
                  <a:lnTo>
                    <a:pt x="1105" y="392"/>
                  </a:lnTo>
                  <a:lnTo>
                    <a:pt x="1100" y="411"/>
                  </a:lnTo>
                  <a:lnTo>
                    <a:pt x="1095" y="429"/>
                  </a:lnTo>
                  <a:lnTo>
                    <a:pt x="1090" y="447"/>
                  </a:lnTo>
                  <a:lnTo>
                    <a:pt x="1086" y="467"/>
                  </a:lnTo>
                  <a:lnTo>
                    <a:pt x="1081" y="485"/>
                  </a:lnTo>
                  <a:lnTo>
                    <a:pt x="1077" y="504"/>
                  </a:lnTo>
                  <a:lnTo>
                    <a:pt x="1067" y="499"/>
                  </a:lnTo>
                  <a:lnTo>
                    <a:pt x="1055" y="495"/>
                  </a:lnTo>
                  <a:lnTo>
                    <a:pt x="1039" y="490"/>
                  </a:lnTo>
                  <a:lnTo>
                    <a:pt x="1022" y="484"/>
                  </a:lnTo>
                  <a:lnTo>
                    <a:pt x="1006" y="477"/>
                  </a:lnTo>
                  <a:lnTo>
                    <a:pt x="991" y="471"/>
                  </a:lnTo>
                  <a:lnTo>
                    <a:pt x="981" y="464"/>
                  </a:lnTo>
                  <a:lnTo>
                    <a:pt x="976" y="456"/>
                  </a:lnTo>
                  <a:lnTo>
                    <a:pt x="956" y="459"/>
                  </a:lnTo>
                  <a:lnTo>
                    <a:pt x="923" y="465"/>
                  </a:lnTo>
                  <a:lnTo>
                    <a:pt x="882" y="471"/>
                  </a:lnTo>
                  <a:lnTo>
                    <a:pt x="832" y="480"/>
                  </a:lnTo>
                  <a:lnTo>
                    <a:pt x="777" y="489"/>
                  </a:lnTo>
                  <a:lnTo>
                    <a:pt x="717" y="498"/>
                  </a:lnTo>
                  <a:lnTo>
                    <a:pt x="655" y="509"/>
                  </a:lnTo>
                  <a:lnTo>
                    <a:pt x="592" y="519"/>
                  </a:lnTo>
                  <a:lnTo>
                    <a:pt x="529" y="529"/>
                  </a:lnTo>
                  <a:lnTo>
                    <a:pt x="471" y="540"/>
                  </a:lnTo>
                  <a:lnTo>
                    <a:pt x="415" y="549"/>
                  </a:lnTo>
                  <a:lnTo>
                    <a:pt x="366" y="557"/>
                  </a:lnTo>
                  <a:lnTo>
                    <a:pt x="324" y="564"/>
                  </a:lnTo>
                  <a:lnTo>
                    <a:pt x="293" y="568"/>
                  </a:lnTo>
                  <a:lnTo>
                    <a:pt x="273" y="572"/>
                  </a:lnTo>
                  <a:lnTo>
                    <a:pt x="266" y="573"/>
                  </a:lnTo>
                  <a:lnTo>
                    <a:pt x="250" y="568"/>
                  </a:lnTo>
                  <a:lnTo>
                    <a:pt x="233" y="563"/>
                  </a:lnTo>
                  <a:lnTo>
                    <a:pt x="218" y="558"/>
                  </a:lnTo>
                  <a:lnTo>
                    <a:pt x="202" y="552"/>
                  </a:lnTo>
                  <a:lnTo>
                    <a:pt x="186" y="547"/>
                  </a:lnTo>
                  <a:lnTo>
                    <a:pt x="170" y="541"/>
                  </a:lnTo>
                  <a:lnTo>
                    <a:pt x="155" y="536"/>
                  </a:lnTo>
                  <a:lnTo>
                    <a:pt x="139" y="530"/>
                  </a:lnTo>
                  <a:lnTo>
                    <a:pt x="123" y="525"/>
                  </a:lnTo>
                  <a:lnTo>
                    <a:pt x="107" y="520"/>
                  </a:lnTo>
                  <a:lnTo>
                    <a:pt x="92" y="514"/>
                  </a:lnTo>
                  <a:lnTo>
                    <a:pt x="76" y="510"/>
                  </a:lnTo>
                  <a:lnTo>
                    <a:pt x="60" y="505"/>
                  </a:lnTo>
                  <a:lnTo>
                    <a:pt x="43" y="500"/>
                  </a:lnTo>
                  <a:lnTo>
                    <a:pt x="27" y="496"/>
                  </a:lnTo>
                  <a:lnTo>
                    <a:pt x="11" y="491"/>
                  </a:lnTo>
                  <a:lnTo>
                    <a:pt x="0" y="503"/>
                  </a:lnTo>
                  <a:lnTo>
                    <a:pt x="3" y="505"/>
                  </a:lnTo>
                  <a:lnTo>
                    <a:pt x="10" y="509"/>
                  </a:lnTo>
                  <a:lnTo>
                    <a:pt x="22" y="513"/>
                  </a:lnTo>
                  <a:lnTo>
                    <a:pt x="35" y="519"/>
                  </a:lnTo>
                  <a:lnTo>
                    <a:pt x="53" y="525"/>
                  </a:lnTo>
                  <a:lnTo>
                    <a:pt x="71" y="532"/>
                  </a:lnTo>
                  <a:lnTo>
                    <a:pt x="91" y="540"/>
                  </a:lnTo>
                  <a:lnTo>
                    <a:pt x="110" y="547"/>
                  </a:lnTo>
                  <a:lnTo>
                    <a:pt x="130" y="555"/>
                  </a:lnTo>
                  <a:lnTo>
                    <a:pt x="149" y="562"/>
                  </a:lnTo>
                  <a:lnTo>
                    <a:pt x="168" y="568"/>
                  </a:lnTo>
                  <a:lnTo>
                    <a:pt x="184" y="574"/>
                  </a:lnTo>
                  <a:lnTo>
                    <a:pt x="198" y="580"/>
                  </a:lnTo>
                  <a:lnTo>
                    <a:pt x="208" y="583"/>
                  </a:lnTo>
                  <a:lnTo>
                    <a:pt x="215" y="586"/>
                  </a:lnTo>
                  <a:lnTo>
                    <a:pt x="217" y="587"/>
                  </a:lnTo>
                  <a:lnTo>
                    <a:pt x="216" y="587"/>
                  </a:lnTo>
                  <a:lnTo>
                    <a:pt x="213" y="588"/>
                  </a:lnTo>
                  <a:lnTo>
                    <a:pt x="208" y="590"/>
                  </a:lnTo>
                  <a:lnTo>
                    <a:pt x="202" y="593"/>
                  </a:lnTo>
                  <a:lnTo>
                    <a:pt x="195" y="595"/>
                  </a:lnTo>
                  <a:lnTo>
                    <a:pt x="190" y="598"/>
                  </a:lnTo>
                  <a:lnTo>
                    <a:pt x="184" y="601"/>
                  </a:lnTo>
                  <a:lnTo>
                    <a:pt x="179" y="604"/>
                  </a:lnTo>
                  <a:lnTo>
                    <a:pt x="491" y="741"/>
                  </a:lnTo>
                  <a:lnTo>
                    <a:pt x="497" y="744"/>
                  </a:lnTo>
                  <a:lnTo>
                    <a:pt x="503" y="745"/>
                  </a:lnTo>
                  <a:lnTo>
                    <a:pt x="509" y="745"/>
                  </a:lnTo>
                  <a:lnTo>
                    <a:pt x="514" y="740"/>
                  </a:lnTo>
                  <a:lnTo>
                    <a:pt x="246" y="612"/>
                  </a:lnTo>
                  <a:lnTo>
                    <a:pt x="265" y="608"/>
                  </a:lnTo>
                  <a:lnTo>
                    <a:pt x="296" y="602"/>
                  </a:lnTo>
                  <a:lnTo>
                    <a:pt x="336" y="593"/>
                  </a:lnTo>
                  <a:lnTo>
                    <a:pt x="385" y="583"/>
                  </a:lnTo>
                  <a:lnTo>
                    <a:pt x="442" y="573"/>
                  </a:lnTo>
                  <a:lnTo>
                    <a:pt x="503" y="562"/>
                  </a:lnTo>
                  <a:lnTo>
                    <a:pt x="567" y="549"/>
                  </a:lnTo>
                  <a:lnTo>
                    <a:pt x="632" y="537"/>
                  </a:lnTo>
                  <a:lnTo>
                    <a:pt x="696" y="526"/>
                  </a:lnTo>
                  <a:lnTo>
                    <a:pt x="758" y="514"/>
                  </a:lnTo>
                  <a:lnTo>
                    <a:pt x="815" y="504"/>
                  </a:lnTo>
                  <a:lnTo>
                    <a:pt x="866" y="494"/>
                  </a:lnTo>
                  <a:lnTo>
                    <a:pt x="910" y="487"/>
                  </a:lnTo>
                  <a:lnTo>
                    <a:pt x="942" y="480"/>
                  </a:lnTo>
                  <a:lnTo>
                    <a:pt x="964" y="476"/>
                  </a:lnTo>
                  <a:lnTo>
                    <a:pt x="971" y="475"/>
                  </a:lnTo>
                  <a:lnTo>
                    <a:pt x="983" y="482"/>
                  </a:lnTo>
                  <a:lnTo>
                    <a:pt x="996" y="489"/>
                  </a:lnTo>
                  <a:lnTo>
                    <a:pt x="1010" y="496"/>
                  </a:lnTo>
                  <a:lnTo>
                    <a:pt x="1024" y="504"/>
                  </a:lnTo>
                  <a:lnTo>
                    <a:pt x="1036" y="512"/>
                  </a:lnTo>
                  <a:lnTo>
                    <a:pt x="1049" y="520"/>
                  </a:lnTo>
                  <a:lnTo>
                    <a:pt x="1062" y="528"/>
                  </a:lnTo>
                  <a:lnTo>
                    <a:pt x="1073" y="537"/>
                  </a:lnTo>
                  <a:lnTo>
                    <a:pt x="1072" y="567"/>
                  </a:lnTo>
                  <a:lnTo>
                    <a:pt x="1067" y="595"/>
                  </a:lnTo>
                  <a:lnTo>
                    <a:pt x="1062" y="624"/>
                  </a:lnTo>
                  <a:lnTo>
                    <a:pt x="1055" y="650"/>
                  </a:lnTo>
                  <a:lnTo>
                    <a:pt x="1047" y="641"/>
                  </a:lnTo>
                  <a:lnTo>
                    <a:pt x="1039" y="632"/>
                  </a:lnTo>
                  <a:lnTo>
                    <a:pt x="1030" y="623"/>
                  </a:lnTo>
                  <a:lnTo>
                    <a:pt x="1022" y="615"/>
                  </a:lnTo>
                  <a:lnTo>
                    <a:pt x="1014" y="606"/>
                  </a:lnTo>
                  <a:lnTo>
                    <a:pt x="1006" y="598"/>
                  </a:lnTo>
                  <a:lnTo>
                    <a:pt x="997" y="590"/>
                  </a:lnTo>
                  <a:lnTo>
                    <a:pt x="987" y="583"/>
                  </a:lnTo>
                  <a:lnTo>
                    <a:pt x="995" y="583"/>
                  </a:lnTo>
                  <a:lnTo>
                    <a:pt x="1003" y="586"/>
                  </a:lnTo>
                  <a:lnTo>
                    <a:pt x="1011" y="591"/>
                  </a:lnTo>
                  <a:lnTo>
                    <a:pt x="1018" y="597"/>
                  </a:lnTo>
                  <a:lnTo>
                    <a:pt x="1026" y="603"/>
                  </a:lnTo>
                  <a:lnTo>
                    <a:pt x="1034" y="605"/>
                  </a:lnTo>
                  <a:lnTo>
                    <a:pt x="1042" y="605"/>
                  </a:lnTo>
                  <a:lnTo>
                    <a:pt x="1051" y="601"/>
                  </a:lnTo>
                  <a:lnTo>
                    <a:pt x="1043" y="587"/>
                  </a:lnTo>
                  <a:lnTo>
                    <a:pt x="1033" y="574"/>
                  </a:lnTo>
                  <a:lnTo>
                    <a:pt x="1022" y="563"/>
                  </a:lnTo>
                  <a:lnTo>
                    <a:pt x="1010" y="551"/>
                  </a:lnTo>
                  <a:lnTo>
                    <a:pt x="997" y="541"/>
                  </a:lnTo>
                  <a:lnTo>
                    <a:pt x="983" y="532"/>
                  </a:lnTo>
                  <a:lnTo>
                    <a:pt x="969" y="524"/>
                  </a:lnTo>
                  <a:lnTo>
                    <a:pt x="956" y="517"/>
                  </a:lnTo>
                  <a:lnTo>
                    <a:pt x="965" y="518"/>
                  </a:lnTo>
                  <a:lnTo>
                    <a:pt x="974" y="519"/>
                  </a:lnTo>
                  <a:lnTo>
                    <a:pt x="983" y="521"/>
                  </a:lnTo>
                  <a:lnTo>
                    <a:pt x="992" y="524"/>
                  </a:lnTo>
                  <a:lnTo>
                    <a:pt x="1002" y="526"/>
                  </a:lnTo>
                  <a:lnTo>
                    <a:pt x="1011" y="529"/>
                  </a:lnTo>
                  <a:lnTo>
                    <a:pt x="1019" y="533"/>
                  </a:lnTo>
                  <a:lnTo>
                    <a:pt x="1027" y="537"/>
                  </a:lnTo>
                  <a:lnTo>
                    <a:pt x="1032" y="538"/>
                  </a:lnTo>
                  <a:lnTo>
                    <a:pt x="1036" y="542"/>
                  </a:lnTo>
                  <a:lnTo>
                    <a:pt x="1041" y="547"/>
                  </a:lnTo>
                  <a:lnTo>
                    <a:pt x="1044" y="550"/>
                  </a:lnTo>
                  <a:lnTo>
                    <a:pt x="1049" y="555"/>
                  </a:lnTo>
                  <a:lnTo>
                    <a:pt x="1053" y="556"/>
                  </a:lnTo>
                  <a:lnTo>
                    <a:pt x="1058" y="555"/>
                  </a:lnTo>
                  <a:lnTo>
                    <a:pt x="1064" y="550"/>
                  </a:lnTo>
                  <a:lnTo>
                    <a:pt x="1056" y="540"/>
                  </a:lnTo>
                  <a:lnTo>
                    <a:pt x="1047" y="532"/>
                  </a:lnTo>
                  <a:lnTo>
                    <a:pt x="1036" y="525"/>
                  </a:lnTo>
                  <a:lnTo>
                    <a:pt x="1026" y="519"/>
                  </a:lnTo>
                  <a:lnTo>
                    <a:pt x="1014" y="514"/>
                  </a:lnTo>
                  <a:lnTo>
                    <a:pt x="1003" y="511"/>
                  </a:lnTo>
                  <a:lnTo>
                    <a:pt x="990" y="506"/>
                  </a:lnTo>
                  <a:lnTo>
                    <a:pt x="979" y="503"/>
                  </a:lnTo>
                  <a:lnTo>
                    <a:pt x="972" y="500"/>
                  </a:lnTo>
                  <a:lnTo>
                    <a:pt x="964" y="499"/>
                  </a:lnTo>
                  <a:lnTo>
                    <a:pt x="957" y="499"/>
                  </a:lnTo>
                  <a:lnTo>
                    <a:pt x="951" y="504"/>
                  </a:lnTo>
                  <a:lnTo>
                    <a:pt x="951" y="507"/>
                  </a:lnTo>
                  <a:lnTo>
                    <a:pt x="952" y="511"/>
                  </a:lnTo>
                  <a:lnTo>
                    <a:pt x="953" y="513"/>
                  </a:lnTo>
                  <a:lnTo>
                    <a:pt x="956" y="515"/>
                  </a:lnTo>
                  <a:lnTo>
                    <a:pt x="948" y="518"/>
                  </a:lnTo>
                  <a:lnTo>
                    <a:pt x="938" y="519"/>
                  </a:lnTo>
                  <a:lnTo>
                    <a:pt x="931" y="521"/>
                  </a:lnTo>
                  <a:lnTo>
                    <a:pt x="930" y="530"/>
                  </a:lnTo>
                  <a:lnTo>
                    <a:pt x="939" y="534"/>
                  </a:lnTo>
                  <a:lnTo>
                    <a:pt x="949" y="537"/>
                  </a:lnTo>
                  <a:lnTo>
                    <a:pt x="958" y="541"/>
                  </a:lnTo>
                  <a:lnTo>
                    <a:pt x="968" y="543"/>
                  </a:lnTo>
                  <a:lnTo>
                    <a:pt x="976" y="547"/>
                  </a:lnTo>
                  <a:lnTo>
                    <a:pt x="986" y="551"/>
                  </a:lnTo>
                  <a:lnTo>
                    <a:pt x="994" y="557"/>
                  </a:lnTo>
                  <a:lnTo>
                    <a:pt x="1002" y="563"/>
                  </a:lnTo>
                  <a:lnTo>
                    <a:pt x="995" y="564"/>
                  </a:lnTo>
                  <a:lnTo>
                    <a:pt x="987" y="564"/>
                  </a:lnTo>
                  <a:lnTo>
                    <a:pt x="980" y="563"/>
                  </a:lnTo>
                  <a:lnTo>
                    <a:pt x="972" y="560"/>
                  </a:lnTo>
                  <a:lnTo>
                    <a:pt x="964" y="558"/>
                  </a:lnTo>
                  <a:lnTo>
                    <a:pt x="956" y="557"/>
                  </a:lnTo>
                  <a:lnTo>
                    <a:pt x="949" y="559"/>
                  </a:lnTo>
                  <a:lnTo>
                    <a:pt x="941" y="563"/>
                  </a:lnTo>
                  <a:lnTo>
                    <a:pt x="944" y="575"/>
                  </a:lnTo>
                  <a:lnTo>
                    <a:pt x="951" y="586"/>
                  </a:lnTo>
                  <a:lnTo>
                    <a:pt x="959" y="594"/>
                  </a:lnTo>
                  <a:lnTo>
                    <a:pt x="969" y="602"/>
                  </a:lnTo>
                  <a:lnTo>
                    <a:pt x="979" y="610"/>
                  </a:lnTo>
                  <a:lnTo>
                    <a:pt x="989" y="619"/>
                  </a:lnTo>
                  <a:lnTo>
                    <a:pt x="997" y="631"/>
                  </a:lnTo>
                  <a:lnTo>
                    <a:pt x="1004" y="643"/>
                  </a:lnTo>
                  <a:lnTo>
                    <a:pt x="986" y="647"/>
                  </a:lnTo>
                  <a:lnTo>
                    <a:pt x="966" y="651"/>
                  </a:lnTo>
                  <a:lnTo>
                    <a:pt x="948" y="657"/>
                  </a:lnTo>
                  <a:lnTo>
                    <a:pt x="929" y="663"/>
                  </a:lnTo>
                  <a:lnTo>
                    <a:pt x="911" y="669"/>
                  </a:lnTo>
                  <a:lnTo>
                    <a:pt x="892" y="673"/>
                  </a:lnTo>
                  <a:lnTo>
                    <a:pt x="873" y="677"/>
                  </a:lnTo>
                  <a:lnTo>
                    <a:pt x="854" y="678"/>
                  </a:lnTo>
                  <a:lnTo>
                    <a:pt x="858" y="653"/>
                  </a:lnTo>
                  <a:lnTo>
                    <a:pt x="860" y="625"/>
                  </a:lnTo>
                  <a:lnTo>
                    <a:pt x="858" y="598"/>
                  </a:lnTo>
                  <a:lnTo>
                    <a:pt x="854" y="573"/>
                  </a:lnTo>
                  <a:lnTo>
                    <a:pt x="848" y="565"/>
                  </a:lnTo>
                  <a:lnTo>
                    <a:pt x="844" y="556"/>
                  </a:lnTo>
                  <a:lnTo>
                    <a:pt x="838" y="548"/>
                  </a:lnTo>
                  <a:lnTo>
                    <a:pt x="829" y="545"/>
                  </a:lnTo>
                  <a:lnTo>
                    <a:pt x="820" y="562"/>
                  </a:lnTo>
                  <a:lnTo>
                    <a:pt x="814" y="579"/>
                  </a:lnTo>
                  <a:lnTo>
                    <a:pt x="808" y="596"/>
                  </a:lnTo>
                  <a:lnTo>
                    <a:pt x="798" y="612"/>
                  </a:lnTo>
                  <a:lnTo>
                    <a:pt x="758" y="545"/>
                  </a:lnTo>
                  <a:lnTo>
                    <a:pt x="746" y="545"/>
                  </a:lnTo>
                  <a:lnTo>
                    <a:pt x="746" y="556"/>
                  </a:lnTo>
                  <a:lnTo>
                    <a:pt x="754" y="568"/>
                  </a:lnTo>
                  <a:lnTo>
                    <a:pt x="761" y="581"/>
                  </a:lnTo>
                  <a:lnTo>
                    <a:pt x="767" y="594"/>
                  </a:lnTo>
                  <a:lnTo>
                    <a:pt x="772" y="608"/>
                  </a:lnTo>
                  <a:lnTo>
                    <a:pt x="778" y="620"/>
                  </a:lnTo>
                  <a:lnTo>
                    <a:pt x="783" y="634"/>
                  </a:lnTo>
                  <a:lnTo>
                    <a:pt x="786" y="649"/>
                  </a:lnTo>
                  <a:lnTo>
                    <a:pt x="790" y="663"/>
                  </a:lnTo>
                  <a:lnTo>
                    <a:pt x="799" y="661"/>
                  </a:lnTo>
                  <a:lnTo>
                    <a:pt x="807" y="655"/>
                  </a:lnTo>
                  <a:lnTo>
                    <a:pt x="813" y="649"/>
                  </a:lnTo>
                  <a:lnTo>
                    <a:pt x="819" y="642"/>
                  </a:lnTo>
                  <a:lnTo>
                    <a:pt x="823" y="634"/>
                  </a:lnTo>
                  <a:lnTo>
                    <a:pt x="827" y="625"/>
                  </a:lnTo>
                  <a:lnTo>
                    <a:pt x="830" y="617"/>
                  </a:lnTo>
                  <a:lnTo>
                    <a:pt x="834" y="609"/>
                  </a:lnTo>
                  <a:lnTo>
                    <a:pt x="838" y="617"/>
                  </a:lnTo>
                  <a:lnTo>
                    <a:pt x="836" y="635"/>
                  </a:lnTo>
                  <a:lnTo>
                    <a:pt x="831" y="654"/>
                  </a:lnTo>
                  <a:lnTo>
                    <a:pt x="827" y="671"/>
                  </a:lnTo>
                  <a:lnTo>
                    <a:pt x="820" y="689"/>
                  </a:lnTo>
                  <a:lnTo>
                    <a:pt x="813" y="707"/>
                  </a:lnTo>
                  <a:lnTo>
                    <a:pt x="806" y="724"/>
                  </a:lnTo>
                  <a:lnTo>
                    <a:pt x="799" y="741"/>
                  </a:lnTo>
                  <a:lnTo>
                    <a:pt x="792" y="757"/>
                  </a:lnTo>
                  <a:lnTo>
                    <a:pt x="835" y="761"/>
                  </a:lnTo>
                  <a:lnTo>
                    <a:pt x="838" y="750"/>
                  </a:lnTo>
                  <a:lnTo>
                    <a:pt x="842" y="735"/>
                  </a:lnTo>
                  <a:lnTo>
                    <a:pt x="845" y="722"/>
                  </a:lnTo>
                  <a:lnTo>
                    <a:pt x="848" y="711"/>
                  </a:lnTo>
                  <a:lnTo>
                    <a:pt x="870" y="708"/>
                  </a:lnTo>
                  <a:lnTo>
                    <a:pt x="892" y="702"/>
                  </a:lnTo>
                  <a:lnTo>
                    <a:pt x="914" y="696"/>
                  </a:lnTo>
                  <a:lnTo>
                    <a:pt x="936" y="691"/>
                  </a:lnTo>
                  <a:lnTo>
                    <a:pt x="958" y="685"/>
                  </a:lnTo>
                  <a:lnTo>
                    <a:pt x="979" y="679"/>
                  </a:lnTo>
                  <a:lnTo>
                    <a:pt x="1001" y="673"/>
                  </a:lnTo>
                  <a:lnTo>
                    <a:pt x="1022" y="669"/>
                  </a:lnTo>
                  <a:lnTo>
                    <a:pt x="1029" y="678"/>
                  </a:lnTo>
                  <a:lnTo>
                    <a:pt x="1036" y="687"/>
                  </a:lnTo>
                  <a:lnTo>
                    <a:pt x="1041" y="696"/>
                  </a:lnTo>
                  <a:lnTo>
                    <a:pt x="1045" y="707"/>
                  </a:lnTo>
                  <a:lnTo>
                    <a:pt x="941" y="740"/>
                  </a:lnTo>
                  <a:lnTo>
                    <a:pt x="949" y="770"/>
                  </a:lnTo>
                  <a:lnTo>
                    <a:pt x="951" y="769"/>
                  </a:lnTo>
                  <a:lnTo>
                    <a:pt x="959" y="767"/>
                  </a:lnTo>
                  <a:lnTo>
                    <a:pt x="969" y="763"/>
                  </a:lnTo>
                  <a:lnTo>
                    <a:pt x="983" y="759"/>
                  </a:lnTo>
                  <a:lnTo>
                    <a:pt x="998" y="753"/>
                  </a:lnTo>
                  <a:lnTo>
                    <a:pt x="1013" y="747"/>
                  </a:lnTo>
                  <a:lnTo>
                    <a:pt x="1027" y="741"/>
                  </a:lnTo>
                  <a:lnTo>
                    <a:pt x="1040" y="737"/>
                  </a:lnTo>
                  <a:lnTo>
                    <a:pt x="1035" y="791"/>
                  </a:lnTo>
                  <a:lnTo>
                    <a:pt x="942" y="822"/>
                  </a:lnTo>
                  <a:lnTo>
                    <a:pt x="949" y="8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39" name="Freeform 56"/>
            <p:cNvSpPr>
              <a:spLocks/>
            </p:cNvSpPr>
            <p:nvPr/>
          </p:nvSpPr>
          <p:spPr bwMode="auto">
            <a:xfrm>
              <a:off x="3078" y="2549"/>
              <a:ext cx="256" cy="77"/>
            </a:xfrm>
            <a:custGeom>
              <a:avLst/>
              <a:gdLst>
                <a:gd name="T0" fmla="*/ 1 w 511"/>
                <a:gd name="T1" fmla="*/ 1 h 154"/>
                <a:gd name="T2" fmla="*/ 1 w 511"/>
                <a:gd name="T3" fmla="*/ 1 h 154"/>
                <a:gd name="T4" fmla="*/ 1 w 511"/>
                <a:gd name="T5" fmla="*/ 1 h 154"/>
                <a:gd name="T6" fmla="*/ 1 w 511"/>
                <a:gd name="T7" fmla="*/ 1 h 154"/>
                <a:gd name="T8" fmla="*/ 1 w 511"/>
                <a:gd name="T9" fmla="*/ 1 h 154"/>
                <a:gd name="T10" fmla="*/ 1 w 511"/>
                <a:gd name="T11" fmla="*/ 1 h 154"/>
                <a:gd name="T12" fmla="*/ 1 w 511"/>
                <a:gd name="T13" fmla="*/ 1 h 154"/>
                <a:gd name="T14" fmla="*/ 1 w 511"/>
                <a:gd name="T15" fmla="*/ 1 h 154"/>
                <a:gd name="T16" fmla="*/ 1 w 511"/>
                <a:gd name="T17" fmla="*/ 1 h 154"/>
                <a:gd name="T18" fmla="*/ 1 w 511"/>
                <a:gd name="T19" fmla="*/ 1 h 154"/>
                <a:gd name="T20" fmla="*/ 1 w 511"/>
                <a:gd name="T21" fmla="*/ 1 h 154"/>
                <a:gd name="T22" fmla="*/ 1 w 511"/>
                <a:gd name="T23" fmla="*/ 1 h 154"/>
                <a:gd name="T24" fmla="*/ 1 w 511"/>
                <a:gd name="T25" fmla="*/ 1 h 154"/>
                <a:gd name="T26" fmla="*/ 1 w 511"/>
                <a:gd name="T27" fmla="*/ 1 h 154"/>
                <a:gd name="T28" fmla="*/ 1 w 511"/>
                <a:gd name="T29" fmla="*/ 1 h 154"/>
                <a:gd name="T30" fmla="*/ 1 w 511"/>
                <a:gd name="T31" fmla="*/ 1 h 154"/>
                <a:gd name="T32" fmla="*/ 1 w 511"/>
                <a:gd name="T33" fmla="*/ 1 h 154"/>
                <a:gd name="T34" fmla="*/ 1 w 511"/>
                <a:gd name="T35" fmla="*/ 1 h 154"/>
                <a:gd name="T36" fmla="*/ 1 w 511"/>
                <a:gd name="T37" fmla="*/ 1 h 154"/>
                <a:gd name="T38" fmla="*/ 1 w 511"/>
                <a:gd name="T39" fmla="*/ 1 h 154"/>
                <a:gd name="T40" fmla="*/ 1 w 511"/>
                <a:gd name="T41" fmla="*/ 1 h 154"/>
                <a:gd name="T42" fmla="*/ 1 w 511"/>
                <a:gd name="T43" fmla="*/ 1 h 154"/>
                <a:gd name="T44" fmla="*/ 1 w 511"/>
                <a:gd name="T45" fmla="*/ 1 h 154"/>
                <a:gd name="T46" fmla="*/ 0 w 511"/>
                <a:gd name="T47" fmla="*/ 1 h 154"/>
                <a:gd name="T48" fmla="*/ 0 w 511"/>
                <a:gd name="T49" fmla="*/ 1 h 154"/>
                <a:gd name="T50" fmla="*/ 1 w 511"/>
                <a:gd name="T51" fmla="*/ 1 h 154"/>
                <a:gd name="T52" fmla="*/ 1 w 511"/>
                <a:gd name="T53" fmla="*/ 1 h 154"/>
                <a:gd name="T54" fmla="*/ 1 w 511"/>
                <a:gd name="T55" fmla="*/ 1 h 154"/>
                <a:gd name="T56" fmla="*/ 1 w 511"/>
                <a:gd name="T57" fmla="*/ 1 h 154"/>
                <a:gd name="T58" fmla="*/ 1 w 511"/>
                <a:gd name="T59" fmla="*/ 1 h 154"/>
                <a:gd name="T60" fmla="*/ 1 w 511"/>
                <a:gd name="T61" fmla="*/ 1 h 154"/>
                <a:gd name="T62" fmla="*/ 1 w 511"/>
                <a:gd name="T63" fmla="*/ 1 h 154"/>
                <a:gd name="T64" fmla="*/ 1 w 511"/>
                <a:gd name="T65" fmla="*/ 1 h 154"/>
                <a:gd name="T66" fmla="*/ 1 w 511"/>
                <a:gd name="T67" fmla="*/ 1 h 154"/>
                <a:gd name="T68" fmla="*/ 1 w 511"/>
                <a:gd name="T69" fmla="*/ 1 h 154"/>
                <a:gd name="T70" fmla="*/ 1 w 511"/>
                <a:gd name="T71" fmla="*/ 0 h 154"/>
                <a:gd name="T72" fmla="*/ 1 w 511"/>
                <a:gd name="T73" fmla="*/ 1 h 154"/>
                <a:gd name="T74" fmla="*/ 1 w 511"/>
                <a:gd name="T75" fmla="*/ 1 h 154"/>
                <a:gd name="T76" fmla="*/ 1 w 511"/>
                <a:gd name="T77" fmla="*/ 1 h 154"/>
                <a:gd name="T78" fmla="*/ 1 w 511"/>
                <a:gd name="T79" fmla="*/ 1 h 154"/>
                <a:gd name="T80" fmla="*/ 1 w 511"/>
                <a:gd name="T81" fmla="*/ 1 h 154"/>
                <a:gd name="T82" fmla="*/ 1 w 511"/>
                <a:gd name="T83" fmla="*/ 1 h 154"/>
                <a:gd name="T84" fmla="*/ 1 w 511"/>
                <a:gd name="T85" fmla="*/ 1 h 154"/>
                <a:gd name="T86" fmla="*/ 1 w 511"/>
                <a:gd name="T87" fmla="*/ 1 h 154"/>
                <a:gd name="T88" fmla="*/ 1 w 511"/>
                <a:gd name="T89" fmla="*/ 1 h 154"/>
                <a:gd name="T90" fmla="*/ 1 w 511"/>
                <a:gd name="T91" fmla="*/ 1 h 154"/>
                <a:gd name="T92" fmla="*/ 1 w 511"/>
                <a:gd name="T93" fmla="*/ 1 h 154"/>
                <a:gd name="T94" fmla="*/ 1 w 511"/>
                <a:gd name="T95" fmla="*/ 1 h 154"/>
                <a:gd name="T96" fmla="*/ 1 w 511"/>
                <a:gd name="T97" fmla="*/ 1 h 154"/>
                <a:gd name="T98" fmla="*/ 1 w 511"/>
                <a:gd name="T99" fmla="*/ 1 h 154"/>
                <a:gd name="T100" fmla="*/ 1 w 511"/>
                <a:gd name="T101" fmla="*/ 1 h 154"/>
                <a:gd name="T102" fmla="*/ 1 w 511"/>
                <a:gd name="T103" fmla="*/ 1 h 154"/>
                <a:gd name="T104" fmla="*/ 1 w 511"/>
                <a:gd name="T105" fmla="*/ 1 h 154"/>
                <a:gd name="T106" fmla="*/ 1 w 511"/>
                <a:gd name="T107" fmla="*/ 1 h 154"/>
                <a:gd name="T108" fmla="*/ 1 w 511"/>
                <a:gd name="T109" fmla="*/ 1 h 154"/>
                <a:gd name="T110" fmla="*/ 1 w 511"/>
                <a:gd name="T111" fmla="*/ 1 h 154"/>
                <a:gd name="T112" fmla="*/ 1 w 511"/>
                <a:gd name="T113" fmla="*/ 1 h 15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11"/>
                <a:gd name="T172" fmla="*/ 0 h 154"/>
                <a:gd name="T173" fmla="*/ 511 w 511"/>
                <a:gd name="T174" fmla="*/ 154 h 15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11" h="154">
                  <a:moveTo>
                    <a:pt x="511" y="153"/>
                  </a:moveTo>
                  <a:lnTo>
                    <a:pt x="503" y="154"/>
                  </a:lnTo>
                  <a:lnTo>
                    <a:pt x="496" y="151"/>
                  </a:lnTo>
                  <a:lnTo>
                    <a:pt x="489" y="145"/>
                  </a:lnTo>
                  <a:lnTo>
                    <a:pt x="483" y="141"/>
                  </a:lnTo>
                  <a:lnTo>
                    <a:pt x="459" y="120"/>
                  </a:lnTo>
                  <a:lnTo>
                    <a:pt x="434" y="101"/>
                  </a:lnTo>
                  <a:lnTo>
                    <a:pt x="407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5" y="48"/>
                  </a:lnTo>
                  <a:lnTo>
                    <a:pt x="224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8"/>
                  </a:lnTo>
                  <a:lnTo>
                    <a:pt x="5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4" y="24"/>
                  </a:lnTo>
                  <a:lnTo>
                    <a:pt x="81" y="17"/>
                  </a:lnTo>
                  <a:lnTo>
                    <a:pt x="100" y="11"/>
                  </a:lnTo>
                  <a:lnTo>
                    <a:pt x="118" y="8"/>
                  </a:lnTo>
                  <a:lnTo>
                    <a:pt x="137" y="5"/>
                  </a:lnTo>
                  <a:lnTo>
                    <a:pt x="156" y="2"/>
                  </a:lnTo>
                  <a:lnTo>
                    <a:pt x="175" y="1"/>
                  </a:lnTo>
                  <a:lnTo>
                    <a:pt x="194" y="0"/>
                  </a:lnTo>
                  <a:lnTo>
                    <a:pt x="214" y="1"/>
                  </a:lnTo>
                  <a:lnTo>
                    <a:pt x="233" y="2"/>
                  </a:lnTo>
                  <a:lnTo>
                    <a:pt x="253" y="5"/>
                  </a:lnTo>
                  <a:lnTo>
                    <a:pt x="273" y="7"/>
                  </a:lnTo>
                  <a:lnTo>
                    <a:pt x="291" y="10"/>
                  </a:lnTo>
                  <a:lnTo>
                    <a:pt x="307" y="14"/>
                  </a:lnTo>
                  <a:lnTo>
                    <a:pt x="323" y="17"/>
                  </a:lnTo>
                  <a:lnTo>
                    <a:pt x="339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8"/>
                  </a:lnTo>
                  <a:lnTo>
                    <a:pt x="432" y="67"/>
                  </a:lnTo>
                  <a:lnTo>
                    <a:pt x="445" y="76"/>
                  </a:lnTo>
                  <a:lnTo>
                    <a:pt x="458" y="88"/>
                  </a:lnTo>
                  <a:lnTo>
                    <a:pt x="471" y="99"/>
                  </a:lnTo>
                  <a:lnTo>
                    <a:pt x="482" y="112"/>
                  </a:lnTo>
                  <a:lnTo>
                    <a:pt x="493" y="124"/>
                  </a:lnTo>
                  <a:lnTo>
                    <a:pt x="502" y="138"/>
                  </a:lnTo>
                  <a:lnTo>
                    <a:pt x="511" y="1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40" name="Freeform 57"/>
            <p:cNvSpPr>
              <a:spLocks/>
            </p:cNvSpPr>
            <p:nvPr/>
          </p:nvSpPr>
          <p:spPr bwMode="auto">
            <a:xfrm>
              <a:off x="2461" y="2591"/>
              <a:ext cx="497" cy="499"/>
            </a:xfrm>
            <a:custGeom>
              <a:avLst/>
              <a:gdLst>
                <a:gd name="T0" fmla="*/ 2 w 994"/>
                <a:gd name="T1" fmla="*/ 1 h 999"/>
                <a:gd name="T2" fmla="*/ 2 w 994"/>
                <a:gd name="T3" fmla="*/ 0 h 999"/>
                <a:gd name="T4" fmla="*/ 1 w 994"/>
                <a:gd name="T5" fmla="*/ 0 h 999"/>
                <a:gd name="T6" fmla="*/ 1 w 994"/>
                <a:gd name="T7" fmla="*/ 1 h 999"/>
                <a:gd name="T8" fmla="*/ 1 w 994"/>
                <a:gd name="T9" fmla="*/ 1 h 999"/>
                <a:gd name="T10" fmla="*/ 1 w 994"/>
                <a:gd name="T11" fmla="*/ 1 h 999"/>
                <a:gd name="T12" fmla="*/ 1 w 994"/>
                <a:gd name="T13" fmla="*/ 1 h 999"/>
                <a:gd name="T14" fmla="*/ 1 w 994"/>
                <a:gd name="T15" fmla="*/ 1 h 999"/>
                <a:gd name="T16" fmla="*/ 1 w 994"/>
                <a:gd name="T17" fmla="*/ 0 h 999"/>
                <a:gd name="T18" fmla="*/ 1 w 994"/>
                <a:gd name="T19" fmla="*/ 0 h 999"/>
                <a:gd name="T20" fmla="*/ 1 w 994"/>
                <a:gd name="T21" fmla="*/ 0 h 999"/>
                <a:gd name="T22" fmla="*/ 1 w 994"/>
                <a:gd name="T23" fmla="*/ 1 h 999"/>
                <a:gd name="T24" fmla="*/ 1 w 994"/>
                <a:gd name="T25" fmla="*/ 1 h 999"/>
                <a:gd name="T26" fmla="*/ 1 w 994"/>
                <a:gd name="T27" fmla="*/ 1 h 999"/>
                <a:gd name="T28" fmla="*/ 1 w 994"/>
                <a:gd name="T29" fmla="*/ 1 h 999"/>
                <a:gd name="T30" fmla="*/ 1 w 994"/>
                <a:gd name="T31" fmla="*/ 1 h 999"/>
                <a:gd name="T32" fmla="*/ 1 w 994"/>
                <a:gd name="T33" fmla="*/ 1 h 999"/>
                <a:gd name="T34" fmla="*/ 1 w 994"/>
                <a:gd name="T35" fmla="*/ 1 h 999"/>
                <a:gd name="T36" fmla="*/ 1 w 994"/>
                <a:gd name="T37" fmla="*/ 1 h 999"/>
                <a:gd name="T38" fmla="*/ 1 w 994"/>
                <a:gd name="T39" fmla="*/ 1 h 999"/>
                <a:gd name="T40" fmla="*/ 1 w 994"/>
                <a:gd name="T41" fmla="*/ 1 h 999"/>
                <a:gd name="T42" fmla="*/ 1 w 994"/>
                <a:gd name="T43" fmla="*/ 1 h 999"/>
                <a:gd name="T44" fmla="*/ 1 w 994"/>
                <a:gd name="T45" fmla="*/ 1 h 999"/>
                <a:gd name="T46" fmla="*/ 1 w 994"/>
                <a:gd name="T47" fmla="*/ 1 h 999"/>
                <a:gd name="T48" fmla="*/ 1 w 994"/>
                <a:gd name="T49" fmla="*/ 1 h 999"/>
                <a:gd name="T50" fmla="*/ 1 w 994"/>
                <a:gd name="T51" fmla="*/ 1 h 999"/>
                <a:gd name="T52" fmla="*/ 1 w 994"/>
                <a:gd name="T53" fmla="*/ 1 h 999"/>
                <a:gd name="T54" fmla="*/ 1 w 994"/>
                <a:gd name="T55" fmla="*/ 1 h 999"/>
                <a:gd name="T56" fmla="*/ 1 w 994"/>
                <a:gd name="T57" fmla="*/ 1 h 999"/>
                <a:gd name="T58" fmla="*/ 1 w 994"/>
                <a:gd name="T59" fmla="*/ 1 h 999"/>
                <a:gd name="T60" fmla="*/ 1 w 994"/>
                <a:gd name="T61" fmla="*/ 1 h 999"/>
                <a:gd name="T62" fmla="*/ 1 w 994"/>
                <a:gd name="T63" fmla="*/ 1 h 999"/>
                <a:gd name="T64" fmla="*/ 1 w 994"/>
                <a:gd name="T65" fmla="*/ 1 h 999"/>
                <a:gd name="T66" fmla="*/ 1 w 994"/>
                <a:gd name="T67" fmla="*/ 1 h 999"/>
                <a:gd name="T68" fmla="*/ 1 w 994"/>
                <a:gd name="T69" fmla="*/ 0 h 999"/>
                <a:gd name="T70" fmla="*/ 0 w 994"/>
                <a:gd name="T71" fmla="*/ 0 h 999"/>
                <a:gd name="T72" fmla="*/ 0 w 994"/>
                <a:gd name="T73" fmla="*/ 0 h 999"/>
                <a:gd name="T74" fmla="*/ 1 w 994"/>
                <a:gd name="T75" fmla="*/ 0 h 999"/>
                <a:gd name="T76" fmla="*/ 1 w 994"/>
                <a:gd name="T77" fmla="*/ 0 h 999"/>
                <a:gd name="T78" fmla="*/ 2 w 994"/>
                <a:gd name="T79" fmla="*/ 0 h 999"/>
                <a:gd name="T80" fmla="*/ 2 w 994"/>
                <a:gd name="T81" fmla="*/ 0 h 999"/>
                <a:gd name="T82" fmla="*/ 2 w 994"/>
                <a:gd name="T83" fmla="*/ 0 h 999"/>
                <a:gd name="T84" fmla="*/ 2 w 994"/>
                <a:gd name="T85" fmla="*/ 0 h 999"/>
                <a:gd name="T86" fmla="*/ 2 w 994"/>
                <a:gd name="T87" fmla="*/ 0 h 999"/>
                <a:gd name="T88" fmla="*/ 2 w 994"/>
                <a:gd name="T89" fmla="*/ 1 h 999"/>
                <a:gd name="T90" fmla="*/ 2 w 994"/>
                <a:gd name="T91" fmla="*/ 1 h 999"/>
                <a:gd name="T92" fmla="*/ 2 w 994"/>
                <a:gd name="T93" fmla="*/ 1 h 999"/>
                <a:gd name="T94" fmla="*/ 2 w 994"/>
                <a:gd name="T95" fmla="*/ 1 h 999"/>
                <a:gd name="T96" fmla="*/ 2 w 994"/>
                <a:gd name="T97" fmla="*/ 1 h 99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94"/>
                <a:gd name="T148" fmla="*/ 0 h 999"/>
                <a:gd name="T149" fmla="*/ 994 w 994"/>
                <a:gd name="T150" fmla="*/ 999 h 99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94" h="999">
                  <a:moveTo>
                    <a:pt x="935" y="816"/>
                  </a:moveTo>
                  <a:lnTo>
                    <a:pt x="964" y="48"/>
                  </a:lnTo>
                  <a:lnTo>
                    <a:pt x="182" y="38"/>
                  </a:lnTo>
                  <a:lnTo>
                    <a:pt x="203" y="875"/>
                  </a:lnTo>
                  <a:lnTo>
                    <a:pt x="198" y="879"/>
                  </a:lnTo>
                  <a:lnTo>
                    <a:pt x="189" y="883"/>
                  </a:lnTo>
                  <a:lnTo>
                    <a:pt x="180" y="884"/>
                  </a:lnTo>
                  <a:lnTo>
                    <a:pt x="175" y="881"/>
                  </a:lnTo>
                  <a:lnTo>
                    <a:pt x="138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3"/>
                  </a:lnTo>
                  <a:lnTo>
                    <a:pt x="68" y="956"/>
                  </a:lnTo>
                  <a:lnTo>
                    <a:pt x="86" y="948"/>
                  </a:lnTo>
                  <a:lnTo>
                    <a:pt x="107" y="940"/>
                  </a:lnTo>
                  <a:lnTo>
                    <a:pt x="127" y="932"/>
                  </a:lnTo>
                  <a:lnTo>
                    <a:pt x="144" y="925"/>
                  </a:lnTo>
                  <a:lnTo>
                    <a:pt x="159" y="919"/>
                  </a:lnTo>
                  <a:lnTo>
                    <a:pt x="168" y="916"/>
                  </a:lnTo>
                  <a:lnTo>
                    <a:pt x="173" y="916"/>
                  </a:lnTo>
                  <a:lnTo>
                    <a:pt x="157" y="928"/>
                  </a:lnTo>
                  <a:lnTo>
                    <a:pt x="141" y="939"/>
                  </a:lnTo>
                  <a:lnTo>
                    <a:pt x="122" y="948"/>
                  </a:lnTo>
                  <a:lnTo>
                    <a:pt x="103" y="959"/>
                  </a:lnTo>
                  <a:lnTo>
                    <a:pt x="84" y="969"/>
                  </a:lnTo>
                  <a:lnTo>
                    <a:pt x="66" y="978"/>
                  </a:lnTo>
                  <a:lnTo>
                    <a:pt x="47" y="989"/>
                  </a:lnTo>
                  <a:lnTo>
                    <a:pt x="31" y="999"/>
                  </a:lnTo>
                  <a:lnTo>
                    <a:pt x="25" y="963"/>
                  </a:lnTo>
                  <a:lnTo>
                    <a:pt x="18" y="871"/>
                  </a:lnTo>
                  <a:lnTo>
                    <a:pt x="13" y="741"/>
                  </a:lnTo>
                  <a:lnTo>
                    <a:pt x="8" y="590"/>
                  </a:lnTo>
                  <a:lnTo>
                    <a:pt x="3" y="438"/>
                  </a:lnTo>
                  <a:lnTo>
                    <a:pt x="0" y="300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7" y="0"/>
                  </a:lnTo>
                  <a:lnTo>
                    <a:pt x="994" y="22"/>
                  </a:lnTo>
                  <a:lnTo>
                    <a:pt x="993" y="57"/>
                  </a:lnTo>
                  <a:lnTo>
                    <a:pt x="988" y="149"/>
                  </a:lnTo>
                  <a:lnTo>
                    <a:pt x="984" y="279"/>
                  </a:lnTo>
                  <a:lnTo>
                    <a:pt x="977" y="427"/>
                  </a:lnTo>
                  <a:lnTo>
                    <a:pt x="970" y="576"/>
                  </a:lnTo>
                  <a:lnTo>
                    <a:pt x="964" y="706"/>
                  </a:lnTo>
                  <a:lnTo>
                    <a:pt x="959" y="797"/>
                  </a:lnTo>
                  <a:lnTo>
                    <a:pt x="957" y="831"/>
                  </a:lnTo>
                  <a:lnTo>
                    <a:pt x="935" y="8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41" name="Freeform 58"/>
            <p:cNvSpPr>
              <a:spLocks/>
            </p:cNvSpPr>
            <p:nvPr/>
          </p:nvSpPr>
          <p:spPr bwMode="auto">
            <a:xfrm>
              <a:off x="2995" y="2595"/>
              <a:ext cx="338" cy="415"/>
            </a:xfrm>
            <a:custGeom>
              <a:avLst/>
              <a:gdLst>
                <a:gd name="T0" fmla="*/ 1 w 676"/>
                <a:gd name="T1" fmla="*/ 1 h 831"/>
                <a:gd name="T2" fmla="*/ 1 w 676"/>
                <a:gd name="T3" fmla="*/ 1 h 831"/>
                <a:gd name="T4" fmla="*/ 1 w 676"/>
                <a:gd name="T5" fmla="*/ 1 h 831"/>
                <a:gd name="T6" fmla="*/ 1 w 676"/>
                <a:gd name="T7" fmla="*/ 1 h 831"/>
                <a:gd name="T8" fmla="*/ 1 w 676"/>
                <a:gd name="T9" fmla="*/ 0 h 831"/>
                <a:gd name="T10" fmla="*/ 1 w 676"/>
                <a:gd name="T11" fmla="*/ 0 h 831"/>
                <a:gd name="T12" fmla="*/ 1 w 676"/>
                <a:gd name="T13" fmla="*/ 0 h 831"/>
                <a:gd name="T14" fmla="*/ 1 w 676"/>
                <a:gd name="T15" fmla="*/ 0 h 831"/>
                <a:gd name="T16" fmla="*/ 1 w 676"/>
                <a:gd name="T17" fmla="*/ 0 h 831"/>
                <a:gd name="T18" fmla="*/ 1 w 676"/>
                <a:gd name="T19" fmla="*/ 0 h 831"/>
                <a:gd name="T20" fmla="*/ 1 w 676"/>
                <a:gd name="T21" fmla="*/ 0 h 831"/>
                <a:gd name="T22" fmla="*/ 1 w 676"/>
                <a:gd name="T23" fmla="*/ 0 h 831"/>
                <a:gd name="T24" fmla="*/ 1 w 676"/>
                <a:gd name="T25" fmla="*/ 0 h 831"/>
                <a:gd name="T26" fmla="*/ 1 w 676"/>
                <a:gd name="T27" fmla="*/ 0 h 831"/>
                <a:gd name="T28" fmla="*/ 1 w 676"/>
                <a:gd name="T29" fmla="*/ 0 h 831"/>
                <a:gd name="T30" fmla="*/ 1 w 676"/>
                <a:gd name="T31" fmla="*/ 1 h 831"/>
                <a:gd name="T32" fmla="*/ 1 w 676"/>
                <a:gd name="T33" fmla="*/ 1 h 831"/>
                <a:gd name="T34" fmla="*/ 1 w 676"/>
                <a:gd name="T35" fmla="*/ 1 h 831"/>
                <a:gd name="T36" fmla="*/ 1 w 676"/>
                <a:gd name="T37" fmla="*/ 1 h 831"/>
                <a:gd name="T38" fmla="*/ 1 w 676"/>
                <a:gd name="T39" fmla="*/ 1 h 831"/>
                <a:gd name="T40" fmla="*/ 1 w 676"/>
                <a:gd name="T41" fmla="*/ 1 h 831"/>
                <a:gd name="T42" fmla="*/ 1 w 676"/>
                <a:gd name="T43" fmla="*/ 1 h 831"/>
                <a:gd name="T44" fmla="*/ 1 w 676"/>
                <a:gd name="T45" fmla="*/ 0 h 831"/>
                <a:gd name="T46" fmla="*/ 1 w 676"/>
                <a:gd name="T47" fmla="*/ 0 h 831"/>
                <a:gd name="T48" fmla="*/ 1 w 676"/>
                <a:gd name="T49" fmla="*/ 0 h 831"/>
                <a:gd name="T50" fmla="*/ 1 w 676"/>
                <a:gd name="T51" fmla="*/ 0 h 831"/>
                <a:gd name="T52" fmla="*/ 1 w 676"/>
                <a:gd name="T53" fmla="*/ 0 h 831"/>
                <a:gd name="T54" fmla="*/ 1 w 676"/>
                <a:gd name="T55" fmla="*/ 0 h 831"/>
                <a:gd name="T56" fmla="*/ 1 w 676"/>
                <a:gd name="T57" fmla="*/ 0 h 831"/>
                <a:gd name="T58" fmla="*/ 1 w 676"/>
                <a:gd name="T59" fmla="*/ 0 h 831"/>
                <a:gd name="T60" fmla="*/ 1 w 676"/>
                <a:gd name="T61" fmla="*/ 0 h 831"/>
                <a:gd name="T62" fmla="*/ 1 w 676"/>
                <a:gd name="T63" fmla="*/ 0 h 831"/>
                <a:gd name="T64" fmla="*/ 1 w 676"/>
                <a:gd name="T65" fmla="*/ 0 h 831"/>
                <a:gd name="T66" fmla="*/ 1 w 676"/>
                <a:gd name="T67" fmla="*/ 0 h 831"/>
                <a:gd name="T68" fmla="*/ 1 w 676"/>
                <a:gd name="T69" fmla="*/ 0 h 831"/>
                <a:gd name="T70" fmla="*/ 1 w 676"/>
                <a:gd name="T71" fmla="*/ 0 h 831"/>
                <a:gd name="T72" fmla="*/ 1 w 676"/>
                <a:gd name="T73" fmla="*/ 0 h 831"/>
                <a:gd name="T74" fmla="*/ 1 w 676"/>
                <a:gd name="T75" fmla="*/ 0 h 831"/>
                <a:gd name="T76" fmla="*/ 1 w 676"/>
                <a:gd name="T77" fmla="*/ 0 h 831"/>
                <a:gd name="T78" fmla="*/ 1 w 676"/>
                <a:gd name="T79" fmla="*/ 0 h 831"/>
                <a:gd name="T80" fmla="*/ 1 w 676"/>
                <a:gd name="T81" fmla="*/ 0 h 831"/>
                <a:gd name="T82" fmla="*/ 1 w 676"/>
                <a:gd name="T83" fmla="*/ 0 h 831"/>
                <a:gd name="T84" fmla="*/ 1 w 676"/>
                <a:gd name="T85" fmla="*/ 0 h 831"/>
                <a:gd name="T86" fmla="*/ 1 w 676"/>
                <a:gd name="T87" fmla="*/ 1 h 831"/>
                <a:gd name="T88" fmla="*/ 1 w 676"/>
                <a:gd name="T89" fmla="*/ 1 h 831"/>
                <a:gd name="T90" fmla="*/ 1 w 676"/>
                <a:gd name="T91" fmla="*/ 1 h 831"/>
                <a:gd name="T92" fmla="*/ 1 w 676"/>
                <a:gd name="T93" fmla="*/ 1 h 831"/>
                <a:gd name="T94" fmla="*/ 1 w 676"/>
                <a:gd name="T95" fmla="*/ 1 h 831"/>
                <a:gd name="T96" fmla="*/ 1 w 676"/>
                <a:gd name="T97" fmla="*/ 1 h 831"/>
                <a:gd name="T98" fmla="*/ 1 w 676"/>
                <a:gd name="T99" fmla="*/ 1 h 831"/>
                <a:gd name="T100" fmla="*/ 1 w 676"/>
                <a:gd name="T101" fmla="*/ 1 h 831"/>
                <a:gd name="T102" fmla="*/ 1 w 676"/>
                <a:gd name="T103" fmla="*/ 1 h 83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76"/>
                <a:gd name="T157" fmla="*/ 0 h 831"/>
                <a:gd name="T158" fmla="*/ 676 w 676"/>
                <a:gd name="T159" fmla="*/ 831 h 83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76" h="831">
                  <a:moveTo>
                    <a:pt x="615" y="831"/>
                  </a:moveTo>
                  <a:lnTo>
                    <a:pt x="608" y="827"/>
                  </a:lnTo>
                  <a:lnTo>
                    <a:pt x="602" y="824"/>
                  </a:lnTo>
                  <a:lnTo>
                    <a:pt x="598" y="818"/>
                  </a:lnTo>
                  <a:lnTo>
                    <a:pt x="593" y="811"/>
                  </a:lnTo>
                  <a:lnTo>
                    <a:pt x="588" y="804"/>
                  </a:lnTo>
                  <a:lnTo>
                    <a:pt x="585" y="797"/>
                  </a:lnTo>
                  <a:lnTo>
                    <a:pt x="580" y="790"/>
                  </a:lnTo>
                  <a:lnTo>
                    <a:pt x="577" y="784"/>
                  </a:lnTo>
                  <a:lnTo>
                    <a:pt x="565" y="762"/>
                  </a:lnTo>
                  <a:lnTo>
                    <a:pt x="555" y="739"/>
                  </a:lnTo>
                  <a:lnTo>
                    <a:pt x="546" y="716"/>
                  </a:lnTo>
                  <a:lnTo>
                    <a:pt x="539" y="691"/>
                  </a:lnTo>
                  <a:lnTo>
                    <a:pt x="533" y="666"/>
                  </a:lnTo>
                  <a:lnTo>
                    <a:pt x="527" y="641"/>
                  </a:lnTo>
                  <a:lnTo>
                    <a:pt x="523" y="615"/>
                  </a:lnTo>
                  <a:lnTo>
                    <a:pt x="518" y="590"/>
                  </a:lnTo>
                  <a:lnTo>
                    <a:pt x="505" y="580"/>
                  </a:lnTo>
                  <a:lnTo>
                    <a:pt x="492" y="570"/>
                  </a:lnTo>
                  <a:lnTo>
                    <a:pt x="479" y="560"/>
                  </a:lnTo>
                  <a:lnTo>
                    <a:pt x="466" y="549"/>
                  </a:lnTo>
                  <a:lnTo>
                    <a:pt x="454" y="538"/>
                  </a:lnTo>
                  <a:lnTo>
                    <a:pt x="441" y="527"/>
                  </a:lnTo>
                  <a:lnTo>
                    <a:pt x="431" y="514"/>
                  </a:lnTo>
                  <a:lnTo>
                    <a:pt x="421" y="501"/>
                  </a:lnTo>
                  <a:lnTo>
                    <a:pt x="410" y="501"/>
                  </a:lnTo>
                  <a:lnTo>
                    <a:pt x="396" y="498"/>
                  </a:lnTo>
                  <a:lnTo>
                    <a:pt x="383" y="492"/>
                  </a:lnTo>
                  <a:lnTo>
                    <a:pt x="371" y="485"/>
                  </a:lnTo>
                  <a:lnTo>
                    <a:pt x="360" y="477"/>
                  </a:lnTo>
                  <a:lnTo>
                    <a:pt x="351" y="470"/>
                  </a:lnTo>
                  <a:lnTo>
                    <a:pt x="345" y="464"/>
                  </a:lnTo>
                  <a:lnTo>
                    <a:pt x="343" y="462"/>
                  </a:lnTo>
                  <a:lnTo>
                    <a:pt x="349" y="461"/>
                  </a:lnTo>
                  <a:lnTo>
                    <a:pt x="355" y="462"/>
                  </a:lnTo>
                  <a:lnTo>
                    <a:pt x="359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6"/>
                  </a:lnTo>
                  <a:lnTo>
                    <a:pt x="383" y="464"/>
                  </a:lnTo>
                  <a:lnTo>
                    <a:pt x="390" y="462"/>
                  </a:lnTo>
                  <a:lnTo>
                    <a:pt x="406" y="448"/>
                  </a:lnTo>
                  <a:lnTo>
                    <a:pt x="416" y="433"/>
                  </a:lnTo>
                  <a:lnTo>
                    <a:pt x="419" y="416"/>
                  </a:lnTo>
                  <a:lnTo>
                    <a:pt x="424" y="399"/>
                  </a:lnTo>
                  <a:lnTo>
                    <a:pt x="421" y="387"/>
                  </a:lnTo>
                  <a:lnTo>
                    <a:pt x="420" y="376"/>
                  </a:lnTo>
                  <a:lnTo>
                    <a:pt x="417" y="364"/>
                  </a:lnTo>
                  <a:lnTo>
                    <a:pt x="414" y="353"/>
                  </a:lnTo>
                  <a:lnTo>
                    <a:pt x="410" y="342"/>
                  </a:lnTo>
                  <a:lnTo>
                    <a:pt x="404" y="334"/>
                  </a:lnTo>
                  <a:lnTo>
                    <a:pt x="397" y="326"/>
                  </a:lnTo>
                  <a:lnTo>
                    <a:pt x="388" y="320"/>
                  </a:lnTo>
                  <a:lnTo>
                    <a:pt x="371" y="316"/>
                  </a:lnTo>
                  <a:lnTo>
                    <a:pt x="353" y="312"/>
                  </a:lnTo>
                  <a:lnTo>
                    <a:pt x="336" y="309"/>
                  </a:lnTo>
                  <a:lnTo>
                    <a:pt x="319" y="307"/>
                  </a:lnTo>
                  <a:lnTo>
                    <a:pt x="302" y="303"/>
                  </a:lnTo>
                  <a:lnTo>
                    <a:pt x="284" y="300"/>
                  </a:lnTo>
                  <a:lnTo>
                    <a:pt x="268" y="296"/>
                  </a:lnTo>
                  <a:lnTo>
                    <a:pt x="251" y="293"/>
                  </a:lnTo>
                  <a:lnTo>
                    <a:pt x="234" y="288"/>
                  </a:lnTo>
                  <a:lnTo>
                    <a:pt x="218" y="284"/>
                  </a:lnTo>
                  <a:lnTo>
                    <a:pt x="201" y="279"/>
                  </a:lnTo>
                  <a:lnTo>
                    <a:pt x="185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5" y="237"/>
                  </a:lnTo>
                  <a:lnTo>
                    <a:pt x="115" y="277"/>
                  </a:lnTo>
                  <a:lnTo>
                    <a:pt x="107" y="317"/>
                  </a:lnTo>
                  <a:lnTo>
                    <a:pt x="100" y="360"/>
                  </a:lnTo>
                  <a:lnTo>
                    <a:pt x="98" y="401"/>
                  </a:lnTo>
                  <a:lnTo>
                    <a:pt x="98" y="445"/>
                  </a:lnTo>
                  <a:lnTo>
                    <a:pt x="102" y="487"/>
                  </a:lnTo>
                  <a:lnTo>
                    <a:pt x="110" y="530"/>
                  </a:lnTo>
                  <a:lnTo>
                    <a:pt x="122" y="573"/>
                  </a:lnTo>
                  <a:lnTo>
                    <a:pt x="133" y="592"/>
                  </a:lnTo>
                  <a:lnTo>
                    <a:pt x="145" y="614"/>
                  </a:lnTo>
                  <a:lnTo>
                    <a:pt x="159" y="635"/>
                  </a:lnTo>
                  <a:lnTo>
                    <a:pt x="173" y="655"/>
                  </a:lnTo>
                  <a:lnTo>
                    <a:pt x="189" y="673"/>
                  </a:lnTo>
                  <a:lnTo>
                    <a:pt x="207" y="689"/>
                  </a:lnTo>
                  <a:lnTo>
                    <a:pt x="227" y="702"/>
                  </a:lnTo>
                  <a:lnTo>
                    <a:pt x="250" y="711"/>
                  </a:lnTo>
                  <a:lnTo>
                    <a:pt x="256" y="711"/>
                  </a:lnTo>
                  <a:lnTo>
                    <a:pt x="262" y="709"/>
                  </a:lnTo>
                  <a:lnTo>
                    <a:pt x="269" y="706"/>
                  </a:lnTo>
                  <a:lnTo>
                    <a:pt x="275" y="704"/>
                  </a:lnTo>
                  <a:lnTo>
                    <a:pt x="281" y="702"/>
                  </a:lnTo>
                  <a:lnTo>
                    <a:pt x="287" y="701"/>
                  </a:lnTo>
                  <a:lnTo>
                    <a:pt x="290" y="703"/>
                  </a:lnTo>
                  <a:lnTo>
                    <a:pt x="294" y="708"/>
                  </a:lnTo>
                  <a:lnTo>
                    <a:pt x="287" y="712"/>
                  </a:lnTo>
                  <a:lnTo>
                    <a:pt x="280" y="716"/>
                  </a:lnTo>
                  <a:lnTo>
                    <a:pt x="273" y="719"/>
                  </a:lnTo>
                  <a:lnTo>
                    <a:pt x="266" y="721"/>
                  </a:lnTo>
                  <a:lnTo>
                    <a:pt x="259" y="723"/>
                  </a:lnTo>
                  <a:lnTo>
                    <a:pt x="251" y="724"/>
                  </a:lnTo>
                  <a:lnTo>
                    <a:pt x="243" y="723"/>
                  </a:lnTo>
                  <a:lnTo>
                    <a:pt x="235" y="720"/>
                  </a:lnTo>
                  <a:lnTo>
                    <a:pt x="212" y="710"/>
                  </a:lnTo>
                  <a:lnTo>
                    <a:pt x="191" y="698"/>
                  </a:lnTo>
                  <a:lnTo>
                    <a:pt x="171" y="686"/>
                  </a:lnTo>
                  <a:lnTo>
                    <a:pt x="153" y="671"/>
                  </a:lnTo>
                  <a:lnTo>
                    <a:pt x="137" y="655"/>
                  </a:lnTo>
                  <a:lnTo>
                    <a:pt x="122" y="637"/>
                  </a:lnTo>
                  <a:lnTo>
                    <a:pt x="108" y="618"/>
                  </a:lnTo>
                  <a:lnTo>
                    <a:pt x="97" y="598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1"/>
                  </a:lnTo>
                  <a:lnTo>
                    <a:pt x="53" y="437"/>
                  </a:lnTo>
                  <a:lnTo>
                    <a:pt x="53" y="411"/>
                  </a:lnTo>
                  <a:lnTo>
                    <a:pt x="53" y="330"/>
                  </a:lnTo>
                  <a:lnTo>
                    <a:pt x="45" y="330"/>
                  </a:lnTo>
                  <a:lnTo>
                    <a:pt x="38" y="330"/>
                  </a:lnTo>
                  <a:lnTo>
                    <a:pt x="30" y="330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3"/>
                  </a:lnTo>
                  <a:lnTo>
                    <a:pt x="3" y="319"/>
                  </a:lnTo>
                  <a:lnTo>
                    <a:pt x="0" y="314"/>
                  </a:lnTo>
                  <a:lnTo>
                    <a:pt x="56" y="294"/>
                  </a:lnTo>
                  <a:lnTo>
                    <a:pt x="61" y="269"/>
                  </a:lnTo>
                  <a:lnTo>
                    <a:pt x="65" y="242"/>
                  </a:lnTo>
                  <a:lnTo>
                    <a:pt x="72" y="217"/>
                  </a:lnTo>
                  <a:lnTo>
                    <a:pt x="87" y="196"/>
                  </a:lnTo>
                  <a:lnTo>
                    <a:pt x="78" y="184"/>
                  </a:lnTo>
                  <a:lnTo>
                    <a:pt x="71" y="171"/>
                  </a:lnTo>
                  <a:lnTo>
                    <a:pt x="64" y="156"/>
                  </a:lnTo>
                  <a:lnTo>
                    <a:pt x="60" y="141"/>
                  </a:lnTo>
                  <a:lnTo>
                    <a:pt x="56" y="126"/>
                  </a:lnTo>
                  <a:lnTo>
                    <a:pt x="56" y="110"/>
                  </a:lnTo>
                  <a:lnTo>
                    <a:pt x="57" y="93"/>
                  </a:lnTo>
                  <a:lnTo>
                    <a:pt x="63" y="77"/>
                  </a:lnTo>
                  <a:lnTo>
                    <a:pt x="70" y="65"/>
                  </a:lnTo>
                  <a:lnTo>
                    <a:pt x="77" y="53"/>
                  </a:lnTo>
                  <a:lnTo>
                    <a:pt x="85" y="42"/>
                  </a:lnTo>
                  <a:lnTo>
                    <a:pt x="94" y="31"/>
                  </a:lnTo>
                  <a:lnTo>
                    <a:pt x="103" y="22"/>
                  </a:lnTo>
                  <a:lnTo>
                    <a:pt x="115" y="14"/>
                  </a:lnTo>
                  <a:lnTo>
                    <a:pt x="125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4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2" y="83"/>
                  </a:lnTo>
                  <a:lnTo>
                    <a:pt x="103" y="113"/>
                  </a:lnTo>
                  <a:lnTo>
                    <a:pt x="110" y="141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1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2" y="242"/>
                  </a:lnTo>
                  <a:lnTo>
                    <a:pt x="254" y="249"/>
                  </a:lnTo>
                  <a:lnTo>
                    <a:pt x="276" y="255"/>
                  </a:lnTo>
                  <a:lnTo>
                    <a:pt x="298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7"/>
                  </a:lnTo>
                  <a:lnTo>
                    <a:pt x="385" y="284"/>
                  </a:lnTo>
                  <a:lnTo>
                    <a:pt x="405" y="293"/>
                  </a:lnTo>
                  <a:lnTo>
                    <a:pt x="425" y="302"/>
                  </a:lnTo>
                  <a:lnTo>
                    <a:pt x="444" y="315"/>
                  </a:lnTo>
                  <a:lnTo>
                    <a:pt x="459" y="317"/>
                  </a:lnTo>
                  <a:lnTo>
                    <a:pt x="474" y="322"/>
                  </a:lnTo>
                  <a:lnTo>
                    <a:pt x="488" y="328"/>
                  </a:lnTo>
                  <a:lnTo>
                    <a:pt x="501" y="337"/>
                  </a:lnTo>
                  <a:lnTo>
                    <a:pt x="512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4"/>
                  </a:lnTo>
                  <a:lnTo>
                    <a:pt x="541" y="396"/>
                  </a:lnTo>
                  <a:lnTo>
                    <a:pt x="540" y="410"/>
                  </a:lnTo>
                  <a:lnTo>
                    <a:pt x="534" y="421"/>
                  </a:lnTo>
                  <a:lnTo>
                    <a:pt x="524" y="430"/>
                  </a:lnTo>
                  <a:lnTo>
                    <a:pt x="517" y="430"/>
                  </a:lnTo>
                  <a:lnTo>
                    <a:pt x="510" y="426"/>
                  </a:lnTo>
                  <a:lnTo>
                    <a:pt x="502" y="422"/>
                  </a:lnTo>
                  <a:lnTo>
                    <a:pt x="495" y="417"/>
                  </a:lnTo>
                  <a:lnTo>
                    <a:pt x="488" y="411"/>
                  </a:lnTo>
                  <a:lnTo>
                    <a:pt x="482" y="406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5"/>
                  </a:lnTo>
                  <a:lnTo>
                    <a:pt x="492" y="409"/>
                  </a:lnTo>
                  <a:lnTo>
                    <a:pt x="497" y="413"/>
                  </a:lnTo>
                  <a:lnTo>
                    <a:pt x="505" y="414"/>
                  </a:lnTo>
                  <a:lnTo>
                    <a:pt x="511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3"/>
                  </a:lnTo>
                  <a:lnTo>
                    <a:pt x="501" y="375"/>
                  </a:lnTo>
                  <a:lnTo>
                    <a:pt x="493" y="368"/>
                  </a:lnTo>
                  <a:lnTo>
                    <a:pt x="484" y="361"/>
                  </a:lnTo>
                  <a:lnTo>
                    <a:pt x="476" y="354"/>
                  </a:lnTo>
                  <a:lnTo>
                    <a:pt x="466" y="349"/>
                  </a:lnTo>
                  <a:lnTo>
                    <a:pt x="456" y="346"/>
                  </a:lnTo>
                  <a:lnTo>
                    <a:pt x="447" y="346"/>
                  </a:lnTo>
                  <a:lnTo>
                    <a:pt x="454" y="368"/>
                  </a:lnTo>
                  <a:lnTo>
                    <a:pt x="457" y="392"/>
                  </a:lnTo>
                  <a:lnTo>
                    <a:pt x="458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0" y="509"/>
                  </a:lnTo>
                  <a:lnTo>
                    <a:pt x="496" y="529"/>
                  </a:lnTo>
                  <a:lnTo>
                    <a:pt x="510" y="544"/>
                  </a:lnTo>
                  <a:lnTo>
                    <a:pt x="524" y="560"/>
                  </a:lnTo>
                  <a:lnTo>
                    <a:pt x="539" y="575"/>
                  </a:lnTo>
                  <a:lnTo>
                    <a:pt x="556" y="589"/>
                  </a:lnTo>
                  <a:lnTo>
                    <a:pt x="573" y="600"/>
                  </a:lnTo>
                  <a:lnTo>
                    <a:pt x="592" y="608"/>
                  </a:lnTo>
                  <a:lnTo>
                    <a:pt x="611" y="612"/>
                  </a:lnTo>
                  <a:lnTo>
                    <a:pt x="633" y="611"/>
                  </a:lnTo>
                  <a:lnTo>
                    <a:pt x="637" y="607"/>
                  </a:lnTo>
                  <a:lnTo>
                    <a:pt x="641" y="604"/>
                  </a:lnTo>
                  <a:lnTo>
                    <a:pt x="646" y="602"/>
                  </a:lnTo>
                  <a:lnTo>
                    <a:pt x="649" y="598"/>
                  </a:lnTo>
                  <a:lnTo>
                    <a:pt x="645" y="593"/>
                  </a:lnTo>
                  <a:lnTo>
                    <a:pt x="639" y="591"/>
                  </a:lnTo>
                  <a:lnTo>
                    <a:pt x="634" y="589"/>
                  </a:lnTo>
                  <a:lnTo>
                    <a:pt x="633" y="583"/>
                  </a:lnTo>
                  <a:lnTo>
                    <a:pt x="640" y="578"/>
                  </a:lnTo>
                  <a:lnTo>
                    <a:pt x="647" y="576"/>
                  </a:lnTo>
                  <a:lnTo>
                    <a:pt x="656" y="575"/>
                  </a:lnTo>
                  <a:lnTo>
                    <a:pt x="664" y="577"/>
                  </a:lnTo>
                  <a:lnTo>
                    <a:pt x="671" y="584"/>
                  </a:lnTo>
                  <a:lnTo>
                    <a:pt x="675" y="592"/>
                  </a:lnTo>
                  <a:lnTo>
                    <a:pt x="676" y="600"/>
                  </a:lnTo>
                  <a:lnTo>
                    <a:pt x="675" y="608"/>
                  </a:lnTo>
                  <a:lnTo>
                    <a:pt x="674" y="619"/>
                  </a:lnTo>
                  <a:lnTo>
                    <a:pt x="668" y="628"/>
                  </a:lnTo>
                  <a:lnTo>
                    <a:pt x="657" y="636"/>
                  </a:lnTo>
                  <a:lnTo>
                    <a:pt x="645" y="643"/>
                  </a:lnTo>
                  <a:lnTo>
                    <a:pt x="630" y="644"/>
                  </a:lnTo>
                  <a:lnTo>
                    <a:pt x="616" y="643"/>
                  </a:lnTo>
                  <a:lnTo>
                    <a:pt x="602" y="641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5" y="627"/>
                  </a:lnTo>
                  <a:lnTo>
                    <a:pt x="556" y="620"/>
                  </a:lnTo>
                  <a:lnTo>
                    <a:pt x="547" y="614"/>
                  </a:lnTo>
                  <a:lnTo>
                    <a:pt x="554" y="636"/>
                  </a:lnTo>
                  <a:lnTo>
                    <a:pt x="562" y="658"/>
                  </a:lnTo>
                  <a:lnTo>
                    <a:pt x="571" y="679"/>
                  </a:lnTo>
                  <a:lnTo>
                    <a:pt x="581" y="701"/>
                  </a:lnTo>
                  <a:lnTo>
                    <a:pt x="593" y="721"/>
                  </a:lnTo>
                  <a:lnTo>
                    <a:pt x="605" y="743"/>
                  </a:lnTo>
                  <a:lnTo>
                    <a:pt x="617" y="764"/>
                  </a:lnTo>
                  <a:lnTo>
                    <a:pt x="631" y="784"/>
                  </a:lnTo>
                  <a:lnTo>
                    <a:pt x="615" y="8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42" name="Freeform 59"/>
            <p:cNvSpPr>
              <a:spLocks/>
            </p:cNvSpPr>
            <p:nvPr/>
          </p:nvSpPr>
          <p:spPr bwMode="auto">
            <a:xfrm>
              <a:off x="3350" y="2622"/>
              <a:ext cx="130" cy="250"/>
            </a:xfrm>
            <a:custGeom>
              <a:avLst/>
              <a:gdLst>
                <a:gd name="T0" fmla="*/ 1 w 260"/>
                <a:gd name="T1" fmla="*/ 0 h 501"/>
                <a:gd name="T2" fmla="*/ 1 w 260"/>
                <a:gd name="T3" fmla="*/ 0 h 501"/>
                <a:gd name="T4" fmla="*/ 1 w 260"/>
                <a:gd name="T5" fmla="*/ 0 h 501"/>
                <a:gd name="T6" fmla="*/ 1 w 260"/>
                <a:gd name="T7" fmla="*/ 0 h 501"/>
                <a:gd name="T8" fmla="*/ 1 w 260"/>
                <a:gd name="T9" fmla="*/ 0 h 501"/>
                <a:gd name="T10" fmla="*/ 1 w 260"/>
                <a:gd name="T11" fmla="*/ 0 h 501"/>
                <a:gd name="T12" fmla="*/ 1 w 260"/>
                <a:gd name="T13" fmla="*/ 0 h 501"/>
                <a:gd name="T14" fmla="*/ 1 w 260"/>
                <a:gd name="T15" fmla="*/ 0 h 501"/>
                <a:gd name="T16" fmla="*/ 1 w 260"/>
                <a:gd name="T17" fmla="*/ 0 h 501"/>
                <a:gd name="T18" fmla="*/ 1 w 260"/>
                <a:gd name="T19" fmla="*/ 0 h 501"/>
                <a:gd name="T20" fmla="*/ 1 w 260"/>
                <a:gd name="T21" fmla="*/ 0 h 501"/>
                <a:gd name="T22" fmla="*/ 1 w 260"/>
                <a:gd name="T23" fmla="*/ 0 h 501"/>
                <a:gd name="T24" fmla="*/ 1 w 260"/>
                <a:gd name="T25" fmla="*/ 0 h 501"/>
                <a:gd name="T26" fmla="*/ 1 w 260"/>
                <a:gd name="T27" fmla="*/ 0 h 501"/>
                <a:gd name="T28" fmla="*/ 1 w 260"/>
                <a:gd name="T29" fmla="*/ 0 h 501"/>
                <a:gd name="T30" fmla="*/ 1 w 260"/>
                <a:gd name="T31" fmla="*/ 0 h 501"/>
                <a:gd name="T32" fmla="*/ 1 w 260"/>
                <a:gd name="T33" fmla="*/ 0 h 501"/>
                <a:gd name="T34" fmla="*/ 1 w 260"/>
                <a:gd name="T35" fmla="*/ 0 h 501"/>
                <a:gd name="T36" fmla="*/ 1 w 260"/>
                <a:gd name="T37" fmla="*/ 0 h 501"/>
                <a:gd name="T38" fmla="*/ 1 w 260"/>
                <a:gd name="T39" fmla="*/ 0 h 501"/>
                <a:gd name="T40" fmla="*/ 1 w 260"/>
                <a:gd name="T41" fmla="*/ 0 h 501"/>
                <a:gd name="T42" fmla="*/ 1 w 260"/>
                <a:gd name="T43" fmla="*/ 0 h 501"/>
                <a:gd name="T44" fmla="*/ 1 w 260"/>
                <a:gd name="T45" fmla="*/ 0 h 501"/>
                <a:gd name="T46" fmla="*/ 1 w 260"/>
                <a:gd name="T47" fmla="*/ 0 h 501"/>
                <a:gd name="T48" fmla="*/ 1 w 260"/>
                <a:gd name="T49" fmla="*/ 0 h 501"/>
                <a:gd name="T50" fmla="*/ 1 w 260"/>
                <a:gd name="T51" fmla="*/ 0 h 501"/>
                <a:gd name="T52" fmla="*/ 1 w 260"/>
                <a:gd name="T53" fmla="*/ 0 h 501"/>
                <a:gd name="T54" fmla="*/ 1 w 260"/>
                <a:gd name="T55" fmla="*/ 0 h 501"/>
                <a:gd name="T56" fmla="*/ 1 w 260"/>
                <a:gd name="T57" fmla="*/ 0 h 501"/>
                <a:gd name="T58" fmla="*/ 1 w 260"/>
                <a:gd name="T59" fmla="*/ 0 h 501"/>
                <a:gd name="T60" fmla="*/ 1 w 260"/>
                <a:gd name="T61" fmla="*/ 0 h 501"/>
                <a:gd name="T62" fmla="*/ 1 w 260"/>
                <a:gd name="T63" fmla="*/ 0 h 5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60"/>
                <a:gd name="T97" fmla="*/ 0 h 501"/>
                <a:gd name="T98" fmla="*/ 260 w 260"/>
                <a:gd name="T99" fmla="*/ 501 h 50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60" h="501">
                  <a:moveTo>
                    <a:pt x="232" y="111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6"/>
                  </a:lnTo>
                  <a:lnTo>
                    <a:pt x="258" y="293"/>
                  </a:lnTo>
                  <a:lnTo>
                    <a:pt x="249" y="339"/>
                  </a:lnTo>
                  <a:lnTo>
                    <a:pt x="234" y="384"/>
                  </a:lnTo>
                  <a:lnTo>
                    <a:pt x="213" y="424"/>
                  </a:lnTo>
                  <a:lnTo>
                    <a:pt x="186" y="461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8"/>
                  </a:lnTo>
                  <a:lnTo>
                    <a:pt x="97" y="501"/>
                  </a:lnTo>
                  <a:lnTo>
                    <a:pt x="87" y="501"/>
                  </a:lnTo>
                  <a:lnTo>
                    <a:pt x="82" y="499"/>
                  </a:lnTo>
                  <a:lnTo>
                    <a:pt x="87" y="493"/>
                  </a:lnTo>
                  <a:lnTo>
                    <a:pt x="96" y="485"/>
                  </a:lnTo>
                  <a:lnTo>
                    <a:pt x="108" y="475"/>
                  </a:lnTo>
                  <a:lnTo>
                    <a:pt x="123" y="464"/>
                  </a:lnTo>
                  <a:lnTo>
                    <a:pt x="140" y="453"/>
                  </a:lnTo>
                  <a:lnTo>
                    <a:pt x="154" y="441"/>
                  </a:lnTo>
                  <a:lnTo>
                    <a:pt x="167" y="430"/>
                  </a:lnTo>
                  <a:lnTo>
                    <a:pt x="175" y="421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4"/>
                  </a:lnTo>
                  <a:lnTo>
                    <a:pt x="212" y="247"/>
                  </a:lnTo>
                  <a:lnTo>
                    <a:pt x="210" y="210"/>
                  </a:lnTo>
                  <a:lnTo>
                    <a:pt x="206" y="174"/>
                  </a:lnTo>
                  <a:lnTo>
                    <a:pt x="198" y="140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1"/>
                  </a:lnTo>
                  <a:lnTo>
                    <a:pt x="186" y="103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3" y="70"/>
                  </a:lnTo>
                  <a:lnTo>
                    <a:pt x="140" y="53"/>
                  </a:lnTo>
                  <a:lnTo>
                    <a:pt x="114" y="40"/>
                  </a:lnTo>
                  <a:lnTo>
                    <a:pt x="87" y="32"/>
                  </a:lnTo>
                  <a:lnTo>
                    <a:pt x="61" y="27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4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2"/>
                  </a:lnTo>
                  <a:lnTo>
                    <a:pt x="148" y="19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2"/>
                  </a:lnTo>
                  <a:lnTo>
                    <a:pt x="216" y="84"/>
                  </a:lnTo>
                  <a:lnTo>
                    <a:pt x="225" y="97"/>
                  </a:lnTo>
                  <a:lnTo>
                    <a:pt x="232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43" name="Freeform 60"/>
            <p:cNvSpPr>
              <a:spLocks/>
            </p:cNvSpPr>
            <p:nvPr/>
          </p:nvSpPr>
          <p:spPr bwMode="auto">
            <a:xfrm>
              <a:off x="2585" y="2651"/>
              <a:ext cx="321" cy="350"/>
            </a:xfrm>
            <a:custGeom>
              <a:avLst/>
              <a:gdLst>
                <a:gd name="T0" fmla="*/ 2 w 641"/>
                <a:gd name="T1" fmla="*/ 1 h 699"/>
                <a:gd name="T2" fmla="*/ 2 w 641"/>
                <a:gd name="T3" fmla="*/ 1 h 699"/>
                <a:gd name="T4" fmla="*/ 2 w 641"/>
                <a:gd name="T5" fmla="*/ 1 h 699"/>
                <a:gd name="T6" fmla="*/ 2 w 641"/>
                <a:gd name="T7" fmla="*/ 2 h 699"/>
                <a:gd name="T8" fmla="*/ 2 w 641"/>
                <a:gd name="T9" fmla="*/ 2 h 699"/>
                <a:gd name="T10" fmla="*/ 2 w 641"/>
                <a:gd name="T11" fmla="*/ 2 h 699"/>
                <a:gd name="T12" fmla="*/ 2 w 641"/>
                <a:gd name="T13" fmla="*/ 2 h 699"/>
                <a:gd name="T14" fmla="*/ 2 w 641"/>
                <a:gd name="T15" fmla="*/ 2 h 699"/>
                <a:gd name="T16" fmla="*/ 2 w 641"/>
                <a:gd name="T17" fmla="*/ 2 h 699"/>
                <a:gd name="T18" fmla="*/ 1 w 641"/>
                <a:gd name="T19" fmla="*/ 2 h 699"/>
                <a:gd name="T20" fmla="*/ 1 w 641"/>
                <a:gd name="T21" fmla="*/ 2 h 699"/>
                <a:gd name="T22" fmla="*/ 1 w 641"/>
                <a:gd name="T23" fmla="*/ 2 h 699"/>
                <a:gd name="T24" fmla="*/ 1 w 641"/>
                <a:gd name="T25" fmla="*/ 2 h 699"/>
                <a:gd name="T26" fmla="*/ 1 w 641"/>
                <a:gd name="T27" fmla="*/ 2 h 699"/>
                <a:gd name="T28" fmla="*/ 1 w 641"/>
                <a:gd name="T29" fmla="*/ 2 h 699"/>
                <a:gd name="T30" fmla="*/ 1 w 641"/>
                <a:gd name="T31" fmla="*/ 2 h 699"/>
                <a:gd name="T32" fmla="*/ 1 w 641"/>
                <a:gd name="T33" fmla="*/ 2 h 699"/>
                <a:gd name="T34" fmla="*/ 1 w 641"/>
                <a:gd name="T35" fmla="*/ 2 h 699"/>
                <a:gd name="T36" fmla="*/ 1 w 641"/>
                <a:gd name="T37" fmla="*/ 2 h 699"/>
                <a:gd name="T38" fmla="*/ 1 w 641"/>
                <a:gd name="T39" fmla="*/ 2 h 699"/>
                <a:gd name="T40" fmla="*/ 1 w 641"/>
                <a:gd name="T41" fmla="*/ 2 h 699"/>
                <a:gd name="T42" fmla="*/ 0 w 641"/>
                <a:gd name="T43" fmla="*/ 0 h 699"/>
                <a:gd name="T44" fmla="*/ 2 w 641"/>
                <a:gd name="T45" fmla="*/ 1 h 69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41"/>
                <a:gd name="T70" fmla="*/ 0 h 699"/>
                <a:gd name="T71" fmla="*/ 641 w 641"/>
                <a:gd name="T72" fmla="*/ 699 h 69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41" h="699">
                  <a:moveTo>
                    <a:pt x="641" y="3"/>
                  </a:moveTo>
                  <a:lnTo>
                    <a:pt x="641" y="107"/>
                  </a:lnTo>
                  <a:lnTo>
                    <a:pt x="641" y="334"/>
                  </a:lnTo>
                  <a:lnTo>
                    <a:pt x="638" y="563"/>
                  </a:lnTo>
                  <a:lnTo>
                    <a:pt x="629" y="668"/>
                  </a:lnTo>
                  <a:lnTo>
                    <a:pt x="623" y="668"/>
                  </a:lnTo>
                  <a:lnTo>
                    <a:pt x="607" y="669"/>
                  </a:lnTo>
                  <a:lnTo>
                    <a:pt x="583" y="672"/>
                  </a:lnTo>
                  <a:lnTo>
                    <a:pt x="549" y="673"/>
                  </a:lnTo>
                  <a:lnTo>
                    <a:pt x="511" y="676"/>
                  </a:lnTo>
                  <a:lnTo>
                    <a:pt x="466" y="678"/>
                  </a:lnTo>
                  <a:lnTo>
                    <a:pt x="419" y="682"/>
                  </a:lnTo>
                  <a:lnTo>
                    <a:pt x="368" y="684"/>
                  </a:lnTo>
                  <a:lnTo>
                    <a:pt x="318" y="688"/>
                  </a:lnTo>
                  <a:lnTo>
                    <a:pt x="266" y="690"/>
                  </a:lnTo>
                  <a:lnTo>
                    <a:pt x="216" y="693"/>
                  </a:lnTo>
                  <a:lnTo>
                    <a:pt x="169" y="696"/>
                  </a:lnTo>
                  <a:lnTo>
                    <a:pt x="127" y="697"/>
                  </a:lnTo>
                  <a:lnTo>
                    <a:pt x="88" y="698"/>
                  </a:lnTo>
                  <a:lnTo>
                    <a:pt x="57" y="699"/>
                  </a:lnTo>
                  <a:lnTo>
                    <a:pt x="34" y="699"/>
                  </a:lnTo>
                  <a:lnTo>
                    <a:pt x="0" y="0"/>
                  </a:lnTo>
                  <a:lnTo>
                    <a:pt x="641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44" name="Freeform 61"/>
            <p:cNvSpPr>
              <a:spLocks/>
            </p:cNvSpPr>
            <p:nvPr/>
          </p:nvSpPr>
          <p:spPr bwMode="auto">
            <a:xfrm>
              <a:off x="3295" y="2647"/>
              <a:ext cx="117" cy="218"/>
            </a:xfrm>
            <a:custGeom>
              <a:avLst/>
              <a:gdLst>
                <a:gd name="T0" fmla="*/ 1 w 233"/>
                <a:gd name="T1" fmla="*/ 1 h 434"/>
                <a:gd name="T2" fmla="*/ 1 w 233"/>
                <a:gd name="T3" fmla="*/ 1 h 434"/>
                <a:gd name="T4" fmla="*/ 1 w 233"/>
                <a:gd name="T5" fmla="*/ 1 h 434"/>
                <a:gd name="T6" fmla="*/ 1 w 233"/>
                <a:gd name="T7" fmla="*/ 1 h 434"/>
                <a:gd name="T8" fmla="*/ 1 w 233"/>
                <a:gd name="T9" fmla="*/ 1 h 434"/>
                <a:gd name="T10" fmla="*/ 1 w 233"/>
                <a:gd name="T11" fmla="*/ 1 h 434"/>
                <a:gd name="T12" fmla="*/ 1 w 233"/>
                <a:gd name="T13" fmla="*/ 1 h 434"/>
                <a:gd name="T14" fmla="*/ 1 w 233"/>
                <a:gd name="T15" fmla="*/ 1 h 434"/>
                <a:gd name="T16" fmla="*/ 1 w 233"/>
                <a:gd name="T17" fmla="*/ 1 h 434"/>
                <a:gd name="T18" fmla="*/ 1 w 233"/>
                <a:gd name="T19" fmla="*/ 1 h 434"/>
                <a:gd name="T20" fmla="*/ 1 w 233"/>
                <a:gd name="T21" fmla="*/ 1 h 434"/>
                <a:gd name="T22" fmla="*/ 1 w 233"/>
                <a:gd name="T23" fmla="*/ 1 h 434"/>
                <a:gd name="T24" fmla="*/ 1 w 233"/>
                <a:gd name="T25" fmla="*/ 1 h 434"/>
                <a:gd name="T26" fmla="*/ 1 w 233"/>
                <a:gd name="T27" fmla="*/ 1 h 434"/>
                <a:gd name="T28" fmla="*/ 1 w 233"/>
                <a:gd name="T29" fmla="*/ 1 h 434"/>
                <a:gd name="T30" fmla="*/ 1 w 233"/>
                <a:gd name="T31" fmla="*/ 1 h 434"/>
                <a:gd name="T32" fmla="*/ 1 w 233"/>
                <a:gd name="T33" fmla="*/ 1 h 434"/>
                <a:gd name="T34" fmla="*/ 1 w 233"/>
                <a:gd name="T35" fmla="*/ 1 h 434"/>
                <a:gd name="T36" fmla="*/ 1 w 233"/>
                <a:gd name="T37" fmla="*/ 1 h 434"/>
                <a:gd name="T38" fmla="*/ 1 w 233"/>
                <a:gd name="T39" fmla="*/ 1 h 434"/>
                <a:gd name="T40" fmla="*/ 1 w 233"/>
                <a:gd name="T41" fmla="*/ 1 h 434"/>
                <a:gd name="T42" fmla="*/ 1 w 233"/>
                <a:gd name="T43" fmla="*/ 1 h 434"/>
                <a:gd name="T44" fmla="*/ 1 w 233"/>
                <a:gd name="T45" fmla="*/ 1 h 434"/>
                <a:gd name="T46" fmla="*/ 1 w 233"/>
                <a:gd name="T47" fmla="*/ 1 h 434"/>
                <a:gd name="T48" fmla="*/ 1 w 233"/>
                <a:gd name="T49" fmla="*/ 1 h 434"/>
                <a:gd name="T50" fmla="*/ 1 w 233"/>
                <a:gd name="T51" fmla="*/ 1 h 434"/>
                <a:gd name="T52" fmla="*/ 1 w 233"/>
                <a:gd name="T53" fmla="*/ 1 h 434"/>
                <a:gd name="T54" fmla="*/ 1 w 233"/>
                <a:gd name="T55" fmla="*/ 1 h 434"/>
                <a:gd name="T56" fmla="*/ 1 w 233"/>
                <a:gd name="T57" fmla="*/ 1 h 434"/>
                <a:gd name="T58" fmla="*/ 1 w 233"/>
                <a:gd name="T59" fmla="*/ 1 h 434"/>
                <a:gd name="T60" fmla="*/ 1 w 233"/>
                <a:gd name="T61" fmla="*/ 1 h 434"/>
                <a:gd name="T62" fmla="*/ 1 w 233"/>
                <a:gd name="T63" fmla="*/ 1 h 434"/>
                <a:gd name="T64" fmla="*/ 1 w 233"/>
                <a:gd name="T65" fmla="*/ 1 h 434"/>
                <a:gd name="T66" fmla="*/ 1 w 233"/>
                <a:gd name="T67" fmla="*/ 1 h 434"/>
                <a:gd name="T68" fmla="*/ 1 w 233"/>
                <a:gd name="T69" fmla="*/ 1 h 434"/>
                <a:gd name="T70" fmla="*/ 1 w 233"/>
                <a:gd name="T71" fmla="*/ 1 h 434"/>
                <a:gd name="T72" fmla="*/ 1 w 233"/>
                <a:gd name="T73" fmla="*/ 1 h 434"/>
                <a:gd name="T74" fmla="*/ 1 w 233"/>
                <a:gd name="T75" fmla="*/ 1 h 434"/>
                <a:gd name="T76" fmla="*/ 1 w 233"/>
                <a:gd name="T77" fmla="*/ 1 h 434"/>
                <a:gd name="T78" fmla="*/ 1 w 233"/>
                <a:gd name="T79" fmla="*/ 1 h 434"/>
                <a:gd name="T80" fmla="*/ 1 w 233"/>
                <a:gd name="T81" fmla="*/ 1 h 434"/>
                <a:gd name="T82" fmla="*/ 1 w 233"/>
                <a:gd name="T83" fmla="*/ 1 h 434"/>
                <a:gd name="T84" fmla="*/ 1 w 233"/>
                <a:gd name="T85" fmla="*/ 1 h 43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3"/>
                <a:gd name="T130" fmla="*/ 0 h 434"/>
                <a:gd name="T131" fmla="*/ 233 w 233"/>
                <a:gd name="T132" fmla="*/ 434 h 43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3" h="434">
                  <a:moveTo>
                    <a:pt x="133" y="147"/>
                  </a:moveTo>
                  <a:lnTo>
                    <a:pt x="137" y="164"/>
                  </a:lnTo>
                  <a:lnTo>
                    <a:pt x="137" y="180"/>
                  </a:lnTo>
                  <a:lnTo>
                    <a:pt x="135" y="196"/>
                  </a:lnTo>
                  <a:lnTo>
                    <a:pt x="130" y="211"/>
                  </a:lnTo>
                  <a:lnTo>
                    <a:pt x="122" y="226"/>
                  </a:lnTo>
                  <a:lnTo>
                    <a:pt x="114" y="240"/>
                  </a:lnTo>
                  <a:lnTo>
                    <a:pt x="104" y="253"/>
                  </a:lnTo>
                  <a:lnTo>
                    <a:pt x="92" y="266"/>
                  </a:lnTo>
                  <a:lnTo>
                    <a:pt x="86" y="270"/>
                  </a:lnTo>
                  <a:lnTo>
                    <a:pt x="79" y="272"/>
                  </a:lnTo>
                  <a:lnTo>
                    <a:pt x="74" y="274"/>
                  </a:lnTo>
                  <a:lnTo>
                    <a:pt x="67" y="275"/>
                  </a:lnTo>
                  <a:lnTo>
                    <a:pt x="60" y="275"/>
                  </a:lnTo>
                  <a:lnTo>
                    <a:pt x="52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6" y="279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2" y="291"/>
                  </a:lnTo>
                  <a:lnTo>
                    <a:pt x="59" y="295"/>
                  </a:lnTo>
                  <a:lnTo>
                    <a:pt x="66" y="297"/>
                  </a:lnTo>
                  <a:lnTo>
                    <a:pt x="72" y="298"/>
                  </a:lnTo>
                  <a:lnTo>
                    <a:pt x="79" y="300"/>
                  </a:lnTo>
                  <a:lnTo>
                    <a:pt x="87" y="298"/>
                  </a:lnTo>
                  <a:lnTo>
                    <a:pt x="97" y="296"/>
                  </a:lnTo>
                  <a:lnTo>
                    <a:pt x="107" y="295"/>
                  </a:lnTo>
                  <a:lnTo>
                    <a:pt x="117" y="295"/>
                  </a:lnTo>
                  <a:lnTo>
                    <a:pt x="128" y="295"/>
                  </a:lnTo>
                  <a:lnTo>
                    <a:pt x="136" y="295"/>
                  </a:lnTo>
                  <a:lnTo>
                    <a:pt x="143" y="297"/>
                  </a:lnTo>
                  <a:lnTo>
                    <a:pt x="146" y="300"/>
                  </a:lnTo>
                  <a:lnTo>
                    <a:pt x="146" y="316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6"/>
                  </a:lnTo>
                  <a:lnTo>
                    <a:pt x="122" y="369"/>
                  </a:lnTo>
                  <a:lnTo>
                    <a:pt x="112" y="379"/>
                  </a:lnTo>
                  <a:lnTo>
                    <a:pt x="101" y="388"/>
                  </a:lnTo>
                  <a:lnTo>
                    <a:pt x="90" y="396"/>
                  </a:lnTo>
                  <a:lnTo>
                    <a:pt x="99" y="400"/>
                  </a:lnTo>
                  <a:lnTo>
                    <a:pt x="109" y="401"/>
                  </a:lnTo>
                  <a:lnTo>
                    <a:pt x="120" y="401"/>
                  </a:lnTo>
                  <a:lnTo>
                    <a:pt x="129" y="400"/>
                  </a:lnTo>
                  <a:lnTo>
                    <a:pt x="139" y="397"/>
                  </a:lnTo>
                  <a:lnTo>
                    <a:pt x="148" y="394"/>
                  </a:lnTo>
                  <a:lnTo>
                    <a:pt x="158" y="389"/>
                  </a:lnTo>
                  <a:lnTo>
                    <a:pt x="166" y="385"/>
                  </a:lnTo>
                  <a:lnTo>
                    <a:pt x="174" y="379"/>
                  </a:lnTo>
                  <a:lnTo>
                    <a:pt x="180" y="372"/>
                  </a:lnTo>
                  <a:lnTo>
                    <a:pt x="186" y="364"/>
                  </a:lnTo>
                  <a:lnTo>
                    <a:pt x="192" y="356"/>
                  </a:lnTo>
                  <a:lnTo>
                    <a:pt x="199" y="348"/>
                  </a:lnTo>
                  <a:lnTo>
                    <a:pt x="206" y="340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9"/>
                  </a:lnTo>
                  <a:lnTo>
                    <a:pt x="233" y="349"/>
                  </a:lnTo>
                  <a:lnTo>
                    <a:pt x="233" y="358"/>
                  </a:lnTo>
                  <a:lnTo>
                    <a:pt x="230" y="369"/>
                  </a:lnTo>
                  <a:lnTo>
                    <a:pt x="220" y="385"/>
                  </a:lnTo>
                  <a:lnTo>
                    <a:pt x="207" y="397"/>
                  </a:lnTo>
                  <a:lnTo>
                    <a:pt x="193" y="408"/>
                  </a:lnTo>
                  <a:lnTo>
                    <a:pt x="178" y="416"/>
                  </a:lnTo>
                  <a:lnTo>
                    <a:pt x="161" y="423"/>
                  </a:lnTo>
                  <a:lnTo>
                    <a:pt x="144" y="427"/>
                  </a:lnTo>
                  <a:lnTo>
                    <a:pt x="127" y="431"/>
                  </a:lnTo>
                  <a:lnTo>
                    <a:pt x="109" y="434"/>
                  </a:lnTo>
                  <a:lnTo>
                    <a:pt x="101" y="431"/>
                  </a:lnTo>
                  <a:lnTo>
                    <a:pt x="93" y="427"/>
                  </a:lnTo>
                  <a:lnTo>
                    <a:pt x="85" y="424"/>
                  </a:lnTo>
                  <a:lnTo>
                    <a:pt x="76" y="420"/>
                  </a:lnTo>
                  <a:lnTo>
                    <a:pt x="68" y="417"/>
                  </a:lnTo>
                  <a:lnTo>
                    <a:pt x="60" y="411"/>
                  </a:lnTo>
                  <a:lnTo>
                    <a:pt x="53" y="406"/>
                  </a:lnTo>
                  <a:lnTo>
                    <a:pt x="46" y="397"/>
                  </a:lnTo>
                  <a:lnTo>
                    <a:pt x="48" y="393"/>
                  </a:lnTo>
                  <a:lnTo>
                    <a:pt x="52" y="391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7" y="386"/>
                  </a:lnTo>
                  <a:lnTo>
                    <a:pt x="72" y="385"/>
                  </a:lnTo>
                  <a:lnTo>
                    <a:pt x="77" y="384"/>
                  </a:lnTo>
                  <a:lnTo>
                    <a:pt x="82" y="381"/>
                  </a:lnTo>
                  <a:lnTo>
                    <a:pt x="93" y="370"/>
                  </a:lnTo>
                  <a:lnTo>
                    <a:pt x="104" y="358"/>
                  </a:lnTo>
                  <a:lnTo>
                    <a:pt x="112" y="346"/>
                  </a:lnTo>
                  <a:lnTo>
                    <a:pt x="115" y="332"/>
                  </a:lnTo>
                  <a:lnTo>
                    <a:pt x="104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5"/>
                  </a:lnTo>
                  <a:lnTo>
                    <a:pt x="45" y="318"/>
                  </a:lnTo>
                  <a:lnTo>
                    <a:pt x="34" y="310"/>
                  </a:lnTo>
                  <a:lnTo>
                    <a:pt x="24" y="301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6" y="215"/>
                  </a:lnTo>
                  <a:lnTo>
                    <a:pt x="13" y="218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1" y="238"/>
                  </a:lnTo>
                  <a:lnTo>
                    <a:pt x="23" y="245"/>
                  </a:lnTo>
                  <a:lnTo>
                    <a:pt x="28" y="252"/>
                  </a:lnTo>
                  <a:lnTo>
                    <a:pt x="33" y="256"/>
                  </a:lnTo>
                  <a:lnTo>
                    <a:pt x="44" y="257"/>
                  </a:lnTo>
                  <a:lnTo>
                    <a:pt x="48" y="257"/>
                  </a:lnTo>
                  <a:lnTo>
                    <a:pt x="53" y="257"/>
                  </a:lnTo>
                  <a:lnTo>
                    <a:pt x="57" y="257"/>
                  </a:lnTo>
                  <a:lnTo>
                    <a:pt x="63" y="257"/>
                  </a:lnTo>
                  <a:lnTo>
                    <a:pt x="68" y="256"/>
                  </a:lnTo>
                  <a:lnTo>
                    <a:pt x="74" y="253"/>
                  </a:lnTo>
                  <a:lnTo>
                    <a:pt x="78" y="251"/>
                  </a:lnTo>
                  <a:lnTo>
                    <a:pt x="82" y="248"/>
                  </a:lnTo>
                  <a:lnTo>
                    <a:pt x="97" y="215"/>
                  </a:lnTo>
                  <a:lnTo>
                    <a:pt x="97" y="182"/>
                  </a:lnTo>
                  <a:lnTo>
                    <a:pt x="87" y="149"/>
                  </a:lnTo>
                  <a:lnTo>
                    <a:pt x="75" y="114"/>
                  </a:lnTo>
                  <a:lnTo>
                    <a:pt x="66" y="82"/>
                  </a:lnTo>
                  <a:lnTo>
                    <a:pt x="66" y="51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8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45" name="Freeform 62"/>
            <p:cNvSpPr>
              <a:spLocks/>
            </p:cNvSpPr>
            <p:nvPr/>
          </p:nvSpPr>
          <p:spPr bwMode="auto">
            <a:xfrm>
              <a:off x="2603" y="2661"/>
              <a:ext cx="289" cy="328"/>
            </a:xfrm>
            <a:custGeom>
              <a:avLst/>
              <a:gdLst>
                <a:gd name="T0" fmla="*/ 1 w 578"/>
                <a:gd name="T1" fmla="*/ 2 h 654"/>
                <a:gd name="T2" fmla="*/ 1 w 578"/>
                <a:gd name="T3" fmla="*/ 2 h 654"/>
                <a:gd name="T4" fmla="*/ 1 w 578"/>
                <a:gd name="T5" fmla="*/ 2 h 654"/>
                <a:gd name="T6" fmla="*/ 1 w 578"/>
                <a:gd name="T7" fmla="*/ 2 h 654"/>
                <a:gd name="T8" fmla="*/ 1 w 578"/>
                <a:gd name="T9" fmla="*/ 2 h 654"/>
                <a:gd name="T10" fmla="*/ 1 w 578"/>
                <a:gd name="T11" fmla="*/ 2 h 654"/>
                <a:gd name="T12" fmla="*/ 1 w 578"/>
                <a:gd name="T13" fmla="*/ 2 h 654"/>
                <a:gd name="T14" fmla="*/ 1 w 578"/>
                <a:gd name="T15" fmla="*/ 2 h 654"/>
                <a:gd name="T16" fmla="*/ 1 w 578"/>
                <a:gd name="T17" fmla="*/ 2 h 654"/>
                <a:gd name="T18" fmla="*/ 1 w 578"/>
                <a:gd name="T19" fmla="*/ 2 h 654"/>
                <a:gd name="T20" fmla="*/ 1 w 578"/>
                <a:gd name="T21" fmla="*/ 2 h 654"/>
                <a:gd name="T22" fmla="*/ 1 w 578"/>
                <a:gd name="T23" fmla="*/ 2 h 654"/>
                <a:gd name="T24" fmla="*/ 1 w 578"/>
                <a:gd name="T25" fmla="*/ 2 h 654"/>
                <a:gd name="T26" fmla="*/ 1 w 578"/>
                <a:gd name="T27" fmla="*/ 2 h 654"/>
                <a:gd name="T28" fmla="*/ 1 w 578"/>
                <a:gd name="T29" fmla="*/ 2 h 654"/>
                <a:gd name="T30" fmla="*/ 1 w 578"/>
                <a:gd name="T31" fmla="*/ 2 h 654"/>
                <a:gd name="T32" fmla="*/ 1 w 578"/>
                <a:gd name="T33" fmla="*/ 2 h 654"/>
                <a:gd name="T34" fmla="*/ 0 w 578"/>
                <a:gd name="T35" fmla="*/ 0 h 654"/>
                <a:gd name="T36" fmla="*/ 1 w 578"/>
                <a:gd name="T37" fmla="*/ 1 h 654"/>
                <a:gd name="T38" fmla="*/ 1 w 578"/>
                <a:gd name="T39" fmla="*/ 2 h 65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78"/>
                <a:gd name="T61" fmla="*/ 0 h 654"/>
                <a:gd name="T62" fmla="*/ 578 w 578"/>
                <a:gd name="T63" fmla="*/ 654 h 65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78" h="654">
                  <a:moveTo>
                    <a:pt x="568" y="622"/>
                  </a:moveTo>
                  <a:lnTo>
                    <a:pt x="545" y="624"/>
                  </a:lnTo>
                  <a:lnTo>
                    <a:pt x="517" y="625"/>
                  </a:lnTo>
                  <a:lnTo>
                    <a:pt x="481" y="629"/>
                  </a:lnTo>
                  <a:lnTo>
                    <a:pt x="441" y="631"/>
                  </a:lnTo>
                  <a:lnTo>
                    <a:pt x="398" y="633"/>
                  </a:lnTo>
                  <a:lnTo>
                    <a:pt x="352" y="636"/>
                  </a:lnTo>
                  <a:lnTo>
                    <a:pt x="305" y="639"/>
                  </a:lnTo>
                  <a:lnTo>
                    <a:pt x="258" y="641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2" y="653"/>
                  </a:lnTo>
                  <a:lnTo>
                    <a:pt x="27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8" y="8"/>
                  </a:lnTo>
                  <a:lnTo>
                    <a:pt x="568" y="622"/>
                  </a:lnTo>
                  <a:close/>
                </a:path>
              </a:pathLst>
            </a:custGeom>
            <a:solidFill>
              <a:srgbClr val="26AD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46" name="Freeform 63"/>
            <p:cNvSpPr>
              <a:spLocks/>
            </p:cNvSpPr>
            <p:nvPr/>
          </p:nvSpPr>
          <p:spPr bwMode="auto">
            <a:xfrm>
              <a:off x="2561" y="3027"/>
              <a:ext cx="378" cy="112"/>
            </a:xfrm>
            <a:custGeom>
              <a:avLst/>
              <a:gdLst>
                <a:gd name="T0" fmla="*/ 1 w 756"/>
                <a:gd name="T1" fmla="*/ 0 h 226"/>
                <a:gd name="T2" fmla="*/ 1 w 756"/>
                <a:gd name="T3" fmla="*/ 0 h 226"/>
                <a:gd name="T4" fmla="*/ 1 w 756"/>
                <a:gd name="T5" fmla="*/ 0 h 226"/>
                <a:gd name="T6" fmla="*/ 1 w 756"/>
                <a:gd name="T7" fmla="*/ 0 h 226"/>
                <a:gd name="T8" fmla="*/ 1 w 756"/>
                <a:gd name="T9" fmla="*/ 0 h 226"/>
                <a:gd name="T10" fmla="*/ 1 w 756"/>
                <a:gd name="T11" fmla="*/ 0 h 226"/>
                <a:gd name="T12" fmla="*/ 1 w 756"/>
                <a:gd name="T13" fmla="*/ 0 h 226"/>
                <a:gd name="T14" fmla="*/ 1 w 756"/>
                <a:gd name="T15" fmla="*/ 0 h 226"/>
                <a:gd name="T16" fmla="*/ 1 w 756"/>
                <a:gd name="T17" fmla="*/ 0 h 226"/>
                <a:gd name="T18" fmla="*/ 1 w 756"/>
                <a:gd name="T19" fmla="*/ 0 h 226"/>
                <a:gd name="T20" fmla="*/ 1 w 756"/>
                <a:gd name="T21" fmla="*/ 0 h 226"/>
                <a:gd name="T22" fmla="*/ 1 w 756"/>
                <a:gd name="T23" fmla="*/ 0 h 226"/>
                <a:gd name="T24" fmla="*/ 1 w 756"/>
                <a:gd name="T25" fmla="*/ 0 h 226"/>
                <a:gd name="T26" fmla="*/ 1 w 756"/>
                <a:gd name="T27" fmla="*/ 0 h 226"/>
                <a:gd name="T28" fmla="*/ 1 w 756"/>
                <a:gd name="T29" fmla="*/ 0 h 226"/>
                <a:gd name="T30" fmla="*/ 1 w 756"/>
                <a:gd name="T31" fmla="*/ 0 h 226"/>
                <a:gd name="T32" fmla="*/ 1 w 756"/>
                <a:gd name="T33" fmla="*/ 0 h 226"/>
                <a:gd name="T34" fmla="*/ 1 w 756"/>
                <a:gd name="T35" fmla="*/ 0 h 226"/>
                <a:gd name="T36" fmla="*/ 1 w 756"/>
                <a:gd name="T37" fmla="*/ 0 h 226"/>
                <a:gd name="T38" fmla="*/ 1 w 756"/>
                <a:gd name="T39" fmla="*/ 0 h 226"/>
                <a:gd name="T40" fmla="*/ 1 w 756"/>
                <a:gd name="T41" fmla="*/ 0 h 226"/>
                <a:gd name="T42" fmla="*/ 1 w 756"/>
                <a:gd name="T43" fmla="*/ 0 h 226"/>
                <a:gd name="T44" fmla="*/ 1 w 756"/>
                <a:gd name="T45" fmla="*/ 0 h 226"/>
                <a:gd name="T46" fmla="*/ 1 w 756"/>
                <a:gd name="T47" fmla="*/ 0 h 226"/>
                <a:gd name="T48" fmla="*/ 1 w 756"/>
                <a:gd name="T49" fmla="*/ 0 h 226"/>
                <a:gd name="T50" fmla="*/ 1 w 756"/>
                <a:gd name="T51" fmla="*/ 0 h 226"/>
                <a:gd name="T52" fmla="*/ 1 w 756"/>
                <a:gd name="T53" fmla="*/ 0 h 226"/>
                <a:gd name="T54" fmla="*/ 1 w 756"/>
                <a:gd name="T55" fmla="*/ 0 h 226"/>
                <a:gd name="T56" fmla="*/ 1 w 756"/>
                <a:gd name="T57" fmla="*/ 0 h 226"/>
                <a:gd name="T58" fmla="*/ 1 w 756"/>
                <a:gd name="T59" fmla="*/ 0 h 226"/>
                <a:gd name="T60" fmla="*/ 1 w 756"/>
                <a:gd name="T61" fmla="*/ 0 h 226"/>
                <a:gd name="T62" fmla="*/ 1 w 756"/>
                <a:gd name="T63" fmla="*/ 0 h 226"/>
                <a:gd name="T64" fmla="*/ 1 w 756"/>
                <a:gd name="T65" fmla="*/ 0 h 226"/>
                <a:gd name="T66" fmla="*/ 1 w 756"/>
                <a:gd name="T67" fmla="*/ 0 h 226"/>
                <a:gd name="T68" fmla="*/ 1 w 756"/>
                <a:gd name="T69" fmla="*/ 0 h 226"/>
                <a:gd name="T70" fmla="*/ 1 w 756"/>
                <a:gd name="T71" fmla="*/ 0 h 226"/>
                <a:gd name="T72" fmla="*/ 1 w 756"/>
                <a:gd name="T73" fmla="*/ 0 h 226"/>
                <a:gd name="T74" fmla="*/ 1 w 756"/>
                <a:gd name="T75" fmla="*/ 0 h 226"/>
                <a:gd name="T76" fmla="*/ 1 w 756"/>
                <a:gd name="T77" fmla="*/ 0 h 226"/>
                <a:gd name="T78" fmla="*/ 1 w 756"/>
                <a:gd name="T79" fmla="*/ 0 h 226"/>
                <a:gd name="T80" fmla="*/ 1 w 756"/>
                <a:gd name="T81" fmla="*/ 0 h 226"/>
                <a:gd name="T82" fmla="*/ 1 w 756"/>
                <a:gd name="T83" fmla="*/ 0 h 226"/>
                <a:gd name="T84" fmla="*/ 1 w 756"/>
                <a:gd name="T85" fmla="*/ 0 h 226"/>
                <a:gd name="T86" fmla="*/ 1 w 756"/>
                <a:gd name="T87" fmla="*/ 0 h 226"/>
                <a:gd name="T88" fmla="*/ 1 w 756"/>
                <a:gd name="T89" fmla="*/ 0 h 226"/>
                <a:gd name="T90" fmla="*/ 1 w 756"/>
                <a:gd name="T91" fmla="*/ 0 h 22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56"/>
                <a:gd name="T139" fmla="*/ 0 h 226"/>
                <a:gd name="T140" fmla="*/ 756 w 756"/>
                <a:gd name="T141" fmla="*/ 226 h 22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6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8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8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1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8" y="81"/>
                  </a:lnTo>
                  <a:lnTo>
                    <a:pt x="496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1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3"/>
                  </a:lnTo>
                  <a:lnTo>
                    <a:pt x="636" y="32"/>
                  </a:lnTo>
                  <a:lnTo>
                    <a:pt x="609" y="33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1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2" y="71"/>
                  </a:lnTo>
                  <a:lnTo>
                    <a:pt x="40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4" y="63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3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1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40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1" y="23"/>
                  </a:lnTo>
                  <a:lnTo>
                    <a:pt x="354" y="21"/>
                  </a:lnTo>
                  <a:lnTo>
                    <a:pt x="387" y="18"/>
                  </a:lnTo>
                  <a:lnTo>
                    <a:pt x="420" y="15"/>
                  </a:lnTo>
                  <a:lnTo>
                    <a:pt x="453" y="13"/>
                  </a:lnTo>
                  <a:lnTo>
                    <a:pt x="485" y="10"/>
                  </a:lnTo>
                  <a:lnTo>
                    <a:pt x="516" y="8"/>
                  </a:lnTo>
                  <a:lnTo>
                    <a:pt x="548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2" y="2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2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47" name="Freeform 64"/>
            <p:cNvSpPr>
              <a:spLocks/>
            </p:cNvSpPr>
            <p:nvPr/>
          </p:nvSpPr>
          <p:spPr bwMode="auto">
            <a:xfrm>
              <a:off x="2437" y="3085"/>
              <a:ext cx="496" cy="113"/>
            </a:xfrm>
            <a:custGeom>
              <a:avLst/>
              <a:gdLst>
                <a:gd name="T0" fmla="*/ 1 w 991"/>
                <a:gd name="T1" fmla="*/ 1 h 225"/>
                <a:gd name="T2" fmla="*/ 1 w 991"/>
                <a:gd name="T3" fmla="*/ 1 h 225"/>
                <a:gd name="T4" fmla="*/ 1 w 991"/>
                <a:gd name="T5" fmla="*/ 1 h 225"/>
                <a:gd name="T6" fmla="*/ 1 w 991"/>
                <a:gd name="T7" fmla="*/ 1 h 225"/>
                <a:gd name="T8" fmla="*/ 1 w 991"/>
                <a:gd name="T9" fmla="*/ 1 h 225"/>
                <a:gd name="T10" fmla="*/ 1 w 991"/>
                <a:gd name="T11" fmla="*/ 1 h 225"/>
                <a:gd name="T12" fmla="*/ 1 w 991"/>
                <a:gd name="T13" fmla="*/ 1 h 225"/>
                <a:gd name="T14" fmla="*/ 1 w 991"/>
                <a:gd name="T15" fmla="*/ 1 h 225"/>
                <a:gd name="T16" fmla="*/ 1 w 991"/>
                <a:gd name="T17" fmla="*/ 1 h 225"/>
                <a:gd name="T18" fmla="*/ 1 w 991"/>
                <a:gd name="T19" fmla="*/ 1 h 225"/>
                <a:gd name="T20" fmla="*/ 1 w 991"/>
                <a:gd name="T21" fmla="*/ 1 h 225"/>
                <a:gd name="T22" fmla="*/ 1 w 991"/>
                <a:gd name="T23" fmla="*/ 1 h 225"/>
                <a:gd name="T24" fmla="*/ 1 w 991"/>
                <a:gd name="T25" fmla="*/ 1 h 225"/>
                <a:gd name="T26" fmla="*/ 1 w 991"/>
                <a:gd name="T27" fmla="*/ 1 h 225"/>
                <a:gd name="T28" fmla="*/ 1 w 991"/>
                <a:gd name="T29" fmla="*/ 1 h 225"/>
                <a:gd name="T30" fmla="*/ 1 w 991"/>
                <a:gd name="T31" fmla="*/ 1 h 225"/>
                <a:gd name="T32" fmla="*/ 1 w 991"/>
                <a:gd name="T33" fmla="*/ 1 h 225"/>
                <a:gd name="T34" fmla="*/ 1 w 991"/>
                <a:gd name="T35" fmla="*/ 1 h 225"/>
                <a:gd name="T36" fmla="*/ 1 w 991"/>
                <a:gd name="T37" fmla="*/ 1 h 225"/>
                <a:gd name="T38" fmla="*/ 1 w 991"/>
                <a:gd name="T39" fmla="*/ 1 h 225"/>
                <a:gd name="T40" fmla="*/ 1 w 991"/>
                <a:gd name="T41" fmla="*/ 0 h 225"/>
                <a:gd name="T42" fmla="*/ 1 w 991"/>
                <a:gd name="T43" fmla="*/ 1 h 225"/>
                <a:gd name="T44" fmla="*/ 1 w 991"/>
                <a:gd name="T45" fmla="*/ 1 h 225"/>
                <a:gd name="T46" fmla="*/ 1 w 991"/>
                <a:gd name="T47" fmla="*/ 1 h 225"/>
                <a:gd name="T48" fmla="*/ 1 w 991"/>
                <a:gd name="T49" fmla="*/ 1 h 225"/>
                <a:gd name="T50" fmla="*/ 1 w 991"/>
                <a:gd name="T51" fmla="*/ 1 h 225"/>
                <a:gd name="T52" fmla="*/ 1 w 991"/>
                <a:gd name="T53" fmla="*/ 1 h 225"/>
                <a:gd name="T54" fmla="*/ 1 w 991"/>
                <a:gd name="T55" fmla="*/ 1 h 225"/>
                <a:gd name="T56" fmla="*/ 1 w 991"/>
                <a:gd name="T57" fmla="*/ 1 h 225"/>
                <a:gd name="T58" fmla="*/ 1 w 991"/>
                <a:gd name="T59" fmla="*/ 1 h 225"/>
                <a:gd name="T60" fmla="*/ 1 w 991"/>
                <a:gd name="T61" fmla="*/ 1 h 225"/>
                <a:gd name="T62" fmla="*/ 1 w 991"/>
                <a:gd name="T63" fmla="*/ 1 h 225"/>
                <a:gd name="T64" fmla="*/ 1 w 991"/>
                <a:gd name="T65" fmla="*/ 1 h 225"/>
                <a:gd name="T66" fmla="*/ 1 w 991"/>
                <a:gd name="T67" fmla="*/ 1 h 225"/>
                <a:gd name="T68" fmla="*/ 1 w 991"/>
                <a:gd name="T69" fmla="*/ 1 h 225"/>
                <a:gd name="T70" fmla="*/ 1 w 991"/>
                <a:gd name="T71" fmla="*/ 1 h 225"/>
                <a:gd name="T72" fmla="*/ 1 w 991"/>
                <a:gd name="T73" fmla="*/ 1 h 225"/>
                <a:gd name="T74" fmla="*/ 2 w 991"/>
                <a:gd name="T75" fmla="*/ 1 h 225"/>
                <a:gd name="T76" fmla="*/ 2 w 991"/>
                <a:gd name="T77" fmla="*/ 1 h 225"/>
                <a:gd name="T78" fmla="*/ 2 w 991"/>
                <a:gd name="T79" fmla="*/ 1 h 225"/>
                <a:gd name="T80" fmla="*/ 2 w 991"/>
                <a:gd name="T81" fmla="*/ 1 h 225"/>
                <a:gd name="T82" fmla="*/ 2 w 991"/>
                <a:gd name="T83" fmla="*/ 1 h 2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991"/>
                <a:gd name="T127" fmla="*/ 0 h 225"/>
                <a:gd name="T128" fmla="*/ 991 w 991"/>
                <a:gd name="T129" fmla="*/ 225 h 2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991" h="225">
                  <a:moveTo>
                    <a:pt x="301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6" y="215"/>
                  </a:lnTo>
                  <a:lnTo>
                    <a:pt x="235" y="209"/>
                  </a:lnTo>
                  <a:lnTo>
                    <a:pt x="209" y="204"/>
                  </a:lnTo>
                  <a:lnTo>
                    <a:pt x="183" y="197"/>
                  </a:lnTo>
                  <a:lnTo>
                    <a:pt x="156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1"/>
                  </a:lnTo>
                  <a:lnTo>
                    <a:pt x="5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5" y="136"/>
                  </a:lnTo>
                  <a:lnTo>
                    <a:pt x="10" y="132"/>
                  </a:lnTo>
                  <a:lnTo>
                    <a:pt x="13" y="127"/>
                  </a:lnTo>
                  <a:lnTo>
                    <a:pt x="330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4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2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6" y="34"/>
                  </a:lnTo>
                  <a:lnTo>
                    <a:pt x="195" y="36"/>
                  </a:lnTo>
                  <a:lnTo>
                    <a:pt x="175" y="39"/>
                  </a:lnTo>
                  <a:lnTo>
                    <a:pt x="156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1" y="45"/>
                  </a:lnTo>
                  <a:lnTo>
                    <a:pt x="103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6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3" y="13"/>
                  </a:lnTo>
                  <a:lnTo>
                    <a:pt x="360" y="28"/>
                  </a:lnTo>
                  <a:lnTo>
                    <a:pt x="365" y="46"/>
                  </a:lnTo>
                  <a:lnTo>
                    <a:pt x="368" y="62"/>
                  </a:lnTo>
                  <a:lnTo>
                    <a:pt x="372" y="79"/>
                  </a:lnTo>
                  <a:lnTo>
                    <a:pt x="368" y="96"/>
                  </a:lnTo>
                  <a:lnTo>
                    <a:pt x="360" y="112"/>
                  </a:lnTo>
                  <a:lnTo>
                    <a:pt x="352" y="127"/>
                  </a:lnTo>
                  <a:lnTo>
                    <a:pt x="327" y="131"/>
                  </a:lnTo>
                  <a:lnTo>
                    <a:pt x="324" y="112"/>
                  </a:lnTo>
                  <a:lnTo>
                    <a:pt x="308" y="114"/>
                  </a:lnTo>
                  <a:lnTo>
                    <a:pt x="292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89" y="144"/>
                  </a:lnTo>
                  <a:lnTo>
                    <a:pt x="75" y="146"/>
                  </a:lnTo>
                  <a:lnTo>
                    <a:pt x="89" y="149"/>
                  </a:lnTo>
                  <a:lnTo>
                    <a:pt x="103" y="153"/>
                  </a:lnTo>
                  <a:lnTo>
                    <a:pt x="118" y="155"/>
                  </a:lnTo>
                  <a:lnTo>
                    <a:pt x="133" y="159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4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3" y="184"/>
                  </a:lnTo>
                  <a:lnTo>
                    <a:pt x="248" y="187"/>
                  </a:lnTo>
                  <a:lnTo>
                    <a:pt x="263" y="190"/>
                  </a:lnTo>
                  <a:lnTo>
                    <a:pt x="277" y="193"/>
                  </a:lnTo>
                  <a:lnTo>
                    <a:pt x="292" y="197"/>
                  </a:lnTo>
                  <a:lnTo>
                    <a:pt x="307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2" y="192"/>
                  </a:lnTo>
                  <a:lnTo>
                    <a:pt x="383" y="187"/>
                  </a:lnTo>
                  <a:lnTo>
                    <a:pt x="421" y="182"/>
                  </a:lnTo>
                  <a:lnTo>
                    <a:pt x="464" y="175"/>
                  </a:lnTo>
                  <a:lnTo>
                    <a:pt x="511" y="168"/>
                  </a:lnTo>
                  <a:lnTo>
                    <a:pt x="559" y="160"/>
                  </a:lnTo>
                  <a:lnTo>
                    <a:pt x="610" y="152"/>
                  </a:lnTo>
                  <a:lnTo>
                    <a:pt x="660" y="145"/>
                  </a:lnTo>
                  <a:lnTo>
                    <a:pt x="709" y="137"/>
                  </a:lnTo>
                  <a:lnTo>
                    <a:pt x="755" y="129"/>
                  </a:lnTo>
                  <a:lnTo>
                    <a:pt x="799" y="122"/>
                  </a:lnTo>
                  <a:lnTo>
                    <a:pt x="836" y="116"/>
                  </a:lnTo>
                  <a:lnTo>
                    <a:pt x="868" y="110"/>
                  </a:lnTo>
                  <a:lnTo>
                    <a:pt x="892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5" y="78"/>
                  </a:lnTo>
                  <a:lnTo>
                    <a:pt x="748" y="72"/>
                  </a:lnTo>
                  <a:lnTo>
                    <a:pt x="752" y="68"/>
                  </a:lnTo>
                  <a:lnTo>
                    <a:pt x="991" y="106"/>
                  </a:lnTo>
                  <a:lnTo>
                    <a:pt x="301" y="2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48" name="Freeform 65"/>
            <p:cNvSpPr>
              <a:spLocks/>
            </p:cNvSpPr>
            <p:nvPr/>
          </p:nvSpPr>
          <p:spPr bwMode="auto">
            <a:xfrm>
              <a:off x="2794" y="3197"/>
              <a:ext cx="25" cy="63"/>
            </a:xfrm>
            <a:custGeom>
              <a:avLst/>
              <a:gdLst>
                <a:gd name="T0" fmla="*/ 1 w 50"/>
                <a:gd name="T1" fmla="*/ 1 h 126"/>
                <a:gd name="T2" fmla="*/ 1 w 50"/>
                <a:gd name="T3" fmla="*/ 1 h 126"/>
                <a:gd name="T4" fmla="*/ 1 w 50"/>
                <a:gd name="T5" fmla="*/ 1 h 126"/>
                <a:gd name="T6" fmla="*/ 1 w 50"/>
                <a:gd name="T7" fmla="*/ 1 h 126"/>
                <a:gd name="T8" fmla="*/ 1 w 50"/>
                <a:gd name="T9" fmla="*/ 1 h 126"/>
                <a:gd name="T10" fmla="*/ 1 w 50"/>
                <a:gd name="T11" fmla="*/ 1 h 126"/>
                <a:gd name="T12" fmla="*/ 1 w 50"/>
                <a:gd name="T13" fmla="*/ 1 h 126"/>
                <a:gd name="T14" fmla="*/ 1 w 50"/>
                <a:gd name="T15" fmla="*/ 1 h 126"/>
                <a:gd name="T16" fmla="*/ 1 w 50"/>
                <a:gd name="T17" fmla="*/ 1 h 126"/>
                <a:gd name="T18" fmla="*/ 1 w 50"/>
                <a:gd name="T19" fmla="*/ 1 h 126"/>
                <a:gd name="T20" fmla="*/ 1 w 50"/>
                <a:gd name="T21" fmla="*/ 1 h 126"/>
                <a:gd name="T22" fmla="*/ 1 w 50"/>
                <a:gd name="T23" fmla="*/ 1 h 126"/>
                <a:gd name="T24" fmla="*/ 1 w 50"/>
                <a:gd name="T25" fmla="*/ 1 h 126"/>
                <a:gd name="T26" fmla="*/ 1 w 50"/>
                <a:gd name="T27" fmla="*/ 1 h 126"/>
                <a:gd name="T28" fmla="*/ 0 w 50"/>
                <a:gd name="T29" fmla="*/ 1 h 126"/>
                <a:gd name="T30" fmla="*/ 1 w 50"/>
                <a:gd name="T31" fmla="*/ 1 h 126"/>
                <a:gd name="T32" fmla="*/ 1 w 50"/>
                <a:gd name="T33" fmla="*/ 1 h 126"/>
                <a:gd name="T34" fmla="*/ 1 w 50"/>
                <a:gd name="T35" fmla="*/ 0 h 126"/>
                <a:gd name="T36" fmla="*/ 1 w 50"/>
                <a:gd name="T37" fmla="*/ 1 h 1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0"/>
                <a:gd name="T58" fmla="*/ 0 h 126"/>
                <a:gd name="T59" fmla="*/ 50 w 50"/>
                <a:gd name="T60" fmla="*/ 126 h 1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0" h="126">
                  <a:moveTo>
                    <a:pt x="15" y="2"/>
                  </a:moveTo>
                  <a:lnTo>
                    <a:pt x="20" y="16"/>
                  </a:lnTo>
                  <a:lnTo>
                    <a:pt x="26" y="31"/>
                  </a:lnTo>
                  <a:lnTo>
                    <a:pt x="31" y="45"/>
                  </a:lnTo>
                  <a:lnTo>
                    <a:pt x="37" y="59"/>
                  </a:lnTo>
                  <a:lnTo>
                    <a:pt x="41" y="74"/>
                  </a:lnTo>
                  <a:lnTo>
                    <a:pt x="45" y="89"/>
                  </a:lnTo>
                  <a:lnTo>
                    <a:pt x="48" y="104"/>
                  </a:lnTo>
                  <a:lnTo>
                    <a:pt x="50" y="120"/>
                  </a:lnTo>
                  <a:lnTo>
                    <a:pt x="38" y="126"/>
                  </a:lnTo>
                  <a:lnTo>
                    <a:pt x="31" y="112"/>
                  </a:lnTo>
                  <a:lnTo>
                    <a:pt x="29" y="96"/>
                  </a:lnTo>
                  <a:lnTo>
                    <a:pt x="26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2" y="4"/>
                  </a:lnTo>
                  <a:lnTo>
                    <a:pt x="5" y="1"/>
                  </a:lnTo>
                  <a:lnTo>
                    <a:pt x="10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49" name="Freeform 66"/>
            <p:cNvSpPr>
              <a:spLocks/>
            </p:cNvSpPr>
            <p:nvPr/>
          </p:nvSpPr>
          <p:spPr bwMode="auto">
            <a:xfrm>
              <a:off x="2772" y="3198"/>
              <a:ext cx="28" cy="55"/>
            </a:xfrm>
            <a:custGeom>
              <a:avLst/>
              <a:gdLst>
                <a:gd name="T0" fmla="*/ 1 w 56"/>
                <a:gd name="T1" fmla="*/ 0 h 111"/>
                <a:gd name="T2" fmla="*/ 1 w 56"/>
                <a:gd name="T3" fmla="*/ 0 h 111"/>
                <a:gd name="T4" fmla="*/ 1 w 56"/>
                <a:gd name="T5" fmla="*/ 0 h 111"/>
                <a:gd name="T6" fmla="*/ 1 w 56"/>
                <a:gd name="T7" fmla="*/ 0 h 111"/>
                <a:gd name="T8" fmla="*/ 1 w 56"/>
                <a:gd name="T9" fmla="*/ 0 h 111"/>
                <a:gd name="T10" fmla="*/ 1 w 56"/>
                <a:gd name="T11" fmla="*/ 0 h 111"/>
                <a:gd name="T12" fmla="*/ 1 w 56"/>
                <a:gd name="T13" fmla="*/ 0 h 111"/>
                <a:gd name="T14" fmla="*/ 1 w 56"/>
                <a:gd name="T15" fmla="*/ 0 h 111"/>
                <a:gd name="T16" fmla="*/ 1 w 56"/>
                <a:gd name="T17" fmla="*/ 0 h 111"/>
                <a:gd name="T18" fmla="*/ 1 w 56"/>
                <a:gd name="T19" fmla="*/ 0 h 111"/>
                <a:gd name="T20" fmla="*/ 1 w 56"/>
                <a:gd name="T21" fmla="*/ 0 h 111"/>
                <a:gd name="T22" fmla="*/ 1 w 56"/>
                <a:gd name="T23" fmla="*/ 0 h 111"/>
                <a:gd name="T24" fmla="*/ 1 w 56"/>
                <a:gd name="T25" fmla="*/ 0 h 111"/>
                <a:gd name="T26" fmla="*/ 1 w 56"/>
                <a:gd name="T27" fmla="*/ 0 h 111"/>
                <a:gd name="T28" fmla="*/ 1 w 56"/>
                <a:gd name="T29" fmla="*/ 0 h 111"/>
                <a:gd name="T30" fmla="*/ 1 w 56"/>
                <a:gd name="T31" fmla="*/ 0 h 111"/>
                <a:gd name="T32" fmla="*/ 1 w 56"/>
                <a:gd name="T33" fmla="*/ 0 h 111"/>
                <a:gd name="T34" fmla="*/ 1 w 56"/>
                <a:gd name="T35" fmla="*/ 0 h 111"/>
                <a:gd name="T36" fmla="*/ 1 w 56"/>
                <a:gd name="T37" fmla="*/ 0 h 111"/>
                <a:gd name="T38" fmla="*/ 1 w 56"/>
                <a:gd name="T39" fmla="*/ 0 h 111"/>
                <a:gd name="T40" fmla="*/ 0 w 56"/>
                <a:gd name="T41" fmla="*/ 0 h 111"/>
                <a:gd name="T42" fmla="*/ 1 w 56"/>
                <a:gd name="T43" fmla="*/ 0 h 111"/>
                <a:gd name="T44" fmla="*/ 1 w 56"/>
                <a:gd name="T45" fmla="*/ 0 h 111"/>
                <a:gd name="T46" fmla="*/ 1 w 56"/>
                <a:gd name="T47" fmla="*/ 0 h 111"/>
                <a:gd name="T48" fmla="*/ 1 w 56"/>
                <a:gd name="T49" fmla="*/ 0 h 11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6"/>
                <a:gd name="T76" fmla="*/ 0 h 111"/>
                <a:gd name="T77" fmla="*/ 56 w 56"/>
                <a:gd name="T78" fmla="*/ 111 h 11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6" h="111">
                  <a:moveTo>
                    <a:pt x="13" y="0"/>
                  </a:moveTo>
                  <a:lnTo>
                    <a:pt x="20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8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1" y="109"/>
                  </a:lnTo>
                  <a:lnTo>
                    <a:pt x="47" y="111"/>
                  </a:lnTo>
                  <a:lnTo>
                    <a:pt x="44" y="111"/>
                  </a:lnTo>
                  <a:lnTo>
                    <a:pt x="38" y="98"/>
                  </a:lnTo>
                  <a:lnTo>
                    <a:pt x="33" y="86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3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5" y="4"/>
                  </a:lnTo>
                  <a:lnTo>
                    <a:pt x="8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50" name="Freeform 67"/>
            <p:cNvSpPr>
              <a:spLocks/>
            </p:cNvSpPr>
            <p:nvPr/>
          </p:nvSpPr>
          <p:spPr bwMode="auto">
            <a:xfrm>
              <a:off x="2749" y="3203"/>
              <a:ext cx="33" cy="55"/>
            </a:xfrm>
            <a:custGeom>
              <a:avLst/>
              <a:gdLst>
                <a:gd name="T0" fmla="*/ 1 w 66"/>
                <a:gd name="T1" fmla="*/ 0 h 109"/>
                <a:gd name="T2" fmla="*/ 1 w 66"/>
                <a:gd name="T3" fmla="*/ 1 h 109"/>
                <a:gd name="T4" fmla="*/ 1 w 66"/>
                <a:gd name="T5" fmla="*/ 1 h 109"/>
                <a:gd name="T6" fmla="*/ 1 w 66"/>
                <a:gd name="T7" fmla="*/ 1 h 109"/>
                <a:gd name="T8" fmla="*/ 1 w 66"/>
                <a:gd name="T9" fmla="*/ 1 h 109"/>
                <a:gd name="T10" fmla="*/ 1 w 66"/>
                <a:gd name="T11" fmla="*/ 1 h 109"/>
                <a:gd name="T12" fmla="*/ 1 w 66"/>
                <a:gd name="T13" fmla="*/ 1 h 109"/>
                <a:gd name="T14" fmla="*/ 1 w 66"/>
                <a:gd name="T15" fmla="*/ 1 h 109"/>
                <a:gd name="T16" fmla="*/ 1 w 66"/>
                <a:gd name="T17" fmla="*/ 1 h 109"/>
                <a:gd name="T18" fmla="*/ 1 w 66"/>
                <a:gd name="T19" fmla="*/ 1 h 109"/>
                <a:gd name="T20" fmla="*/ 1 w 66"/>
                <a:gd name="T21" fmla="*/ 1 h 109"/>
                <a:gd name="T22" fmla="*/ 1 w 66"/>
                <a:gd name="T23" fmla="*/ 1 h 109"/>
                <a:gd name="T24" fmla="*/ 1 w 66"/>
                <a:gd name="T25" fmla="*/ 1 h 109"/>
                <a:gd name="T26" fmla="*/ 1 w 66"/>
                <a:gd name="T27" fmla="*/ 1 h 109"/>
                <a:gd name="T28" fmla="*/ 1 w 66"/>
                <a:gd name="T29" fmla="*/ 1 h 109"/>
                <a:gd name="T30" fmla="*/ 1 w 66"/>
                <a:gd name="T31" fmla="*/ 1 h 109"/>
                <a:gd name="T32" fmla="*/ 1 w 66"/>
                <a:gd name="T33" fmla="*/ 1 h 109"/>
                <a:gd name="T34" fmla="*/ 1 w 66"/>
                <a:gd name="T35" fmla="*/ 1 h 109"/>
                <a:gd name="T36" fmla="*/ 1 w 66"/>
                <a:gd name="T37" fmla="*/ 1 h 109"/>
                <a:gd name="T38" fmla="*/ 1 w 66"/>
                <a:gd name="T39" fmla="*/ 1 h 109"/>
                <a:gd name="T40" fmla="*/ 0 w 66"/>
                <a:gd name="T41" fmla="*/ 1 h 109"/>
                <a:gd name="T42" fmla="*/ 0 w 66"/>
                <a:gd name="T43" fmla="*/ 0 h 109"/>
                <a:gd name="T44" fmla="*/ 1 w 66"/>
                <a:gd name="T45" fmla="*/ 0 h 10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6"/>
                <a:gd name="T70" fmla="*/ 0 h 109"/>
                <a:gd name="T71" fmla="*/ 66 w 66"/>
                <a:gd name="T72" fmla="*/ 109 h 10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6" h="109">
                  <a:moveTo>
                    <a:pt x="13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4" y="35"/>
                  </a:lnTo>
                  <a:lnTo>
                    <a:pt x="53" y="48"/>
                  </a:lnTo>
                  <a:lnTo>
                    <a:pt x="59" y="62"/>
                  </a:lnTo>
                  <a:lnTo>
                    <a:pt x="63" y="77"/>
                  </a:lnTo>
                  <a:lnTo>
                    <a:pt x="66" y="92"/>
                  </a:lnTo>
                  <a:lnTo>
                    <a:pt x="66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3" y="82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9" y="40"/>
                  </a:lnTo>
                  <a:lnTo>
                    <a:pt x="22" y="27"/>
                  </a:lnTo>
                  <a:lnTo>
                    <a:pt x="13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51" name="Freeform 68"/>
            <p:cNvSpPr>
              <a:spLocks/>
            </p:cNvSpPr>
            <p:nvPr/>
          </p:nvSpPr>
          <p:spPr bwMode="auto">
            <a:xfrm>
              <a:off x="2526" y="3215"/>
              <a:ext cx="253" cy="120"/>
            </a:xfrm>
            <a:custGeom>
              <a:avLst/>
              <a:gdLst>
                <a:gd name="T0" fmla="*/ 0 w 508"/>
                <a:gd name="T1" fmla="*/ 1 h 239"/>
                <a:gd name="T2" fmla="*/ 0 w 508"/>
                <a:gd name="T3" fmla="*/ 1 h 239"/>
                <a:gd name="T4" fmla="*/ 0 w 508"/>
                <a:gd name="T5" fmla="*/ 1 h 239"/>
                <a:gd name="T6" fmla="*/ 0 w 508"/>
                <a:gd name="T7" fmla="*/ 1 h 239"/>
                <a:gd name="T8" fmla="*/ 0 w 508"/>
                <a:gd name="T9" fmla="*/ 1 h 239"/>
                <a:gd name="T10" fmla="*/ 0 w 508"/>
                <a:gd name="T11" fmla="*/ 1 h 239"/>
                <a:gd name="T12" fmla="*/ 0 w 508"/>
                <a:gd name="T13" fmla="*/ 1 h 239"/>
                <a:gd name="T14" fmla="*/ 0 w 508"/>
                <a:gd name="T15" fmla="*/ 1 h 239"/>
                <a:gd name="T16" fmla="*/ 0 w 508"/>
                <a:gd name="T17" fmla="*/ 1 h 239"/>
                <a:gd name="T18" fmla="*/ 0 w 508"/>
                <a:gd name="T19" fmla="*/ 1 h 239"/>
                <a:gd name="T20" fmla="*/ 0 w 508"/>
                <a:gd name="T21" fmla="*/ 1 h 239"/>
                <a:gd name="T22" fmla="*/ 0 w 508"/>
                <a:gd name="T23" fmla="*/ 1 h 239"/>
                <a:gd name="T24" fmla="*/ 0 w 508"/>
                <a:gd name="T25" fmla="*/ 1 h 239"/>
                <a:gd name="T26" fmla="*/ 0 w 508"/>
                <a:gd name="T27" fmla="*/ 1 h 239"/>
                <a:gd name="T28" fmla="*/ 0 w 508"/>
                <a:gd name="T29" fmla="*/ 1 h 239"/>
                <a:gd name="T30" fmla="*/ 0 w 508"/>
                <a:gd name="T31" fmla="*/ 1 h 239"/>
                <a:gd name="T32" fmla="*/ 0 w 508"/>
                <a:gd name="T33" fmla="*/ 1 h 239"/>
                <a:gd name="T34" fmla="*/ 0 w 508"/>
                <a:gd name="T35" fmla="*/ 1 h 239"/>
                <a:gd name="T36" fmla="*/ 0 w 508"/>
                <a:gd name="T37" fmla="*/ 1 h 239"/>
                <a:gd name="T38" fmla="*/ 0 w 508"/>
                <a:gd name="T39" fmla="*/ 1 h 239"/>
                <a:gd name="T40" fmla="*/ 0 w 508"/>
                <a:gd name="T41" fmla="*/ 1 h 239"/>
                <a:gd name="T42" fmla="*/ 0 w 508"/>
                <a:gd name="T43" fmla="*/ 1 h 239"/>
                <a:gd name="T44" fmla="*/ 0 w 508"/>
                <a:gd name="T45" fmla="*/ 1 h 239"/>
                <a:gd name="T46" fmla="*/ 0 w 508"/>
                <a:gd name="T47" fmla="*/ 1 h 239"/>
                <a:gd name="T48" fmla="*/ 0 w 508"/>
                <a:gd name="T49" fmla="*/ 1 h 239"/>
                <a:gd name="T50" fmla="*/ 0 w 508"/>
                <a:gd name="T51" fmla="*/ 1 h 239"/>
                <a:gd name="T52" fmla="*/ 0 w 508"/>
                <a:gd name="T53" fmla="*/ 1 h 239"/>
                <a:gd name="T54" fmla="*/ 0 w 508"/>
                <a:gd name="T55" fmla="*/ 1 h 239"/>
                <a:gd name="T56" fmla="*/ 0 w 508"/>
                <a:gd name="T57" fmla="*/ 1 h 239"/>
                <a:gd name="T58" fmla="*/ 0 w 508"/>
                <a:gd name="T59" fmla="*/ 1 h 239"/>
                <a:gd name="T60" fmla="*/ 0 w 508"/>
                <a:gd name="T61" fmla="*/ 1 h 239"/>
                <a:gd name="T62" fmla="*/ 0 w 508"/>
                <a:gd name="T63" fmla="*/ 1 h 239"/>
                <a:gd name="T64" fmla="*/ 0 w 508"/>
                <a:gd name="T65" fmla="*/ 1 h 239"/>
                <a:gd name="T66" fmla="*/ 0 w 508"/>
                <a:gd name="T67" fmla="*/ 1 h 239"/>
                <a:gd name="T68" fmla="*/ 0 w 508"/>
                <a:gd name="T69" fmla="*/ 1 h 239"/>
                <a:gd name="T70" fmla="*/ 0 w 508"/>
                <a:gd name="T71" fmla="*/ 1 h 239"/>
                <a:gd name="T72" fmla="*/ 0 w 508"/>
                <a:gd name="T73" fmla="*/ 1 h 239"/>
                <a:gd name="T74" fmla="*/ 0 w 508"/>
                <a:gd name="T75" fmla="*/ 1 h 239"/>
                <a:gd name="T76" fmla="*/ 0 w 508"/>
                <a:gd name="T77" fmla="*/ 1 h 239"/>
                <a:gd name="T78" fmla="*/ 0 w 508"/>
                <a:gd name="T79" fmla="*/ 1 h 239"/>
                <a:gd name="T80" fmla="*/ 0 w 508"/>
                <a:gd name="T81" fmla="*/ 1 h 239"/>
                <a:gd name="T82" fmla="*/ 0 w 508"/>
                <a:gd name="T83" fmla="*/ 1 h 239"/>
                <a:gd name="T84" fmla="*/ 0 w 508"/>
                <a:gd name="T85" fmla="*/ 1 h 239"/>
                <a:gd name="T86" fmla="*/ 0 w 508"/>
                <a:gd name="T87" fmla="*/ 1 h 239"/>
                <a:gd name="T88" fmla="*/ 0 w 508"/>
                <a:gd name="T89" fmla="*/ 1 h 239"/>
                <a:gd name="T90" fmla="*/ 0 w 508"/>
                <a:gd name="T91" fmla="*/ 1 h 239"/>
                <a:gd name="T92" fmla="*/ 0 w 508"/>
                <a:gd name="T93" fmla="*/ 1 h 239"/>
                <a:gd name="T94" fmla="*/ 0 w 508"/>
                <a:gd name="T95" fmla="*/ 1 h 239"/>
                <a:gd name="T96" fmla="*/ 0 w 508"/>
                <a:gd name="T97" fmla="*/ 1 h 239"/>
                <a:gd name="T98" fmla="*/ 0 w 508"/>
                <a:gd name="T99" fmla="*/ 1 h 239"/>
                <a:gd name="T100" fmla="*/ 0 w 508"/>
                <a:gd name="T101" fmla="*/ 0 h 239"/>
                <a:gd name="T102" fmla="*/ 0 w 508"/>
                <a:gd name="T103" fmla="*/ 1 h 239"/>
                <a:gd name="T104" fmla="*/ 0 w 508"/>
                <a:gd name="T105" fmla="*/ 1 h 239"/>
                <a:gd name="T106" fmla="*/ 0 w 508"/>
                <a:gd name="T107" fmla="*/ 1 h 239"/>
                <a:gd name="T108" fmla="*/ 0 w 508"/>
                <a:gd name="T109" fmla="*/ 1 h 239"/>
                <a:gd name="T110" fmla="*/ 0 w 508"/>
                <a:gd name="T111" fmla="*/ 1 h 239"/>
                <a:gd name="T112" fmla="*/ 0 w 508"/>
                <a:gd name="T113" fmla="*/ 1 h 239"/>
                <a:gd name="T114" fmla="*/ 0 w 508"/>
                <a:gd name="T115" fmla="*/ 1 h 239"/>
                <a:gd name="T116" fmla="*/ 0 w 508"/>
                <a:gd name="T117" fmla="*/ 1 h 23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08"/>
                <a:gd name="T178" fmla="*/ 0 h 239"/>
                <a:gd name="T179" fmla="*/ 508 w 508"/>
                <a:gd name="T180" fmla="*/ 239 h 23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08" h="239">
                  <a:moveTo>
                    <a:pt x="462" y="40"/>
                  </a:moveTo>
                  <a:lnTo>
                    <a:pt x="471" y="63"/>
                  </a:lnTo>
                  <a:lnTo>
                    <a:pt x="480" y="86"/>
                  </a:lnTo>
                  <a:lnTo>
                    <a:pt x="487" y="110"/>
                  </a:lnTo>
                  <a:lnTo>
                    <a:pt x="494" y="135"/>
                  </a:lnTo>
                  <a:lnTo>
                    <a:pt x="499" y="159"/>
                  </a:lnTo>
                  <a:lnTo>
                    <a:pt x="503" y="183"/>
                  </a:lnTo>
                  <a:lnTo>
                    <a:pt x="506" y="208"/>
                  </a:lnTo>
                  <a:lnTo>
                    <a:pt x="508" y="233"/>
                  </a:lnTo>
                  <a:lnTo>
                    <a:pt x="501" y="237"/>
                  </a:lnTo>
                  <a:lnTo>
                    <a:pt x="494" y="239"/>
                  </a:lnTo>
                  <a:lnTo>
                    <a:pt x="488" y="239"/>
                  </a:lnTo>
                  <a:lnTo>
                    <a:pt x="483" y="238"/>
                  </a:lnTo>
                  <a:lnTo>
                    <a:pt x="478" y="235"/>
                  </a:lnTo>
                  <a:lnTo>
                    <a:pt x="473" y="230"/>
                  </a:lnTo>
                  <a:lnTo>
                    <a:pt x="470" y="224"/>
                  </a:lnTo>
                  <a:lnTo>
                    <a:pt x="468" y="218"/>
                  </a:lnTo>
                  <a:lnTo>
                    <a:pt x="464" y="211"/>
                  </a:lnTo>
                  <a:lnTo>
                    <a:pt x="463" y="204"/>
                  </a:lnTo>
                  <a:lnTo>
                    <a:pt x="462" y="197"/>
                  </a:lnTo>
                  <a:lnTo>
                    <a:pt x="462" y="189"/>
                  </a:lnTo>
                  <a:lnTo>
                    <a:pt x="447" y="190"/>
                  </a:lnTo>
                  <a:lnTo>
                    <a:pt x="432" y="192"/>
                  </a:lnTo>
                  <a:lnTo>
                    <a:pt x="416" y="196"/>
                  </a:lnTo>
                  <a:lnTo>
                    <a:pt x="400" y="199"/>
                  </a:lnTo>
                  <a:lnTo>
                    <a:pt x="382" y="203"/>
                  </a:lnTo>
                  <a:lnTo>
                    <a:pt x="364" y="207"/>
                  </a:lnTo>
                  <a:lnTo>
                    <a:pt x="346" y="212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9"/>
                  </a:lnTo>
                  <a:lnTo>
                    <a:pt x="328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0" y="180"/>
                  </a:lnTo>
                  <a:lnTo>
                    <a:pt x="397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7" y="162"/>
                  </a:lnTo>
                  <a:lnTo>
                    <a:pt x="462" y="155"/>
                  </a:lnTo>
                  <a:lnTo>
                    <a:pt x="461" y="133"/>
                  </a:lnTo>
                  <a:lnTo>
                    <a:pt x="457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6" y="4"/>
                  </a:lnTo>
                  <a:lnTo>
                    <a:pt x="424" y="0"/>
                  </a:lnTo>
                  <a:lnTo>
                    <a:pt x="432" y="1"/>
                  </a:lnTo>
                  <a:lnTo>
                    <a:pt x="438" y="4"/>
                  </a:lnTo>
                  <a:lnTo>
                    <a:pt x="443" y="9"/>
                  </a:lnTo>
                  <a:lnTo>
                    <a:pt x="448" y="15"/>
                  </a:lnTo>
                  <a:lnTo>
                    <a:pt x="452" y="21"/>
                  </a:lnTo>
                  <a:lnTo>
                    <a:pt x="455" y="27"/>
                  </a:lnTo>
                  <a:lnTo>
                    <a:pt x="458" y="34"/>
                  </a:lnTo>
                  <a:lnTo>
                    <a:pt x="462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52" name="Freeform 69"/>
            <p:cNvSpPr>
              <a:spLocks/>
            </p:cNvSpPr>
            <p:nvPr/>
          </p:nvSpPr>
          <p:spPr bwMode="auto">
            <a:xfrm>
              <a:off x="2373" y="3225"/>
              <a:ext cx="871" cy="420"/>
            </a:xfrm>
            <a:custGeom>
              <a:avLst/>
              <a:gdLst>
                <a:gd name="T0" fmla="*/ 3 w 1740"/>
                <a:gd name="T1" fmla="*/ 1 h 840"/>
                <a:gd name="T2" fmla="*/ 3 w 1740"/>
                <a:gd name="T3" fmla="*/ 1 h 840"/>
                <a:gd name="T4" fmla="*/ 3 w 1740"/>
                <a:gd name="T5" fmla="*/ 1 h 840"/>
                <a:gd name="T6" fmla="*/ 3 w 1740"/>
                <a:gd name="T7" fmla="*/ 2 h 840"/>
                <a:gd name="T8" fmla="*/ 3 w 1740"/>
                <a:gd name="T9" fmla="*/ 2 h 840"/>
                <a:gd name="T10" fmla="*/ 3 w 1740"/>
                <a:gd name="T11" fmla="*/ 1 h 840"/>
                <a:gd name="T12" fmla="*/ 3 w 1740"/>
                <a:gd name="T13" fmla="*/ 1 h 840"/>
                <a:gd name="T14" fmla="*/ 3 w 1740"/>
                <a:gd name="T15" fmla="*/ 2 h 840"/>
                <a:gd name="T16" fmla="*/ 3 w 1740"/>
                <a:gd name="T17" fmla="*/ 2 h 840"/>
                <a:gd name="T18" fmla="*/ 3 w 1740"/>
                <a:gd name="T19" fmla="*/ 2 h 840"/>
                <a:gd name="T20" fmla="*/ 3 w 1740"/>
                <a:gd name="T21" fmla="*/ 2 h 840"/>
                <a:gd name="T22" fmla="*/ 4 w 1740"/>
                <a:gd name="T23" fmla="*/ 2 h 840"/>
                <a:gd name="T24" fmla="*/ 4 w 1740"/>
                <a:gd name="T25" fmla="*/ 2 h 840"/>
                <a:gd name="T26" fmla="*/ 4 w 1740"/>
                <a:gd name="T27" fmla="*/ 2 h 840"/>
                <a:gd name="T28" fmla="*/ 4 w 1740"/>
                <a:gd name="T29" fmla="*/ 2 h 840"/>
                <a:gd name="T30" fmla="*/ 3 w 1740"/>
                <a:gd name="T31" fmla="*/ 2 h 840"/>
                <a:gd name="T32" fmla="*/ 3 w 1740"/>
                <a:gd name="T33" fmla="*/ 2 h 840"/>
                <a:gd name="T34" fmla="*/ 3 w 1740"/>
                <a:gd name="T35" fmla="*/ 2 h 840"/>
                <a:gd name="T36" fmla="*/ 3 w 1740"/>
                <a:gd name="T37" fmla="*/ 2 h 840"/>
                <a:gd name="T38" fmla="*/ 3 w 1740"/>
                <a:gd name="T39" fmla="*/ 2 h 840"/>
                <a:gd name="T40" fmla="*/ 3 w 1740"/>
                <a:gd name="T41" fmla="*/ 2 h 840"/>
                <a:gd name="T42" fmla="*/ 3 w 1740"/>
                <a:gd name="T43" fmla="*/ 2 h 840"/>
                <a:gd name="T44" fmla="*/ 2 w 1740"/>
                <a:gd name="T45" fmla="*/ 2 h 840"/>
                <a:gd name="T46" fmla="*/ 2 w 1740"/>
                <a:gd name="T47" fmla="*/ 1 h 840"/>
                <a:gd name="T48" fmla="*/ 2 w 1740"/>
                <a:gd name="T49" fmla="*/ 2 h 840"/>
                <a:gd name="T50" fmla="*/ 2 w 1740"/>
                <a:gd name="T51" fmla="*/ 2 h 840"/>
                <a:gd name="T52" fmla="*/ 2 w 1740"/>
                <a:gd name="T53" fmla="*/ 2 h 840"/>
                <a:gd name="T54" fmla="*/ 2 w 1740"/>
                <a:gd name="T55" fmla="*/ 2 h 840"/>
                <a:gd name="T56" fmla="*/ 2 w 1740"/>
                <a:gd name="T57" fmla="*/ 2 h 840"/>
                <a:gd name="T58" fmla="*/ 2 w 1740"/>
                <a:gd name="T59" fmla="*/ 2 h 840"/>
                <a:gd name="T60" fmla="*/ 2 w 1740"/>
                <a:gd name="T61" fmla="*/ 2 h 840"/>
                <a:gd name="T62" fmla="*/ 2 w 1740"/>
                <a:gd name="T63" fmla="*/ 1 h 840"/>
                <a:gd name="T64" fmla="*/ 2 w 1740"/>
                <a:gd name="T65" fmla="*/ 1 h 840"/>
                <a:gd name="T66" fmla="*/ 2 w 1740"/>
                <a:gd name="T67" fmla="*/ 1 h 840"/>
                <a:gd name="T68" fmla="*/ 2 w 1740"/>
                <a:gd name="T69" fmla="*/ 1 h 840"/>
                <a:gd name="T70" fmla="*/ 2 w 1740"/>
                <a:gd name="T71" fmla="*/ 1 h 840"/>
                <a:gd name="T72" fmla="*/ 1 w 1740"/>
                <a:gd name="T73" fmla="*/ 1 h 840"/>
                <a:gd name="T74" fmla="*/ 1 w 1740"/>
                <a:gd name="T75" fmla="*/ 1 h 840"/>
                <a:gd name="T76" fmla="*/ 0 w 1740"/>
                <a:gd name="T77" fmla="*/ 1 h 840"/>
                <a:gd name="T78" fmla="*/ 2 w 1740"/>
                <a:gd name="T79" fmla="*/ 1 h 840"/>
                <a:gd name="T80" fmla="*/ 2 w 1740"/>
                <a:gd name="T81" fmla="*/ 1 h 840"/>
                <a:gd name="T82" fmla="*/ 1 w 1740"/>
                <a:gd name="T83" fmla="*/ 1 h 840"/>
                <a:gd name="T84" fmla="*/ 1 w 1740"/>
                <a:gd name="T85" fmla="*/ 1 h 840"/>
                <a:gd name="T86" fmla="*/ 1 w 1740"/>
                <a:gd name="T87" fmla="*/ 1 h 840"/>
                <a:gd name="T88" fmla="*/ 2 w 1740"/>
                <a:gd name="T89" fmla="*/ 1 h 840"/>
                <a:gd name="T90" fmla="*/ 2 w 1740"/>
                <a:gd name="T91" fmla="*/ 1 h 840"/>
                <a:gd name="T92" fmla="*/ 2 w 1740"/>
                <a:gd name="T93" fmla="*/ 1 h 840"/>
                <a:gd name="T94" fmla="*/ 2 w 1740"/>
                <a:gd name="T95" fmla="*/ 1 h 840"/>
                <a:gd name="T96" fmla="*/ 2 w 1740"/>
                <a:gd name="T97" fmla="*/ 1 h 840"/>
                <a:gd name="T98" fmla="*/ 2 w 1740"/>
                <a:gd name="T99" fmla="*/ 1 h 840"/>
                <a:gd name="T100" fmla="*/ 2 w 1740"/>
                <a:gd name="T101" fmla="*/ 1 h 840"/>
                <a:gd name="T102" fmla="*/ 3 w 1740"/>
                <a:gd name="T103" fmla="*/ 2 h 840"/>
                <a:gd name="T104" fmla="*/ 3 w 1740"/>
                <a:gd name="T105" fmla="*/ 2 h 840"/>
                <a:gd name="T106" fmla="*/ 3 w 1740"/>
                <a:gd name="T107" fmla="*/ 2 h 840"/>
                <a:gd name="T108" fmla="*/ 3 w 1740"/>
                <a:gd name="T109" fmla="*/ 1 h 840"/>
                <a:gd name="T110" fmla="*/ 3 w 1740"/>
                <a:gd name="T111" fmla="*/ 1 h 84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40"/>
                <a:gd name="T169" fmla="*/ 0 h 840"/>
                <a:gd name="T170" fmla="*/ 1740 w 1740"/>
                <a:gd name="T171" fmla="*/ 840 h 84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40" h="840">
                  <a:moveTo>
                    <a:pt x="1494" y="6"/>
                  </a:moveTo>
                  <a:lnTo>
                    <a:pt x="1494" y="12"/>
                  </a:lnTo>
                  <a:lnTo>
                    <a:pt x="1491" y="19"/>
                  </a:lnTo>
                  <a:lnTo>
                    <a:pt x="1486" y="28"/>
                  </a:lnTo>
                  <a:lnTo>
                    <a:pt x="1480" y="37"/>
                  </a:lnTo>
                  <a:lnTo>
                    <a:pt x="1473" y="45"/>
                  </a:lnTo>
                  <a:lnTo>
                    <a:pt x="1467" y="52"/>
                  </a:lnTo>
                  <a:lnTo>
                    <a:pt x="1463" y="57"/>
                  </a:lnTo>
                  <a:lnTo>
                    <a:pt x="1462" y="59"/>
                  </a:lnTo>
                  <a:lnTo>
                    <a:pt x="1364" y="382"/>
                  </a:lnTo>
                  <a:lnTo>
                    <a:pt x="1357" y="396"/>
                  </a:lnTo>
                  <a:lnTo>
                    <a:pt x="1356" y="409"/>
                  </a:lnTo>
                  <a:lnTo>
                    <a:pt x="1358" y="422"/>
                  </a:lnTo>
                  <a:lnTo>
                    <a:pt x="1362" y="436"/>
                  </a:lnTo>
                  <a:lnTo>
                    <a:pt x="1369" y="450"/>
                  </a:lnTo>
                  <a:lnTo>
                    <a:pt x="1375" y="464"/>
                  </a:lnTo>
                  <a:lnTo>
                    <a:pt x="1381" y="477"/>
                  </a:lnTo>
                  <a:lnTo>
                    <a:pt x="1384" y="492"/>
                  </a:lnTo>
                  <a:lnTo>
                    <a:pt x="1387" y="513"/>
                  </a:lnTo>
                  <a:lnTo>
                    <a:pt x="1386" y="534"/>
                  </a:lnTo>
                  <a:lnTo>
                    <a:pt x="1377" y="552"/>
                  </a:lnTo>
                  <a:lnTo>
                    <a:pt x="1361" y="564"/>
                  </a:lnTo>
                  <a:lnTo>
                    <a:pt x="1353" y="561"/>
                  </a:lnTo>
                  <a:lnTo>
                    <a:pt x="1351" y="552"/>
                  </a:lnTo>
                  <a:lnTo>
                    <a:pt x="1351" y="544"/>
                  </a:lnTo>
                  <a:lnTo>
                    <a:pt x="1351" y="540"/>
                  </a:lnTo>
                  <a:lnTo>
                    <a:pt x="1358" y="529"/>
                  </a:lnTo>
                  <a:lnTo>
                    <a:pt x="1359" y="518"/>
                  </a:lnTo>
                  <a:lnTo>
                    <a:pt x="1358" y="506"/>
                  </a:lnTo>
                  <a:lnTo>
                    <a:pt x="1353" y="495"/>
                  </a:lnTo>
                  <a:lnTo>
                    <a:pt x="1349" y="485"/>
                  </a:lnTo>
                  <a:lnTo>
                    <a:pt x="1343" y="476"/>
                  </a:lnTo>
                  <a:lnTo>
                    <a:pt x="1336" y="469"/>
                  </a:lnTo>
                  <a:lnTo>
                    <a:pt x="1328" y="464"/>
                  </a:lnTo>
                  <a:lnTo>
                    <a:pt x="1321" y="479"/>
                  </a:lnTo>
                  <a:lnTo>
                    <a:pt x="1313" y="493"/>
                  </a:lnTo>
                  <a:lnTo>
                    <a:pt x="1304" y="507"/>
                  </a:lnTo>
                  <a:lnTo>
                    <a:pt x="1295" y="521"/>
                  </a:lnTo>
                  <a:lnTo>
                    <a:pt x="1285" y="535"/>
                  </a:lnTo>
                  <a:lnTo>
                    <a:pt x="1274" y="549"/>
                  </a:lnTo>
                  <a:lnTo>
                    <a:pt x="1263" y="561"/>
                  </a:lnTo>
                  <a:lnTo>
                    <a:pt x="1251" y="573"/>
                  </a:lnTo>
                  <a:lnTo>
                    <a:pt x="1267" y="597"/>
                  </a:lnTo>
                  <a:lnTo>
                    <a:pt x="1284" y="620"/>
                  </a:lnTo>
                  <a:lnTo>
                    <a:pt x="1303" y="642"/>
                  </a:lnTo>
                  <a:lnTo>
                    <a:pt x="1322" y="663"/>
                  </a:lnTo>
                  <a:lnTo>
                    <a:pt x="1342" y="682"/>
                  </a:lnTo>
                  <a:lnTo>
                    <a:pt x="1362" y="702"/>
                  </a:lnTo>
                  <a:lnTo>
                    <a:pt x="1384" y="719"/>
                  </a:lnTo>
                  <a:lnTo>
                    <a:pt x="1407" y="737"/>
                  </a:lnTo>
                  <a:lnTo>
                    <a:pt x="1430" y="752"/>
                  </a:lnTo>
                  <a:lnTo>
                    <a:pt x="1455" y="765"/>
                  </a:lnTo>
                  <a:lnTo>
                    <a:pt x="1480" y="777"/>
                  </a:lnTo>
                  <a:lnTo>
                    <a:pt x="1505" y="788"/>
                  </a:lnTo>
                  <a:lnTo>
                    <a:pt x="1531" y="797"/>
                  </a:lnTo>
                  <a:lnTo>
                    <a:pt x="1557" y="805"/>
                  </a:lnTo>
                  <a:lnTo>
                    <a:pt x="1585" y="810"/>
                  </a:lnTo>
                  <a:lnTo>
                    <a:pt x="1612" y="814"/>
                  </a:lnTo>
                  <a:lnTo>
                    <a:pt x="1629" y="815"/>
                  </a:lnTo>
                  <a:lnTo>
                    <a:pt x="1645" y="816"/>
                  </a:lnTo>
                  <a:lnTo>
                    <a:pt x="1661" y="816"/>
                  </a:lnTo>
                  <a:lnTo>
                    <a:pt x="1677" y="815"/>
                  </a:lnTo>
                  <a:lnTo>
                    <a:pt x="1693" y="814"/>
                  </a:lnTo>
                  <a:lnTo>
                    <a:pt x="1709" y="813"/>
                  </a:lnTo>
                  <a:lnTo>
                    <a:pt x="1725" y="811"/>
                  </a:lnTo>
                  <a:lnTo>
                    <a:pt x="1740" y="811"/>
                  </a:lnTo>
                  <a:lnTo>
                    <a:pt x="1738" y="816"/>
                  </a:lnTo>
                  <a:lnTo>
                    <a:pt x="1734" y="820"/>
                  </a:lnTo>
                  <a:lnTo>
                    <a:pt x="1730" y="822"/>
                  </a:lnTo>
                  <a:lnTo>
                    <a:pt x="1724" y="824"/>
                  </a:lnTo>
                  <a:lnTo>
                    <a:pt x="1718" y="825"/>
                  </a:lnTo>
                  <a:lnTo>
                    <a:pt x="1714" y="828"/>
                  </a:lnTo>
                  <a:lnTo>
                    <a:pt x="1708" y="830"/>
                  </a:lnTo>
                  <a:lnTo>
                    <a:pt x="1703" y="832"/>
                  </a:lnTo>
                  <a:lnTo>
                    <a:pt x="1656" y="838"/>
                  </a:lnTo>
                  <a:lnTo>
                    <a:pt x="1611" y="840"/>
                  </a:lnTo>
                  <a:lnTo>
                    <a:pt x="1569" y="839"/>
                  </a:lnTo>
                  <a:lnTo>
                    <a:pt x="1528" y="835"/>
                  </a:lnTo>
                  <a:lnTo>
                    <a:pt x="1491" y="828"/>
                  </a:lnTo>
                  <a:lnTo>
                    <a:pt x="1457" y="817"/>
                  </a:lnTo>
                  <a:lnTo>
                    <a:pt x="1425" y="806"/>
                  </a:lnTo>
                  <a:lnTo>
                    <a:pt x="1394" y="791"/>
                  </a:lnTo>
                  <a:lnTo>
                    <a:pt x="1366" y="773"/>
                  </a:lnTo>
                  <a:lnTo>
                    <a:pt x="1339" y="754"/>
                  </a:lnTo>
                  <a:lnTo>
                    <a:pt x="1315" y="733"/>
                  </a:lnTo>
                  <a:lnTo>
                    <a:pt x="1293" y="710"/>
                  </a:lnTo>
                  <a:lnTo>
                    <a:pt x="1273" y="687"/>
                  </a:lnTo>
                  <a:lnTo>
                    <a:pt x="1254" y="662"/>
                  </a:lnTo>
                  <a:lnTo>
                    <a:pt x="1237" y="635"/>
                  </a:lnTo>
                  <a:lnTo>
                    <a:pt x="1221" y="608"/>
                  </a:lnTo>
                  <a:lnTo>
                    <a:pt x="1215" y="602"/>
                  </a:lnTo>
                  <a:lnTo>
                    <a:pt x="1209" y="599"/>
                  </a:lnTo>
                  <a:lnTo>
                    <a:pt x="1201" y="599"/>
                  </a:lnTo>
                  <a:lnTo>
                    <a:pt x="1193" y="603"/>
                  </a:lnTo>
                  <a:lnTo>
                    <a:pt x="1185" y="606"/>
                  </a:lnTo>
                  <a:lnTo>
                    <a:pt x="1176" y="611"/>
                  </a:lnTo>
                  <a:lnTo>
                    <a:pt x="1168" y="614"/>
                  </a:lnTo>
                  <a:lnTo>
                    <a:pt x="1160" y="617"/>
                  </a:lnTo>
                  <a:lnTo>
                    <a:pt x="1138" y="620"/>
                  </a:lnTo>
                  <a:lnTo>
                    <a:pt x="1118" y="628"/>
                  </a:lnTo>
                  <a:lnTo>
                    <a:pt x="1099" y="639"/>
                  </a:lnTo>
                  <a:lnTo>
                    <a:pt x="1081" y="652"/>
                  </a:lnTo>
                  <a:lnTo>
                    <a:pt x="1065" y="667"/>
                  </a:lnTo>
                  <a:lnTo>
                    <a:pt x="1052" y="685"/>
                  </a:lnTo>
                  <a:lnTo>
                    <a:pt x="1039" y="702"/>
                  </a:lnTo>
                  <a:lnTo>
                    <a:pt x="1028" y="719"/>
                  </a:lnTo>
                  <a:lnTo>
                    <a:pt x="1028" y="710"/>
                  </a:lnTo>
                  <a:lnTo>
                    <a:pt x="1033" y="680"/>
                  </a:lnTo>
                  <a:lnTo>
                    <a:pt x="1042" y="646"/>
                  </a:lnTo>
                  <a:lnTo>
                    <a:pt x="1057" y="617"/>
                  </a:lnTo>
                  <a:lnTo>
                    <a:pt x="1034" y="608"/>
                  </a:lnTo>
                  <a:lnTo>
                    <a:pt x="1012" y="595"/>
                  </a:lnTo>
                  <a:lnTo>
                    <a:pt x="990" y="581"/>
                  </a:lnTo>
                  <a:lnTo>
                    <a:pt x="970" y="565"/>
                  </a:lnTo>
                  <a:lnTo>
                    <a:pt x="949" y="548"/>
                  </a:lnTo>
                  <a:lnTo>
                    <a:pt x="928" y="529"/>
                  </a:lnTo>
                  <a:lnTo>
                    <a:pt x="910" y="511"/>
                  </a:lnTo>
                  <a:lnTo>
                    <a:pt x="891" y="492"/>
                  </a:lnTo>
                  <a:lnTo>
                    <a:pt x="871" y="496"/>
                  </a:lnTo>
                  <a:lnTo>
                    <a:pt x="849" y="502"/>
                  </a:lnTo>
                  <a:lnTo>
                    <a:pt x="829" y="507"/>
                  </a:lnTo>
                  <a:lnTo>
                    <a:pt x="808" y="514"/>
                  </a:lnTo>
                  <a:lnTo>
                    <a:pt x="789" y="522"/>
                  </a:lnTo>
                  <a:lnTo>
                    <a:pt x="769" y="530"/>
                  </a:lnTo>
                  <a:lnTo>
                    <a:pt x="751" y="541"/>
                  </a:lnTo>
                  <a:lnTo>
                    <a:pt x="732" y="552"/>
                  </a:lnTo>
                  <a:lnTo>
                    <a:pt x="714" y="564"/>
                  </a:lnTo>
                  <a:lnTo>
                    <a:pt x="697" y="576"/>
                  </a:lnTo>
                  <a:lnTo>
                    <a:pt x="679" y="590"/>
                  </a:lnTo>
                  <a:lnTo>
                    <a:pt x="663" y="604"/>
                  </a:lnTo>
                  <a:lnTo>
                    <a:pt x="647" y="620"/>
                  </a:lnTo>
                  <a:lnTo>
                    <a:pt x="632" y="636"/>
                  </a:lnTo>
                  <a:lnTo>
                    <a:pt x="617" y="654"/>
                  </a:lnTo>
                  <a:lnTo>
                    <a:pt x="603" y="671"/>
                  </a:lnTo>
                  <a:lnTo>
                    <a:pt x="595" y="684"/>
                  </a:lnTo>
                  <a:lnTo>
                    <a:pt x="587" y="697"/>
                  </a:lnTo>
                  <a:lnTo>
                    <a:pt x="580" y="711"/>
                  </a:lnTo>
                  <a:lnTo>
                    <a:pt x="575" y="724"/>
                  </a:lnTo>
                  <a:lnTo>
                    <a:pt x="569" y="738"/>
                  </a:lnTo>
                  <a:lnTo>
                    <a:pt x="563" y="752"/>
                  </a:lnTo>
                  <a:lnTo>
                    <a:pt x="559" y="767"/>
                  </a:lnTo>
                  <a:lnTo>
                    <a:pt x="554" y="780"/>
                  </a:lnTo>
                  <a:lnTo>
                    <a:pt x="546" y="775"/>
                  </a:lnTo>
                  <a:lnTo>
                    <a:pt x="541" y="765"/>
                  </a:lnTo>
                  <a:lnTo>
                    <a:pt x="539" y="755"/>
                  </a:lnTo>
                  <a:lnTo>
                    <a:pt x="536" y="745"/>
                  </a:lnTo>
                  <a:lnTo>
                    <a:pt x="536" y="710"/>
                  </a:lnTo>
                  <a:lnTo>
                    <a:pt x="541" y="679"/>
                  </a:lnTo>
                  <a:lnTo>
                    <a:pt x="553" y="649"/>
                  </a:lnTo>
                  <a:lnTo>
                    <a:pt x="570" y="621"/>
                  </a:lnTo>
                  <a:lnTo>
                    <a:pt x="590" y="596"/>
                  </a:lnTo>
                  <a:lnTo>
                    <a:pt x="614" y="573"/>
                  </a:lnTo>
                  <a:lnTo>
                    <a:pt x="639" y="552"/>
                  </a:lnTo>
                  <a:lnTo>
                    <a:pt x="667" y="533"/>
                  </a:lnTo>
                  <a:lnTo>
                    <a:pt x="678" y="526"/>
                  </a:lnTo>
                  <a:lnTo>
                    <a:pt x="691" y="520"/>
                  </a:lnTo>
                  <a:lnTo>
                    <a:pt x="703" y="514"/>
                  </a:lnTo>
                  <a:lnTo>
                    <a:pt x="715" y="508"/>
                  </a:lnTo>
                  <a:lnTo>
                    <a:pt x="728" y="504"/>
                  </a:lnTo>
                  <a:lnTo>
                    <a:pt x="741" y="499"/>
                  </a:lnTo>
                  <a:lnTo>
                    <a:pt x="753" y="495"/>
                  </a:lnTo>
                  <a:lnTo>
                    <a:pt x="766" y="490"/>
                  </a:lnTo>
                  <a:lnTo>
                    <a:pt x="779" y="487"/>
                  </a:lnTo>
                  <a:lnTo>
                    <a:pt x="791" y="483"/>
                  </a:lnTo>
                  <a:lnTo>
                    <a:pt x="805" y="479"/>
                  </a:lnTo>
                  <a:lnTo>
                    <a:pt x="818" y="475"/>
                  </a:lnTo>
                  <a:lnTo>
                    <a:pt x="832" y="472"/>
                  </a:lnTo>
                  <a:lnTo>
                    <a:pt x="844" y="468"/>
                  </a:lnTo>
                  <a:lnTo>
                    <a:pt x="858" y="465"/>
                  </a:lnTo>
                  <a:lnTo>
                    <a:pt x="871" y="461"/>
                  </a:lnTo>
                  <a:lnTo>
                    <a:pt x="865" y="449"/>
                  </a:lnTo>
                  <a:lnTo>
                    <a:pt x="858" y="435"/>
                  </a:lnTo>
                  <a:lnTo>
                    <a:pt x="851" y="421"/>
                  </a:lnTo>
                  <a:lnTo>
                    <a:pt x="844" y="408"/>
                  </a:lnTo>
                  <a:lnTo>
                    <a:pt x="837" y="394"/>
                  </a:lnTo>
                  <a:lnTo>
                    <a:pt x="832" y="381"/>
                  </a:lnTo>
                  <a:lnTo>
                    <a:pt x="825" y="366"/>
                  </a:lnTo>
                  <a:lnTo>
                    <a:pt x="820" y="352"/>
                  </a:lnTo>
                  <a:lnTo>
                    <a:pt x="579" y="430"/>
                  </a:lnTo>
                  <a:lnTo>
                    <a:pt x="571" y="427"/>
                  </a:lnTo>
                  <a:lnTo>
                    <a:pt x="552" y="419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4"/>
                  </a:lnTo>
                  <a:lnTo>
                    <a:pt x="287" y="325"/>
                  </a:lnTo>
                  <a:lnTo>
                    <a:pt x="233" y="307"/>
                  </a:lnTo>
                  <a:lnTo>
                    <a:pt x="181" y="290"/>
                  </a:lnTo>
                  <a:lnTo>
                    <a:pt x="132" y="273"/>
                  </a:lnTo>
                  <a:lnTo>
                    <a:pt x="89" y="258"/>
                  </a:lnTo>
                  <a:lnTo>
                    <a:pt x="53" y="246"/>
                  </a:lnTo>
                  <a:lnTo>
                    <a:pt x="24" y="237"/>
                  </a:lnTo>
                  <a:lnTo>
                    <a:pt x="7" y="231"/>
                  </a:lnTo>
                  <a:lnTo>
                    <a:pt x="0" y="229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2" y="321"/>
                  </a:lnTo>
                  <a:lnTo>
                    <a:pt x="807" y="306"/>
                  </a:lnTo>
                  <a:lnTo>
                    <a:pt x="805" y="288"/>
                  </a:lnTo>
                  <a:lnTo>
                    <a:pt x="799" y="275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2" y="341"/>
                  </a:lnTo>
                  <a:lnTo>
                    <a:pt x="552" y="337"/>
                  </a:lnTo>
                  <a:lnTo>
                    <a:pt x="523" y="330"/>
                  </a:lnTo>
                  <a:lnTo>
                    <a:pt x="485" y="321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6"/>
                  </a:lnTo>
                  <a:lnTo>
                    <a:pt x="187" y="230"/>
                  </a:lnTo>
                  <a:lnTo>
                    <a:pt x="139" y="214"/>
                  </a:lnTo>
                  <a:lnTo>
                    <a:pt x="97" y="201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5"/>
                  </a:lnTo>
                  <a:lnTo>
                    <a:pt x="785" y="243"/>
                  </a:lnTo>
                  <a:lnTo>
                    <a:pt x="794" y="237"/>
                  </a:lnTo>
                  <a:lnTo>
                    <a:pt x="805" y="229"/>
                  </a:lnTo>
                  <a:lnTo>
                    <a:pt x="819" y="220"/>
                  </a:lnTo>
                  <a:lnTo>
                    <a:pt x="834" y="212"/>
                  </a:lnTo>
                  <a:lnTo>
                    <a:pt x="849" y="204"/>
                  </a:lnTo>
                  <a:lnTo>
                    <a:pt x="864" y="196"/>
                  </a:lnTo>
                  <a:lnTo>
                    <a:pt x="876" y="190"/>
                  </a:lnTo>
                  <a:lnTo>
                    <a:pt x="888" y="186"/>
                  </a:lnTo>
                  <a:lnTo>
                    <a:pt x="891" y="193"/>
                  </a:lnTo>
                  <a:lnTo>
                    <a:pt x="890" y="200"/>
                  </a:lnTo>
                  <a:lnTo>
                    <a:pt x="886" y="205"/>
                  </a:lnTo>
                  <a:lnTo>
                    <a:pt x="880" y="212"/>
                  </a:lnTo>
                  <a:lnTo>
                    <a:pt x="874" y="218"/>
                  </a:lnTo>
                  <a:lnTo>
                    <a:pt x="867" y="224"/>
                  </a:lnTo>
                  <a:lnTo>
                    <a:pt x="861" y="230"/>
                  </a:lnTo>
                  <a:lnTo>
                    <a:pt x="858" y="237"/>
                  </a:lnTo>
                  <a:lnTo>
                    <a:pt x="848" y="254"/>
                  </a:lnTo>
                  <a:lnTo>
                    <a:pt x="842" y="269"/>
                  </a:lnTo>
                  <a:lnTo>
                    <a:pt x="842" y="284"/>
                  </a:lnTo>
                  <a:lnTo>
                    <a:pt x="845" y="300"/>
                  </a:lnTo>
                  <a:lnTo>
                    <a:pt x="852" y="316"/>
                  </a:lnTo>
                  <a:lnTo>
                    <a:pt x="861" y="333"/>
                  </a:lnTo>
                  <a:lnTo>
                    <a:pt x="873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2" y="447"/>
                  </a:lnTo>
                  <a:lnTo>
                    <a:pt x="949" y="469"/>
                  </a:lnTo>
                  <a:lnTo>
                    <a:pt x="966" y="491"/>
                  </a:lnTo>
                  <a:lnTo>
                    <a:pt x="985" y="513"/>
                  </a:lnTo>
                  <a:lnTo>
                    <a:pt x="1005" y="533"/>
                  </a:lnTo>
                  <a:lnTo>
                    <a:pt x="1026" y="552"/>
                  </a:lnTo>
                  <a:lnTo>
                    <a:pt x="1040" y="558"/>
                  </a:lnTo>
                  <a:lnTo>
                    <a:pt x="1055" y="564"/>
                  </a:lnTo>
                  <a:lnTo>
                    <a:pt x="1069" y="568"/>
                  </a:lnTo>
                  <a:lnTo>
                    <a:pt x="1084" y="573"/>
                  </a:lnTo>
                  <a:lnTo>
                    <a:pt x="1100" y="575"/>
                  </a:lnTo>
                  <a:lnTo>
                    <a:pt x="1115" y="576"/>
                  </a:lnTo>
                  <a:lnTo>
                    <a:pt x="1131" y="575"/>
                  </a:lnTo>
                  <a:lnTo>
                    <a:pt x="1147" y="573"/>
                  </a:lnTo>
                  <a:lnTo>
                    <a:pt x="1169" y="561"/>
                  </a:lnTo>
                  <a:lnTo>
                    <a:pt x="1190" y="548"/>
                  </a:lnTo>
                  <a:lnTo>
                    <a:pt x="1209" y="533"/>
                  </a:lnTo>
                  <a:lnTo>
                    <a:pt x="1229" y="514"/>
                  </a:lnTo>
                  <a:lnTo>
                    <a:pt x="1246" y="496"/>
                  </a:lnTo>
                  <a:lnTo>
                    <a:pt x="1262" y="476"/>
                  </a:lnTo>
                  <a:lnTo>
                    <a:pt x="1276" y="454"/>
                  </a:lnTo>
                  <a:lnTo>
                    <a:pt x="1288" y="432"/>
                  </a:lnTo>
                  <a:lnTo>
                    <a:pt x="1422" y="34"/>
                  </a:lnTo>
                  <a:lnTo>
                    <a:pt x="1429" y="27"/>
                  </a:lnTo>
                  <a:lnTo>
                    <a:pt x="1437" y="19"/>
                  </a:lnTo>
                  <a:lnTo>
                    <a:pt x="1445" y="12"/>
                  </a:lnTo>
                  <a:lnTo>
                    <a:pt x="1453" y="6"/>
                  </a:lnTo>
                  <a:lnTo>
                    <a:pt x="1463" y="2"/>
                  </a:lnTo>
                  <a:lnTo>
                    <a:pt x="1473" y="0"/>
                  </a:lnTo>
                  <a:lnTo>
                    <a:pt x="1483" y="2"/>
                  </a:lnTo>
                  <a:lnTo>
                    <a:pt x="149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53" name="Freeform 70"/>
            <p:cNvSpPr>
              <a:spLocks/>
            </p:cNvSpPr>
            <p:nvPr/>
          </p:nvSpPr>
          <p:spPr bwMode="auto">
            <a:xfrm>
              <a:off x="3106" y="3227"/>
              <a:ext cx="361" cy="452"/>
            </a:xfrm>
            <a:custGeom>
              <a:avLst/>
              <a:gdLst>
                <a:gd name="T0" fmla="*/ 1 w 722"/>
                <a:gd name="T1" fmla="*/ 2 h 903"/>
                <a:gd name="T2" fmla="*/ 1 w 722"/>
                <a:gd name="T3" fmla="*/ 1 h 903"/>
                <a:gd name="T4" fmla="*/ 1 w 722"/>
                <a:gd name="T5" fmla="*/ 1 h 903"/>
                <a:gd name="T6" fmla="*/ 1 w 722"/>
                <a:gd name="T7" fmla="*/ 1 h 903"/>
                <a:gd name="T8" fmla="*/ 1 w 722"/>
                <a:gd name="T9" fmla="*/ 2 h 903"/>
                <a:gd name="T10" fmla="*/ 1 w 722"/>
                <a:gd name="T11" fmla="*/ 2 h 903"/>
                <a:gd name="T12" fmla="*/ 1 w 722"/>
                <a:gd name="T13" fmla="*/ 1 h 903"/>
                <a:gd name="T14" fmla="*/ 1 w 722"/>
                <a:gd name="T15" fmla="*/ 1 h 903"/>
                <a:gd name="T16" fmla="*/ 1 w 722"/>
                <a:gd name="T17" fmla="*/ 1 h 903"/>
                <a:gd name="T18" fmla="*/ 1 w 722"/>
                <a:gd name="T19" fmla="*/ 1 h 903"/>
                <a:gd name="T20" fmla="*/ 1 w 722"/>
                <a:gd name="T21" fmla="*/ 1 h 903"/>
                <a:gd name="T22" fmla="*/ 1 w 722"/>
                <a:gd name="T23" fmla="*/ 1 h 903"/>
                <a:gd name="T24" fmla="*/ 1 w 722"/>
                <a:gd name="T25" fmla="*/ 1 h 903"/>
                <a:gd name="T26" fmla="*/ 1 w 722"/>
                <a:gd name="T27" fmla="*/ 1 h 903"/>
                <a:gd name="T28" fmla="*/ 1 w 722"/>
                <a:gd name="T29" fmla="*/ 1 h 903"/>
                <a:gd name="T30" fmla="*/ 1 w 722"/>
                <a:gd name="T31" fmla="*/ 1 h 903"/>
                <a:gd name="T32" fmla="*/ 1 w 722"/>
                <a:gd name="T33" fmla="*/ 2 h 903"/>
                <a:gd name="T34" fmla="*/ 1 w 722"/>
                <a:gd name="T35" fmla="*/ 2 h 903"/>
                <a:gd name="T36" fmla="*/ 1 w 722"/>
                <a:gd name="T37" fmla="*/ 2 h 903"/>
                <a:gd name="T38" fmla="*/ 1 w 722"/>
                <a:gd name="T39" fmla="*/ 2 h 903"/>
                <a:gd name="T40" fmla="*/ 1 w 722"/>
                <a:gd name="T41" fmla="*/ 2 h 903"/>
                <a:gd name="T42" fmla="*/ 1 w 722"/>
                <a:gd name="T43" fmla="*/ 2 h 903"/>
                <a:gd name="T44" fmla="*/ 1 w 722"/>
                <a:gd name="T45" fmla="*/ 2 h 903"/>
                <a:gd name="T46" fmla="*/ 1 w 722"/>
                <a:gd name="T47" fmla="*/ 2 h 903"/>
                <a:gd name="T48" fmla="*/ 1 w 722"/>
                <a:gd name="T49" fmla="*/ 2 h 903"/>
                <a:gd name="T50" fmla="*/ 1 w 722"/>
                <a:gd name="T51" fmla="*/ 2 h 903"/>
                <a:gd name="T52" fmla="*/ 1 w 722"/>
                <a:gd name="T53" fmla="*/ 2 h 903"/>
                <a:gd name="T54" fmla="*/ 1 w 722"/>
                <a:gd name="T55" fmla="*/ 2 h 903"/>
                <a:gd name="T56" fmla="*/ 1 w 722"/>
                <a:gd name="T57" fmla="*/ 2 h 903"/>
                <a:gd name="T58" fmla="*/ 1 w 722"/>
                <a:gd name="T59" fmla="*/ 1 h 903"/>
                <a:gd name="T60" fmla="*/ 1 w 722"/>
                <a:gd name="T61" fmla="*/ 1 h 903"/>
                <a:gd name="T62" fmla="*/ 1 w 722"/>
                <a:gd name="T63" fmla="*/ 1 h 903"/>
                <a:gd name="T64" fmla="*/ 1 w 722"/>
                <a:gd name="T65" fmla="*/ 1 h 903"/>
                <a:gd name="T66" fmla="*/ 1 w 722"/>
                <a:gd name="T67" fmla="*/ 1 h 903"/>
                <a:gd name="T68" fmla="*/ 1 w 722"/>
                <a:gd name="T69" fmla="*/ 1 h 903"/>
                <a:gd name="T70" fmla="*/ 1 w 722"/>
                <a:gd name="T71" fmla="*/ 1 h 903"/>
                <a:gd name="T72" fmla="*/ 1 w 722"/>
                <a:gd name="T73" fmla="*/ 1 h 903"/>
                <a:gd name="T74" fmla="*/ 1 w 722"/>
                <a:gd name="T75" fmla="*/ 1 h 903"/>
                <a:gd name="T76" fmla="*/ 1 w 722"/>
                <a:gd name="T77" fmla="*/ 0 h 903"/>
                <a:gd name="T78" fmla="*/ 1 w 722"/>
                <a:gd name="T79" fmla="*/ 1 h 903"/>
                <a:gd name="T80" fmla="*/ 1 w 722"/>
                <a:gd name="T81" fmla="*/ 1 h 903"/>
                <a:gd name="T82" fmla="*/ 1 w 722"/>
                <a:gd name="T83" fmla="*/ 1 h 903"/>
                <a:gd name="T84" fmla="*/ 1 w 722"/>
                <a:gd name="T85" fmla="*/ 1 h 903"/>
                <a:gd name="T86" fmla="*/ 1 w 722"/>
                <a:gd name="T87" fmla="*/ 1 h 903"/>
                <a:gd name="T88" fmla="*/ 1 w 722"/>
                <a:gd name="T89" fmla="*/ 2 h 903"/>
                <a:gd name="T90" fmla="*/ 1 w 722"/>
                <a:gd name="T91" fmla="*/ 2 h 903"/>
                <a:gd name="T92" fmla="*/ 1 w 722"/>
                <a:gd name="T93" fmla="*/ 2 h 903"/>
                <a:gd name="T94" fmla="*/ 1 w 722"/>
                <a:gd name="T95" fmla="*/ 1 h 903"/>
                <a:gd name="T96" fmla="*/ 1 w 722"/>
                <a:gd name="T97" fmla="*/ 1 h 903"/>
                <a:gd name="T98" fmla="*/ 1 w 722"/>
                <a:gd name="T99" fmla="*/ 2 h 90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22"/>
                <a:gd name="T151" fmla="*/ 0 h 903"/>
                <a:gd name="T152" fmla="*/ 722 w 722"/>
                <a:gd name="T153" fmla="*/ 903 h 90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22" h="903">
                  <a:moveTo>
                    <a:pt x="356" y="903"/>
                  </a:moveTo>
                  <a:lnTo>
                    <a:pt x="328" y="903"/>
                  </a:lnTo>
                  <a:lnTo>
                    <a:pt x="332" y="878"/>
                  </a:lnTo>
                  <a:lnTo>
                    <a:pt x="341" y="809"/>
                  </a:lnTo>
                  <a:lnTo>
                    <a:pt x="354" y="710"/>
                  </a:lnTo>
                  <a:lnTo>
                    <a:pt x="371" y="593"/>
                  </a:lnTo>
                  <a:lnTo>
                    <a:pt x="389" y="474"/>
                  </a:lnTo>
                  <a:lnTo>
                    <a:pt x="409" y="362"/>
                  </a:lnTo>
                  <a:lnTo>
                    <a:pt x="428" y="272"/>
                  </a:lnTo>
                  <a:lnTo>
                    <a:pt x="446" y="215"/>
                  </a:lnTo>
                  <a:lnTo>
                    <a:pt x="464" y="207"/>
                  </a:lnTo>
                  <a:lnTo>
                    <a:pt x="485" y="199"/>
                  </a:lnTo>
                  <a:lnTo>
                    <a:pt x="507" y="194"/>
                  </a:lnTo>
                  <a:lnTo>
                    <a:pt x="529" y="189"/>
                  </a:lnTo>
                  <a:lnTo>
                    <a:pt x="551" y="188"/>
                  </a:lnTo>
                  <a:lnTo>
                    <a:pt x="574" y="189"/>
                  </a:lnTo>
                  <a:lnTo>
                    <a:pt x="594" y="194"/>
                  </a:lnTo>
                  <a:lnTo>
                    <a:pt x="615" y="203"/>
                  </a:lnTo>
                  <a:lnTo>
                    <a:pt x="559" y="561"/>
                  </a:lnTo>
                  <a:lnTo>
                    <a:pt x="575" y="555"/>
                  </a:lnTo>
                  <a:lnTo>
                    <a:pt x="592" y="547"/>
                  </a:lnTo>
                  <a:lnTo>
                    <a:pt x="609" y="538"/>
                  </a:lnTo>
                  <a:lnTo>
                    <a:pt x="628" y="527"/>
                  </a:lnTo>
                  <a:lnTo>
                    <a:pt x="644" y="513"/>
                  </a:lnTo>
                  <a:lnTo>
                    <a:pt x="658" y="499"/>
                  </a:lnTo>
                  <a:lnTo>
                    <a:pt x="669" y="483"/>
                  </a:lnTo>
                  <a:lnTo>
                    <a:pt x="676" y="467"/>
                  </a:lnTo>
                  <a:lnTo>
                    <a:pt x="679" y="431"/>
                  </a:lnTo>
                  <a:lnTo>
                    <a:pt x="688" y="348"/>
                  </a:lnTo>
                  <a:lnTo>
                    <a:pt x="696" y="258"/>
                  </a:lnTo>
                  <a:lnTo>
                    <a:pt x="699" y="197"/>
                  </a:lnTo>
                  <a:lnTo>
                    <a:pt x="698" y="180"/>
                  </a:lnTo>
                  <a:lnTo>
                    <a:pt x="696" y="160"/>
                  </a:lnTo>
                  <a:lnTo>
                    <a:pt x="691" y="139"/>
                  </a:lnTo>
                  <a:lnTo>
                    <a:pt x="685" y="119"/>
                  </a:lnTo>
                  <a:lnTo>
                    <a:pt x="677" y="98"/>
                  </a:lnTo>
                  <a:lnTo>
                    <a:pt x="667" y="77"/>
                  </a:lnTo>
                  <a:lnTo>
                    <a:pt x="653" y="60"/>
                  </a:lnTo>
                  <a:lnTo>
                    <a:pt x="637" y="44"/>
                  </a:lnTo>
                  <a:lnTo>
                    <a:pt x="609" y="38"/>
                  </a:lnTo>
                  <a:lnTo>
                    <a:pt x="580" y="33"/>
                  </a:lnTo>
                  <a:lnTo>
                    <a:pt x="553" y="31"/>
                  </a:lnTo>
                  <a:lnTo>
                    <a:pt x="525" y="30"/>
                  </a:lnTo>
                  <a:lnTo>
                    <a:pt x="498" y="30"/>
                  </a:lnTo>
                  <a:lnTo>
                    <a:pt x="470" y="31"/>
                  </a:lnTo>
                  <a:lnTo>
                    <a:pt x="441" y="35"/>
                  </a:lnTo>
                  <a:lnTo>
                    <a:pt x="415" y="38"/>
                  </a:lnTo>
                  <a:lnTo>
                    <a:pt x="387" y="44"/>
                  </a:lnTo>
                  <a:lnTo>
                    <a:pt x="360" y="50"/>
                  </a:lnTo>
                  <a:lnTo>
                    <a:pt x="333" y="58"/>
                  </a:lnTo>
                  <a:lnTo>
                    <a:pt x="307" y="66"/>
                  </a:lnTo>
                  <a:lnTo>
                    <a:pt x="281" y="75"/>
                  </a:lnTo>
                  <a:lnTo>
                    <a:pt x="256" y="84"/>
                  </a:lnTo>
                  <a:lnTo>
                    <a:pt x="230" y="94"/>
                  </a:lnTo>
                  <a:lnTo>
                    <a:pt x="206" y="106"/>
                  </a:lnTo>
                  <a:lnTo>
                    <a:pt x="170" y="126"/>
                  </a:lnTo>
                  <a:lnTo>
                    <a:pt x="143" y="146"/>
                  </a:lnTo>
                  <a:lnTo>
                    <a:pt x="123" y="167"/>
                  </a:lnTo>
                  <a:lnTo>
                    <a:pt x="109" y="189"/>
                  </a:lnTo>
                  <a:lnTo>
                    <a:pt x="99" y="211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5"/>
                  </a:lnTo>
                  <a:lnTo>
                    <a:pt x="45" y="465"/>
                  </a:lnTo>
                  <a:lnTo>
                    <a:pt x="46" y="491"/>
                  </a:lnTo>
                  <a:lnTo>
                    <a:pt x="48" y="516"/>
                  </a:lnTo>
                  <a:lnTo>
                    <a:pt x="52" y="541"/>
                  </a:lnTo>
                  <a:lnTo>
                    <a:pt x="56" y="566"/>
                  </a:lnTo>
                  <a:lnTo>
                    <a:pt x="64" y="588"/>
                  </a:lnTo>
                  <a:lnTo>
                    <a:pt x="76" y="608"/>
                  </a:lnTo>
                  <a:lnTo>
                    <a:pt x="91" y="627"/>
                  </a:lnTo>
                  <a:lnTo>
                    <a:pt x="111" y="641"/>
                  </a:lnTo>
                  <a:lnTo>
                    <a:pt x="128" y="647"/>
                  </a:lnTo>
                  <a:lnTo>
                    <a:pt x="144" y="653"/>
                  </a:lnTo>
                  <a:lnTo>
                    <a:pt x="160" y="658"/>
                  </a:lnTo>
                  <a:lnTo>
                    <a:pt x="174" y="661"/>
                  </a:lnTo>
                  <a:lnTo>
                    <a:pt x="188" y="665"/>
                  </a:lnTo>
                  <a:lnTo>
                    <a:pt x="202" y="667"/>
                  </a:lnTo>
                  <a:lnTo>
                    <a:pt x="214" y="668"/>
                  </a:lnTo>
                  <a:lnTo>
                    <a:pt x="227" y="668"/>
                  </a:lnTo>
                  <a:lnTo>
                    <a:pt x="238" y="668"/>
                  </a:lnTo>
                  <a:lnTo>
                    <a:pt x="251" y="668"/>
                  </a:lnTo>
                  <a:lnTo>
                    <a:pt x="263" y="667"/>
                  </a:lnTo>
                  <a:lnTo>
                    <a:pt x="275" y="665"/>
                  </a:lnTo>
                  <a:lnTo>
                    <a:pt x="288" y="662"/>
                  </a:lnTo>
                  <a:lnTo>
                    <a:pt x="301" y="659"/>
                  </a:lnTo>
                  <a:lnTo>
                    <a:pt x="314" y="656"/>
                  </a:lnTo>
                  <a:lnTo>
                    <a:pt x="329" y="652"/>
                  </a:lnTo>
                  <a:lnTo>
                    <a:pt x="333" y="657"/>
                  </a:lnTo>
                  <a:lnTo>
                    <a:pt x="333" y="664"/>
                  </a:lnTo>
                  <a:lnTo>
                    <a:pt x="331" y="672"/>
                  </a:lnTo>
                  <a:lnTo>
                    <a:pt x="329" y="677"/>
                  </a:lnTo>
                  <a:lnTo>
                    <a:pt x="316" y="682"/>
                  </a:lnTo>
                  <a:lnTo>
                    <a:pt x="302" y="686"/>
                  </a:lnTo>
                  <a:lnTo>
                    <a:pt x="289" y="690"/>
                  </a:lnTo>
                  <a:lnTo>
                    <a:pt x="276" y="692"/>
                  </a:lnTo>
                  <a:lnTo>
                    <a:pt x="264" y="695"/>
                  </a:lnTo>
                  <a:lnTo>
                    <a:pt x="251" y="697"/>
                  </a:lnTo>
                  <a:lnTo>
                    <a:pt x="238" y="699"/>
                  </a:lnTo>
                  <a:lnTo>
                    <a:pt x="226" y="699"/>
                  </a:lnTo>
                  <a:lnTo>
                    <a:pt x="213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6" y="698"/>
                  </a:lnTo>
                  <a:lnTo>
                    <a:pt x="164" y="696"/>
                  </a:lnTo>
                  <a:lnTo>
                    <a:pt x="150" y="694"/>
                  </a:lnTo>
                  <a:lnTo>
                    <a:pt x="137" y="690"/>
                  </a:lnTo>
                  <a:lnTo>
                    <a:pt x="123" y="687"/>
                  </a:lnTo>
                  <a:lnTo>
                    <a:pt x="106" y="680"/>
                  </a:lnTo>
                  <a:lnTo>
                    <a:pt x="88" y="672"/>
                  </a:lnTo>
                  <a:lnTo>
                    <a:pt x="71" y="661"/>
                  </a:lnTo>
                  <a:lnTo>
                    <a:pt x="55" y="650"/>
                  </a:lnTo>
                  <a:lnTo>
                    <a:pt x="40" y="636"/>
                  </a:lnTo>
                  <a:lnTo>
                    <a:pt x="28" y="621"/>
                  </a:lnTo>
                  <a:lnTo>
                    <a:pt x="18" y="605"/>
                  </a:lnTo>
                  <a:lnTo>
                    <a:pt x="10" y="586"/>
                  </a:lnTo>
                  <a:lnTo>
                    <a:pt x="2" y="531"/>
                  </a:lnTo>
                  <a:lnTo>
                    <a:pt x="0" y="476"/>
                  </a:lnTo>
                  <a:lnTo>
                    <a:pt x="1" y="421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2" y="157"/>
                  </a:lnTo>
                  <a:lnTo>
                    <a:pt x="71" y="142"/>
                  </a:lnTo>
                  <a:lnTo>
                    <a:pt x="81" y="129"/>
                  </a:lnTo>
                  <a:lnTo>
                    <a:pt x="90" y="118"/>
                  </a:lnTo>
                  <a:lnTo>
                    <a:pt x="99" y="107"/>
                  </a:lnTo>
                  <a:lnTo>
                    <a:pt x="109" y="99"/>
                  </a:lnTo>
                  <a:lnTo>
                    <a:pt x="120" y="91"/>
                  </a:lnTo>
                  <a:lnTo>
                    <a:pt x="131" y="84"/>
                  </a:lnTo>
                  <a:lnTo>
                    <a:pt x="143" y="78"/>
                  </a:lnTo>
                  <a:lnTo>
                    <a:pt x="155" y="73"/>
                  </a:lnTo>
                  <a:lnTo>
                    <a:pt x="169" y="68"/>
                  </a:lnTo>
                  <a:lnTo>
                    <a:pt x="183" y="63"/>
                  </a:lnTo>
                  <a:lnTo>
                    <a:pt x="199" y="59"/>
                  </a:lnTo>
                  <a:lnTo>
                    <a:pt x="215" y="54"/>
                  </a:lnTo>
                  <a:lnTo>
                    <a:pt x="233" y="50"/>
                  </a:lnTo>
                  <a:lnTo>
                    <a:pt x="252" y="45"/>
                  </a:lnTo>
                  <a:lnTo>
                    <a:pt x="273" y="39"/>
                  </a:lnTo>
                  <a:lnTo>
                    <a:pt x="275" y="39"/>
                  </a:lnTo>
                  <a:lnTo>
                    <a:pt x="281" y="38"/>
                  </a:lnTo>
                  <a:lnTo>
                    <a:pt x="290" y="36"/>
                  </a:lnTo>
                  <a:lnTo>
                    <a:pt x="303" y="33"/>
                  </a:lnTo>
                  <a:lnTo>
                    <a:pt x="319" y="30"/>
                  </a:lnTo>
                  <a:lnTo>
                    <a:pt x="336" y="26"/>
                  </a:lnTo>
                  <a:lnTo>
                    <a:pt x="355" y="23"/>
                  </a:lnTo>
                  <a:lnTo>
                    <a:pt x="375" y="20"/>
                  </a:lnTo>
                  <a:lnTo>
                    <a:pt x="397" y="16"/>
                  </a:lnTo>
                  <a:lnTo>
                    <a:pt x="418" y="13"/>
                  </a:lnTo>
                  <a:lnTo>
                    <a:pt x="440" y="9"/>
                  </a:lnTo>
                  <a:lnTo>
                    <a:pt x="461" y="6"/>
                  </a:lnTo>
                  <a:lnTo>
                    <a:pt x="481" y="3"/>
                  </a:lnTo>
                  <a:lnTo>
                    <a:pt x="500" y="1"/>
                  </a:lnTo>
                  <a:lnTo>
                    <a:pt x="516" y="0"/>
                  </a:lnTo>
                  <a:lnTo>
                    <a:pt x="531" y="0"/>
                  </a:lnTo>
                  <a:lnTo>
                    <a:pt x="556" y="0"/>
                  </a:lnTo>
                  <a:lnTo>
                    <a:pt x="582" y="2"/>
                  </a:lnTo>
                  <a:lnTo>
                    <a:pt x="606" y="7"/>
                  </a:lnTo>
                  <a:lnTo>
                    <a:pt x="629" y="13"/>
                  </a:lnTo>
                  <a:lnTo>
                    <a:pt x="650" y="22"/>
                  </a:lnTo>
                  <a:lnTo>
                    <a:pt x="668" y="33"/>
                  </a:lnTo>
                  <a:lnTo>
                    <a:pt x="685" y="50"/>
                  </a:lnTo>
                  <a:lnTo>
                    <a:pt x="699" y="69"/>
                  </a:lnTo>
                  <a:lnTo>
                    <a:pt x="711" y="98"/>
                  </a:lnTo>
                  <a:lnTo>
                    <a:pt x="718" y="131"/>
                  </a:lnTo>
                  <a:lnTo>
                    <a:pt x="721" y="169"/>
                  </a:lnTo>
                  <a:lnTo>
                    <a:pt x="722" y="209"/>
                  </a:lnTo>
                  <a:lnTo>
                    <a:pt x="722" y="249"/>
                  </a:lnTo>
                  <a:lnTo>
                    <a:pt x="720" y="289"/>
                  </a:lnTo>
                  <a:lnTo>
                    <a:pt x="719" y="327"/>
                  </a:lnTo>
                  <a:lnTo>
                    <a:pt x="719" y="362"/>
                  </a:lnTo>
                  <a:lnTo>
                    <a:pt x="716" y="391"/>
                  </a:lnTo>
                  <a:lnTo>
                    <a:pt x="715" y="417"/>
                  </a:lnTo>
                  <a:lnTo>
                    <a:pt x="713" y="445"/>
                  </a:lnTo>
                  <a:lnTo>
                    <a:pt x="708" y="470"/>
                  </a:lnTo>
                  <a:lnTo>
                    <a:pt x="700" y="494"/>
                  </a:lnTo>
                  <a:lnTo>
                    <a:pt x="689" y="516"/>
                  </a:lnTo>
                  <a:lnTo>
                    <a:pt x="673" y="537"/>
                  </a:lnTo>
                  <a:lnTo>
                    <a:pt x="650" y="555"/>
                  </a:lnTo>
                  <a:lnTo>
                    <a:pt x="638" y="562"/>
                  </a:lnTo>
                  <a:lnTo>
                    <a:pt x="625" y="570"/>
                  </a:lnTo>
                  <a:lnTo>
                    <a:pt x="614" y="577"/>
                  </a:lnTo>
                  <a:lnTo>
                    <a:pt x="602" y="584"/>
                  </a:lnTo>
                  <a:lnTo>
                    <a:pt x="590" y="592"/>
                  </a:lnTo>
                  <a:lnTo>
                    <a:pt x="578" y="598"/>
                  </a:lnTo>
                  <a:lnTo>
                    <a:pt x="565" y="604"/>
                  </a:lnTo>
                  <a:lnTo>
                    <a:pt x="553" y="609"/>
                  </a:lnTo>
                  <a:lnTo>
                    <a:pt x="503" y="903"/>
                  </a:lnTo>
                  <a:lnTo>
                    <a:pt x="478" y="903"/>
                  </a:lnTo>
                  <a:lnTo>
                    <a:pt x="589" y="215"/>
                  </a:lnTo>
                  <a:lnTo>
                    <a:pt x="577" y="213"/>
                  </a:lnTo>
                  <a:lnTo>
                    <a:pt x="561" y="213"/>
                  </a:lnTo>
                  <a:lnTo>
                    <a:pt x="542" y="215"/>
                  </a:lnTo>
                  <a:lnTo>
                    <a:pt x="522" y="219"/>
                  </a:lnTo>
                  <a:lnTo>
                    <a:pt x="500" y="225"/>
                  </a:lnTo>
                  <a:lnTo>
                    <a:pt x="481" y="230"/>
                  </a:lnTo>
                  <a:lnTo>
                    <a:pt x="465" y="235"/>
                  </a:lnTo>
                  <a:lnTo>
                    <a:pt x="454" y="241"/>
                  </a:lnTo>
                  <a:lnTo>
                    <a:pt x="356" y="9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54" name="Freeform 71"/>
            <p:cNvSpPr>
              <a:spLocks/>
            </p:cNvSpPr>
            <p:nvPr/>
          </p:nvSpPr>
          <p:spPr bwMode="auto">
            <a:xfrm>
              <a:off x="3162" y="3260"/>
              <a:ext cx="214" cy="263"/>
            </a:xfrm>
            <a:custGeom>
              <a:avLst/>
              <a:gdLst>
                <a:gd name="T0" fmla="*/ 1 w 428"/>
                <a:gd name="T1" fmla="*/ 1 h 526"/>
                <a:gd name="T2" fmla="*/ 1 w 428"/>
                <a:gd name="T3" fmla="*/ 1 h 526"/>
                <a:gd name="T4" fmla="*/ 1 w 428"/>
                <a:gd name="T5" fmla="*/ 1 h 526"/>
                <a:gd name="T6" fmla="*/ 1 w 428"/>
                <a:gd name="T7" fmla="*/ 1 h 526"/>
                <a:gd name="T8" fmla="*/ 1 w 428"/>
                <a:gd name="T9" fmla="*/ 1 h 526"/>
                <a:gd name="T10" fmla="*/ 1 w 428"/>
                <a:gd name="T11" fmla="*/ 1 h 526"/>
                <a:gd name="T12" fmla="*/ 1 w 428"/>
                <a:gd name="T13" fmla="*/ 1 h 526"/>
                <a:gd name="T14" fmla="*/ 1 w 428"/>
                <a:gd name="T15" fmla="*/ 1 h 526"/>
                <a:gd name="T16" fmla="*/ 1 w 428"/>
                <a:gd name="T17" fmla="*/ 1 h 526"/>
                <a:gd name="T18" fmla="*/ 1 w 428"/>
                <a:gd name="T19" fmla="*/ 1 h 526"/>
                <a:gd name="T20" fmla="*/ 1 w 428"/>
                <a:gd name="T21" fmla="*/ 1 h 526"/>
                <a:gd name="T22" fmla="*/ 1 w 428"/>
                <a:gd name="T23" fmla="*/ 1 h 526"/>
                <a:gd name="T24" fmla="*/ 1 w 428"/>
                <a:gd name="T25" fmla="*/ 1 h 526"/>
                <a:gd name="T26" fmla="*/ 1 w 428"/>
                <a:gd name="T27" fmla="*/ 1 h 526"/>
                <a:gd name="T28" fmla="*/ 1 w 428"/>
                <a:gd name="T29" fmla="*/ 1 h 526"/>
                <a:gd name="T30" fmla="*/ 1 w 428"/>
                <a:gd name="T31" fmla="*/ 1 h 526"/>
                <a:gd name="T32" fmla="*/ 1 w 428"/>
                <a:gd name="T33" fmla="*/ 1 h 526"/>
                <a:gd name="T34" fmla="*/ 0 w 428"/>
                <a:gd name="T35" fmla="*/ 1 h 526"/>
                <a:gd name="T36" fmla="*/ 1 w 428"/>
                <a:gd name="T37" fmla="*/ 1 h 526"/>
                <a:gd name="T38" fmla="*/ 1 w 428"/>
                <a:gd name="T39" fmla="*/ 1 h 526"/>
                <a:gd name="T40" fmla="*/ 1 w 428"/>
                <a:gd name="T41" fmla="*/ 1 h 526"/>
                <a:gd name="T42" fmla="*/ 1 w 428"/>
                <a:gd name="T43" fmla="*/ 1 h 526"/>
                <a:gd name="T44" fmla="*/ 1 w 428"/>
                <a:gd name="T45" fmla="*/ 1 h 526"/>
                <a:gd name="T46" fmla="*/ 1 w 428"/>
                <a:gd name="T47" fmla="*/ 1 h 526"/>
                <a:gd name="T48" fmla="*/ 1 w 428"/>
                <a:gd name="T49" fmla="*/ 1 h 526"/>
                <a:gd name="T50" fmla="*/ 1 w 428"/>
                <a:gd name="T51" fmla="*/ 1 h 526"/>
                <a:gd name="T52" fmla="*/ 1 w 428"/>
                <a:gd name="T53" fmla="*/ 1 h 526"/>
                <a:gd name="T54" fmla="*/ 1 w 428"/>
                <a:gd name="T55" fmla="*/ 1 h 526"/>
                <a:gd name="T56" fmla="*/ 1 w 428"/>
                <a:gd name="T57" fmla="*/ 1 h 526"/>
                <a:gd name="T58" fmla="*/ 1 w 428"/>
                <a:gd name="T59" fmla="*/ 1 h 526"/>
                <a:gd name="T60" fmla="*/ 1 w 428"/>
                <a:gd name="T61" fmla="*/ 1 h 526"/>
                <a:gd name="T62" fmla="*/ 1 w 428"/>
                <a:gd name="T63" fmla="*/ 1 h 526"/>
                <a:gd name="T64" fmla="*/ 1 w 428"/>
                <a:gd name="T65" fmla="*/ 0 h 5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8"/>
                <a:gd name="T100" fmla="*/ 0 h 526"/>
                <a:gd name="T101" fmla="*/ 428 w 428"/>
                <a:gd name="T102" fmla="*/ 526 h 5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8" h="526">
                  <a:moveTo>
                    <a:pt x="428" y="0"/>
                  </a:moveTo>
                  <a:lnTo>
                    <a:pt x="407" y="5"/>
                  </a:lnTo>
                  <a:lnTo>
                    <a:pt x="388" y="11"/>
                  </a:lnTo>
                  <a:lnTo>
                    <a:pt x="368" y="17"/>
                  </a:lnTo>
                  <a:lnTo>
                    <a:pt x="349" y="23"/>
                  </a:lnTo>
                  <a:lnTo>
                    <a:pt x="330" y="28"/>
                  </a:lnTo>
                  <a:lnTo>
                    <a:pt x="312" y="34"/>
                  </a:lnTo>
                  <a:lnTo>
                    <a:pt x="295" y="41"/>
                  </a:lnTo>
                  <a:lnTo>
                    <a:pt x="276" y="47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5" y="65"/>
                  </a:lnTo>
                  <a:lnTo>
                    <a:pt x="208" y="71"/>
                  </a:lnTo>
                  <a:lnTo>
                    <a:pt x="191" y="78"/>
                  </a:lnTo>
                  <a:lnTo>
                    <a:pt x="175" y="84"/>
                  </a:lnTo>
                  <a:lnTo>
                    <a:pt x="157" y="91"/>
                  </a:lnTo>
                  <a:lnTo>
                    <a:pt x="141" y="96"/>
                  </a:lnTo>
                  <a:lnTo>
                    <a:pt x="115" y="116"/>
                  </a:lnTo>
                  <a:lnTo>
                    <a:pt x="94" y="140"/>
                  </a:lnTo>
                  <a:lnTo>
                    <a:pt x="78" y="167"/>
                  </a:lnTo>
                  <a:lnTo>
                    <a:pt x="66" y="197"/>
                  </a:lnTo>
                  <a:lnTo>
                    <a:pt x="57" y="228"/>
                  </a:lnTo>
                  <a:lnTo>
                    <a:pt x="50" y="260"/>
                  </a:lnTo>
                  <a:lnTo>
                    <a:pt x="45" y="292"/>
                  </a:lnTo>
                  <a:lnTo>
                    <a:pt x="39" y="323"/>
                  </a:lnTo>
                  <a:lnTo>
                    <a:pt x="35" y="525"/>
                  </a:lnTo>
                  <a:lnTo>
                    <a:pt x="32" y="526"/>
                  </a:lnTo>
                  <a:lnTo>
                    <a:pt x="27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5" y="520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2"/>
                  </a:lnTo>
                  <a:lnTo>
                    <a:pt x="2" y="358"/>
                  </a:lnTo>
                  <a:lnTo>
                    <a:pt x="7" y="306"/>
                  </a:lnTo>
                  <a:lnTo>
                    <a:pt x="16" y="254"/>
                  </a:lnTo>
                  <a:lnTo>
                    <a:pt x="30" y="205"/>
                  </a:lnTo>
                  <a:lnTo>
                    <a:pt x="49" y="159"/>
                  </a:lnTo>
                  <a:lnTo>
                    <a:pt x="76" y="115"/>
                  </a:lnTo>
                  <a:lnTo>
                    <a:pt x="92" y="105"/>
                  </a:lnTo>
                  <a:lnTo>
                    <a:pt x="109" y="94"/>
                  </a:lnTo>
                  <a:lnTo>
                    <a:pt x="126" y="85"/>
                  </a:lnTo>
                  <a:lnTo>
                    <a:pt x="144" y="77"/>
                  </a:lnTo>
                  <a:lnTo>
                    <a:pt x="161" y="69"/>
                  </a:lnTo>
                  <a:lnTo>
                    <a:pt x="179" y="61"/>
                  </a:lnTo>
                  <a:lnTo>
                    <a:pt x="198" y="54"/>
                  </a:lnTo>
                  <a:lnTo>
                    <a:pt x="216" y="48"/>
                  </a:lnTo>
                  <a:lnTo>
                    <a:pt x="235" y="41"/>
                  </a:lnTo>
                  <a:lnTo>
                    <a:pt x="253" y="37"/>
                  </a:lnTo>
                  <a:lnTo>
                    <a:pt x="272" y="31"/>
                  </a:lnTo>
                  <a:lnTo>
                    <a:pt x="291" y="25"/>
                  </a:lnTo>
                  <a:lnTo>
                    <a:pt x="310" y="20"/>
                  </a:lnTo>
                  <a:lnTo>
                    <a:pt x="329" y="16"/>
                  </a:lnTo>
                  <a:lnTo>
                    <a:pt x="348" y="11"/>
                  </a:lnTo>
                  <a:lnTo>
                    <a:pt x="367" y="7"/>
                  </a:lnTo>
                  <a:lnTo>
                    <a:pt x="375" y="5"/>
                  </a:lnTo>
                  <a:lnTo>
                    <a:pt x="382" y="4"/>
                  </a:lnTo>
                  <a:lnTo>
                    <a:pt x="390" y="3"/>
                  </a:lnTo>
                  <a:lnTo>
                    <a:pt x="398" y="3"/>
                  </a:lnTo>
                  <a:lnTo>
                    <a:pt x="405" y="2"/>
                  </a:lnTo>
                  <a:lnTo>
                    <a:pt x="413" y="1"/>
                  </a:lnTo>
                  <a:lnTo>
                    <a:pt x="420" y="1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55" name="Freeform 72"/>
            <p:cNvSpPr>
              <a:spLocks/>
            </p:cNvSpPr>
            <p:nvPr/>
          </p:nvSpPr>
          <p:spPr bwMode="auto">
            <a:xfrm>
              <a:off x="3293" y="3347"/>
              <a:ext cx="64" cy="331"/>
            </a:xfrm>
            <a:custGeom>
              <a:avLst/>
              <a:gdLst>
                <a:gd name="T0" fmla="*/ 0 w 128"/>
                <a:gd name="T1" fmla="*/ 2 h 661"/>
                <a:gd name="T2" fmla="*/ 1 w 128"/>
                <a:gd name="T3" fmla="*/ 1 h 661"/>
                <a:gd name="T4" fmla="*/ 1 w 128"/>
                <a:gd name="T5" fmla="*/ 1 h 661"/>
                <a:gd name="T6" fmla="*/ 1 w 128"/>
                <a:gd name="T7" fmla="*/ 1 h 661"/>
                <a:gd name="T8" fmla="*/ 1 w 128"/>
                <a:gd name="T9" fmla="*/ 0 h 661"/>
                <a:gd name="T10" fmla="*/ 1 w 128"/>
                <a:gd name="T11" fmla="*/ 0 h 661"/>
                <a:gd name="T12" fmla="*/ 1 w 128"/>
                <a:gd name="T13" fmla="*/ 0 h 661"/>
                <a:gd name="T14" fmla="*/ 1 w 128"/>
                <a:gd name="T15" fmla="*/ 1 h 661"/>
                <a:gd name="T16" fmla="*/ 1 w 128"/>
                <a:gd name="T17" fmla="*/ 2 h 661"/>
                <a:gd name="T18" fmla="*/ 0 w 128"/>
                <a:gd name="T19" fmla="*/ 2 h 6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8"/>
                <a:gd name="T31" fmla="*/ 0 h 661"/>
                <a:gd name="T32" fmla="*/ 128 w 128"/>
                <a:gd name="T33" fmla="*/ 661 h 6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8" h="661">
                  <a:moveTo>
                    <a:pt x="0" y="661"/>
                  </a:moveTo>
                  <a:lnTo>
                    <a:pt x="74" y="215"/>
                  </a:lnTo>
                  <a:lnTo>
                    <a:pt x="113" y="6"/>
                  </a:lnTo>
                  <a:lnTo>
                    <a:pt x="114" y="1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28" y="0"/>
                  </a:lnTo>
                  <a:lnTo>
                    <a:pt x="92" y="222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56" name="Freeform 73"/>
            <p:cNvSpPr>
              <a:spLocks/>
            </p:cNvSpPr>
            <p:nvPr/>
          </p:nvSpPr>
          <p:spPr bwMode="auto">
            <a:xfrm>
              <a:off x="2649" y="2775"/>
              <a:ext cx="44" cy="198"/>
            </a:xfrm>
            <a:custGeom>
              <a:avLst/>
              <a:gdLst>
                <a:gd name="T0" fmla="*/ 1 w 88"/>
                <a:gd name="T1" fmla="*/ 1 h 395"/>
                <a:gd name="T2" fmla="*/ 1 w 88"/>
                <a:gd name="T3" fmla="*/ 0 h 395"/>
                <a:gd name="T4" fmla="*/ 0 w 88"/>
                <a:gd name="T5" fmla="*/ 1 h 395"/>
                <a:gd name="T6" fmla="*/ 1 w 88"/>
                <a:gd name="T7" fmla="*/ 1 h 395"/>
                <a:gd name="T8" fmla="*/ 1 w 88"/>
                <a:gd name="T9" fmla="*/ 1 h 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395"/>
                <a:gd name="T17" fmla="*/ 88 w 88"/>
                <a:gd name="T18" fmla="*/ 395 h 3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395">
                  <a:moveTo>
                    <a:pt x="88" y="394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8" y="394"/>
                  </a:lnTo>
                  <a:close/>
                </a:path>
              </a:pathLst>
            </a:custGeom>
            <a:solidFill>
              <a:srgbClr val="9E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57" name="Freeform 74"/>
            <p:cNvSpPr>
              <a:spLocks/>
            </p:cNvSpPr>
            <p:nvPr/>
          </p:nvSpPr>
          <p:spPr bwMode="auto">
            <a:xfrm>
              <a:off x="2705" y="2698"/>
              <a:ext cx="45" cy="273"/>
            </a:xfrm>
            <a:custGeom>
              <a:avLst/>
              <a:gdLst>
                <a:gd name="T0" fmla="*/ 1 w 90"/>
                <a:gd name="T1" fmla="*/ 2 h 545"/>
                <a:gd name="T2" fmla="*/ 1 w 90"/>
                <a:gd name="T3" fmla="*/ 0 h 545"/>
                <a:gd name="T4" fmla="*/ 0 w 90"/>
                <a:gd name="T5" fmla="*/ 1 h 545"/>
                <a:gd name="T6" fmla="*/ 1 w 90"/>
                <a:gd name="T7" fmla="*/ 2 h 545"/>
                <a:gd name="T8" fmla="*/ 1 w 90"/>
                <a:gd name="T9" fmla="*/ 2 h 5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545"/>
                <a:gd name="T17" fmla="*/ 90 w 90"/>
                <a:gd name="T18" fmla="*/ 545 h 5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545">
                  <a:moveTo>
                    <a:pt x="90" y="543"/>
                  </a:moveTo>
                  <a:lnTo>
                    <a:pt x="80" y="0"/>
                  </a:lnTo>
                  <a:lnTo>
                    <a:pt x="0" y="2"/>
                  </a:lnTo>
                  <a:lnTo>
                    <a:pt x="9" y="545"/>
                  </a:lnTo>
                  <a:lnTo>
                    <a:pt x="90" y="543"/>
                  </a:lnTo>
                  <a:close/>
                </a:path>
              </a:pathLst>
            </a:custGeom>
            <a:solidFill>
              <a:srgbClr val="9E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58" name="Freeform 75"/>
            <p:cNvSpPr>
              <a:spLocks/>
            </p:cNvSpPr>
            <p:nvPr/>
          </p:nvSpPr>
          <p:spPr bwMode="auto">
            <a:xfrm>
              <a:off x="2760" y="2743"/>
              <a:ext cx="45" cy="225"/>
            </a:xfrm>
            <a:custGeom>
              <a:avLst/>
              <a:gdLst>
                <a:gd name="T0" fmla="*/ 1 w 90"/>
                <a:gd name="T1" fmla="*/ 1 h 450"/>
                <a:gd name="T2" fmla="*/ 1 w 90"/>
                <a:gd name="T3" fmla="*/ 0 h 450"/>
                <a:gd name="T4" fmla="*/ 0 w 90"/>
                <a:gd name="T5" fmla="*/ 1 h 450"/>
                <a:gd name="T6" fmla="*/ 1 w 90"/>
                <a:gd name="T7" fmla="*/ 1 h 450"/>
                <a:gd name="T8" fmla="*/ 1 w 90"/>
                <a:gd name="T9" fmla="*/ 1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450"/>
                <a:gd name="T17" fmla="*/ 90 w 90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450">
                  <a:moveTo>
                    <a:pt x="90" y="448"/>
                  </a:moveTo>
                  <a:lnTo>
                    <a:pt x="79" y="0"/>
                  </a:lnTo>
                  <a:lnTo>
                    <a:pt x="0" y="3"/>
                  </a:lnTo>
                  <a:lnTo>
                    <a:pt x="9" y="450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</p:grpSp>
      <p:grpSp>
        <p:nvGrpSpPr>
          <p:cNvPr id="359" name="Group 111"/>
          <p:cNvGrpSpPr>
            <a:grpSpLocks/>
          </p:cNvGrpSpPr>
          <p:nvPr/>
        </p:nvGrpSpPr>
        <p:grpSpPr bwMode="auto">
          <a:xfrm flipH="1">
            <a:off x="962032" y="1585912"/>
            <a:ext cx="1201737" cy="1169988"/>
            <a:chOff x="1950" y="2534"/>
            <a:chExt cx="1547" cy="1277"/>
          </a:xfrm>
        </p:grpSpPr>
        <p:sp>
          <p:nvSpPr>
            <p:cNvPr id="360" name="AutoShape 112"/>
            <p:cNvSpPr>
              <a:spLocks noChangeAspect="1" noChangeArrowheads="1" noTextEdit="1"/>
            </p:cNvSpPr>
            <p:nvPr/>
          </p:nvSpPr>
          <p:spPr bwMode="auto">
            <a:xfrm>
              <a:off x="1950" y="2537"/>
              <a:ext cx="1440" cy="1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61" name="AutoShape 113"/>
            <p:cNvSpPr>
              <a:spLocks noChangeAspect="1" noChangeArrowheads="1" noTextEdit="1"/>
            </p:cNvSpPr>
            <p:nvPr/>
          </p:nvSpPr>
          <p:spPr bwMode="auto">
            <a:xfrm>
              <a:off x="2366" y="2534"/>
              <a:ext cx="1131" cy="1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62" name="Freeform 114"/>
            <p:cNvSpPr>
              <a:spLocks/>
            </p:cNvSpPr>
            <p:nvPr/>
          </p:nvSpPr>
          <p:spPr bwMode="auto">
            <a:xfrm>
              <a:off x="2145" y="3062"/>
              <a:ext cx="921" cy="399"/>
            </a:xfrm>
            <a:custGeom>
              <a:avLst/>
              <a:gdLst>
                <a:gd name="T0" fmla="*/ 0 w 921"/>
                <a:gd name="T1" fmla="*/ 190 h 399"/>
                <a:gd name="T2" fmla="*/ 522 w 921"/>
                <a:gd name="T3" fmla="*/ 399 h 399"/>
                <a:gd name="T4" fmla="*/ 913 w 921"/>
                <a:gd name="T5" fmla="*/ 251 h 399"/>
                <a:gd name="T6" fmla="*/ 921 w 921"/>
                <a:gd name="T7" fmla="*/ 85 h 399"/>
                <a:gd name="T8" fmla="*/ 680 w 921"/>
                <a:gd name="T9" fmla="*/ 0 h 399"/>
                <a:gd name="T10" fmla="*/ 0 w 921"/>
                <a:gd name="T11" fmla="*/ 190 h 3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1"/>
                <a:gd name="T19" fmla="*/ 0 h 399"/>
                <a:gd name="T20" fmla="*/ 921 w 921"/>
                <a:gd name="T21" fmla="*/ 399 h 39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1" h="399">
                  <a:moveTo>
                    <a:pt x="0" y="190"/>
                  </a:moveTo>
                  <a:lnTo>
                    <a:pt x="522" y="399"/>
                  </a:lnTo>
                  <a:lnTo>
                    <a:pt x="913" y="251"/>
                  </a:lnTo>
                  <a:lnTo>
                    <a:pt x="921" y="85"/>
                  </a:lnTo>
                  <a:lnTo>
                    <a:pt x="680" y="0"/>
                  </a:lnTo>
                  <a:lnTo>
                    <a:pt x="0" y="190"/>
                  </a:lnTo>
                  <a:close/>
                </a:path>
              </a:pathLst>
            </a:custGeom>
            <a:blipFill dpi="0" rotWithShape="1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63" name="Freeform 115"/>
            <p:cNvSpPr>
              <a:spLocks/>
            </p:cNvSpPr>
            <p:nvPr/>
          </p:nvSpPr>
          <p:spPr bwMode="auto">
            <a:xfrm>
              <a:off x="3002" y="2631"/>
              <a:ext cx="338" cy="438"/>
            </a:xfrm>
            <a:custGeom>
              <a:avLst/>
              <a:gdLst>
                <a:gd name="T0" fmla="*/ 1 w 676"/>
                <a:gd name="T1" fmla="*/ 1 h 876"/>
                <a:gd name="T2" fmla="*/ 1 w 676"/>
                <a:gd name="T3" fmla="*/ 1 h 876"/>
                <a:gd name="T4" fmla="*/ 1 w 676"/>
                <a:gd name="T5" fmla="*/ 1 h 876"/>
                <a:gd name="T6" fmla="*/ 1 w 676"/>
                <a:gd name="T7" fmla="*/ 1 h 876"/>
                <a:gd name="T8" fmla="*/ 1 w 676"/>
                <a:gd name="T9" fmla="*/ 1 h 876"/>
                <a:gd name="T10" fmla="*/ 1 w 676"/>
                <a:gd name="T11" fmla="*/ 1 h 876"/>
                <a:gd name="T12" fmla="*/ 1 w 676"/>
                <a:gd name="T13" fmla="*/ 1 h 876"/>
                <a:gd name="T14" fmla="*/ 1 w 676"/>
                <a:gd name="T15" fmla="*/ 1 h 876"/>
                <a:gd name="T16" fmla="*/ 1 w 676"/>
                <a:gd name="T17" fmla="*/ 1 h 876"/>
                <a:gd name="T18" fmla="*/ 1 w 676"/>
                <a:gd name="T19" fmla="*/ 1 h 876"/>
                <a:gd name="T20" fmla="*/ 1 w 676"/>
                <a:gd name="T21" fmla="*/ 1 h 876"/>
                <a:gd name="T22" fmla="*/ 1 w 676"/>
                <a:gd name="T23" fmla="*/ 1 h 876"/>
                <a:gd name="T24" fmla="*/ 1 w 676"/>
                <a:gd name="T25" fmla="*/ 1 h 876"/>
                <a:gd name="T26" fmla="*/ 1 w 676"/>
                <a:gd name="T27" fmla="*/ 1 h 876"/>
                <a:gd name="T28" fmla="*/ 1 w 676"/>
                <a:gd name="T29" fmla="*/ 1 h 876"/>
                <a:gd name="T30" fmla="*/ 1 w 676"/>
                <a:gd name="T31" fmla="*/ 1 h 876"/>
                <a:gd name="T32" fmla="*/ 1 w 676"/>
                <a:gd name="T33" fmla="*/ 1 h 876"/>
                <a:gd name="T34" fmla="*/ 1 w 676"/>
                <a:gd name="T35" fmla="*/ 1 h 876"/>
                <a:gd name="T36" fmla="*/ 1 w 676"/>
                <a:gd name="T37" fmla="*/ 1 h 876"/>
                <a:gd name="T38" fmla="*/ 1 w 676"/>
                <a:gd name="T39" fmla="*/ 1 h 876"/>
                <a:gd name="T40" fmla="*/ 1 w 676"/>
                <a:gd name="T41" fmla="*/ 1 h 876"/>
                <a:gd name="T42" fmla="*/ 1 w 676"/>
                <a:gd name="T43" fmla="*/ 2 h 876"/>
                <a:gd name="T44" fmla="*/ 1 w 676"/>
                <a:gd name="T45" fmla="*/ 2 h 876"/>
                <a:gd name="T46" fmla="*/ 1 w 676"/>
                <a:gd name="T47" fmla="*/ 2 h 876"/>
                <a:gd name="T48" fmla="*/ 1 w 676"/>
                <a:gd name="T49" fmla="*/ 2 h 876"/>
                <a:gd name="T50" fmla="*/ 1 w 676"/>
                <a:gd name="T51" fmla="*/ 2 h 876"/>
                <a:gd name="T52" fmla="*/ 1 w 676"/>
                <a:gd name="T53" fmla="*/ 2 h 876"/>
                <a:gd name="T54" fmla="*/ 1 w 676"/>
                <a:gd name="T55" fmla="*/ 2 h 876"/>
                <a:gd name="T56" fmla="*/ 1 w 676"/>
                <a:gd name="T57" fmla="*/ 2 h 876"/>
                <a:gd name="T58" fmla="*/ 1 w 676"/>
                <a:gd name="T59" fmla="*/ 2 h 876"/>
                <a:gd name="T60" fmla="*/ 1 w 676"/>
                <a:gd name="T61" fmla="*/ 2 h 876"/>
                <a:gd name="T62" fmla="*/ 1 w 676"/>
                <a:gd name="T63" fmla="*/ 2 h 876"/>
                <a:gd name="T64" fmla="*/ 1 w 676"/>
                <a:gd name="T65" fmla="*/ 2 h 876"/>
                <a:gd name="T66" fmla="*/ 1 w 676"/>
                <a:gd name="T67" fmla="*/ 2 h 876"/>
                <a:gd name="T68" fmla="*/ 1 w 676"/>
                <a:gd name="T69" fmla="*/ 2 h 876"/>
                <a:gd name="T70" fmla="*/ 1 w 676"/>
                <a:gd name="T71" fmla="*/ 2 h 876"/>
                <a:gd name="T72" fmla="*/ 1 w 676"/>
                <a:gd name="T73" fmla="*/ 2 h 876"/>
                <a:gd name="T74" fmla="*/ 1 w 676"/>
                <a:gd name="T75" fmla="*/ 2 h 876"/>
                <a:gd name="T76" fmla="*/ 1 w 676"/>
                <a:gd name="T77" fmla="*/ 2 h 876"/>
                <a:gd name="T78" fmla="*/ 1 w 676"/>
                <a:gd name="T79" fmla="*/ 2 h 876"/>
                <a:gd name="T80" fmla="*/ 1 w 676"/>
                <a:gd name="T81" fmla="*/ 2 h 876"/>
                <a:gd name="T82" fmla="*/ 1 w 676"/>
                <a:gd name="T83" fmla="*/ 2 h 876"/>
                <a:gd name="T84" fmla="*/ 1 w 676"/>
                <a:gd name="T85" fmla="*/ 2 h 876"/>
                <a:gd name="T86" fmla="*/ 1 w 676"/>
                <a:gd name="T87" fmla="*/ 2 h 876"/>
                <a:gd name="T88" fmla="*/ 1 w 676"/>
                <a:gd name="T89" fmla="*/ 2 h 876"/>
                <a:gd name="T90" fmla="*/ 1 w 676"/>
                <a:gd name="T91" fmla="*/ 2 h 876"/>
                <a:gd name="T92" fmla="*/ 1 w 676"/>
                <a:gd name="T93" fmla="*/ 2 h 87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676"/>
                <a:gd name="T142" fmla="*/ 0 h 876"/>
                <a:gd name="T143" fmla="*/ 676 w 676"/>
                <a:gd name="T144" fmla="*/ 876 h 87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676" h="876">
                  <a:moveTo>
                    <a:pt x="521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1" y="368"/>
                  </a:lnTo>
                  <a:lnTo>
                    <a:pt x="542" y="335"/>
                  </a:lnTo>
                  <a:lnTo>
                    <a:pt x="541" y="300"/>
                  </a:lnTo>
                  <a:lnTo>
                    <a:pt x="536" y="267"/>
                  </a:lnTo>
                  <a:lnTo>
                    <a:pt x="529" y="235"/>
                  </a:lnTo>
                  <a:lnTo>
                    <a:pt x="521" y="205"/>
                  </a:lnTo>
                  <a:lnTo>
                    <a:pt x="510" y="175"/>
                  </a:lnTo>
                  <a:lnTo>
                    <a:pt x="496" y="147"/>
                  </a:lnTo>
                  <a:lnTo>
                    <a:pt x="480" y="122"/>
                  </a:lnTo>
                  <a:lnTo>
                    <a:pt x="463" y="97"/>
                  </a:lnTo>
                  <a:lnTo>
                    <a:pt x="444" y="76"/>
                  </a:lnTo>
                  <a:lnTo>
                    <a:pt x="422" y="57"/>
                  </a:lnTo>
                  <a:lnTo>
                    <a:pt x="400" y="40"/>
                  </a:lnTo>
                  <a:lnTo>
                    <a:pt x="377" y="26"/>
                  </a:lnTo>
                  <a:lnTo>
                    <a:pt x="352" y="15"/>
                  </a:lnTo>
                  <a:lnTo>
                    <a:pt x="326" y="6"/>
                  </a:lnTo>
                  <a:lnTo>
                    <a:pt x="299" y="1"/>
                  </a:lnTo>
                  <a:lnTo>
                    <a:pt x="271" y="0"/>
                  </a:lnTo>
                  <a:lnTo>
                    <a:pt x="244" y="1"/>
                  </a:lnTo>
                  <a:lnTo>
                    <a:pt x="217" y="6"/>
                  </a:lnTo>
                  <a:lnTo>
                    <a:pt x="191" y="15"/>
                  </a:lnTo>
                  <a:lnTo>
                    <a:pt x="166" y="26"/>
                  </a:lnTo>
                  <a:lnTo>
                    <a:pt x="142" y="40"/>
                  </a:lnTo>
                  <a:lnTo>
                    <a:pt x="119" y="57"/>
                  </a:lnTo>
                  <a:lnTo>
                    <a:pt x="99" y="76"/>
                  </a:lnTo>
                  <a:lnTo>
                    <a:pt x="79" y="97"/>
                  </a:lnTo>
                  <a:lnTo>
                    <a:pt x="62" y="122"/>
                  </a:lnTo>
                  <a:lnTo>
                    <a:pt x="46" y="147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5" y="267"/>
                  </a:lnTo>
                  <a:lnTo>
                    <a:pt x="1" y="300"/>
                  </a:lnTo>
                  <a:lnTo>
                    <a:pt x="0" y="335"/>
                  </a:lnTo>
                  <a:lnTo>
                    <a:pt x="1" y="369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1"/>
                  </a:lnTo>
                  <a:lnTo>
                    <a:pt x="57" y="548"/>
                  </a:lnTo>
                  <a:lnTo>
                    <a:pt x="73" y="571"/>
                  </a:lnTo>
                  <a:lnTo>
                    <a:pt x="91" y="593"/>
                  </a:lnTo>
                  <a:lnTo>
                    <a:pt x="111" y="612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79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0" y="669"/>
                  </a:lnTo>
                  <a:lnTo>
                    <a:pt x="277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5"/>
                  </a:lnTo>
                  <a:lnTo>
                    <a:pt x="301" y="664"/>
                  </a:lnTo>
                  <a:lnTo>
                    <a:pt x="307" y="663"/>
                  </a:lnTo>
                  <a:lnTo>
                    <a:pt x="276" y="778"/>
                  </a:lnTo>
                  <a:lnTo>
                    <a:pt x="278" y="781"/>
                  </a:lnTo>
                  <a:lnTo>
                    <a:pt x="285" y="786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4" y="853"/>
                  </a:lnTo>
                  <a:lnTo>
                    <a:pt x="558" y="846"/>
                  </a:lnTo>
                  <a:lnTo>
                    <a:pt x="571" y="839"/>
                  </a:lnTo>
                  <a:lnTo>
                    <a:pt x="582" y="834"/>
                  </a:lnTo>
                  <a:lnTo>
                    <a:pt x="593" y="828"/>
                  </a:lnTo>
                  <a:lnTo>
                    <a:pt x="602" y="823"/>
                  </a:lnTo>
                  <a:lnTo>
                    <a:pt x="610" y="819"/>
                  </a:lnTo>
                  <a:lnTo>
                    <a:pt x="617" y="816"/>
                  </a:lnTo>
                  <a:lnTo>
                    <a:pt x="629" y="809"/>
                  </a:lnTo>
                  <a:lnTo>
                    <a:pt x="640" y="799"/>
                  </a:lnTo>
                  <a:lnTo>
                    <a:pt x="649" y="785"/>
                  </a:lnTo>
                  <a:lnTo>
                    <a:pt x="658" y="770"/>
                  </a:lnTo>
                  <a:lnTo>
                    <a:pt x="665" y="755"/>
                  </a:lnTo>
                  <a:lnTo>
                    <a:pt x="671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1" y="464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64" name="Freeform 116"/>
            <p:cNvSpPr>
              <a:spLocks/>
            </p:cNvSpPr>
            <p:nvPr/>
          </p:nvSpPr>
          <p:spPr bwMode="auto">
            <a:xfrm>
              <a:off x="3005" y="2536"/>
              <a:ext cx="491" cy="398"/>
            </a:xfrm>
            <a:custGeom>
              <a:avLst/>
              <a:gdLst>
                <a:gd name="T0" fmla="*/ 1 w 983"/>
                <a:gd name="T1" fmla="*/ 0 h 798"/>
                <a:gd name="T2" fmla="*/ 1 w 983"/>
                <a:gd name="T3" fmla="*/ 0 h 798"/>
                <a:gd name="T4" fmla="*/ 1 w 983"/>
                <a:gd name="T5" fmla="*/ 0 h 798"/>
                <a:gd name="T6" fmla="*/ 1 w 983"/>
                <a:gd name="T7" fmla="*/ 0 h 798"/>
                <a:gd name="T8" fmla="*/ 1 w 983"/>
                <a:gd name="T9" fmla="*/ 0 h 798"/>
                <a:gd name="T10" fmla="*/ 1 w 983"/>
                <a:gd name="T11" fmla="*/ 0 h 798"/>
                <a:gd name="T12" fmla="*/ 1 w 983"/>
                <a:gd name="T13" fmla="*/ 0 h 798"/>
                <a:gd name="T14" fmla="*/ 1 w 983"/>
                <a:gd name="T15" fmla="*/ 0 h 798"/>
                <a:gd name="T16" fmla="*/ 1 w 983"/>
                <a:gd name="T17" fmla="*/ 0 h 798"/>
                <a:gd name="T18" fmla="*/ 1 w 983"/>
                <a:gd name="T19" fmla="*/ 0 h 798"/>
                <a:gd name="T20" fmla="*/ 0 w 983"/>
                <a:gd name="T21" fmla="*/ 0 h 798"/>
                <a:gd name="T22" fmla="*/ 0 w 983"/>
                <a:gd name="T23" fmla="*/ 0 h 798"/>
                <a:gd name="T24" fmla="*/ 0 w 983"/>
                <a:gd name="T25" fmla="*/ 0 h 798"/>
                <a:gd name="T26" fmla="*/ 0 w 983"/>
                <a:gd name="T27" fmla="*/ 0 h 798"/>
                <a:gd name="T28" fmla="*/ 0 w 983"/>
                <a:gd name="T29" fmla="*/ 0 h 798"/>
                <a:gd name="T30" fmla="*/ 0 w 983"/>
                <a:gd name="T31" fmla="*/ 0 h 798"/>
                <a:gd name="T32" fmla="*/ 0 w 983"/>
                <a:gd name="T33" fmla="*/ 0 h 798"/>
                <a:gd name="T34" fmla="*/ 0 w 983"/>
                <a:gd name="T35" fmla="*/ 0 h 798"/>
                <a:gd name="T36" fmla="*/ 0 w 983"/>
                <a:gd name="T37" fmla="*/ 0 h 798"/>
                <a:gd name="T38" fmla="*/ 0 w 983"/>
                <a:gd name="T39" fmla="*/ 0 h 798"/>
                <a:gd name="T40" fmla="*/ 0 w 983"/>
                <a:gd name="T41" fmla="*/ 0 h 798"/>
                <a:gd name="T42" fmla="*/ 0 w 983"/>
                <a:gd name="T43" fmla="*/ 0 h 798"/>
                <a:gd name="T44" fmla="*/ 0 w 983"/>
                <a:gd name="T45" fmla="*/ 0 h 798"/>
                <a:gd name="T46" fmla="*/ 0 w 983"/>
                <a:gd name="T47" fmla="*/ 0 h 798"/>
                <a:gd name="T48" fmla="*/ 0 w 983"/>
                <a:gd name="T49" fmla="*/ 0 h 798"/>
                <a:gd name="T50" fmla="*/ 0 w 983"/>
                <a:gd name="T51" fmla="*/ 0 h 798"/>
                <a:gd name="T52" fmla="*/ 0 w 983"/>
                <a:gd name="T53" fmla="*/ 0 h 798"/>
                <a:gd name="T54" fmla="*/ 0 w 983"/>
                <a:gd name="T55" fmla="*/ 0 h 798"/>
                <a:gd name="T56" fmla="*/ 0 w 983"/>
                <a:gd name="T57" fmla="*/ 0 h 798"/>
                <a:gd name="T58" fmla="*/ 0 w 983"/>
                <a:gd name="T59" fmla="*/ 1 h 798"/>
                <a:gd name="T60" fmla="*/ 0 w 983"/>
                <a:gd name="T61" fmla="*/ 1 h 798"/>
                <a:gd name="T62" fmla="*/ 0 w 983"/>
                <a:gd name="T63" fmla="*/ 1 h 798"/>
                <a:gd name="T64" fmla="*/ 1 w 983"/>
                <a:gd name="T65" fmla="*/ 1 h 798"/>
                <a:gd name="T66" fmla="*/ 1 w 983"/>
                <a:gd name="T67" fmla="*/ 1 h 798"/>
                <a:gd name="T68" fmla="*/ 1 w 983"/>
                <a:gd name="T69" fmla="*/ 1 h 798"/>
                <a:gd name="T70" fmla="*/ 1 w 983"/>
                <a:gd name="T71" fmla="*/ 1 h 798"/>
                <a:gd name="T72" fmla="*/ 1 w 983"/>
                <a:gd name="T73" fmla="*/ 1 h 798"/>
                <a:gd name="T74" fmla="*/ 1 w 983"/>
                <a:gd name="T75" fmla="*/ 1 h 798"/>
                <a:gd name="T76" fmla="*/ 1 w 983"/>
                <a:gd name="T77" fmla="*/ 1 h 798"/>
                <a:gd name="T78" fmla="*/ 1 w 983"/>
                <a:gd name="T79" fmla="*/ 1 h 798"/>
                <a:gd name="T80" fmla="*/ 1 w 983"/>
                <a:gd name="T81" fmla="*/ 1 h 798"/>
                <a:gd name="T82" fmla="*/ 1 w 983"/>
                <a:gd name="T83" fmla="*/ 1 h 798"/>
                <a:gd name="T84" fmla="*/ 1 w 983"/>
                <a:gd name="T85" fmla="*/ 1 h 798"/>
                <a:gd name="T86" fmla="*/ 1 w 983"/>
                <a:gd name="T87" fmla="*/ 0 h 79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983"/>
                <a:gd name="T133" fmla="*/ 0 h 798"/>
                <a:gd name="T134" fmla="*/ 983 w 983"/>
                <a:gd name="T135" fmla="*/ 798 h 79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983" h="798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9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4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9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1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6" y="87"/>
                  </a:lnTo>
                  <a:lnTo>
                    <a:pt x="564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1" y="13"/>
                  </a:lnTo>
                  <a:lnTo>
                    <a:pt x="432" y="9"/>
                  </a:lnTo>
                  <a:lnTo>
                    <a:pt x="414" y="5"/>
                  </a:lnTo>
                  <a:lnTo>
                    <a:pt x="395" y="2"/>
                  </a:lnTo>
                  <a:lnTo>
                    <a:pt x="376" y="0"/>
                  </a:lnTo>
                  <a:lnTo>
                    <a:pt x="355" y="0"/>
                  </a:lnTo>
                  <a:lnTo>
                    <a:pt x="336" y="2"/>
                  </a:lnTo>
                  <a:lnTo>
                    <a:pt x="317" y="3"/>
                  </a:lnTo>
                  <a:lnTo>
                    <a:pt x="299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3" y="14"/>
                  </a:lnTo>
                  <a:lnTo>
                    <a:pt x="218" y="17"/>
                  </a:lnTo>
                  <a:lnTo>
                    <a:pt x="203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3" y="30"/>
                  </a:lnTo>
                  <a:lnTo>
                    <a:pt x="150" y="34"/>
                  </a:lnTo>
                  <a:lnTo>
                    <a:pt x="139" y="37"/>
                  </a:lnTo>
                  <a:lnTo>
                    <a:pt x="127" y="42"/>
                  </a:lnTo>
                  <a:lnTo>
                    <a:pt x="117" y="47"/>
                  </a:lnTo>
                  <a:lnTo>
                    <a:pt x="106" y="51"/>
                  </a:lnTo>
                  <a:lnTo>
                    <a:pt x="81" y="65"/>
                  </a:lnTo>
                  <a:lnTo>
                    <a:pt x="59" y="80"/>
                  </a:lnTo>
                  <a:lnTo>
                    <a:pt x="41" y="97"/>
                  </a:lnTo>
                  <a:lnTo>
                    <a:pt x="26" y="116"/>
                  </a:lnTo>
                  <a:lnTo>
                    <a:pt x="14" y="136"/>
                  </a:lnTo>
                  <a:lnTo>
                    <a:pt x="6" y="159"/>
                  </a:lnTo>
                  <a:lnTo>
                    <a:pt x="2" y="184"/>
                  </a:lnTo>
                  <a:lnTo>
                    <a:pt x="0" y="209"/>
                  </a:lnTo>
                  <a:lnTo>
                    <a:pt x="2" y="231"/>
                  </a:lnTo>
                  <a:lnTo>
                    <a:pt x="6" y="252"/>
                  </a:lnTo>
                  <a:lnTo>
                    <a:pt x="13" y="271"/>
                  </a:lnTo>
                  <a:lnTo>
                    <a:pt x="23" y="288"/>
                  </a:lnTo>
                  <a:lnTo>
                    <a:pt x="36" y="305"/>
                  </a:lnTo>
                  <a:lnTo>
                    <a:pt x="51" y="320"/>
                  </a:lnTo>
                  <a:lnTo>
                    <a:pt x="68" y="332"/>
                  </a:lnTo>
                  <a:lnTo>
                    <a:pt x="88" y="344"/>
                  </a:lnTo>
                  <a:lnTo>
                    <a:pt x="110" y="355"/>
                  </a:lnTo>
                  <a:lnTo>
                    <a:pt x="134" y="365"/>
                  </a:lnTo>
                  <a:lnTo>
                    <a:pt x="161" y="374"/>
                  </a:lnTo>
                  <a:lnTo>
                    <a:pt x="189" y="382"/>
                  </a:lnTo>
                  <a:lnTo>
                    <a:pt x="219" y="389"/>
                  </a:lnTo>
                  <a:lnTo>
                    <a:pt x="250" y="394"/>
                  </a:lnTo>
                  <a:lnTo>
                    <a:pt x="285" y="400"/>
                  </a:lnTo>
                  <a:lnTo>
                    <a:pt x="319" y="406"/>
                  </a:lnTo>
                  <a:lnTo>
                    <a:pt x="330" y="408"/>
                  </a:lnTo>
                  <a:lnTo>
                    <a:pt x="344" y="413"/>
                  </a:lnTo>
                  <a:lnTo>
                    <a:pt x="359" y="419"/>
                  </a:lnTo>
                  <a:lnTo>
                    <a:pt x="374" y="427"/>
                  </a:lnTo>
                  <a:lnTo>
                    <a:pt x="386" y="436"/>
                  </a:lnTo>
                  <a:lnTo>
                    <a:pt x="398" y="445"/>
                  </a:lnTo>
                  <a:lnTo>
                    <a:pt x="405" y="456"/>
                  </a:lnTo>
                  <a:lnTo>
                    <a:pt x="407" y="467"/>
                  </a:lnTo>
                  <a:lnTo>
                    <a:pt x="421" y="603"/>
                  </a:lnTo>
                  <a:lnTo>
                    <a:pt x="422" y="606"/>
                  </a:lnTo>
                  <a:lnTo>
                    <a:pt x="427" y="618"/>
                  </a:lnTo>
                  <a:lnTo>
                    <a:pt x="433" y="634"/>
                  </a:lnTo>
                  <a:lnTo>
                    <a:pt x="445" y="655"/>
                  </a:lnTo>
                  <a:lnTo>
                    <a:pt x="458" y="678"/>
                  </a:lnTo>
                  <a:lnTo>
                    <a:pt x="474" y="702"/>
                  </a:lnTo>
                  <a:lnTo>
                    <a:pt x="493" y="725"/>
                  </a:lnTo>
                  <a:lnTo>
                    <a:pt x="516" y="747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9" y="790"/>
                  </a:lnTo>
                  <a:lnTo>
                    <a:pt x="597" y="797"/>
                  </a:lnTo>
                  <a:lnTo>
                    <a:pt x="614" y="798"/>
                  </a:lnTo>
                  <a:lnTo>
                    <a:pt x="630" y="794"/>
                  </a:lnTo>
                  <a:lnTo>
                    <a:pt x="648" y="787"/>
                  </a:lnTo>
                  <a:lnTo>
                    <a:pt x="665" y="774"/>
                  </a:lnTo>
                  <a:lnTo>
                    <a:pt x="680" y="756"/>
                  </a:lnTo>
                  <a:lnTo>
                    <a:pt x="689" y="738"/>
                  </a:lnTo>
                  <a:lnTo>
                    <a:pt x="694" y="718"/>
                  </a:lnTo>
                  <a:lnTo>
                    <a:pt x="696" y="700"/>
                  </a:lnTo>
                  <a:lnTo>
                    <a:pt x="695" y="684"/>
                  </a:lnTo>
                  <a:lnTo>
                    <a:pt x="693" y="670"/>
                  </a:lnTo>
                  <a:lnTo>
                    <a:pt x="691" y="662"/>
                  </a:lnTo>
                  <a:lnTo>
                    <a:pt x="690" y="658"/>
                  </a:lnTo>
                  <a:lnTo>
                    <a:pt x="693" y="661"/>
                  </a:lnTo>
                  <a:lnTo>
                    <a:pt x="700" y="665"/>
                  </a:lnTo>
                  <a:lnTo>
                    <a:pt x="710" y="673"/>
                  </a:lnTo>
                  <a:lnTo>
                    <a:pt x="724" y="681"/>
                  </a:lnTo>
                  <a:lnTo>
                    <a:pt x="739" y="689"/>
                  </a:lnTo>
                  <a:lnTo>
                    <a:pt x="756" y="696"/>
                  </a:lnTo>
                  <a:lnTo>
                    <a:pt x="773" y="701"/>
                  </a:lnTo>
                  <a:lnTo>
                    <a:pt x="791" y="702"/>
                  </a:lnTo>
                  <a:lnTo>
                    <a:pt x="810" y="699"/>
                  </a:lnTo>
                  <a:lnTo>
                    <a:pt x="834" y="689"/>
                  </a:lnTo>
                  <a:lnTo>
                    <a:pt x="860" y="677"/>
                  </a:lnTo>
                  <a:lnTo>
                    <a:pt x="886" y="661"/>
                  </a:lnTo>
                  <a:lnTo>
                    <a:pt x="911" y="639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65" name="Freeform 117"/>
            <p:cNvSpPr>
              <a:spLocks/>
            </p:cNvSpPr>
            <p:nvPr/>
          </p:nvSpPr>
          <p:spPr bwMode="auto">
            <a:xfrm>
              <a:off x="2615" y="3448"/>
              <a:ext cx="675" cy="230"/>
            </a:xfrm>
            <a:custGeom>
              <a:avLst/>
              <a:gdLst>
                <a:gd name="T0" fmla="*/ 1 w 1349"/>
                <a:gd name="T1" fmla="*/ 0 h 461"/>
                <a:gd name="T2" fmla="*/ 3 w 1349"/>
                <a:gd name="T3" fmla="*/ 0 h 461"/>
                <a:gd name="T4" fmla="*/ 3 w 1349"/>
                <a:gd name="T5" fmla="*/ 0 h 461"/>
                <a:gd name="T6" fmla="*/ 3 w 1349"/>
                <a:gd name="T7" fmla="*/ 0 h 461"/>
                <a:gd name="T8" fmla="*/ 3 w 1349"/>
                <a:gd name="T9" fmla="*/ 0 h 461"/>
                <a:gd name="T10" fmla="*/ 3 w 1349"/>
                <a:gd name="T11" fmla="*/ 0 h 461"/>
                <a:gd name="T12" fmla="*/ 3 w 1349"/>
                <a:gd name="T13" fmla="*/ 0 h 461"/>
                <a:gd name="T14" fmla="*/ 2 w 1349"/>
                <a:gd name="T15" fmla="*/ 0 h 461"/>
                <a:gd name="T16" fmla="*/ 2 w 1349"/>
                <a:gd name="T17" fmla="*/ 0 h 461"/>
                <a:gd name="T18" fmla="*/ 2 w 1349"/>
                <a:gd name="T19" fmla="*/ 0 h 461"/>
                <a:gd name="T20" fmla="*/ 2 w 1349"/>
                <a:gd name="T21" fmla="*/ 0 h 461"/>
                <a:gd name="T22" fmla="*/ 2 w 1349"/>
                <a:gd name="T23" fmla="*/ 0 h 461"/>
                <a:gd name="T24" fmla="*/ 2 w 1349"/>
                <a:gd name="T25" fmla="*/ 0 h 461"/>
                <a:gd name="T26" fmla="*/ 2 w 1349"/>
                <a:gd name="T27" fmla="*/ 0 h 461"/>
                <a:gd name="T28" fmla="*/ 2 w 1349"/>
                <a:gd name="T29" fmla="*/ 0 h 461"/>
                <a:gd name="T30" fmla="*/ 2 w 1349"/>
                <a:gd name="T31" fmla="*/ 0 h 461"/>
                <a:gd name="T32" fmla="*/ 2 w 1349"/>
                <a:gd name="T33" fmla="*/ 0 h 461"/>
                <a:gd name="T34" fmla="*/ 2 w 1349"/>
                <a:gd name="T35" fmla="*/ 0 h 461"/>
                <a:gd name="T36" fmla="*/ 2 w 1349"/>
                <a:gd name="T37" fmla="*/ 0 h 461"/>
                <a:gd name="T38" fmla="*/ 2 w 1349"/>
                <a:gd name="T39" fmla="*/ 0 h 461"/>
                <a:gd name="T40" fmla="*/ 2 w 1349"/>
                <a:gd name="T41" fmla="*/ 0 h 461"/>
                <a:gd name="T42" fmla="*/ 2 w 1349"/>
                <a:gd name="T43" fmla="*/ 0 h 461"/>
                <a:gd name="T44" fmla="*/ 2 w 1349"/>
                <a:gd name="T45" fmla="*/ 0 h 461"/>
                <a:gd name="T46" fmla="*/ 2 w 1349"/>
                <a:gd name="T47" fmla="*/ 0 h 461"/>
                <a:gd name="T48" fmla="*/ 2 w 1349"/>
                <a:gd name="T49" fmla="*/ 0 h 461"/>
                <a:gd name="T50" fmla="*/ 2 w 1349"/>
                <a:gd name="T51" fmla="*/ 0 h 461"/>
                <a:gd name="T52" fmla="*/ 1 w 1349"/>
                <a:gd name="T53" fmla="*/ 0 h 461"/>
                <a:gd name="T54" fmla="*/ 1 w 1349"/>
                <a:gd name="T55" fmla="*/ 0 h 461"/>
                <a:gd name="T56" fmla="*/ 1 w 1349"/>
                <a:gd name="T57" fmla="*/ 0 h 461"/>
                <a:gd name="T58" fmla="*/ 1 w 1349"/>
                <a:gd name="T59" fmla="*/ 0 h 461"/>
                <a:gd name="T60" fmla="*/ 1 w 1349"/>
                <a:gd name="T61" fmla="*/ 0 h 461"/>
                <a:gd name="T62" fmla="*/ 1 w 1349"/>
                <a:gd name="T63" fmla="*/ 0 h 461"/>
                <a:gd name="T64" fmla="*/ 1 w 1349"/>
                <a:gd name="T65" fmla="*/ 0 h 461"/>
                <a:gd name="T66" fmla="*/ 1 w 1349"/>
                <a:gd name="T67" fmla="*/ 0 h 461"/>
                <a:gd name="T68" fmla="*/ 1 w 1349"/>
                <a:gd name="T69" fmla="*/ 0 h 461"/>
                <a:gd name="T70" fmla="*/ 1 w 1349"/>
                <a:gd name="T71" fmla="*/ 0 h 461"/>
                <a:gd name="T72" fmla="*/ 1 w 1349"/>
                <a:gd name="T73" fmla="*/ 0 h 461"/>
                <a:gd name="T74" fmla="*/ 1 w 1349"/>
                <a:gd name="T75" fmla="*/ 0 h 461"/>
                <a:gd name="T76" fmla="*/ 1 w 1349"/>
                <a:gd name="T77" fmla="*/ 0 h 461"/>
                <a:gd name="T78" fmla="*/ 1 w 1349"/>
                <a:gd name="T79" fmla="*/ 0 h 461"/>
                <a:gd name="T80" fmla="*/ 1 w 1349"/>
                <a:gd name="T81" fmla="*/ 0 h 461"/>
                <a:gd name="T82" fmla="*/ 1 w 1349"/>
                <a:gd name="T83" fmla="*/ 0 h 461"/>
                <a:gd name="T84" fmla="*/ 1 w 1349"/>
                <a:gd name="T85" fmla="*/ 0 h 461"/>
                <a:gd name="T86" fmla="*/ 1 w 1349"/>
                <a:gd name="T87" fmla="*/ 0 h 461"/>
                <a:gd name="T88" fmla="*/ 1 w 1349"/>
                <a:gd name="T89" fmla="*/ 0 h 461"/>
                <a:gd name="T90" fmla="*/ 1 w 1349"/>
                <a:gd name="T91" fmla="*/ 0 h 461"/>
                <a:gd name="T92" fmla="*/ 1 w 1349"/>
                <a:gd name="T93" fmla="*/ 0 h 461"/>
                <a:gd name="T94" fmla="*/ 1 w 1349"/>
                <a:gd name="T95" fmla="*/ 0 h 461"/>
                <a:gd name="T96" fmla="*/ 1 w 1349"/>
                <a:gd name="T97" fmla="*/ 0 h 461"/>
                <a:gd name="T98" fmla="*/ 1 w 1349"/>
                <a:gd name="T99" fmla="*/ 0 h 461"/>
                <a:gd name="T100" fmla="*/ 1 w 1349"/>
                <a:gd name="T101" fmla="*/ 0 h 461"/>
                <a:gd name="T102" fmla="*/ 1 w 1349"/>
                <a:gd name="T103" fmla="*/ 0 h 461"/>
                <a:gd name="T104" fmla="*/ 1 w 1349"/>
                <a:gd name="T105" fmla="*/ 0 h 461"/>
                <a:gd name="T106" fmla="*/ 0 w 1349"/>
                <a:gd name="T107" fmla="*/ 0 h 461"/>
                <a:gd name="T108" fmla="*/ 0 w 1349"/>
                <a:gd name="T109" fmla="*/ 0 h 461"/>
                <a:gd name="T110" fmla="*/ 1 w 1349"/>
                <a:gd name="T111" fmla="*/ 0 h 461"/>
                <a:gd name="T112" fmla="*/ 1 w 1349"/>
                <a:gd name="T113" fmla="*/ 0 h 461"/>
                <a:gd name="T114" fmla="*/ 1 w 1349"/>
                <a:gd name="T115" fmla="*/ 0 h 461"/>
                <a:gd name="T116" fmla="*/ 1 w 1349"/>
                <a:gd name="T117" fmla="*/ 0 h 46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9"/>
                <a:gd name="T178" fmla="*/ 0 h 461"/>
                <a:gd name="T179" fmla="*/ 1349 w 1349"/>
                <a:gd name="T180" fmla="*/ 461 h 46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9" h="461">
                  <a:moveTo>
                    <a:pt x="19" y="461"/>
                  </a:moveTo>
                  <a:lnTo>
                    <a:pt x="1349" y="461"/>
                  </a:lnTo>
                  <a:lnTo>
                    <a:pt x="1057" y="83"/>
                  </a:lnTo>
                  <a:lnTo>
                    <a:pt x="1056" y="83"/>
                  </a:lnTo>
                  <a:lnTo>
                    <a:pt x="1050" y="82"/>
                  </a:lnTo>
                  <a:lnTo>
                    <a:pt x="1042" y="80"/>
                  </a:lnTo>
                  <a:lnTo>
                    <a:pt x="1031" y="79"/>
                  </a:lnTo>
                  <a:lnTo>
                    <a:pt x="1018" y="75"/>
                  </a:lnTo>
                  <a:lnTo>
                    <a:pt x="1002" y="73"/>
                  </a:lnTo>
                  <a:lnTo>
                    <a:pt x="984" y="68"/>
                  </a:lnTo>
                  <a:lnTo>
                    <a:pt x="964" y="65"/>
                  </a:lnTo>
                  <a:lnTo>
                    <a:pt x="941" y="61"/>
                  </a:lnTo>
                  <a:lnTo>
                    <a:pt x="916" y="57"/>
                  </a:lnTo>
                  <a:lnTo>
                    <a:pt x="891" y="52"/>
                  </a:lnTo>
                  <a:lnTo>
                    <a:pt x="863" y="47"/>
                  </a:lnTo>
                  <a:lnTo>
                    <a:pt x="835" y="43"/>
                  </a:lnTo>
                  <a:lnTo>
                    <a:pt x="805" y="38"/>
                  </a:lnTo>
                  <a:lnTo>
                    <a:pt x="775" y="34"/>
                  </a:lnTo>
                  <a:lnTo>
                    <a:pt x="744" y="29"/>
                  </a:lnTo>
                  <a:lnTo>
                    <a:pt x="711" y="24"/>
                  </a:lnTo>
                  <a:lnTo>
                    <a:pt x="679" y="20"/>
                  </a:lnTo>
                  <a:lnTo>
                    <a:pt x="647" y="16"/>
                  </a:lnTo>
                  <a:lnTo>
                    <a:pt x="615" y="13"/>
                  </a:lnTo>
                  <a:lnTo>
                    <a:pt x="582" y="9"/>
                  </a:lnTo>
                  <a:lnTo>
                    <a:pt x="550" y="7"/>
                  </a:lnTo>
                  <a:lnTo>
                    <a:pt x="519" y="5"/>
                  </a:lnTo>
                  <a:lnTo>
                    <a:pt x="488" y="3"/>
                  </a:lnTo>
                  <a:lnTo>
                    <a:pt x="459" y="1"/>
                  </a:lnTo>
                  <a:lnTo>
                    <a:pt x="430" y="0"/>
                  </a:lnTo>
                  <a:lnTo>
                    <a:pt x="403" y="1"/>
                  </a:lnTo>
                  <a:lnTo>
                    <a:pt x="376" y="1"/>
                  </a:lnTo>
                  <a:lnTo>
                    <a:pt x="352" y="4"/>
                  </a:lnTo>
                  <a:lnTo>
                    <a:pt x="329" y="6"/>
                  </a:lnTo>
                  <a:lnTo>
                    <a:pt x="308" y="9"/>
                  </a:lnTo>
                  <a:lnTo>
                    <a:pt x="290" y="14"/>
                  </a:lnTo>
                  <a:lnTo>
                    <a:pt x="276" y="19"/>
                  </a:lnTo>
                  <a:lnTo>
                    <a:pt x="262" y="23"/>
                  </a:lnTo>
                  <a:lnTo>
                    <a:pt x="247" y="29"/>
                  </a:lnTo>
                  <a:lnTo>
                    <a:pt x="231" y="35"/>
                  </a:lnTo>
                  <a:lnTo>
                    <a:pt x="215" y="43"/>
                  </a:lnTo>
                  <a:lnTo>
                    <a:pt x="198" y="51"/>
                  </a:lnTo>
                  <a:lnTo>
                    <a:pt x="182" y="60"/>
                  </a:lnTo>
                  <a:lnTo>
                    <a:pt x="164" y="69"/>
                  </a:lnTo>
                  <a:lnTo>
                    <a:pt x="147" y="80"/>
                  </a:lnTo>
                  <a:lnTo>
                    <a:pt x="131" y="91"/>
                  </a:lnTo>
                  <a:lnTo>
                    <a:pt x="115" y="103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3"/>
                  </a:lnTo>
                  <a:lnTo>
                    <a:pt x="57" y="158"/>
                  </a:lnTo>
                  <a:lnTo>
                    <a:pt x="46" y="174"/>
                  </a:lnTo>
                  <a:lnTo>
                    <a:pt x="19" y="223"/>
                  </a:lnTo>
                  <a:lnTo>
                    <a:pt x="5" y="271"/>
                  </a:lnTo>
                  <a:lnTo>
                    <a:pt x="0" y="319"/>
                  </a:lnTo>
                  <a:lnTo>
                    <a:pt x="0" y="364"/>
                  </a:lnTo>
                  <a:lnTo>
                    <a:pt x="5" y="404"/>
                  </a:lnTo>
                  <a:lnTo>
                    <a:pt x="11" y="433"/>
                  </a:lnTo>
                  <a:lnTo>
                    <a:pt x="17" y="454"/>
                  </a:lnTo>
                  <a:lnTo>
                    <a:pt x="19" y="461"/>
                  </a:lnTo>
                  <a:close/>
                </a:path>
              </a:pathLst>
            </a:custGeom>
            <a:solidFill>
              <a:srgbClr val="0035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66" name="Freeform 118"/>
            <p:cNvSpPr>
              <a:spLocks/>
            </p:cNvSpPr>
            <p:nvPr/>
          </p:nvSpPr>
          <p:spPr bwMode="auto">
            <a:xfrm>
              <a:off x="2759" y="2982"/>
              <a:ext cx="688" cy="680"/>
            </a:xfrm>
            <a:custGeom>
              <a:avLst/>
              <a:gdLst>
                <a:gd name="T0" fmla="*/ 2 w 1375"/>
                <a:gd name="T1" fmla="*/ 1 h 1360"/>
                <a:gd name="T2" fmla="*/ 2 w 1375"/>
                <a:gd name="T3" fmla="*/ 1 h 1360"/>
                <a:gd name="T4" fmla="*/ 2 w 1375"/>
                <a:gd name="T5" fmla="*/ 1 h 1360"/>
                <a:gd name="T6" fmla="*/ 2 w 1375"/>
                <a:gd name="T7" fmla="*/ 1 h 1360"/>
                <a:gd name="T8" fmla="*/ 2 w 1375"/>
                <a:gd name="T9" fmla="*/ 1 h 1360"/>
                <a:gd name="T10" fmla="*/ 1 w 1375"/>
                <a:gd name="T11" fmla="*/ 1 h 1360"/>
                <a:gd name="T12" fmla="*/ 1 w 1375"/>
                <a:gd name="T13" fmla="*/ 1 h 1360"/>
                <a:gd name="T14" fmla="*/ 1 w 1375"/>
                <a:gd name="T15" fmla="*/ 1 h 1360"/>
                <a:gd name="T16" fmla="*/ 1 w 1375"/>
                <a:gd name="T17" fmla="*/ 1 h 1360"/>
                <a:gd name="T18" fmla="*/ 1 w 1375"/>
                <a:gd name="T19" fmla="*/ 1 h 1360"/>
                <a:gd name="T20" fmla="*/ 1 w 1375"/>
                <a:gd name="T21" fmla="*/ 1 h 1360"/>
                <a:gd name="T22" fmla="*/ 1 w 1375"/>
                <a:gd name="T23" fmla="*/ 1 h 1360"/>
                <a:gd name="T24" fmla="*/ 1 w 1375"/>
                <a:gd name="T25" fmla="*/ 1 h 1360"/>
                <a:gd name="T26" fmla="*/ 0 w 1375"/>
                <a:gd name="T27" fmla="*/ 1 h 1360"/>
                <a:gd name="T28" fmla="*/ 1 w 1375"/>
                <a:gd name="T29" fmla="*/ 1 h 1360"/>
                <a:gd name="T30" fmla="*/ 1 w 1375"/>
                <a:gd name="T31" fmla="*/ 1 h 1360"/>
                <a:gd name="T32" fmla="*/ 1 w 1375"/>
                <a:gd name="T33" fmla="*/ 1 h 1360"/>
                <a:gd name="T34" fmla="*/ 1 w 1375"/>
                <a:gd name="T35" fmla="*/ 1 h 1360"/>
                <a:gd name="T36" fmla="*/ 1 w 1375"/>
                <a:gd name="T37" fmla="*/ 3 h 1360"/>
                <a:gd name="T38" fmla="*/ 1 w 1375"/>
                <a:gd name="T39" fmla="*/ 3 h 1360"/>
                <a:gd name="T40" fmla="*/ 1 w 1375"/>
                <a:gd name="T41" fmla="*/ 3 h 1360"/>
                <a:gd name="T42" fmla="*/ 1 w 1375"/>
                <a:gd name="T43" fmla="*/ 3 h 1360"/>
                <a:gd name="T44" fmla="*/ 1 w 1375"/>
                <a:gd name="T45" fmla="*/ 3 h 1360"/>
                <a:gd name="T46" fmla="*/ 1 w 1375"/>
                <a:gd name="T47" fmla="*/ 3 h 1360"/>
                <a:gd name="T48" fmla="*/ 1 w 1375"/>
                <a:gd name="T49" fmla="*/ 3 h 1360"/>
                <a:gd name="T50" fmla="*/ 1 w 1375"/>
                <a:gd name="T51" fmla="*/ 3 h 1360"/>
                <a:gd name="T52" fmla="*/ 1 w 1375"/>
                <a:gd name="T53" fmla="*/ 3 h 1360"/>
                <a:gd name="T54" fmla="*/ 1 w 1375"/>
                <a:gd name="T55" fmla="*/ 3 h 1360"/>
                <a:gd name="T56" fmla="*/ 2 w 1375"/>
                <a:gd name="T57" fmla="*/ 3 h 1360"/>
                <a:gd name="T58" fmla="*/ 2 w 1375"/>
                <a:gd name="T59" fmla="*/ 3 h 1360"/>
                <a:gd name="T60" fmla="*/ 2 w 1375"/>
                <a:gd name="T61" fmla="*/ 3 h 1360"/>
                <a:gd name="T62" fmla="*/ 2 w 1375"/>
                <a:gd name="T63" fmla="*/ 3 h 1360"/>
                <a:gd name="T64" fmla="*/ 2 w 1375"/>
                <a:gd name="T65" fmla="*/ 3 h 1360"/>
                <a:gd name="T66" fmla="*/ 3 w 1375"/>
                <a:gd name="T67" fmla="*/ 3 h 1360"/>
                <a:gd name="T68" fmla="*/ 3 w 1375"/>
                <a:gd name="T69" fmla="*/ 3 h 1360"/>
                <a:gd name="T70" fmla="*/ 3 w 1375"/>
                <a:gd name="T71" fmla="*/ 3 h 1360"/>
                <a:gd name="T72" fmla="*/ 3 w 1375"/>
                <a:gd name="T73" fmla="*/ 3 h 1360"/>
                <a:gd name="T74" fmla="*/ 3 w 1375"/>
                <a:gd name="T75" fmla="*/ 1 h 1360"/>
                <a:gd name="T76" fmla="*/ 3 w 1375"/>
                <a:gd name="T77" fmla="*/ 1 h 1360"/>
                <a:gd name="T78" fmla="*/ 3 w 1375"/>
                <a:gd name="T79" fmla="*/ 1 h 1360"/>
                <a:gd name="T80" fmla="*/ 3 w 1375"/>
                <a:gd name="T81" fmla="*/ 1 h 1360"/>
                <a:gd name="T82" fmla="*/ 3 w 1375"/>
                <a:gd name="T83" fmla="*/ 1 h 1360"/>
                <a:gd name="T84" fmla="*/ 3 w 1375"/>
                <a:gd name="T85" fmla="*/ 1 h 1360"/>
                <a:gd name="T86" fmla="*/ 3 w 1375"/>
                <a:gd name="T87" fmla="*/ 1 h 1360"/>
                <a:gd name="T88" fmla="*/ 3 w 1375"/>
                <a:gd name="T89" fmla="*/ 1 h 1360"/>
                <a:gd name="T90" fmla="*/ 3 w 1375"/>
                <a:gd name="T91" fmla="*/ 1 h 1360"/>
                <a:gd name="T92" fmla="*/ 3 w 1375"/>
                <a:gd name="T93" fmla="*/ 1 h 1360"/>
                <a:gd name="T94" fmla="*/ 2 w 1375"/>
                <a:gd name="T95" fmla="*/ 1 h 1360"/>
                <a:gd name="T96" fmla="*/ 2 w 1375"/>
                <a:gd name="T97" fmla="*/ 1 h 1360"/>
                <a:gd name="T98" fmla="*/ 2 w 1375"/>
                <a:gd name="T99" fmla="*/ 1 h 1360"/>
                <a:gd name="T100" fmla="*/ 2 w 1375"/>
                <a:gd name="T101" fmla="*/ 1 h 136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75"/>
                <a:gd name="T154" fmla="*/ 0 h 1360"/>
                <a:gd name="T155" fmla="*/ 1375 w 1375"/>
                <a:gd name="T156" fmla="*/ 1360 h 136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75" h="1360">
                  <a:moveTo>
                    <a:pt x="771" y="44"/>
                  </a:moveTo>
                  <a:lnTo>
                    <a:pt x="769" y="44"/>
                  </a:lnTo>
                  <a:lnTo>
                    <a:pt x="762" y="45"/>
                  </a:lnTo>
                  <a:lnTo>
                    <a:pt x="752" y="48"/>
                  </a:lnTo>
                  <a:lnTo>
                    <a:pt x="738" y="51"/>
                  </a:lnTo>
                  <a:lnTo>
                    <a:pt x="722" y="56"/>
                  </a:lnTo>
                  <a:lnTo>
                    <a:pt x="702" y="61"/>
                  </a:lnTo>
                  <a:lnTo>
                    <a:pt x="681" y="68"/>
                  </a:lnTo>
                  <a:lnTo>
                    <a:pt x="660" y="76"/>
                  </a:lnTo>
                  <a:lnTo>
                    <a:pt x="635" y="87"/>
                  </a:lnTo>
                  <a:lnTo>
                    <a:pt x="612" y="98"/>
                  </a:lnTo>
                  <a:lnTo>
                    <a:pt x="589" y="111"/>
                  </a:lnTo>
                  <a:lnTo>
                    <a:pt x="566" y="126"/>
                  </a:lnTo>
                  <a:lnTo>
                    <a:pt x="544" y="143"/>
                  </a:lnTo>
                  <a:lnTo>
                    <a:pt x="525" y="162"/>
                  </a:lnTo>
                  <a:lnTo>
                    <a:pt x="506" y="182"/>
                  </a:lnTo>
                  <a:lnTo>
                    <a:pt x="491" y="205"/>
                  </a:lnTo>
                  <a:lnTo>
                    <a:pt x="472" y="240"/>
                  </a:lnTo>
                  <a:lnTo>
                    <a:pt x="456" y="272"/>
                  </a:lnTo>
                  <a:lnTo>
                    <a:pt x="443" y="305"/>
                  </a:lnTo>
                  <a:lnTo>
                    <a:pt x="433" y="338"/>
                  </a:lnTo>
                  <a:lnTo>
                    <a:pt x="423" y="374"/>
                  </a:lnTo>
                  <a:lnTo>
                    <a:pt x="415" y="414"/>
                  </a:lnTo>
                  <a:lnTo>
                    <a:pt x="408" y="460"/>
                  </a:lnTo>
                  <a:lnTo>
                    <a:pt x="400" y="514"/>
                  </a:lnTo>
                  <a:lnTo>
                    <a:pt x="394" y="571"/>
                  </a:lnTo>
                  <a:lnTo>
                    <a:pt x="389" y="626"/>
                  </a:lnTo>
                  <a:lnTo>
                    <a:pt x="384" y="677"/>
                  </a:lnTo>
                  <a:lnTo>
                    <a:pt x="379" y="722"/>
                  </a:lnTo>
                  <a:lnTo>
                    <a:pt x="369" y="760"/>
                  </a:lnTo>
                  <a:lnTo>
                    <a:pt x="357" y="791"/>
                  </a:lnTo>
                  <a:lnTo>
                    <a:pt x="339" y="813"/>
                  </a:lnTo>
                  <a:lnTo>
                    <a:pt x="315" y="823"/>
                  </a:lnTo>
                  <a:lnTo>
                    <a:pt x="285" y="821"/>
                  </a:lnTo>
                  <a:lnTo>
                    <a:pt x="258" y="803"/>
                  </a:lnTo>
                  <a:lnTo>
                    <a:pt x="232" y="777"/>
                  </a:lnTo>
                  <a:lnTo>
                    <a:pt x="212" y="746"/>
                  </a:lnTo>
                  <a:lnTo>
                    <a:pt x="194" y="714"/>
                  </a:lnTo>
                  <a:lnTo>
                    <a:pt x="182" y="685"/>
                  </a:lnTo>
                  <a:lnTo>
                    <a:pt x="174" y="665"/>
                  </a:lnTo>
                  <a:lnTo>
                    <a:pt x="171" y="657"/>
                  </a:lnTo>
                  <a:lnTo>
                    <a:pt x="0" y="747"/>
                  </a:lnTo>
                  <a:lnTo>
                    <a:pt x="1" y="750"/>
                  </a:lnTo>
                  <a:lnTo>
                    <a:pt x="3" y="761"/>
                  </a:lnTo>
                  <a:lnTo>
                    <a:pt x="7" y="776"/>
                  </a:lnTo>
                  <a:lnTo>
                    <a:pt x="13" y="796"/>
                  </a:lnTo>
                  <a:lnTo>
                    <a:pt x="20" y="822"/>
                  </a:lnTo>
                  <a:lnTo>
                    <a:pt x="31" y="852"/>
                  </a:lnTo>
                  <a:lnTo>
                    <a:pt x="41" y="884"/>
                  </a:lnTo>
                  <a:lnTo>
                    <a:pt x="55" y="919"/>
                  </a:lnTo>
                  <a:lnTo>
                    <a:pt x="63" y="937"/>
                  </a:lnTo>
                  <a:lnTo>
                    <a:pt x="72" y="955"/>
                  </a:lnTo>
                  <a:lnTo>
                    <a:pt x="84" y="974"/>
                  </a:lnTo>
                  <a:lnTo>
                    <a:pt x="98" y="992"/>
                  </a:lnTo>
                  <a:lnTo>
                    <a:pt x="111" y="1011"/>
                  </a:lnTo>
                  <a:lnTo>
                    <a:pt x="126" y="1028"/>
                  </a:lnTo>
                  <a:lnTo>
                    <a:pt x="142" y="1045"/>
                  </a:lnTo>
                  <a:lnTo>
                    <a:pt x="159" y="1063"/>
                  </a:lnTo>
                  <a:lnTo>
                    <a:pt x="176" y="1078"/>
                  </a:lnTo>
                  <a:lnTo>
                    <a:pt x="193" y="1093"/>
                  </a:lnTo>
                  <a:lnTo>
                    <a:pt x="209" y="1105"/>
                  </a:lnTo>
                  <a:lnTo>
                    <a:pt x="225" y="1117"/>
                  </a:lnTo>
                  <a:lnTo>
                    <a:pt x="241" y="1126"/>
                  </a:lnTo>
                  <a:lnTo>
                    <a:pt x="256" y="1133"/>
                  </a:lnTo>
                  <a:lnTo>
                    <a:pt x="270" y="1139"/>
                  </a:lnTo>
                  <a:lnTo>
                    <a:pt x="283" y="1142"/>
                  </a:lnTo>
                  <a:lnTo>
                    <a:pt x="304" y="1146"/>
                  </a:lnTo>
                  <a:lnTo>
                    <a:pt x="318" y="1147"/>
                  </a:lnTo>
                  <a:lnTo>
                    <a:pt x="328" y="1148"/>
                  </a:lnTo>
                  <a:lnTo>
                    <a:pt x="337" y="1147"/>
                  </a:lnTo>
                  <a:lnTo>
                    <a:pt x="346" y="1144"/>
                  </a:lnTo>
                  <a:lnTo>
                    <a:pt x="360" y="1142"/>
                  </a:lnTo>
                  <a:lnTo>
                    <a:pt x="379" y="1137"/>
                  </a:lnTo>
                  <a:lnTo>
                    <a:pt x="406" y="1132"/>
                  </a:lnTo>
                  <a:lnTo>
                    <a:pt x="418" y="1131"/>
                  </a:lnTo>
                  <a:lnTo>
                    <a:pt x="426" y="1133"/>
                  </a:lnTo>
                  <a:lnTo>
                    <a:pt x="433" y="1137"/>
                  </a:lnTo>
                  <a:lnTo>
                    <a:pt x="438" y="1143"/>
                  </a:lnTo>
                  <a:lnTo>
                    <a:pt x="443" y="1152"/>
                  </a:lnTo>
                  <a:lnTo>
                    <a:pt x="448" y="1163"/>
                  </a:lnTo>
                  <a:lnTo>
                    <a:pt x="453" y="1174"/>
                  </a:lnTo>
                  <a:lnTo>
                    <a:pt x="459" y="1188"/>
                  </a:lnTo>
                  <a:lnTo>
                    <a:pt x="467" y="1202"/>
                  </a:lnTo>
                  <a:lnTo>
                    <a:pt x="476" y="1218"/>
                  </a:lnTo>
                  <a:lnTo>
                    <a:pt x="488" y="1233"/>
                  </a:lnTo>
                  <a:lnTo>
                    <a:pt x="503" y="1249"/>
                  </a:lnTo>
                  <a:lnTo>
                    <a:pt x="521" y="1265"/>
                  </a:lnTo>
                  <a:lnTo>
                    <a:pt x="543" y="1282"/>
                  </a:lnTo>
                  <a:lnTo>
                    <a:pt x="571" y="1298"/>
                  </a:lnTo>
                  <a:lnTo>
                    <a:pt x="603" y="1313"/>
                  </a:lnTo>
                  <a:lnTo>
                    <a:pt x="648" y="1330"/>
                  </a:lnTo>
                  <a:lnTo>
                    <a:pt x="692" y="1343"/>
                  </a:lnTo>
                  <a:lnTo>
                    <a:pt x="734" y="1351"/>
                  </a:lnTo>
                  <a:lnTo>
                    <a:pt x="776" y="1356"/>
                  </a:lnTo>
                  <a:lnTo>
                    <a:pt x="816" y="1360"/>
                  </a:lnTo>
                  <a:lnTo>
                    <a:pt x="854" y="1360"/>
                  </a:lnTo>
                  <a:lnTo>
                    <a:pt x="890" y="1358"/>
                  </a:lnTo>
                  <a:lnTo>
                    <a:pt x="924" y="1354"/>
                  </a:lnTo>
                  <a:lnTo>
                    <a:pt x="956" y="1349"/>
                  </a:lnTo>
                  <a:lnTo>
                    <a:pt x="983" y="1344"/>
                  </a:lnTo>
                  <a:lnTo>
                    <a:pt x="1009" y="1338"/>
                  </a:lnTo>
                  <a:lnTo>
                    <a:pt x="1029" y="1331"/>
                  </a:lnTo>
                  <a:lnTo>
                    <a:pt x="1048" y="1325"/>
                  </a:lnTo>
                  <a:lnTo>
                    <a:pt x="1062" y="1320"/>
                  </a:lnTo>
                  <a:lnTo>
                    <a:pt x="1071" y="1315"/>
                  </a:lnTo>
                  <a:lnTo>
                    <a:pt x="1077" y="1313"/>
                  </a:lnTo>
                  <a:lnTo>
                    <a:pt x="1082" y="1302"/>
                  </a:lnTo>
                  <a:lnTo>
                    <a:pt x="1094" y="1276"/>
                  </a:lnTo>
                  <a:lnTo>
                    <a:pt x="1110" y="1237"/>
                  </a:lnTo>
                  <a:lnTo>
                    <a:pt x="1129" y="1186"/>
                  </a:lnTo>
                  <a:lnTo>
                    <a:pt x="1151" y="1126"/>
                  </a:lnTo>
                  <a:lnTo>
                    <a:pt x="1177" y="1059"/>
                  </a:lnTo>
                  <a:lnTo>
                    <a:pt x="1203" y="987"/>
                  </a:lnTo>
                  <a:lnTo>
                    <a:pt x="1230" y="911"/>
                  </a:lnTo>
                  <a:lnTo>
                    <a:pt x="1256" y="834"/>
                  </a:lnTo>
                  <a:lnTo>
                    <a:pt x="1283" y="758"/>
                  </a:lnTo>
                  <a:lnTo>
                    <a:pt x="1307" y="687"/>
                  </a:lnTo>
                  <a:lnTo>
                    <a:pt x="1328" y="619"/>
                  </a:lnTo>
                  <a:lnTo>
                    <a:pt x="1346" y="560"/>
                  </a:lnTo>
                  <a:lnTo>
                    <a:pt x="1361" y="510"/>
                  </a:lnTo>
                  <a:lnTo>
                    <a:pt x="1370" y="470"/>
                  </a:lnTo>
                  <a:lnTo>
                    <a:pt x="1375" y="445"/>
                  </a:lnTo>
                  <a:lnTo>
                    <a:pt x="1375" y="408"/>
                  </a:lnTo>
                  <a:lnTo>
                    <a:pt x="1374" y="369"/>
                  </a:lnTo>
                  <a:lnTo>
                    <a:pt x="1370" y="330"/>
                  </a:lnTo>
                  <a:lnTo>
                    <a:pt x="1364" y="292"/>
                  </a:lnTo>
                  <a:lnTo>
                    <a:pt x="1356" y="255"/>
                  </a:lnTo>
                  <a:lnTo>
                    <a:pt x="1346" y="220"/>
                  </a:lnTo>
                  <a:lnTo>
                    <a:pt x="1334" y="189"/>
                  </a:lnTo>
                  <a:lnTo>
                    <a:pt x="1322" y="163"/>
                  </a:lnTo>
                  <a:lnTo>
                    <a:pt x="1308" y="144"/>
                  </a:lnTo>
                  <a:lnTo>
                    <a:pt x="1287" y="118"/>
                  </a:lnTo>
                  <a:lnTo>
                    <a:pt x="1260" y="88"/>
                  </a:lnTo>
                  <a:lnTo>
                    <a:pt x="1231" y="58"/>
                  </a:lnTo>
                  <a:lnTo>
                    <a:pt x="1201" y="31"/>
                  </a:lnTo>
                  <a:lnTo>
                    <a:pt x="1174" y="11"/>
                  </a:lnTo>
                  <a:lnTo>
                    <a:pt x="1155" y="0"/>
                  </a:lnTo>
                  <a:lnTo>
                    <a:pt x="1143" y="3"/>
                  </a:lnTo>
                  <a:lnTo>
                    <a:pt x="1115" y="43"/>
                  </a:lnTo>
                  <a:lnTo>
                    <a:pt x="1085" y="74"/>
                  </a:lnTo>
                  <a:lnTo>
                    <a:pt x="1053" y="97"/>
                  </a:lnTo>
                  <a:lnTo>
                    <a:pt x="1022" y="112"/>
                  </a:lnTo>
                  <a:lnTo>
                    <a:pt x="990" y="120"/>
                  </a:lnTo>
                  <a:lnTo>
                    <a:pt x="960" y="124"/>
                  </a:lnTo>
                  <a:lnTo>
                    <a:pt x="930" y="121"/>
                  </a:lnTo>
                  <a:lnTo>
                    <a:pt x="901" y="114"/>
                  </a:lnTo>
                  <a:lnTo>
                    <a:pt x="874" y="106"/>
                  </a:lnTo>
                  <a:lnTo>
                    <a:pt x="850" y="96"/>
                  </a:lnTo>
                  <a:lnTo>
                    <a:pt x="828" y="83"/>
                  </a:lnTo>
                  <a:lnTo>
                    <a:pt x="808" y="72"/>
                  </a:lnTo>
                  <a:lnTo>
                    <a:pt x="793" y="61"/>
                  </a:lnTo>
                  <a:lnTo>
                    <a:pt x="782" y="52"/>
                  </a:lnTo>
                  <a:lnTo>
                    <a:pt x="774" y="46"/>
                  </a:lnTo>
                  <a:lnTo>
                    <a:pt x="771" y="44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67" name="Freeform 119"/>
            <p:cNvSpPr>
              <a:spLocks/>
            </p:cNvSpPr>
            <p:nvPr/>
          </p:nvSpPr>
          <p:spPr bwMode="auto">
            <a:xfrm>
              <a:off x="2430" y="2576"/>
              <a:ext cx="541" cy="663"/>
            </a:xfrm>
            <a:custGeom>
              <a:avLst/>
              <a:gdLst>
                <a:gd name="T0" fmla="*/ 1 w 1081"/>
                <a:gd name="T1" fmla="*/ 1 h 1326"/>
                <a:gd name="T2" fmla="*/ 1 w 1081"/>
                <a:gd name="T3" fmla="*/ 3 h 1326"/>
                <a:gd name="T4" fmla="*/ 1 w 1081"/>
                <a:gd name="T5" fmla="*/ 3 h 1326"/>
                <a:gd name="T6" fmla="*/ 1 w 1081"/>
                <a:gd name="T7" fmla="*/ 3 h 1326"/>
                <a:gd name="T8" fmla="*/ 0 w 1081"/>
                <a:gd name="T9" fmla="*/ 3 h 1326"/>
                <a:gd name="T10" fmla="*/ 0 w 1081"/>
                <a:gd name="T11" fmla="*/ 3 h 1326"/>
                <a:gd name="T12" fmla="*/ 1 w 1081"/>
                <a:gd name="T13" fmla="*/ 3 h 1326"/>
                <a:gd name="T14" fmla="*/ 2 w 1081"/>
                <a:gd name="T15" fmla="*/ 3 h 1326"/>
                <a:gd name="T16" fmla="*/ 2 w 1081"/>
                <a:gd name="T17" fmla="*/ 3 h 1326"/>
                <a:gd name="T18" fmla="*/ 2 w 1081"/>
                <a:gd name="T19" fmla="*/ 3 h 1326"/>
                <a:gd name="T20" fmla="*/ 2 w 1081"/>
                <a:gd name="T21" fmla="*/ 1 h 1326"/>
                <a:gd name="T22" fmla="*/ 3 w 1081"/>
                <a:gd name="T23" fmla="*/ 1 h 1326"/>
                <a:gd name="T24" fmla="*/ 3 w 1081"/>
                <a:gd name="T25" fmla="*/ 1 h 1326"/>
                <a:gd name="T26" fmla="*/ 1 w 1081"/>
                <a:gd name="T27" fmla="*/ 0 h 1326"/>
                <a:gd name="T28" fmla="*/ 1 w 1081"/>
                <a:gd name="T29" fmla="*/ 1 h 132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1"/>
                <a:gd name="T46" fmla="*/ 0 h 1326"/>
                <a:gd name="T47" fmla="*/ 1081 w 1081"/>
                <a:gd name="T48" fmla="*/ 1326 h 132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1" h="1326">
                  <a:moveTo>
                    <a:pt x="22" y="187"/>
                  </a:moveTo>
                  <a:lnTo>
                    <a:pt x="69" y="1060"/>
                  </a:lnTo>
                  <a:lnTo>
                    <a:pt x="330" y="1065"/>
                  </a:lnTo>
                  <a:lnTo>
                    <a:pt x="330" y="1091"/>
                  </a:lnTo>
                  <a:lnTo>
                    <a:pt x="0" y="1123"/>
                  </a:lnTo>
                  <a:lnTo>
                    <a:pt x="0" y="1219"/>
                  </a:lnTo>
                  <a:lnTo>
                    <a:pt x="272" y="1326"/>
                  </a:lnTo>
                  <a:lnTo>
                    <a:pt x="1017" y="1166"/>
                  </a:lnTo>
                  <a:lnTo>
                    <a:pt x="1017" y="1107"/>
                  </a:lnTo>
                  <a:lnTo>
                    <a:pt x="783" y="1065"/>
                  </a:lnTo>
                  <a:lnTo>
                    <a:pt x="783" y="1017"/>
                  </a:lnTo>
                  <a:lnTo>
                    <a:pt x="1054" y="921"/>
                  </a:lnTo>
                  <a:lnTo>
                    <a:pt x="1081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68" name="Freeform 120"/>
            <p:cNvSpPr>
              <a:spLocks/>
            </p:cNvSpPr>
            <p:nvPr/>
          </p:nvSpPr>
          <p:spPr bwMode="auto">
            <a:xfrm>
              <a:off x="2513" y="3149"/>
              <a:ext cx="476" cy="189"/>
            </a:xfrm>
            <a:custGeom>
              <a:avLst/>
              <a:gdLst>
                <a:gd name="T0" fmla="*/ 1 w 952"/>
                <a:gd name="T1" fmla="*/ 1 h 378"/>
                <a:gd name="T2" fmla="*/ 0 w 952"/>
                <a:gd name="T3" fmla="*/ 1 h 378"/>
                <a:gd name="T4" fmla="*/ 1 w 952"/>
                <a:gd name="T5" fmla="*/ 1 h 378"/>
                <a:gd name="T6" fmla="*/ 2 w 952"/>
                <a:gd name="T7" fmla="*/ 1 h 378"/>
                <a:gd name="T8" fmla="*/ 2 w 952"/>
                <a:gd name="T9" fmla="*/ 1 h 378"/>
                <a:gd name="T10" fmla="*/ 2 w 952"/>
                <a:gd name="T11" fmla="*/ 0 h 378"/>
                <a:gd name="T12" fmla="*/ 1 w 952"/>
                <a:gd name="T13" fmla="*/ 1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2"/>
                <a:gd name="T22" fmla="*/ 0 h 378"/>
                <a:gd name="T23" fmla="*/ 952 w 95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2" h="378">
                  <a:moveTo>
                    <a:pt x="4" y="149"/>
                  </a:moveTo>
                  <a:lnTo>
                    <a:pt x="0" y="224"/>
                  </a:lnTo>
                  <a:lnTo>
                    <a:pt x="367" y="378"/>
                  </a:lnTo>
                  <a:lnTo>
                    <a:pt x="930" y="212"/>
                  </a:lnTo>
                  <a:lnTo>
                    <a:pt x="952" y="43"/>
                  </a:lnTo>
                  <a:lnTo>
                    <a:pt x="824" y="0"/>
                  </a:lnTo>
                  <a:lnTo>
                    <a:pt x="4" y="149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69" name="Freeform 121"/>
            <p:cNvSpPr>
              <a:spLocks/>
            </p:cNvSpPr>
            <p:nvPr/>
          </p:nvSpPr>
          <p:spPr bwMode="auto">
            <a:xfrm>
              <a:off x="2897" y="3162"/>
              <a:ext cx="92" cy="125"/>
            </a:xfrm>
            <a:custGeom>
              <a:avLst/>
              <a:gdLst>
                <a:gd name="T0" fmla="*/ 1 w 184"/>
                <a:gd name="T1" fmla="*/ 1 h 250"/>
                <a:gd name="T2" fmla="*/ 1 w 184"/>
                <a:gd name="T3" fmla="*/ 1 h 250"/>
                <a:gd name="T4" fmla="*/ 1 w 184"/>
                <a:gd name="T5" fmla="*/ 1 h 250"/>
                <a:gd name="T6" fmla="*/ 1 w 184"/>
                <a:gd name="T7" fmla="*/ 1 h 250"/>
                <a:gd name="T8" fmla="*/ 1 w 184"/>
                <a:gd name="T9" fmla="*/ 1 h 250"/>
                <a:gd name="T10" fmla="*/ 1 w 184"/>
                <a:gd name="T11" fmla="*/ 1 h 250"/>
                <a:gd name="T12" fmla="*/ 1 w 184"/>
                <a:gd name="T13" fmla="*/ 1 h 250"/>
                <a:gd name="T14" fmla="*/ 1 w 184"/>
                <a:gd name="T15" fmla="*/ 1 h 250"/>
                <a:gd name="T16" fmla="*/ 1 w 184"/>
                <a:gd name="T17" fmla="*/ 1 h 250"/>
                <a:gd name="T18" fmla="*/ 1 w 184"/>
                <a:gd name="T19" fmla="*/ 1 h 250"/>
                <a:gd name="T20" fmla="*/ 1 w 184"/>
                <a:gd name="T21" fmla="*/ 1 h 250"/>
                <a:gd name="T22" fmla="*/ 1 w 184"/>
                <a:gd name="T23" fmla="*/ 1 h 250"/>
                <a:gd name="T24" fmla="*/ 1 w 184"/>
                <a:gd name="T25" fmla="*/ 1 h 250"/>
                <a:gd name="T26" fmla="*/ 1 w 184"/>
                <a:gd name="T27" fmla="*/ 1 h 250"/>
                <a:gd name="T28" fmla="*/ 1 w 184"/>
                <a:gd name="T29" fmla="*/ 1 h 250"/>
                <a:gd name="T30" fmla="*/ 1 w 184"/>
                <a:gd name="T31" fmla="*/ 0 h 250"/>
                <a:gd name="T32" fmla="*/ 1 w 184"/>
                <a:gd name="T33" fmla="*/ 1 h 250"/>
                <a:gd name="T34" fmla="*/ 1 w 184"/>
                <a:gd name="T35" fmla="*/ 1 h 250"/>
                <a:gd name="T36" fmla="*/ 1 w 184"/>
                <a:gd name="T37" fmla="*/ 1 h 250"/>
                <a:gd name="T38" fmla="*/ 1 w 184"/>
                <a:gd name="T39" fmla="*/ 1 h 250"/>
                <a:gd name="T40" fmla="*/ 1 w 184"/>
                <a:gd name="T41" fmla="*/ 1 h 250"/>
                <a:gd name="T42" fmla="*/ 1 w 184"/>
                <a:gd name="T43" fmla="*/ 1 h 250"/>
                <a:gd name="T44" fmla="*/ 0 w 184"/>
                <a:gd name="T45" fmla="*/ 1 h 250"/>
                <a:gd name="T46" fmla="*/ 1 w 184"/>
                <a:gd name="T47" fmla="*/ 1 h 2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84"/>
                <a:gd name="T73" fmla="*/ 0 h 250"/>
                <a:gd name="T74" fmla="*/ 184 w 184"/>
                <a:gd name="T75" fmla="*/ 250 h 2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5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7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8"/>
                  </a:lnTo>
                  <a:lnTo>
                    <a:pt x="78" y="165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5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70" name="Freeform 122"/>
            <p:cNvSpPr>
              <a:spLocks/>
            </p:cNvSpPr>
            <p:nvPr/>
          </p:nvSpPr>
          <p:spPr bwMode="auto">
            <a:xfrm>
              <a:off x="2728" y="3190"/>
              <a:ext cx="144" cy="160"/>
            </a:xfrm>
            <a:custGeom>
              <a:avLst/>
              <a:gdLst>
                <a:gd name="T0" fmla="*/ 1 w 288"/>
                <a:gd name="T1" fmla="*/ 0 h 322"/>
                <a:gd name="T2" fmla="*/ 1 w 288"/>
                <a:gd name="T3" fmla="*/ 0 h 322"/>
                <a:gd name="T4" fmla="*/ 1 w 288"/>
                <a:gd name="T5" fmla="*/ 0 h 322"/>
                <a:gd name="T6" fmla="*/ 1 w 288"/>
                <a:gd name="T7" fmla="*/ 0 h 322"/>
                <a:gd name="T8" fmla="*/ 1 w 288"/>
                <a:gd name="T9" fmla="*/ 0 h 322"/>
                <a:gd name="T10" fmla="*/ 1 w 288"/>
                <a:gd name="T11" fmla="*/ 0 h 322"/>
                <a:gd name="T12" fmla="*/ 1 w 288"/>
                <a:gd name="T13" fmla="*/ 0 h 322"/>
                <a:gd name="T14" fmla="*/ 1 w 288"/>
                <a:gd name="T15" fmla="*/ 0 h 322"/>
                <a:gd name="T16" fmla="*/ 1 w 288"/>
                <a:gd name="T17" fmla="*/ 0 h 322"/>
                <a:gd name="T18" fmla="*/ 1 w 288"/>
                <a:gd name="T19" fmla="*/ 0 h 322"/>
                <a:gd name="T20" fmla="*/ 1 w 288"/>
                <a:gd name="T21" fmla="*/ 0 h 322"/>
                <a:gd name="T22" fmla="*/ 1 w 288"/>
                <a:gd name="T23" fmla="*/ 0 h 322"/>
                <a:gd name="T24" fmla="*/ 1 w 288"/>
                <a:gd name="T25" fmla="*/ 0 h 322"/>
                <a:gd name="T26" fmla="*/ 1 w 288"/>
                <a:gd name="T27" fmla="*/ 0 h 322"/>
                <a:gd name="T28" fmla="*/ 1 w 288"/>
                <a:gd name="T29" fmla="*/ 0 h 322"/>
                <a:gd name="T30" fmla="*/ 1 w 288"/>
                <a:gd name="T31" fmla="*/ 0 h 322"/>
                <a:gd name="T32" fmla="*/ 1 w 288"/>
                <a:gd name="T33" fmla="*/ 0 h 322"/>
                <a:gd name="T34" fmla="*/ 1 w 288"/>
                <a:gd name="T35" fmla="*/ 0 h 322"/>
                <a:gd name="T36" fmla="*/ 1 w 288"/>
                <a:gd name="T37" fmla="*/ 0 h 322"/>
                <a:gd name="T38" fmla="*/ 1 w 288"/>
                <a:gd name="T39" fmla="*/ 0 h 322"/>
                <a:gd name="T40" fmla="*/ 1 w 288"/>
                <a:gd name="T41" fmla="*/ 0 h 322"/>
                <a:gd name="T42" fmla="*/ 1 w 288"/>
                <a:gd name="T43" fmla="*/ 0 h 322"/>
                <a:gd name="T44" fmla="*/ 1 w 288"/>
                <a:gd name="T45" fmla="*/ 0 h 322"/>
                <a:gd name="T46" fmla="*/ 1 w 288"/>
                <a:gd name="T47" fmla="*/ 0 h 322"/>
                <a:gd name="T48" fmla="*/ 1 w 288"/>
                <a:gd name="T49" fmla="*/ 0 h 322"/>
                <a:gd name="T50" fmla="*/ 1 w 288"/>
                <a:gd name="T51" fmla="*/ 0 h 322"/>
                <a:gd name="T52" fmla="*/ 1 w 288"/>
                <a:gd name="T53" fmla="*/ 0 h 322"/>
                <a:gd name="T54" fmla="*/ 1 w 288"/>
                <a:gd name="T55" fmla="*/ 0 h 322"/>
                <a:gd name="T56" fmla="*/ 1 w 288"/>
                <a:gd name="T57" fmla="*/ 0 h 322"/>
                <a:gd name="T58" fmla="*/ 1 w 288"/>
                <a:gd name="T59" fmla="*/ 0 h 322"/>
                <a:gd name="T60" fmla="*/ 1 w 288"/>
                <a:gd name="T61" fmla="*/ 0 h 322"/>
                <a:gd name="T62" fmla="*/ 0 w 288"/>
                <a:gd name="T63" fmla="*/ 0 h 32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322"/>
                <a:gd name="T98" fmla="*/ 288 w 288"/>
                <a:gd name="T99" fmla="*/ 322 h 32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322">
                  <a:moveTo>
                    <a:pt x="0" y="57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3" y="152"/>
                  </a:lnTo>
                  <a:lnTo>
                    <a:pt x="32" y="171"/>
                  </a:lnTo>
                  <a:lnTo>
                    <a:pt x="30" y="193"/>
                  </a:lnTo>
                  <a:lnTo>
                    <a:pt x="30" y="216"/>
                  </a:lnTo>
                  <a:lnTo>
                    <a:pt x="30" y="241"/>
                  </a:lnTo>
                  <a:lnTo>
                    <a:pt x="33" y="264"/>
                  </a:lnTo>
                  <a:lnTo>
                    <a:pt x="38" y="286"/>
                  </a:lnTo>
                  <a:lnTo>
                    <a:pt x="49" y="304"/>
                  </a:lnTo>
                  <a:lnTo>
                    <a:pt x="64" y="317"/>
                  </a:lnTo>
                  <a:lnTo>
                    <a:pt x="85" y="322"/>
                  </a:lnTo>
                  <a:lnTo>
                    <a:pt x="110" y="316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70"/>
                  </a:lnTo>
                  <a:lnTo>
                    <a:pt x="210" y="254"/>
                  </a:lnTo>
                  <a:lnTo>
                    <a:pt x="225" y="242"/>
                  </a:lnTo>
                  <a:lnTo>
                    <a:pt x="230" y="237"/>
                  </a:lnTo>
                  <a:lnTo>
                    <a:pt x="232" y="234"/>
                  </a:lnTo>
                  <a:lnTo>
                    <a:pt x="239" y="224"/>
                  </a:lnTo>
                  <a:lnTo>
                    <a:pt x="248" y="209"/>
                  </a:lnTo>
                  <a:lnTo>
                    <a:pt x="258" y="190"/>
                  </a:lnTo>
                  <a:lnTo>
                    <a:pt x="269" y="172"/>
                  </a:lnTo>
                  <a:lnTo>
                    <a:pt x="279" y="154"/>
                  </a:lnTo>
                  <a:lnTo>
                    <a:pt x="286" y="140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5" y="22"/>
                  </a:lnTo>
                  <a:lnTo>
                    <a:pt x="256" y="2"/>
                  </a:lnTo>
                  <a:lnTo>
                    <a:pt x="246" y="4"/>
                  </a:lnTo>
                  <a:lnTo>
                    <a:pt x="237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2" y="45"/>
                  </a:lnTo>
                  <a:lnTo>
                    <a:pt x="219" y="57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5"/>
                  </a:lnTo>
                  <a:lnTo>
                    <a:pt x="214" y="59"/>
                  </a:lnTo>
                  <a:lnTo>
                    <a:pt x="209" y="50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2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7" y="2"/>
                  </a:lnTo>
                  <a:lnTo>
                    <a:pt x="132" y="5"/>
                  </a:lnTo>
                  <a:lnTo>
                    <a:pt x="116" y="8"/>
                  </a:lnTo>
                  <a:lnTo>
                    <a:pt x="99" y="12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9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1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71" name="Freeform 123"/>
            <p:cNvSpPr>
              <a:spLocks/>
            </p:cNvSpPr>
            <p:nvPr/>
          </p:nvSpPr>
          <p:spPr bwMode="auto">
            <a:xfrm>
              <a:off x="3089" y="3216"/>
              <a:ext cx="394" cy="380"/>
            </a:xfrm>
            <a:custGeom>
              <a:avLst/>
              <a:gdLst>
                <a:gd name="T0" fmla="*/ 1 w 787"/>
                <a:gd name="T1" fmla="*/ 1 h 759"/>
                <a:gd name="T2" fmla="*/ 1 w 787"/>
                <a:gd name="T3" fmla="*/ 1 h 759"/>
                <a:gd name="T4" fmla="*/ 1 w 787"/>
                <a:gd name="T5" fmla="*/ 1 h 759"/>
                <a:gd name="T6" fmla="*/ 1 w 787"/>
                <a:gd name="T7" fmla="*/ 1 h 759"/>
                <a:gd name="T8" fmla="*/ 1 w 787"/>
                <a:gd name="T9" fmla="*/ 1 h 759"/>
                <a:gd name="T10" fmla="*/ 1 w 787"/>
                <a:gd name="T11" fmla="*/ 2 h 759"/>
                <a:gd name="T12" fmla="*/ 1 w 787"/>
                <a:gd name="T13" fmla="*/ 2 h 759"/>
                <a:gd name="T14" fmla="*/ 1 w 787"/>
                <a:gd name="T15" fmla="*/ 2 h 759"/>
                <a:gd name="T16" fmla="*/ 1 w 787"/>
                <a:gd name="T17" fmla="*/ 2 h 759"/>
                <a:gd name="T18" fmla="*/ 1 w 787"/>
                <a:gd name="T19" fmla="*/ 2 h 759"/>
                <a:gd name="T20" fmla="*/ 1 w 787"/>
                <a:gd name="T21" fmla="*/ 2 h 759"/>
                <a:gd name="T22" fmla="*/ 1 w 787"/>
                <a:gd name="T23" fmla="*/ 2 h 759"/>
                <a:gd name="T24" fmla="*/ 1 w 787"/>
                <a:gd name="T25" fmla="*/ 2 h 759"/>
                <a:gd name="T26" fmla="*/ 1 w 787"/>
                <a:gd name="T27" fmla="*/ 2 h 759"/>
                <a:gd name="T28" fmla="*/ 1 w 787"/>
                <a:gd name="T29" fmla="*/ 2 h 759"/>
                <a:gd name="T30" fmla="*/ 1 w 787"/>
                <a:gd name="T31" fmla="*/ 2 h 759"/>
                <a:gd name="T32" fmla="*/ 1 w 787"/>
                <a:gd name="T33" fmla="*/ 2 h 759"/>
                <a:gd name="T34" fmla="*/ 1 w 787"/>
                <a:gd name="T35" fmla="*/ 2 h 759"/>
                <a:gd name="T36" fmla="*/ 1 w 787"/>
                <a:gd name="T37" fmla="*/ 2 h 759"/>
                <a:gd name="T38" fmla="*/ 1 w 787"/>
                <a:gd name="T39" fmla="*/ 2 h 759"/>
                <a:gd name="T40" fmla="*/ 1 w 787"/>
                <a:gd name="T41" fmla="*/ 2 h 759"/>
                <a:gd name="T42" fmla="*/ 2 w 787"/>
                <a:gd name="T43" fmla="*/ 2 h 759"/>
                <a:gd name="T44" fmla="*/ 2 w 787"/>
                <a:gd name="T45" fmla="*/ 2 h 759"/>
                <a:gd name="T46" fmla="*/ 2 w 787"/>
                <a:gd name="T47" fmla="*/ 2 h 759"/>
                <a:gd name="T48" fmla="*/ 2 w 787"/>
                <a:gd name="T49" fmla="*/ 2 h 759"/>
                <a:gd name="T50" fmla="*/ 2 w 787"/>
                <a:gd name="T51" fmla="*/ 2 h 759"/>
                <a:gd name="T52" fmla="*/ 2 w 787"/>
                <a:gd name="T53" fmla="*/ 2 h 759"/>
                <a:gd name="T54" fmla="*/ 2 w 787"/>
                <a:gd name="T55" fmla="*/ 1 h 759"/>
                <a:gd name="T56" fmla="*/ 2 w 787"/>
                <a:gd name="T57" fmla="*/ 1 h 759"/>
                <a:gd name="T58" fmla="*/ 2 w 787"/>
                <a:gd name="T59" fmla="*/ 1 h 759"/>
                <a:gd name="T60" fmla="*/ 2 w 787"/>
                <a:gd name="T61" fmla="*/ 1 h 759"/>
                <a:gd name="T62" fmla="*/ 2 w 787"/>
                <a:gd name="T63" fmla="*/ 1 h 759"/>
                <a:gd name="T64" fmla="*/ 2 w 787"/>
                <a:gd name="T65" fmla="*/ 1 h 759"/>
                <a:gd name="T66" fmla="*/ 2 w 787"/>
                <a:gd name="T67" fmla="*/ 0 h 759"/>
                <a:gd name="T68" fmla="*/ 2 w 787"/>
                <a:gd name="T69" fmla="*/ 0 h 759"/>
                <a:gd name="T70" fmla="*/ 2 w 787"/>
                <a:gd name="T71" fmla="*/ 0 h 759"/>
                <a:gd name="T72" fmla="*/ 2 w 787"/>
                <a:gd name="T73" fmla="*/ 1 h 759"/>
                <a:gd name="T74" fmla="*/ 2 w 787"/>
                <a:gd name="T75" fmla="*/ 1 h 759"/>
                <a:gd name="T76" fmla="*/ 1 w 787"/>
                <a:gd name="T77" fmla="*/ 1 h 759"/>
                <a:gd name="T78" fmla="*/ 1 w 787"/>
                <a:gd name="T79" fmla="*/ 1 h 759"/>
                <a:gd name="T80" fmla="*/ 1 w 787"/>
                <a:gd name="T81" fmla="*/ 1 h 759"/>
                <a:gd name="T82" fmla="*/ 1 w 787"/>
                <a:gd name="T83" fmla="*/ 1 h 759"/>
                <a:gd name="T84" fmla="*/ 1 w 787"/>
                <a:gd name="T85" fmla="*/ 1 h 759"/>
                <a:gd name="T86" fmla="*/ 1 w 787"/>
                <a:gd name="T87" fmla="*/ 1 h 759"/>
                <a:gd name="T88" fmla="*/ 1 w 787"/>
                <a:gd name="T89" fmla="*/ 1 h 759"/>
                <a:gd name="T90" fmla="*/ 1 w 787"/>
                <a:gd name="T91" fmla="*/ 1 h 75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87"/>
                <a:gd name="T139" fmla="*/ 0 h 759"/>
                <a:gd name="T140" fmla="*/ 787 w 787"/>
                <a:gd name="T141" fmla="*/ 759 h 75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87" h="759">
                  <a:moveTo>
                    <a:pt x="132" y="91"/>
                  </a:moveTo>
                  <a:lnTo>
                    <a:pt x="115" y="103"/>
                  </a:lnTo>
                  <a:lnTo>
                    <a:pt x="97" y="121"/>
                  </a:lnTo>
                  <a:lnTo>
                    <a:pt x="80" y="146"/>
                  </a:lnTo>
                  <a:lnTo>
                    <a:pt x="64" y="174"/>
                  </a:lnTo>
                  <a:lnTo>
                    <a:pt x="50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7"/>
                  </a:lnTo>
                  <a:lnTo>
                    <a:pt x="2" y="549"/>
                  </a:lnTo>
                  <a:lnTo>
                    <a:pt x="0" y="577"/>
                  </a:lnTo>
                  <a:lnTo>
                    <a:pt x="1" y="583"/>
                  </a:lnTo>
                  <a:lnTo>
                    <a:pt x="4" y="597"/>
                  </a:lnTo>
                  <a:lnTo>
                    <a:pt x="11" y="619"/>
                  </a:lnTo>
                  <a:lnTo>
                    <a:pt x="21" y="644"/>
                  </a:lnTo>
                  <a:lnTo>
                    <a:pt x="36" y="672"/>
                  </a:lnTo>
                  <a:lnTo>
                    <a:pt x="57" y="698"/>
                  </a:lnTo>
                  <a:lnTo>
                    <a:pt x="85" y="720"/>
                  </a:lnTo>
                  <a:lnTo>
                    <a:pt x="118" y="737"/>
                  </a:lnTo>
                  <a:lnTo>
                    <a:pt x="145" y="746"/>
                  </a:lnTo>
                  <a:lnTo>
                    <a:pt x="171" y="752"/>
                  </a:lnTo>
                  <a:lnTo>
                    <a:pt x="197" y="756"/>
                  </a:lnTo>
                  <a:lnTo>
                    <a:pt x="221" y="758"/>
                  </a:lnTo>
                  <a:lnTo>
                    <a:pt x="243" y="759"/>
                  </a:lnTo>
                  <a:lnTo>
                    <a:pt x="264" y="759"/>
                  </a:lnTo>
                  <a:lnTo>
                    <a:pt x="285" y="757"/>
                  </a:lnTo>
                  <a:lnTo>
                    <a:pt x="304" y="755"/>
                  </a:lnTo>
                  <a:lnTo>
                    <a:pt x="320" y="751"/>
                  </a:lnTo>
                  <a:lnTo>
                    <a:pt x="335" y="748"/>
                  </a:lnTo>
                  <a:lnTo>
                    <a:pt x="349" y="744"/>
                  </a:lnTo>
                  <a:lnTo>
                    <a:pt x="359" y="741"/>
                  </a:lnTo>
                  <a:lnTo>
                    <a:pt x="368" y="737"/>
                  </a:lnTo>
                  <a:lnTo>
                    <a:pt x="374" y="735"/>
                  </a:lnTo>
                  <a:lnTo>
                    <a:pt x="378" y="734"/>
                  </a:lnTo>
                  <a:lnTo>
                    <a:pt x="380" y="733"/>
                  </a:lnTo>
                  <a:lnTo>
                    <a:pt x="383" y="732"/>
                  </a:lnTo>
                  <a:lnTo>
                    <a:pt x="393" y="728"/>
                  </a:lnTo>
                  <a:lnTo>
                    <a:pt x="411" y="722"/>
                  </a:lnTo>
                  <a:lnTo>
                    <a:pt x="431" y="716"/>
                  </a:lnTo>
                  <a:lnTo>
                    <a:pt x="457" y="706"/>
                  </a:lnTo>
                  <a:lnTo>
                    <a:pt x="486" y="697"/>
                  </a:lnTo>
                  <a:lnTo>
                    <a:pt x="517" y="686"/>
                  </a:lnTo>
                  <a:lnTo>
                    <a:pt x="548" y="674"/>
                  </a:lnTo>
                  <a:lnTo>
                    <a:pt x="580" y="663"/>
                  </a:lnTo>
                  <a:lnTo>
                    <a:pt x="611" y="650"/>
                  </a:lnTo>
                  <a:lnTo>
                    <a:pt x="641" y="638"/>
                  </a:lnTo>
                  <a:lnTo>
                    <a:pt x="668" y="627"/>
                  </a:lnTo>
                  <a:lnTo>
                    <a:pt x="692" y="615"/>
                  </a:lnTo>
                  <a:lnTo>
                    <a:pt x="710" y="605"/>
                  </a:lnTo>
                  <a:lnTo>
                    <a:pt x="724" y="597"/>
                  </a:lnTo>
                  <a:lnTo>
                    <a:pt x="731" y="589"/>
                  </a:lnTo>
                  <a:lnTo>
                    <a:pt x="749" y="542"/>
                  </a:lnTo>
                  <a:lnTo>
                    <a:pt x="764" y="478"/>
                  </a:lnTo>
                  <a:lnTo>
                    <a:pt x="777" y="405"/>
                  </a:lnTo>
                  <a:lnTo>
                    <a:pt x="785" y="325"/>
                  </a:lnTo>
                  <a:lnTo>
                    <a:pt x="787" y="247"/>
                  </a:lnTo>
                  <a:lnTo>
                    <a:pt x="784" y="175"/>
                  </a:lnTo>
                  <a:lnTo>
                    <a:pt x="774" y="118"/>
                  </a:lnTo>
                  <a:lnTo>
                    <a:pt x="756" y="78"/>
                  </a:lnTo>
                  <a:lnTo>
                    <a:pt x="732" y="52"/>
                  </a:lnTo>
                  <a:lnTo>
                    <a:pt x="709" y="32"/>
                  </a:lnTo>
                  <a:lnTo>
                    <a:pt x="687" y="19"/>
                  </a:lnTo>
                  <a:lnTo>
                    <a:pt x="669" y="9"/>
                  </a:lnTo>
                  <a:lnTo>
                    <a:pt x="651" y="4"/>
                  </a:lnTo>
                  <a:lnTo>
                    <a:pt x="639" y="1"/>
                  </a:lnTo>
                  <a:lnTo>
                    <a:pt x="631" y="0"/>
                  </a:lnTo>
                  <a:lnTo>
                    <a:pt x="628" y="0"/>
                  </a:lnTo>
                  <a:lnTo>
                    <a:pt x="626" y="0"/>
                  </a:lnTo>
                  <a:lnTo>
                    <a:pt x="620" y="0"/>
                  </a:lnTo>
                  <a:lnTo>
                    <a:pt x="611" y="0"/>
                  </a:lnTo>
                  <a:lnTo>
                    <a:pt x="598" y="0"/>
                  </a:lnTo>
                  <a:lnTo>
                    <a:pt x="582" y="1"/>
                  </a:lnTo>
                  <a:lnTo>
                    <a:pt x="564" y="1"/>
                  </a:lnTo>
                  <a:lnTo>
                    <a:pt x="544" y="2"/>
                  </a:lnTo>
                  <a:lnTo>
                    <a:pt x="521" y="4"/>
                  </a:lnTo>
                  <a:lnTo>
                    <a:pt x="497" y="6"/>
                  </a:lnTo>
                  <a:lnTo>
                    <a:pt x="472" y="7"/>
                  </a:lnTo>
                  <a:lnTo>
                    <a:pt x="445" y="10"/>
                  </a:lnTo>
                  <a:lnTo>
                    <a:pt x="419" y="14"/>
                  </a:lnTo>
                  <a:lnTo>
                    <a:pt x="391" y="17"/>
                  </a:lnTo>
                  <a:lnTo>
                    <a:pt x="364" y="23"/>
                  </a:lnTo>
                  <a:lnTo>
                    <a:pt x="337" y="28"/>
                  </a:lnTo>
                  <a:lnTo>
                    <a:pt x="311" y="35"/>
                  </a:lnTo>
                  <a:lnTo>
                    <a:pt x="277" y="44"/>
                  </a:lnTo>
                  <a:lnTo>
                    <a:pt x="247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79" y="73"/>
                  </a:lnTo>
                  <a:lnTo>
                    <a:pt x="162" y="80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72" name="Freeform 124"/>
            <p:cNvSpPr>
              <a:spLocks/>
            </p:cNvSpPr>
            <p:nvPr/>
          </p:nvSpPr>
          <p:spPr bwMode="auto">
            <a:xfrm>
              <a:off x="3255" y="3312"/>
              <a:ext cx="168" cy="366"/>
            </a:xfrm>
            <a:custGeom>
              <a:avLst/>
              <a:gdLst>
                <a:gd name="T0" fmla="*/ 1 w 336"/>
                <a:gd name="T1" fmla="*/ 0 h 733"/>
                <a:gd name="T2" fmla="*/ 0 w 336"/>
                <a:gd name="T3" fmla="*/ 1 h 733"/>
                <a:gd name="T4" fmla="*/ 1 w 336"/>
                <a:gd name="T5" fmla="*/ 1 h 733"/>
                <a:gd name="T6" fmla="*/ 1 w 336"/>
                <a:gd name="T7" fmla="*/ 0 h 733"/>
                <a:gd name="T8" fmla="*/ 1 w 336"/>
                <a:gd name="T9" fmla="*/ 0 h 733"/>
                <a:gd name="T10" fmla="*/ 1 w 336"/>
                <a:gd name="T11" fmla="*/ 0 h 733"/>
                <a:gd name="T12" fmla="*/ 1 w 336"/>
                <a:gd name="T13" fmla="*/ 0 h 733"/>
                <a:gd name="T14" fmla="*/ 1 w 336"/>
                <a:gd name="T15" fmla="*/ 0 h 733"/>
                <a:gd name="T16" fmla="*/ 1 w 336"/>
                <a:gd name="T17" fmla="*/ 0 h 733"/>
                <a:gd name="T18" fmla="*/ 1 w 336"/>
                <a:gd name="T19" fmla="*/ 0 h 733"/>
                <a:gd name="T20" fmla="*/ 1 w 336"/>
                <a:gd name="T21" fmla="*/ 0 h 733"/>
                <a:gd name="T22" fmla="*/ 1 w 336"/>
                <a:gd name="T23" fmla="*/ 0 h 733"/>
                <a:gd name="T24" fmla="*/ 1 w 336"/>
                <a:gd name="T25" fmla="*/ 0 h 733"/>
                <a:gd name="T26" fmla="*/ 1 w 336"/>
                <a:gd name="T27" fmla="*/ 0 h 733"/>
                <a:gd name="T28" fmla="*/ 1 w 336"/>
                <a:gd name="T29" fmla="*/ 0 h 733"/>
                <a:gd name="T30" fmla="*/ 1 w 336"/>
                <a:gd name="T31" fmla="*/ 0 h 733"/>
                <a:gd name="T32" fmla="*/ 1 w 336"/>
                <a:gd name="T33" fmla="*/ 0 h 733"/>
                <a:gd name="T34" fmla="*/ 1 w 336"/>
                <a:gd name="T35" fmla="*/ 0 h 733"/>
                <a:gd name="T36" fmla="*/ 1 w 336"/>
                <a:gd name="T37" fmla="*/ 0 h 733"/>
                <a:gd name="T38" fmla="*/ 1 w 336"/>
                <a:gd name="T39" fmla="*/ 0 h 73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6"/>
                <a:gd name="T61" fmla="*/ 0 h 733"/>
                <a:gd name="T62" fmla="*/ 336 w 336"/>
                <a:gd name="T63" fmla="*/ 733 h 73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6" h="733">
                  <a:moveTo>
                    <a:pt x="99" y="49"/>
                  </a:moveTo>
                  <a:lnTo>
                    <a:pt x="0" y="733"/>
                  </a:lnTo>
                  <a:lnTo>
                    <a:pt x="229" y="733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6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3"/>
                  </a:lnTo>
                  <a:lnTo>
                    <a:pt x="260" y="0"/>
                  </a:lnTo>
                  <a:lnTo>
                    <a:pt x="228" y="2"/>
                  </a:lnTo>
                  <a:lnTo>
                    <a:pt x="198" y="6"/>
                  </a:lnTo>
                  <a:lnTo>
                    <a:pt x="172" y="14"/>
                  </a:lnTo>
                  <a:lnTo>
                    <a:pt x="148" y="22"/>
                  </a:lnTo>
                  <a:lnTo>
                    <a:pt x="128" y="33"/>
                  </a:lnTo>
                  <a:lnTo>
                    <a:pt x="112" y="41"/>
                  </a:lnTo>
                  <a:lnTo>
                    <a:pt x="103" y="46"/>
                  </a:lnTo>
                  <a:lnTo>
                    <a:pt x="99" y="49"/>
                  </a:lnTo>
                  <a:close/>
                </a:path>
              </a:pathLst>
            </a:custGeom>
            <a:solidFill>
              <a:srgbClr val="A5A5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73" name="Freeform 125"/>
            <p:cNvSpPr>
              <a:spLocks/>
            </p:cNvSpPr>
            <p:nvPr/>
          </p:nvSpPr>
          <p:spPr bwMode="auto">
            <a:xfrm>
              <a:off x="2437" y="2926"/>
              <a:ext cx="989" cy="499"/>
            </a:xfrm>
            <a:custGeom>
              <a:avLst/>
              <a:gdLst>
                <a:gd name="T0" fmla="*/ 2 w 1977"/>
                <a:gd name="T1" fmla="*/ 1 h 999"/>
                <a:gd name="T2" fmla="*/ 2 w 1977"/>
                <a:gd name="T3" fmla="*/ 1 h 999"/>
                <a:gd name="T4" fmla="*/ 2 w 1977"/>
                <a:gd name="T5" fmla="*/ 1 h 999"/>
                <a:gd name="T6" fmla="*/ 2 w 1977"/>
                <a:gd name="T7" fmla="*/ 1 h 999"/>
                <a:gd name="T8" fmla="*/ 2 w 1977"/>
                <a:gd name="T9" fmla="*/ 1 h 999"/>
                <a:gd name="T10" fmla="*/ 2 w 1977"/>
                <a:gd name="T11" fmla="*/ 1 h 999"/>
                <a:gd name="T12" fmla="*/ 2 w 1977"/>
                <a:gd name="T13" fmla="*/ 1 h 999"/>
                <a:gd name="T14" fmla="*/ 3 w 1977"/>
                <a:gd name="T15" fmla="*/ 1 h 999"/>
                <a:gd name="T16" fmla="*/ 3 w 1977"/>
                <a:gd name="T17" fmla="*/ 0 h 999"/>
                <a:gd name="T18" fmla="*/ 3 w 1977"/>
                <a:gd name="T19" fmla="*/ 0 h 999"/>
                <a:gd name="T20" fmla="*/ 3 w 1977"/>
                <a:gd name="T21" fmla="*/ 0 h 999"/>
                <a:gd name="T22" fmla="*/ 3 w 1977"/>
                <a:gd name="T23" fmla="*/ 0 h 999"/>
                <a:gd name="T24" fmla="*/ 4 w 1977"/>
                <a:gd name="T25" fmla="*/ 0 h 999"/>
                <a:gd name="T26" fmla="*/ 4 w 1977"/>
                <a:gd name="T27" fmla="*/ 0 h 999"/>
                <a:gd name="T28" fmla="*/ 4 w 1977"/>
                <a:gd name="T29" fmla="*/ 0 h 999"/>
                <a:gd name="T30" fmla="*/ 4 w 1977"/>
                <a:gd name="T31" fmla="*/ 0 h 999"/>
                <a:gd name="T32" fmla="*/ 4 w 1977"/>
                <a:gd name="T33" fmla="*/ 0 h 999"/>
                <a:gd name="T34" fmla="*/ 4 w 1977"/>
                <a:gd name="T35" fmla="*/ 0 h 999"/>
                <a:gd name="T36" fmla="*/ 4 w 1977"/>
                <a:gd name="T37" fmla="*/ 0 h 999"/>
                <a:gd name="T38" fmla="*/ 4 w 1977"/>
                <a:gd name="T39" fmla="*/ 0 h 999"/>
                <a:gd name="T40" fmla="*/ 4 w 1977"/>
                <a:gd name="T41" fmla="*/ 0 h 999"/>
                <a:gd name="T42" fmla="*/ 3 w 1977"/>
                <a:gd name="T43" fmla="*/ 0 h 999"/>
                <a:gd name="T44" fmla="*/ 3 w 1977"/>
                <a:gd name="T45" fmla="*/ 0 h 999"/>
                <a:gd name="T46" fmla="*/ 3 w 1977"/>
                <a:gd name="T47" fmla="*/ 0 h 999"/>
                <a:gd name="T48" fmla="*/ 3 w 1977"/>
                <a:gd name="T49" fmla="*/ 0 h 999"/>
                <a:gd name="T50" fmla="*/ 3 w 1977"/>
                <a:gd name="T51" fmla="*/ 0 h 999"/>
                <a:gd name="T52" fmla="*/ 3 w 1977"/>
                <a:gd name="T53" fmla="*/ 0 h 999"/>
                <a:gd name="T54" fmla="*/ 3 w 1977"/>
                <a:gd name="T55" fmla="*/ 0 h 999"/>
                <a:gd name="T56" fmla="*/ 2 w 1977"/>
                <a:gd name="T57" fmla="*/ 0 h 999"/>
                <a:gd name="T58" fmla="*/ 1 w 1977"/>
                <a:gd name="T59" fmla="*/ 1 h 999"/>
                <a:gd name="T60" fmla="*/ 1 w 1977"/>
                <a:gd name="T61" fmla="*/ 1 h 999"/>
                <a:gd name="T62" fmla="*/ 1 w 1977"/>
                <a:gd name="T63" fmla="*/ 1 h 999"/>
                <a:gd name="T64" fmla="*/ 1 w 1977"/>
                <a:gd name="T65" fmla="*/ 0 h 999"/>
                <a:gd name="T66" fmla="*/ 1 w 1977"/>
                <a:gd name="T67" fmla="*/ 1 h 999"/>
                <a:gd name="T68" fmla="*/ 1 w 1977"/>
                <a:gd name="T69" fmla="*/ 1 h 999"/>
                <a:gd name="T70" fmla="*/ 1 w 1977"/>
                <a:gd name="T71" fmla="*/ 1 h 999"/>
                <a:gd name="T72" fmla="*/ 1 w 1977"/>
                <a:gd name="T73" fmla="*/ 1 h 999"/>
                <a:gd name="T74" fmla="*/ 2 w 1977"/>
                <a:gd name="T75" fmla="*/ 0 h 999"/>
                <a:gd name="T76" fmla="*/ 2 w 1977"/>
                <a:gd name="T77" fmla="*/ 0 h 999"/>
                <a:gd name="T78" fmla="*/ 3 w 1977"/>
                <a:gd name="T79" fmla="*/ 1 h 999"/>
                <a:gd name="T80" fmla="*/ 2 w 1977"/>
                <a:gd name="T81" fmla="*/ 1 h 999"/>
                <a:gd name="T82" fmla="*/ 3 w 1977"/>
                <a:gd name="T83" fmla="*/ 1 h 999"/>
                <a:gd name="T84" fmla="*/ 2 w 1977"/>
                <a:gd name="T85" fmla="*/ 1 h 999"/>
                <a:gd name="T86" fmla="*/ 3 w 1977"/>
                <a:gd name="T87" fmla="*/ 1 h 999"/>
                <a:gd name="T88" fmla="*/ 3 w 1977"/>
                <a:gd name="T89" fmla="*/ 1 h 999"/>
                <a:gd name="T90" fmla="*/ 2 w 1977"/>
                <a:gd name="T91" fmla="*/ 0 h 999"/>
                <a:gd name="T92" fmla="*/ 2 w 1977"/>
                <a:gd name="T93" fmla="*/ 1 h 999"/>
                <a:gd name="T94" fmla="*/ 2 w 1977"/>
                <a:gd name="T95" fmla="*/ 1 h 999"/>
                <a:gd name="T96" fmla="*/ 2 w 1977"/>
                <a:gd name="T97" fmla="*/ 1 h 999"/>
                <a:gd name="T98" fmla="*/ 2 w 1977"/>
                <a:gd name="T99" fmla="*/ 1 h 999"/>
                <a:gd name="T100" fmla="*/ 2 w 1977"/>
                <a:gd name="T101" fmla="*/ 1 h 999"/>
                <a:gd name="T102" fmla="*/ 2 w 1977"/>
                <a:gd name="T103" fmla="*/ 1 h 999"/>
                <a:gd name="T104" fmla="*/ 2 w 1977"/>
                <a:gd name="T105" fmla="*/ 1 h 999"/>
                <a:gd name="T106" fmla="*/ 2 w 1977"/>
                <a:gd name="T107" fmla="*/ 1 h 999"/>
                <a:gd name="T108" fmla="*/ 2 w 1977"/>
                <a:gd name="T109" fmla="*/ 1 h 999"/>
                <a:gd name="T110" fmla="*/ 2 w 1977"/>
                <a:gd name="T111" fmla="*/ 1 h 999"/>
                <a:gd name="T112" fmla="*/ 2 w 1977"/>
                <a:gd name="T113" fmla="*/ 1 h 999"/>
                <a:gd name="T114" fmla="*/ 2 w 1977"/>
                <a:gd name="T115" fmla="*/ 1 h 999"/>
                <a:gd name="T116" fmla="*/ 2 w 1977"/>
                <a:gd name="T117" fmla="*/ 1 h 999"/>
                <a:gd name="T118" fmla="*/ 3 w 1977"/>
                <a:gd name="T119" fmla="*/ 1 h 99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77"/>
                <a:gd name="T181" fmla="*/ 0 h 999"/>
                <a:gd name="T182" fmla="*/ 1977 w 1977"/>
                <a:gd name="T183" fmla="*/ 999 h 99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77" h="999">
                  <a:moveTo>
                    <a:pt x="949" y="853"/>
                  </a:moveTo>
                  <a:lnTo>
                    <a:pt x="1027" y="827"/>
                  </a:lnTo>
                  <a:lnTo>
                    <a:pt x="1026" y="843"/>
                  </a:lnTo>
                  <a:lnTo>
                    <a:pt x="1024" y="860"/>
                  </a:lnTo>
                  <a:lnTo>
                    <a:pt x="1021" y="877"/>
                  </a:lnTo>
                  <a:lnTo>
                    <a:pt x="1017" y="894"/>
                  </a:lnTo>
                  <a:lnTo>
                    <a:pt x="1010" y="912"/>
                  </a:lnTo>
                  <a:lnTo>
                    <a:pt x="1001" y="927"/>
                  </a:lnTo>
                  <a:lnTo>
                    <a:pt x="989" y="941"/>
                  </a:lnTo>
                  <a:lnTo>
                    <a:pt x="974" y="952"/>
                  </a:lnTo>
                  <a:lnTo>
                    <a:pt x="959" y="954"/>
                  </a:lnTo>
                  <a:lnTo>
                    <a:pt x="944" y="952"/>
                  </a:lnTo>
                  <a:lnTo>
                    <a:pt x="929" y="946"/>
                  </a:lnTo>
                  <a:lnTo>
                    <a:pt x="914" y="937"/>
                  </a:lnTo>
                  <a:lnTo>
                    <a:pt x="900" y="926"/>
                  </a:lnTo>
                  <a:lnTo>
                    <a:pt x="888" y="913"/>
                  </a:lnTo>
                  <a:lnTo>
                    <a:pt x="876" y="897"/>
                  </a:lnTo>
                  <a:lnTo>
                    <a:pt x="867" y="881"/>
                  </a:lnTo>
                  <a:lnTo>
                    <a:pt x="949" y="853"/>
                  </a:lnTo>
                  <a:lnTo>
                    <a:pt x="942" y="822"/>
                  </a:lnTo>
                  <a:lnTo>
                    <a:pt x="857" y="852"/>
                  </a:lnTo>
                  <a:lnTo>
                    <a:pt x="848" y="845"/>
                  </a:lnTo>
                  <a:lnTo>
                    <a:pt x="842" y="835"/>
                  </a:lnTo>
                  <a:lnTo>
                    <a:pt x="837" y="823"/>
                  </a:lnTo>
                  <a:lnTo>
                    <a:pt x="830" y="812"/>
                  </a:lnTo>
                  <a:lnTo>
                    <a:pt x="843" y="806"/>
                  </a:lnTo>
                  <a:lnTo>
                    <a:pt x="858" y="801"/>
                  </a:lnTo>
                  <a:lnTo>
                    <a:pt x="873" y="795"/>
                  </a:lnTo>
                  <a:lnTo>
                    <a:pt x="889" y="790"/>
                  </a:lnTo>
                  <a:lnTo>
                    <a:pt x="905" y="784"/>
                  </a:lnTo>
                  <a:lnTo>
                    <a:pt x="921" y="779"/>
                  </a:lnTo>
                  <a:lnTo>
                    <a:pt x="935" y="775"/>
                  </a:lnTo>
                  <a:lnTo>
                    <a:pt x="949" y="770"/>
                  </a:lnTo>
                  <a:lnTo>
                    <a:pt x="941" y="740"/>
                  </a:lnTo>
                  <a:lnTo>
                    <a:pt x="836" y="775"/>
                  </a:lnTo>
                  <a:lnTo>
                    <a:pt x="835" y="772"/>
                  </a:lnTo>
                  <a:lnTo>
                    <a:pt x="835" y="769"/>
                  </a:lnTo>
                  <a:lnTo>
                    <a:pt x="835" y="765"/>
                  </a:lnTo>
                  <a:lnTo>
                    <a:pt x="835" y="761"/>
                  </a:lnTo>
                  <a:lnTo>
                    <a:pt x="792" y="757"/>
                  </a:lnTo>
                  <a:lnTo>
                    <a:pt x="792" y="779"/>
                  </a:lnTo>
                  <a:lnTo>
                    <a:pt x="794" y="800"/>
                  </a:lnTo>
                  <a:lnTo>
                    <a:pt x="799" y="822"/>
                  </a:lnTo>
                  <a:lnTo>
                    <a:pt x="806" y="841"/>
                  </a:lnTo>
                  <a:lnTo>
                    <a:pt x="814" y="862"/>
                  </a:lnTo>
                  <a:lnTo>
                    <a:pt x="823" y="882"/>
                  </a:lnTo>
                  <a:lnTo>
                    <a:pt x="835" y="900"/>
                  </a:lnTo>
                  <a:lnTo>
                    <a:pt x="846" y="919"/>
                  </a:lnTo>
                  <a:lnTo>
                    <a:pt x="860" y="936"/>
                  </a:lnTo>
                  <a:lnTo>
                    <a:pt x="875" y="953"/>
                  </a:lnTo>
                  <a:lnTo>
                    <a:pt x="891" y="968"/>
                  </a:lnTo>
                  <a:lnTo>
                    <a:pt x="908" y="980"/>
                  </a:lnTo>
                  <a:lnTo>
                    <a:pt x="927" y="990"/>
                  </a:lnTo>
                  <a:lnTo>
                    <a:pt x="946" y="996"/>
                  </a:lnTo>
                  <a:lnTo>
                    <a:pt x="967" y="999"/>
                  </a:lnTo>
                  <a:lnTo>
                    <a:pt x="989" y="997"/>
                  </a:lnTo>
                  <a:lnTo>
                    <a:pt x="1005" y="992"/>
                  </a:lnTo>
                  <a:lnTo>
                    <a:pt x="1019" y="986"/>
                  </a:lnTo>
                  <a:lnTo>
                    <a:pt x="1030" y="976"/>
                  </a:lnTo>
                  <a:lnTo>
                    <a:pt x="1041" y="965"/>
                  </a:lnTo>
                  <a:lnTo>
                    <a:pt x="1048" y="952"/>
                  </a:lnTo>
                  <a:lnTo>
                    <a:pt x="1055" y="938"/>
                  </a:lnTo>
                  <a:lnTo>
                    <a:pt x="1060" y="923"/>
                  </a:lnTo>
                  <a:lnTo>
                    <a:pt x="1064" y="908"/>
                  </a:lnTo>
                  <a:lnTo>
                    <a:pt x="1098" y="629"/>
                  </a:lnTo>
                  <a:lnTo>
                    <a:pt x="1101" y="609"/>
                  </a:lnTo>
                  <a:lnTo>
                    <a:pt x="1104" y="587"/>
                  </a:lnTo>
                  <a:lnTo>
                    <a:pt x="1108" y="566"/>
                  </a:lnTo>
                  <a:lnTo>
                    <a:pt x="1112" y="545"/>
                  </a:lnTo>
                  <a:lnTo>
                    <a:pt x="1117" y="525"/>
                  </a:lnTo>
                  <a:lnTo>
                    <a:pt x="1121" y="505"/>
                  </a:lnTo>
                  <a:lnTo>
                    <a:pt x="1128" y="485"/>
                  </a:lnTo>
                  <a:lnTo>
                    <a:pt x="1135" y="466"/>
                  </a:lnTo>
                  <a:lnTo>
                    <a:pt x="1143" y="443"/>
                  </a:lnTo>
                  <a:lnTo>
                    <a:pt x="1154" y="420"/>
                  </a:lnTo>
                  <a:lnTo>
                    <a:pt x="1165" y="398"/>
                  </a:lnTo>
                  <a:lnTo>
                    <a:pt x="1179" y="376"/>
                  </a:lnTo>
                  <a:lnTo>
                    <a:pt x="1194" y="355"/>
                  </a:lnTo>
                  <a:lnTo>
                    <a:pt x="1209" y="335"/>
                  </a:lnTo>
                  <a:lnTo>
                    <a:pt x="1226" y="316"/>
                  </a:lnTo>
                  <a:lnTo>
                    <a:pt x="1245" y="298"/>
                  </a:lnTo>
                  <a:lnTo>
                    <a:pt x="1264" y="282"/>
                  </a:lnTo>
                  <a:lnTo>
                    <a:pt x="1284" y="265"/>
                  </a:lnTo>
                  <a:lnTo>
                    <a:pt x="1306" y="252"/>
                  </a:lnTo>
                  <a:lnTo>
                    <a:pt x="1328" y="240"/>
                  </a:lnTo>
                  <a:lnTo>
                    <a:pt x="1351" y="230"/>
                  </a:lnTo>
                  <a:lnTo>
                    <a:pt x="1374" y="220"/>
                  </a:lnTo>
                  <a:lnTo>
                    <a:pt x="1398" y="215"/>
                  </a:lnTo>
                  <a:lnTo>
                    <a:pt x="1423" y="210"/>
                  </a:lnTo>
                  <a:lnTo>
                    <a:pt x="1437" y="226"/>
                  </a:lnTo>
                  <a:lnTo>
                    <a:pt x="1450" y="240"/>
                  </a:lnTo>
                  <a:lnTo>
                    <a:pt x="1462" y="254"/>
                  </a:lnTo>
                  <a:lnTo>
                    <a:pt x="1476" y="265"/>
                  </a:lnTo>
                  <a:lnTo>
                    <a:pt x="1492" y="276"/>
                  </a:lnTo>
                  <a:lnTo>
                    <a:pt x="1511" y="285"/>
                  </a:lnTo>
                  <a:lnTo>
                    <a:pt x="1534" y="294"/>
                  </a:lnTo>
                  <a:lnTo>
                    <a:pt x="1561" y="302"/>
                  </a:lnTo>
                  <a:lnTo>
                    <a:pt x="1578" y="306"/>
                  </a:lnTo>
                  <a:lnTo>
                    <a:pt x="1593" y="307"/>
                  </a:lnTo>
                  <a:lnTo>
                    <a:pt x="1609" y="308"/>
                  </a:lnTo>
                  <a:lnTo>
                    <a:pt x="1624" y="308"/>
                  </a:lnTo>
                  <a:lnTo>
                    <a:pt x="1639" y="306"/>
                  </a:lnTo>
                  <a:lnTo>
                    <a:pt x="1652" y="303"/>
                  </a:lnTo>
                  <a:lnTo>
                    <a:pt x="1667" y="300"/>
                  </a:lnTo>
                  <a:lnTo>
                    <a:pt x="1681" y="294"/>
                  </a:lnTo>
                  <a:lnTo>
                    <a:pt x="1695" y="290"/>
                  </a:lnTo>
                  <a:lnTo>
                    <a:pt x="1708" y="283"/>
                  </a:lnTo>
                  <a:lnTo>
                    <a:pt x="1722" y="276"/>
                  </a:lnTo>
                  <a:lnTo>
                    <a:pt x="1734" y="268"/>
                  </a:lnTo>
                  <a:lnTo>
                    <a:pt x="1746" y="259"/>
                  </a:lnTo>
                  <a:lnTo>
                    <a:pt x="1758" y="249"/>
                  </a:lnTo>
                  <a:lnTo>
                    <a:pt x="1770" y="239"/>
                  </a:lnTo>
                  <a:lnTo>
                    <a:pt x="1781" y="229"/>
                  </a:lnTo>
                  <a:lnTo>
                    <a:pt x="1818" y="249"/>
                  </a:lnTo>
                  <a:lnTo>
                    <a:pt x="1850" y="275"/>
                  </a:lnTo>
                  <a:lnTo>
                    <a:pt x="1878" y="305"/>
                  </a:lnTo>
                  <a:lnTo>
                    <a:pt x="1902" y="339"/>
                  </a:lnTo>
                  <a:lnTo>
                    <a:pt x="1921" y="376"/>
                  </a:lnTo>
                  <a:lnTo>
                    <a:pt x="1936" y="416"/>
                  </a:lnTo>
                  <a:lnTo>
                    <a:pt x="1944" y="457"/>
                  </a:lnTo>
                  <a:lnTo>
                    <a:pt x="1947" y="499"/>
                  </a:lnTo>
                  <a:lnTo>
                    <a:pt x="1950" y="528"/>
                  </a:lnTo>
                  <a:lnTo>
                    <a:pt x="1953" y="560"/>
                  </a:lnTo>
                  <a:lnTo>
                    <a:pt x="1956" y="585"/>
                  </a:lnTo>
                  <a:lnTo>
                    <a:pt x="1960" y="591"/>
                  </a:lnTo>
                  <a:lnTo>
                    <a:pt x="1973" y="540"/>
                  </a:lnTo>
                  <a:lnTo>
                    <a:pt x="1977" y="485"/>
                  </a:lnTo>
                  <a:lnTo>
                    <a:pt x="1976" y="430"/>
                  </a:lnTo>
                  <a:lnTo>
                    <a:pt x="1967" y="378"/>
                  </a:lnTo>
                  <a:lnTo>
                    <a:pt x="1962" y="361"/>
                  </a:lnTo>
                  <a:lnTo>
                    <a:pt x="1956" y="344"/>
                  </a:lnTo>
                  <a:lnTo>
                    <a:pt x="1950" y="326"/>
                  </a:lnTo>
                  <a:lnTo>
                    <a:pt x="1940" y="310"/>
                  </a:lnTo>
                  <a:lnTo>
                    <a:pt x="1931" y="295"/>
                  </a:lnTo>
                  <a:lnTo>
                    <a:pt x="1921" y="280"/>
                  </a:lnTo>
                  <a:lnTo>
                    <a:pt x="1909" y="265"/>
                  </a:lnTo>
                  <a:lnTo>
                    <a:pt x="1897" y="252"/>
                  </a:lnTo>
                  <a:lnTo>
                    <a:pt x="1884" y="239"/>
                  </a:lnTo>
                  <a:lnTo>
                    <a:pt x="1870" y="226"/>
                  </a:lnTo>
                  <a:lnTo>
                    <a:pt x="1856" y="214"/>
                  </a:lnTo>
                  <a:lnTo>
                    <a:pt x="1841" y="202"/>
                  </a:lnTo>
                  <a:lnTo>
                    <a:pt x="1826" y="191"/>
                  </a:lnTo>
                  <a:lnTo>
                    <a:pt x="1810" y="180"/>
                  </a:lnTo>
                  <a:lnTo>
                    <a:pt x="1795" y="171"/>
                  </a:lnTo>
                  <a:lnTo>
                    <a:pt x="1779" y="162"/>
                  </a:lnTo>
                  <a:lnTo>
                    <a:pt x="1776" y="163"/>
                  </a:lnTo>
                  <a:lnTo>
                    <a:pt x="1773" y="164"/>
                  </a:lnTo>
                  <a:lnTo>
                    <a:pt x="1771" y="165"/>
                  </a:lnTo>
                  <a:lnTo>
                    <a:pt x="1769" y="167"/>
                  </a:lnTo>
                  <a:lnTo>
                    <a:pt x="1765" y="171"/>
                  </a:lnTo>
                  <a:lnTo>
                    <a:pt x="1761" y="177"/>
                  </a:lnTo>
                  <a:lnTo>
                    <a:pt x="1753" y="185"/>
                  </a:lnTo>
                  <a:lnTo>
                    <a:pt x="1743" y="195"/>
                  </a:lnTo>
                  <a:lnTo>
                    <a:pt x="1730" y="208"/>
                  </a:lnTo>
                  <a:lnTo>
                    <a:pt x="1717" y="218"/>
                  </a:lnTo>
                  <a:lnTo>
                    <a:pt x="1705" y="227"/>
                  </a:lnTo>
                  <a:lnTo>
                    <a:pt x="1694" y="235"/>
                  </a:lnTo>
                  <a:lnTo>
                    <a:pt x="1683" y="241"/>
                  </a:lnTo>
                  <a:lnTo>
                    <a:pt x="1673" y="247"/>
                  </a:lnTo>
                  <a:lnTo>
                    <a:pt x="1664" y="250"/>
                  </a:lnTo>
                  <a:lnTo>
                    <a:pt x="1654" y="254"/>
                  </a:lnTo>
                  <a:lnTo>
                    <a:pt x="1643" y="255"/>
                  </a:lnTo>
                  <a:lnTo>
                    <a:pt x="1633" y="256"/>
                  </a:lnTo>
                  <a:lnTo>
                    <a:pt x="1622" y="257"/>
                  </a:lnTo>
                  <a:lnTo>
                    <a:pt x="1611" y="257"/>
                  </a:lnTo>
                  <a:lnTo>
                    <a:pt x="1598" y="256"/>
                  </a:lnTo>
                  <a:lnTo>
                    <a:pt x="1584" y="256"/>
                  </a:lnTo>
                  <a:lnTo>
                    <a:pt x="1569" y="255"/>
                  </a:lnTo>
                  <a:lnTo>
                    <a:pt x="1553" y="254"/>
                  </a:lnTo>
                  <a:lnTo>
                    <a:pt x="1543" y="249"/>
                  </a:lnTo>
                  <a:lnTo>
                    <a:pt x="1531" y="246"/>
                  </a:lnTo>
                  <a:lnTo>
                    <a:pt x="1521" y="241"/>
                  </a:lnTo>
                  <a:lnTo>
                    <a:pt x="1510" y="237"/>
                  </a:lnTo>
                  <a:lnTo>
                    <a:pt x="1499" y="232"/>
                  </a:lnTo>
                  <a:lnTo>
                    <a:pt x="1489" y="225"/>
                  </a:lnTo>
                  <a:lnTo>
                    <a:pt x="1481" y="217"/>
                  </a:lnTo>
                  <a:lnTo>
                    <a:pt x="1473" y="208"/>
                  </a:lnTo>
                  <a:lnTo>
                    <a:pt x="1476" y="204"/>
                  </a:lnTo>
                  <a:lnTo>
                    <a:pt x="1480" y="200"/>
                  </a:lnTo>
                  <a:lnTo>
                    <a:pt x="1482" y="195"/>
                  </a:lnTo>
                  <a:lnTo>
                    <a:pt x="1485" y="191"/>
                  </a:lnTo>
                  <a:lnTo>
                    <a:pt x="1493" y="166"/>
                  </a:lnTo>
                  <a:lnTo>
                    <a:pt x="1497" y="141"/>
                  </a:lnTo>
                  <a:lnTo>
                    <a:pt x="1497" y="116"/>
                  </a:lnTo>
                  <a:lnTo>
                    <a:pt x="1495" y="91"/>
                  </a:lnTo>
                  <a:lnTo>
                    <a:pt x="1489" y="66"/>
                  </a:lnTo>
                  <a:lnTo>
                    <a:pt x="1480" y="43"/>
                  </a:lnTo>
                  <a:lnTo>
                    <a:pt x="1468" y="21"/>
                  </a:lnTo>
                  <a:lnTo>
                    <a:pt x="1454" y="0"/>
                  </a:lnTo>
                  <a:lnTo>
                    <a:pt x="1453" y="6"/>
                  </a:lnTo>
                  <a:lnTo>
                    <a:pt x="1454" y="25"/>
                  </a:lnTo>
                  <a:lnTo>
                    <a:pt x="1457" y="50"/>
                  </a:lnTo>
                  <a:lnTo>
                    <a:pt x="1458" y="80"/>
                  </a:lnTo>
                  <a:lnTo>
                    <a:pt x="1455" y="112"/>
                  </a:lnTo>
                  <a:lnTo>
                    <a:pt x="1450" y="141"/>
                  </a:lnTo>
                  <a:lnTo>
                    <a:pt x="1437" y="164"/>
                  </a:lnTo>
                  <a:lnTo>
                    <a:pt x="1416" y="178"/>
                  </a:lnTo>
                  <a:lnTo>
                    <a:pt x="1393" y="178"/>
                  </a:lnTo>
                  <a:lnTo>
                    <a:pt x="1370" y="180"/>
                  </a:lnTo>
                  <a:lnTo>
                    <a:pt x="1348" y="185"/>
                  </a:lnTo>
                  <a:lnTo>
                    <a:pt x="1326" y="191"/>
                  </a:lnTo>
                  <a:lnTo>
                    <a:pt x="1306" y="197"/>
                  </a:lnTo>
                  <a:lnTo>
                    <a:pt x="1285" y="207"/>
                  </a:lnTo>
                  <a:lnTo>
                    <a:pt x="1265" y="216"/>
                  </a:lnTo>
                  <a:lnTo>
                    <a:pt x="1246" y="227"/>
                  </a:lnTo>
                  <a:lnTo>
                    <a:pt x="1227" y="240"/>
                  </a:lnTo>
                  <a:lnTo>
                    <a:pt x="1209" y="254"/>
                  </a:lnTo>
                  <a:lnTo>
                    <a:pt x="1193" y="269"/>
                  </a:lnTo>
                  <a:lnTo>
                    <a:pt x="1177" y="285"/>
                  </a:lnTo>
                  <a:lnTo>
                    <a:pt x="1162" y="301"/>
                  </a:lnTo>
                  <a:lnTo>
                    <a:pt x="1148" y="320"/>
                  </a:lnTo>
                  <a:lnTo>
                    <a:pt x="1134" y="338"/>
                  </a:lnTo>
                  <a:lnTo>
                    <a:pt x="1123" y="356"/>
                  </a:lnTo>
                  <a:lnTo>
                    <a:pt x="1113" y="374"/>
                  </a:lnTo>
                  <a:lnTo>
                    <a:pt x="1105" y="392"/>
                  </a:lnTo>
                  <a:lnTo>
                    <a:pt x="1100" y="411"/>
                  </a:lnTo>
                  <a:lnTo>
                    <a:pt x="1095" y="429"/>
                  </a:lnTo>
                  <a:lnTo>
                    <a:pt x="1090" y="447"/>
                  </a:lnTo>
                  <a:lnTo>
                    <a:pt x="1086" y="467"/>
                  </a:lnTo>
                  <a:lnTo>
                    <a:pt x="1081" y="485"/>
                  </a:lnTo>
                  <a:lnTo>
                    <a:pt x="1077" y="504"/>
                  </a:lnTo>
                  <a:lnTo>
                    <a:pt x="1067" y="499"/>
                  </a:lnTo>
                  <a:lnTo>
                    <a:pt x="1055" y="495"/>
                  </a:lnTo>
                  <a:lnTo>
                    <a:pt x="1039" y="490"/>
                  </a:lnTo>
                  <a:lnTo>
                    <a:pt x="1022" y="484"/>
                  </a:lnTo>
                  <a:lnTo>
                    <a:pt x="1006" y="477"/>
                  </a:lnTo>
                  <a:lnTo>
                    <a:pt x="991" y="471"/>
                  </a:lnTo>
                  <a:lnTo>
                    <a:pt x="981" y="464"/>
                  </a:lnTo>
                  <a:lnTo>
                    <a:pt x="976" y="456"/>
                  </a:lnTo>
                  <a:lnTo>
                    <a:pt x="956" y="459"/>
                  </a:lnTo>
                  <a:lnTo>
                    <a:pt x="923" y="465"/>
                  </a:lnTo>
                  <a:lnTo>
                    <a:pt x="882" y="471"/>
                  </a:lnTo>
                  <a:lnTo>
                    <a:pt x="832" y="480"/>
                  </a:lnTo>
                  <a:lnTo>
                    <a:pt x="777" y="489"/>
                  </a:lnTo>
                  <a:lnTo>
                    <a:pt x="717" y="498"/>
                  </a:lnTo>
                  <a:lnTo>
                    <a:pt x="655" y="509"/>
                  </a:lnTo>
                  <a:lnTo>
                    <a:pt x="592" y="519"/>
                  </a:lnTo>
                  <a:lnTo>
                    <a:pt x="529" y="529"/>
                  </a:lnTo>
                  <a:lnTo>
                    <a:pt x="471" y="540"/>
                  </a:lnTo>
                  <a:lnTo>
                    <a:pt x="415" y="549"/>
                  </a:lnTo>
                  <a:lnTo>
                    <a:pt x="366" y="557"/>
                  </a:lnTo>
                  <a:lnTo>
                    <a:pt x="324" y="564"/>
                  </a:lnTo>
                  <a:lnTo>
                    <a:pt x="293" y="568"/>
                  </a:lnTo>
                  <a:lnTo>
                    <a:pt x="273" y="572"/>
                  </a:lnTo>
                  <a:lnTo>
                    <a:pt x="266" y="573"/>
                  </a:lnTo>
                  <a:lnTo>
                    <a:pt x="250" y="568"/>
                  </a:lnTo>
                  <a:lnTo>
                    <a:pt x="233" y="563"/>
                  </a:lnTo>
                  <a:lnTo>
                    <a:pt x="218" y="558"/>
                  </a:lnTo>
                  <a:lnTo>
                    <a:pt x="202" y="552"/>
                  </a:lnTo>
                  <a:lnTo>
                    <a:pt x="186" y="547"/>
                  </a:lnTo>
                  <a:lnTo>
                    <a:pt x="170" y="541"/>
                  </a:lnTo>
                  <a:lnTo>
                    <a:pt x="155" y="536"/>
                  </a:lnTo>
                  <a:lnTo>
                    <a:pt x="139" y="530"/>
                  </a:lnTo>
                  <a:lnTo>
                    <a:pt x="123" y="525"/>
                  </a:lnTo>
                  <a:lnTo>
                    <a:pt x="107" y="520"/>
                  </a:lnTo>
                  <a:lnTo>
                    <a:pt x="92" y="514"/>
                  </a:lnTo>
                  <a:lnTo>
                    <a:pt x="76" y="510"/>
                  </a:lnTo>
                  <a:lnTo>
                    <a:pt x="60" y="505"/>
                  </a:lnTo>
                  <a:lnTo>
                    <a:pt x="43" y="500"/>
                  </a:lnTo>
                  <a:lnTo>
                    <a:pt x="27" y="496"/>
                  </a:lnTo>
                  <a:lnTo>
                    <a:pt x="11" y="491"/>
                  </a:lnTo>
                  <a:lnTo>
                    <a:pt x="0" y="503"/>
                  </a:lnTo>
                  <a:lnTo>
                    <a:pt x="3" y="505"/>
                  </a:lnTo>
                  <a:lnTo>
                    <a:pt x="10" y="509"/>
                  </a:lnTo>
                  <a:lnTo>
                    <a:pt x="22" y="513"/>
                  </a:lnTo>
                  <a:lnTo>
                    <a:pt x="35" y="519"/>
                  </a:lnTo>
                  <a:lnTo>
                    <a:pt x="53" y="525"/>
                  </a:lnTo>
                  <a:lnTo>
                    <a:pt x="71" y="532"/>
                  </a:lnTo>
                  <a:lnTo>
                    <a:pt x="91" y="540"/>
                  </a:lnTo>
                  <a:lnTo>
                    <a:pt x="110" y="547"/>
                  </a:lnTo>
                  <a:lnTo>
                    <a:pt x="130" y="555"/>
                  </a:lnTo>
                  <a:lnTo>
                    <a:pt x="149" y="562"/>
                  </a:lnTo>
                  <a:lnTo>
                    <a:pt x="168" y="568"/>
                  </a:lnTo>
                  <a:lnTo>
                    <a:pt x="184" y="574"/>
                  </a:lnTo>
                  <a:lnTo>
                    <a:pt x="198" y="580"/>
                  </a:lnTo>
                  <a:lnTo>
                    <a:pt x="208" y="583"/>
                  </a:lnTo>
                  <a:lnTo>
                    <a:pt x="215" y="586"/>
                  </a:lnTo>
                  <a:lnTo>
                    <a:pt x="217" y="587"/>
                  </a:lnTo>
                  <a:lnTo>
                    <a:pt x="216" y="587"/>
                  </a:lnTo>
                  <a:lnTo>
                    <a:pt x="213" y="588"/>
                  </a:lnTo>
                  <a:lnTo>
                    <a:pt x="208" y="590"/>
                  </a:lnTo>
                  <a:lnTo>
                    <a:pt x="202" y="593"/>
                  </a:lnTo>
                  <a:lnTo>
                    <a:pt x="195" y="595"/>
                  </a:lnTo>
                  <a:lnTo>
                    <a:pt x="190" y="598"/>
                  </a:lnTo>
                  <a:lnTo>
                    <a:pt x="184" y="601"/>
                  </a:lnTo>
                  <a:lnTo>
                    <a:pt x="179" y="604"/>
                  </a:lnTo>
                  <a:lnTo>
                    <a:pt x="491" y="741"/>
                  </a:lnTo>
                  <a:lnTo>
                    <a:pt x="497" y="744"/>
                  </a:lnTo>
                  <a:lnTo>
                    <a:pt x="503" y="745"/>
                  </a:lnTo>
                  <a:lnTo>
                    <a:pt x="509" y="745"/>
                  </a:lnTo>
                  <a:lnTo>
                    <a:pt x="514" y="740"/>
                  </a:lnTo>
                  <a:lnTo>
                    <a:pt x="246" y="612"/>
                  </a:lnTo>
                  <a:lnTo>
                    <a:pt x="265" y="608"/>
                  </a:lnTo>
                  <a:lnTo>
                    <a:pt x="296" y="602"/>
                  </a:lnTo>
                  <a:lnTo>
                    <a:pt x="336" y="593"/>
                  </a:lnTo>
                  <a:lnTo>
                    <a:pt x="385" y="583"/>
                  </a:lnTo>
                  <a:lnTo>
                    <a:pt x="442" y="573"/>
                  </a:lnTo>
                  <a:lnTo>
                    <a:pt x="503" y="562"/>
                  </a:lnTo>
                  <a:lnTo>
                    <a:pt x="567" y="549"/>
                  </a:lnTo>
                  <a:lnTo>
                    <a:pt x="632" y="537"/>
                  </a:lnTo>
                  <a:lnTo>
                    <a:pt x="696" y="526"/>
                  </a:lnTo>
                  <a:lnTo>
                    <a:pt x="758" y="514"/>
                  </a:lnTo>
                  <a:lnTo>
                    <a:pt x="815" y="504"/>
                  </a:lnTo>
                  <a:lnTo>
                    <a:pt x="866" y="494"/>
                  </a:lnTo>
                  <a:lnTo>
                    <a:pt x="910" y="487"/>
                  </a:lnTo>
                  <a:lnTo>
                    <a:pt x="942" y="480"/>
                  </a:lnTo>
                  <a:lnTo>
                    <a:pt x="964" y="476"/>
                  </a:lnTo>
                  <a:lnTo>
                    <a:pt x="971" y="475"/>
                  </a:lnTo>
                  <a:lnTo>
                    <a:pt x="983" y="482"/>
                  </a:lnTo>
                  <a:lnTo>
                    <a:pt x="996" y="489"/>
                  </a:lnTo>
                  <a:lnTo>
                    <a:pt x="1010" y="496"/>
                  </a:lnTo>
                  <a:lnTo>
                    <a:pt x="1024" y="504"/>
                  </a:lnTo>
                  <a:lnTo>
                    <a:pt x="1036" y="512"/>
                  </a:lnTo>
                  <a:lnTo>
                    <a:pt x="1049" y="520"/>
                  </a:lnTo>
                  <a:lnTo>
                    <a:pt x="1062" y="528"/>
                  </a:lnTo>
                  <a:lnTo>
                    <a:pt x="1073" y="537"/>
                  </a:lnTo>
                  <a:lnTo>
                    <a:pt x="1072" y="567"/>
                  </a:lnTo>
                  <a:lnTo>
                    <a:pt x="1067" y="595"/>
                  </a:lnTo>
                  <a:lnTo>
                    <a:pt x="1062" y="624"/>
                  </a:lnTo>
                  <a:lnTo>
                    <a:pt x="1055" y="650"/>
                  </a:lnTo>
                  <a:lnTo>
                    <a:pt x="1047" y="641"/>
                  </a:lnTo>
                  <a:lnTo>
                    <a:pt x="1039" y="632"/>
                  </a:lnTo>
                  <a:lnTo>
                    <a:pt x="1030" y="623"/>
                  </a:lnTo>
                  <a:lnTo>
                    <a:pt x="1022" y="615"/>
                  </a:lnTo>
                  <a:lnTo>
                    <a:pt x="1014" y="606"/>
                  </a:lnTo>
                  <a:lnTo>
                    <a:pt x="1006" y="598"/>
                  </a:lnTo>
                  <a:lnTo>
                    <a:pt x="997" y="590"/>
                  </a:lnTo>
                  <a:lnTo>
                    <a:pt x="987" y="583"/>
                  </a:lnTo>
                  <a:lnTo>
                    <a:pt x="995" y="583"/>
                  </a:lnTo>
                  <a:lnTo>
                    <a:pt x="1003" y="586"/>
                  </a:lnTo>
                  <a:lnTo>
                    <a:pt x="1011" y="591"/>
                  </a:lnTo>
                  <a:lnTo>
                    <a:pt x="1018" y="597"/>
                  </a:lnTo>
                  <a:lnTo>
                    <a:pt x="1026" y="603"/>
                  </a:lnTo>
                  <a:lnTo>
                    <a:pt x="1034" y="605"/>
                  </a:lnTo>
                  <a:lnTo>
                    <a:pt x="1042" y="605"/>
                  </a:lnTo>
                  <a:lnTo>
                    <a:pt x="1051" y="601"/>
                  </a:lnTo>
                  <a:lnTo>
                    <a:pt x="1043" y="587"/>
                  </a:lnTo>
                  <a:lnTo>
                    <a:pt x="1033" y="574"/>
                  </a:lnTo>
                  <a:lnTo>
                    <a:pt x="1022" y="563"/>
                  </a:lnTo>
                  <a:lnTo>
                    <a:pt x="1010" y="551"/>
                  </a:lnTo>
                  <a:lnTo>
                    <a:pt x="997" y="541"/>
                  </a:lnTo>
                  <a:lnTo>
                    <a:pt x="983" y="532"/>
                  </a:lnTo>
                  <a:lnTo>
                    <a:pt x="969" y="524"/>
                  </a:lnTo>
                  <a:lnTo>
                    <a:pt x="956" y="517"/>
                  </a:lnTo>
                  <a:lnTo>
                    <a:pt x="965" y="518"/>
                  </a:lnTo>
                  <a:lnTo>
                    <a:pt x="974" y="519"/>
                  </a:lnTo>
                  <a:lnTo>
                    <a:pt x="983" y="521"/>
                  </a:lnTo>
                  <a:lnTo>
                    <a:pt x="992" y="524"/>
                  </a:lnTo>
                  <a:lnTo>
                    <a:pt x="1002" y="526"/>
                  </a:lnTo>
                  <a:lnTo>
                    <a:pt x="1011" y="529"/>
                  </a:lnTo>
                  <a:lnTo>
                    <a:pt x="1019" y="533"/>
                  </a:lnTo>
                  <a:lnTo>
                    <a:pt x="1027" y="537"/>
                  </a:lnTo>
                  <a:lnTo>
                    <a:pt x="1032" y="538"/>
                  </a:lnTo>
                  <a:lnTo>
                    <a:pt x="1036" y="542"/>
                  </a:lnTo>
                  <a:lnTo>
                    <a:pt x="1041" y="547"/>
                  </a:lnTo>
                  <a:lnTo>
                    <a:pt x="1044" y="550"/>
                  </a:lnTo>
                  <a:lnTo>
                    <a:pt x="1049" y="555"/>
                  </a:lnTo>
                  <a:lnTo>
                    <a:pt x="1053" y="556"/>
                  </a:lnTo>
                  <a:lnTo>
                    <a:pt x="1058" y="555"/>
                  </a:lnTo>
                  <a:lnTo>
                    <a:pt x="1064" y="550"/>
                  </a:lnTo>
                  <a:lnTo>
                    <a:pt x="1056" y="540"/>
                  </a:lnTo>
                  <a:lnTo>
                    <a:pt x="1047" y="532"/>
                  </a:lnTo>
                  <a:lnTo>
                    <a:pt x="1036" y="525"/>
                  </a:lnTo>
                  <a:lnTo>
                    <a:pt x="1026" y="519"/>
                  </a:lnTo>
                  <a:lnTo>
                    <a:pt x="1014" y="514"/>
                  </a:lnTo>
                  <a:lnTo>
                    <a:pt x="1003" y="511"/>
                  </a:lnTo>
                  <a:lnTo>
                    <a:pt x="990" y="506"/>
                  </a:lnTo>
                  <a:lnTo>
                    <a:pt x="979" y="503"/>
                  </a:lnTo>
                  <a:lnTo>
                    <a:pt x="972" y="500"/>
                  </a:lnTo>
                  <a:lnTo>
                    <a:pt x="964" y="499"/>
                  </a:lnTo>
                  <a:lnTo>
                    <a:pt x="957" y="499"/>
                  </a:lnTo>
                  <a:lnTo>
                    <a:pt x="951" y="504"/>
                  </a:lnTo>
                  <a:lnTo>
                    <a:pt x="951" y="507"/>
                  </a:lnTo>
                  <a:lnTo>
                    <a:pt x="952" y="511"/>
                  </a:lnTo>
                  <a:lnTo>
                    <a:pt x="953" y="513"/>
                  </a:lnTo>
                  <a:lnTo>
                    <a:pt x="956" y="515"/>
                  </a:lnTo>
                  <a:lnTo>
                    <a:pt x="948" y="518"/>
                  </a:lnTo>
                  <a:lnTo>
                    <a:pt x="938" y="519"/>
                  </a:lnTo>
                  <a:lnTo>
                    <a:pt x="931" y="521"/>
                  </a:lnTo>
                  <a:lnTo>
                    <a:pt x="930" y="530"/>
                  </a:lnTo>
                  <a:lnTo>
                    <a:pt x="939" y="534"/>
                  </a:lnTo>
                  <a:lnTo>
                    <a:pt x="949" y="537"/>
                  </a:lnTo>
                  <a:lnTo>
                    <a:pt x="958" y="541"/>
                  </a:lnTo>
                  <a:lnTo>
                    <a:pt x="968" y="543"/>
                  </a:lnTo>
                  <a:lnTo>
                    <a:pt x="976" y="547"/>
                  </a:lnTo>
                  <a:lnTo>
                    <a:pt x="986" y="551"/>
                  </a:lnTo>
                  <a:lnTo>
                    <a:pt x="994" y="557"/>
                  </a:lnTo>
                  <a:lnTo>
                    <a:pt x="1002" y="563"/>
                  </a:lnTo>
                  <a:lnTo>
                    <a:pt x="995" y="564"/>
                  </a:lnTo>
                  <a:lnTo>
                    <a:pt x="987" y="564"/>
                  </a:lnTo>
                  <a:lnTo>
                    <a:pt x="980" y="563"/>
                  </a:lnTo>
                  <a:lnTo>
                    <a:pt x="972" y="560"/>
                  </a:lnTo>
                  <a:lnTo>
                    <a:pt x="964" y="558"/>
                  </a:lnTo>
                  <a:lnTo>
                    <a:pt x="956" y="557"/>
                  </a:lnTo>
                  <a:lnTo>
                    <a:pt x="949" y="559"/>
                  </a:lnTo>
                  <a:lnTo>
                    <a:pt x="941" y="563"/>
                  </a:lnTo>
                  <a:lnTo>
                    <a:pt x="944" y="575"/>
                  </a:lnTo>
                  <a:lnTo>
                    <a:pt x="951" y="586"/>
                  </a:lnTo>
                  <a:lnTo>
                    <a:pt x="959" y="594"/>
                  </a:lnTo>
                  <a:lnTo>
                    <a:pt x="969" y="602"/>
                  </a:lnTo>
                  <a:lnTo>
                    <a:pt x="979" y="610"/>
                  </a:lnTo>
                  <a:lnTo>
                    <a:pt x="989" y="619"/>
                  </a:lnTo>
                  <a:lnTo>
                    <a:pt x="997" y="631"/>
                  </a:lnTo>
                  <a:lnTo>
                    <a:pt x="1004" y="643"/>
                  </a:lnTo>
                  <a:lnTo>
                    <a:pt x="986" y="647"/>
                  </a:lnTo>
                  <a:lnTo>
                    <a:pt x="966" y="651"/>
                  </a:lnTo>
                  <a:lnTo>
                    <a:pt x="948" y="657"/>
                  </a:lnTo>
                  <a:lnTo>
                    <a:pt x="929" y="663"/>
                  </a:lnTo>
                  <a:lnTo>
                    <a:pt x="911" y="669"/>
                  </a:lnTo>
                  <a:lnTo>
                    <a:pt x="892" y="673"/>
                  </a:lnTo>
                  <a:lnTo>
                    <a:pt x="873" y="677"/>
                  </a:lnTo>
                  <a:lnTo>
                    <a:pt x="854" y="678"/>
                  </a:lnTo>
                  <a:lnTo>
                    <a:pt x="858" y="653"/>
                  </a:lnTo>
                  <a:lnTo>
                    <a:pt x="860" y="625"/>
                  </a:lnTo>
                  <a:lnTo>
                    <a:pt x="858" y="598"/>
                  </a:lnTo>
                  <a:lnTo>
                    <a:pt x="854" y="573"/>
                  </a:lnTo>
                  <a:lnTo>
                    <a:pt x="848" y="565"/>
                  </a:lnTo>
                  <a:lnTo>
                    <a:pt x="844" y="556"/>
                  </a:lnTo>
                  <a:lnTo>
                    <a:pt x="838" y="548"/>
                  </a:lnTo>
                  <a:lnTo>
                    <a:pt x="829" y="545"/>
                  </a:lnTo>
                  <a:lnTo>
                    <a:pt x="820" y="562"/>
                  </a:lnTo>
                  <a:lnTo>
                    <a:pt x="814" y="579"/>
                  </a:lnTo>
                  <a:lnTo>
                    <a:pt x="808" y="596"/>
                  </a:lnTo>
                  <a:lnTo>
                    <a:pt x="798" y="612"/>
                  </a:lnTo>
                  <a:lnTo>
                    <a:pt x="758" y="545"/>
                  </a:lnTo>
                  <a:lnTo>
                    <a:pt x="746" y="545"/>
                  </a:lnTo>
                  <a:lnTo>
                    <a:pt x="746" y="556"/>
                  </a:lnTo>
                  <a:lnTo>
                    <a:pt x="754" y="568"/>
                  </a:lnTo>
                  <a:lnTo>
                    <a:pt x="761" y="581"/>
                  </a:lnTo>
                  <a:lnTo>
                    <a:pt x="767" y="594"/>
                  </a:lnTo>
                  <a:lnTo>
                    <a:pt x="772" y="608"/>
                  </a:lnTo>
                  <a:lnTo>
                    <a:pt x="778" y="620"/>
                  </a:lnTo>
                  <a:lnTo>
                    <a:pt x="783" y="634"/>
                  </a:lnTo>
                  <a:lnTo>
                    <a:pt x="786" y="649"/>
                  </a:lnTo>
                  <a:lnTo>
                    <a:pt x="790" y="663"/>
                  </a:lnTo>
                  <a:lnTo>
                    <a:pt x="799" y="661"/>
                  </a:lnTo>
                  <a:lnTo>
                    <a:pt x="807" y="655"/>
                  </a:lnTo>
                  <a:lnTo>
                    <a:pt x="813" y="649"/>
                  </a:lnTo>
                  <a:lnTo>
                    <a:pt x="819" y="642"/>
                  </a:lnTo>
                  <a:lnTo>
                    <a:pt x="823" y="634"/>
                  </a:lnTo>
                  <a:lnTo>
                    <a:pt x="827" y="625"/>
                  </a:lnTo>
                  <a:lnTo>
                    <a:pt x="830" y="617"/>
                  </a:lnTo>
                  <a:lnTo>
                    <a:pt x="834" y="609"/>
                  </a:lnTo>
                  <a:lnTo>
                    <a:pt x="838" y="617"/>
                  </a:lnTo>
                  <a:lnTo>
                    <a:pt x="836" y="635"/>
                  </a:lnTo>
                  <a:lnTo>
                    <a:pt x="831" y="654"/>
                  </a:lnTo>
                  <a:lnTo>
                    <a:pt x="827" y="671"/>
                  </a:lnTo>
                  <a:lnTo>
                    <a:pt x="820" y="689"/>
                  </a:lnTo>
                  <a:lnTo>
                    <a:pt x="813" y="707"/>
                  </a:lnTo>
                  <a:lnTo>
                    <a:pt x="806" y="724"/>
                  </a:lnTo>
                  <a:lnTo>
                    <a:pt x="799" y="741"/>
                  </a:lnTo>
                  <a:lnTo>
                    <a:pt x="792" y="757"/>
                  </a:lnTo>
                  <a:lnTo>
                    <a:pt x="835" y="761"/>
                  </a:lnTo>
                  <a:lnTo>
                    <a:pt x="838" y="750"/>
                  </a:lnTo>
                  <a:lnTo>
                    <a:pt x="842" y="735"/>
                  </a:lnTo>
                  <a:lnTo>
                    <a:pt x="845" y="722"/>
                  </a:lnTo>
                  <a:lnTo>
                    <a:pt x="848" y="711"/>
                  </a:lnTo>
                  <a:lnTo>
                    <a:pt x="870" y="708"/>
                  </a:lnTo>
                  <a:lnTo>
                    <a:pt x="892" y="702"/>
                  </a:lnTo>
                  <a:lnTo>
                    <a:pt x="914" y="696"/>
                  </a:lnTo>
                  <a:lnTo>
                    <a:pt x="936" y="691"/>
                  </a:lnTo>
                  <a:lnTo>
                    <a:pt x="958" y="685"/>
                  </a:lnTo>
                  <a:lnTo>
                    <a:pt x="979" y="679"/>
                  </a:lnTo>
                  <a:lnTo>
                    <a:pt x="1001" y="673"/>
                  </a:lnTo>
                  <a:lnTo>
                    <a:pt x="1022" y="669"/>
                  </a:lnTo>
                  <a:lnTo>
                    <a:pt x="1029" y="678"/>
                  </a:lnTo>
                  <a:lnTo>
                    <a:pt x="1036" y="687"/>
                  </a:lnTo>
                  <a:lnTo>
                    <a:pt x="1041" y="696"/>
                  </a:lnTo>
                  <a:lnTo>
                    <a:pt x="1045" y="707"/>
                  </a:lnTo>
                  <a:lnTo>
                    <a:pt x="941" y="740"/>
                  </a:lnTo>
                  <a:lnTo>
                    <a:pt x="949" y="770"/>
                  </a:lnTo>
                  <a:lnTo>
                    <a:pt x="951" y="769"/>
                  </a:lnTo>
                  <a:lnTo>
                    <a:pt x="959" y="767"/>
                  </a:lnTo>
                  <a:lnTo>
                    <a:pt x="969" y="763"/>
                  </a:lnTo>
                  <a:lnTo>
                    <a:pt x="983" y="759"/>
                  </a:lnTo>
                  <a:lnTo>
                    <a:pt x="998" y="753"/>
                  </a:lnTo>
                  <a:lnTo>
                    <a:pt x="1013" y="747"/>
                  </a:lnTo>
                  <a:lnTo>
                    <a:pt x="1027" y="741"/>
                  </a:lnTo>
                  <a:lnTo>
                    <a:pt x="1040" y="737"/>
                  </a:lnTo>
                  <a:lnTo>
                    <a:pt x="1035" y="791"/>
                  </a:lnTo>
                  <a:lnTo>
                    <a:pt x="942" y="822"/>
                  </a:lnTo>
                  <a:lnTo>
                    <a:pt x="949" y="8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74" name="Freeform 126"/>
            <p:cNvSpPr>
              <a:spLocks/>
            </p:cNvSpPr>
            <p:nvPr/>
          </p:nvSpPr>
          <p:spPr bwMode="auto">
            <a:xfrm>
              <a:off x="3078" y="2549"/>
              <a:ext cx="256" cy="77"/>
            </a:xfrm>
            <a:custGeom>
              <a:avLst/>
              <a:gdLst>
                <a:gd name="T0" fmla="*/ 1 w 511"/>
                <a:gd name="T1" fmla="*/ 1 h 154"/>
                <a:gd name="T2" fmla="*/ 1 w 511"/>
                <a:gd name="T3" fmla="*/ 1 h 154"/>
                <a:gd name="T4" fmla="*/ 1 w 511"/>
                <a:gd name="T5" fmla="*/ 1 h 154"/>
                <a:gd name="T6" fmla="*/ 1 w 511"/>
                <a:gd name="T7" fmla="*/ 1 h 154"/>
                <a:gd name="T8" fmla="*/ 1 w 511"/>
                <a:gd name="T9" fmla="*/ 1 h 154"/>
                <a:gd name="T10" fmla="*/ 1 w 511"/>
                <a:gd name="T11" fmla="*/ 1 h 154"/>
                <a:gd name="T12" fmla="*/ 1 w 511"/>
                <a:gd name="T13" fmla="*/ 1 h 154"/>
                <a:gd name="T14" fmla="*/ 1 w 511"/>
                <a:gd name="T15" fmla="*/ 1 h 154"/>
                <a:gd name="T16" fmla="*/ 1 w 511"/>
                <a:gd name="T17" fmla="*/ 1 h 154"/>
                <a:gd name="T18" fmla="*/ 1 w 511"/>
                <a:gd name="T19" fmla="*/ 1 h 154"/>
                <a:gd name="T20" fmla="*/ 1 w 511"/>
                <a:gd name="T21" fmla="*/ 1 h 154"/>
                <a:gd name="T22" fmla="*/ 1 w 511"/>
                <a:gd name="T23" fmla="*/ 1 h 154"/>
                <a:gd name="T24" fmla="*/ 1 w 511"/>
                <a:gd name="T25" fmla="*/ 1 h 154"/>
                <a:gd name="T26" fmla="*/ 1 w 511"/>
                <a:gd name="T27" fmla="*/ 1 h 154"/>
                <a:gd name="T28" fmla="*/ 1 w 511"/>
                <a:gd name="T29" fmla="*/ 1 h 154"/>
                <a:gd name="T30" fmla="*/ 1 w 511"/>
                <a:gd name="T31" fmla="*/ 1 h 154"/>
                <a:gd name="T32" fmla="*/ 1 w 511"/>
                <a:gd name="T33" fmla="*/ 1 h 154"/>
                <a:gd name="T34" fmla="*/ 1 w 511"/>
                <a:gd name="T35" fmla="*/ 1 h 154"/>
                <a:gd name="T36" fmla="*/ 1 w 511"/>
                <a:gd name="T37" fmla="*/ 1 h 154"/>
                <a:gd name="T38" fmla="*/ 1 w 511"/>
                <a:gd name="T39" fmla="*/ 1 h 154"/>
                <a:gd name="T40" fmla="*/ 1 w 511"/>
                <a:gd name="T41" fmla="*/ 1 h 154"/>
                <a:gd name="T42" fmla="*/ 1 w 511"/>
                <a:gd name="T43" fmla="*/ 1 h 154"/>
                <a:gd name="T44" fmla="*/ 1 w 511"/>
                <a:gd name="T45" fmla="*/ 1 h 154"/>
                <a:gd name="T46" fmla="*/ 0 w 511"/>
                <a:gd name="T47" fmla="*/ 1 h 154"/>
                <a:gd name="T48" fmla="*/ 0 w 511"/>
                <a:gd name="T49" fmla="*/ 1 h 154"/>
                <a:gd name="T50" fmla="*/ 1 w 511"/>
                <a:gd name="T51" fmla="*/ 1 h 154"/>
                <a:gd name="T52" fmla="*/ 1 w 511"/>
                <a:gd name="T53" fmla="*/ 1 h 154"/>
                <a:gd name="T54" fmla="*/ 1 w 511"/>
                <a:gd name="T55" fmla="*/ 1 h 154"/>
                <a:gd name="T56" fmla="*/ 1 w 511"/>
                <a:gd name="T57" fmla="*/ 1 h 154"/>
                <a:gd name="T58" fmla="*/ 1 w 511"/>
                <a:gd name="T59" fmla="*/ 1 h 154"/>
                <a:gd name="T60" fmla="*/ 1 w 511"/>
                <a:gd name="T61" fmla="*/ 1 h 154"/>
                <a:gd name="T62" fmla="*/ 1 w 511"/>
                <a:gd name="T63" fmla="*/ 1 h 154"/>
                <a:gd name="T64" fmla="*/ 1 w 511"/>
                <a:gd name="T65" fmla="*/ 1 h 154"/>
                <a:gd name="T66" fmla="*/ 1 w 511"/>
                <a:gd name="T67" fmla="*/ 1 h 154"/>
                <a:gd name="T68" fmla="*/ 1 w 511"/>
                <a:gd name="T69" fmla="*/ 1 h 154"/>
                <a:gd name="T70" fmla="*/ 1 w 511"/>
                <a:gd name="T71" fmla="*/ 0 h 154"/>
                <a:gd name="T72" fmla="*/ 1 w 511"/>
                <a:gd name="T73" fmla="*/ 1 h 154"/>
                <a:gd name="T74" fmla="*/ 1 w 511"/>
                <a:gd name="T75" fmla="*/ 1 h 154"/>
                <a:gd name="T76" fmla="*/ 1 w 511"/>
                <a:gd name="T77" fmla="*/ 1 h 154"/>
                <a:gd name="T78" fmla="*/ 1 w 511"/>
                <a:gd name="T79" fmla="*/ 1 h 154"/>
                <a:gd name="T80" fmla="*/ 1 w 511"/>
                <a:gd name="T81" fmla="*/ 1 h 154"/>
                <a:gd name="T82" fmla="*/ 1 w 511"/>
                <a:gd name="T83" fmla="*/ 1 h 154"/>
                <a:gd name="T84" fmla="*/ 1 w 511"/>
                <a:gd name="T85" fmla="*/ 1 h 154"/>
                <a:gd name="T86" fmla="*/ 1 w 511"/>
                <a:gd name="T87" fmla="*/ 1 h 154"/>
                <a:gd name="T88" fmla="*/ 1 w 511"/>
                <a:gd name="T89" fmla="*/ 1 h 154"/>
                <a:gd name="T90" fmla="*/ 1 w 511"/>
                <a:gd name="T91" fmla="*/ 1 h 154"/>
                <a:gd name="T92" fmla="*/ 1 w 511"/>
                <a:gd name="T93" fmla="*/ 1 h 154"/>
                <a:gd name="T94" fmla="*/ 1 w 511"/>
                <a:gd name="T95" fmla="*/ 1 h 154"/>
                <a:gd name="T96" fmla="*/ 1 w 511"/>
                <a:gd name="T97" fmla="*/ 1 h 154"/>
                <a:gd name="T98" fmla="*/ 1 w 511"/>
                <a:gd name="T99" fmla="*/ 1 h 154"/>
                <a:gd name="T100" fmla="*/ 1 w 511"/>
                <a:gd name="T101" fmla="*/ 1 h 154"/>
                <a:gd name="T102" fmla="*/ 1 w 511"/>
                <a:gd name="T103" fmla="*/ 1 h 154"/>
                <a:gd name="T104" fmla="*/ 1 w 511"/>
                <a:gd name="T105" fmla="*/ 1 h 154"/>
                <a:gd name="T106" fmla="*/ 1 w 511"/>
                <a:gd name="T107" fmla="*/ 1 h 154"/>
                <a:gd name="T108" fmla="*/ 1 w 511"/>
                <a:gd name="T109" fmla="*/ 1 h 154"/>
                <a:gd name="T110" fmla="*/ 1 w 511"/>
                <a:gd name="T111" fmla="*/ 1 h 154"/>
                <a:gd name="T112" fmla="*/ 1 w 511"/>
                <a:gd name="T113" fmla="*/ 1 h 15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11"/>
                <a:gd name="T172" fmla="*/ 0 h 154"/>
                <a:gd name="T173" fmla="*/ 511 w 511"/>
                <a:gd name="T174" fmla="*/ 154 h 15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11" h="154">
                  <a:moveTo>
                    <a:pt x="511" y="153"/>
                  </a:moveTo>
                  <a:lnTo>
                    <a:pt x="503" y="154"/>
                  </a:lnTo>
                  <a:lnTo>
                    <a:pt x="496" y="151"/>
                  </a:lnTo>
                  <a:lnTo>
                    <a:pt x="489" y="145"/>
                  </a:lnTo>
                  <a:lnTo>
                    <a:pt x="483" y="141"/>
                  </a:lnTo>
                  <a:lnTo>
                    <a:pt x="459" y="120"/>
                  </a:lnTo>
                  <a:lnTo>
                    <a:pt x="434" y="101"/>
                  </a:lnTo>
                  <a:lnTo>
                    <a:pt x="407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5" y="48"/>
                  </a:lnTo>
                  <a:lnTo>
                    <a:pt x="224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8"/>
                  </a:lnTo>
                  <a:lnTo>
                    <a:pt x="5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4" y="24"/>
                  </a:lnTo>
                  <a:lnTo>
                    <a:pt x="81" y="17"/>
                  </a:lnTo>
                  <a:lnTo>
                    <a:pt x="100" y="11"/>
                  </a:lnTo>
                  <a:lnTo>
                    <a:pt x="118" y="8"/>
                  </a:lnTo>
                  <a:lnTo>
                    <a:pt x="137" y="5"/>
                  </a:lnTo>
                  <a:lnTo>
                    <a:pt x="156" y="2"/>
                  </a:lnTo>
                  <a:lnTo>
                    <a:pt x="175" y="1"/>
                  </a:lnTo>
                  <a:lnTo>
                    <a:pt x="194" y="0"/>
                  </a:lnTo>
                  <a:lnTo>
                    <a:pt x="214" y="1"/>
                  </a:lnTo>
                  <a:lnTo>
                    <a:pt x="233" y="2"/>
                  </a:lnTo>
                  <a:lnTo>
                    <a:pt x="253" y="5"/>
                  </a:lnTo>
                  <a:lnTo>
                    <a:pt x="273" y="7"/>
                  </a:lnTo>
                  <a:lnTo>
                    <a:pt x="291" y="10"/>
                  </a:lnTo>
                  <a:lnTo>
                    <a:pt x="307" y="14"/>
                  </a:lnTo>
                  <a:lnTo>
                    <a:pt x="323" y="17"/>
                  </a:lnTo>
                  <a:lnTo>
                    <a:pt x="339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8"/>
                  </a:lnTo>
                  <a:lnTo>
                    <a:pt x="432" y="67"/>
                  </a:lnTo>
                  <a:lnTo>
                    <a:pt x="445" y="76"/>
                  </a:lnTo>
                  <a:lnTo>
                    <a:pt x="458" y="88"/>
                  </a:lnTo>
                  <a:lnTo>
                    <a:pt x="471" y="99"/>
                  </a:lnTo>
                  <a:lnTo>
                    <a:pt x="482" y="112"/>
                  </a:lnTo>
                  <a:lnTo>
                    <a:pt x="493" y="124"/>
                  </a:lnTo>
                  <a:lnTo>
                    <a:pt x="502" y="138"/>
                  </a:lnTo>
                  <a:lnTo>
                    <a:pt x="511" y="1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75" name="Freeform 127"/>
            <p:cNvSpPr>
              <a:spLocks/>
            </p:cNvSpPr>
            <p:nvPr/>
          </p:nvSpPr>
          <p:spPr bwMode="auto">
            <a:xfrm>
              <a:off x="2461" y="2591"/>
              <a:ext cx="497" cy="499"/>
            </a:xfrm>
            <a:custGeom>
              <a:avLst/>
              <a:gdLst>
                <a:gd name="T0" fmla="*/ 2 w 994"/>
                <a:gd name="T1" fmla="*/ 1 h 999"/>
                <a:gd name="T2" fmla="*/ 2 w 994"/>
                <a:gd name="T3" fmla="*/ 0 h 999"/>
                <a:gd name="T4" fmla="*/ 1 w 994"/>
                <a:gd name="T5" fmla="*/ 0 h 999"/>
                <a:gd name="T6" fmla="*/ 1 w 994"/>
                <a:gd name="T7" fmla="*/ 1 h 999"/>
                <a:gd name="T8" fmla="*/ 1 w 994"/>
                <a:gd name="T9" fmla="*/ 1 h 999"/>
                <a:gd name="T10" fmla="*/ 1 w 994"/>
                <a:gd name="T11" fmla="*/ 1 h 999"/>
                <a:gd name="T12" fmla="*/ 1 w 994"/>
                <a:gd name="T13" fmla="*/ 1 h 999"/>
                <a:gd name="T14" fmla="*/ 1 w 994"/>
                <a:gd name="T15" fmla="*/ 1 h 999"/>
                <a:gd name="T16" fmla="*/ 1 w 994"/>
                <a:gd name="T17" fmla="*/ 0 h 999"/>
                <a:gd name="T18" fmla="*/ 1 w 994"/>
                <a:gd name="T19" fmla="*/ 0 h 999"/>
                <a:gd name="T20" fmla="*/ 1 w 994"/>
                <a:gd name="T21" fmla="*/ 0 h 999"/>
                <a:gd name="T22" fmla="*/ 1 w 994"/>
                <a:gd name="T23" fmla="*/ 1 h 999"/>
                <a:gd name="T24" fmla="*/ 1 w 994"/>
                <a:gd name="T25" fmla="*/ 1 h 999"/>
                <a:gd name="T26" fmla="*/ 1 w 994"/>
                <a:gd name="T27" fmla="*/ 1 h 999"/>
                <a:gd name="T28" fmla="*/ 1 w 994"/>
                <a:gd name="T29" fmla="*/ 1 h 999"/>
                <a:gd name="T30" fmla="*/ 1 w 994"/>
                <a:gd name="T31" fmla="*/ 1 h 999"/>
                <a:gd name="T32" fmla="*/ 1 w 994"/>
                <a:gd name="T33" fmla="*/ 1 h 999"/>
                <a:gd name="T34" fmla="*/ 1 w 994"/>
                <a:gd name="T35" fmla="*/ 1 h 999"/>
                <a:gd name="T36" fmla="*/ 1 w 994"/>
                <a:gd name="T37" fmla="*/ 1 h 999"/>
                <a:gd name="T38" fmla="*/ 1 w 994"/>
                <a:gd name="T39" fmla="*/ 1 h 999"/>
                <a:gd name="T40" fmla="*/ 1 w 994"/>
                <a:gd name="T41" fmla="*/ 1 h 999"/>
                <a:gd name="T42" fmla="*/ 1 w 994"/>
                <a:gd name="T43" fmla="*/ 1 h 999"/>
                <a:gd name="T44" fmla="*/ 1 w 994"/>
                <a:gd name="T45" fmla="*/ 1 h 999"/>
                <a:gd name="T46" fmla="*/ 1 w 994"/>
                <a:gd name="T47" fmla="*/ 1 h 999"/>
                <a:gd name="T48" fmla="*/ 1 w 994"/>
                <a:gd name="T49" fmla="*/ 1 h 999"/>
                <a:gd name="T50" fmla="*/ 1 w 994"/>
                <a:gd name="T51" fmla="*/ 1 h 999"/>
                <a:gd name="T52" fmla="*/ 1 w 994"/>
                <a:gd name="T53" fmla="*/ 1 h 999"/>
                <a:gd name="T54" fmla="*/ 1 w 994"/>
                <a:gd name="T55" fmla="*/ 1 h 999"/>
                <a:gd name="T56" fmla="*/ 1 w 994"/>
                <a:gd name="T57" fmla="*/ 1 h 999"/>
                <a:gd name="T58" fmla="*/ 1 w 994"/>
                <a:gd name="T59" fmla="*/ 1 h 999"/>
                <a:gd name="T60" fmla="*/ 1 w 994"/>
                <a:gd name="T61" fmla="*/ 1 h 999"/>
                <a:gd name="T62" fmla="*/ 1 w 994"/>
                <a:gd name="T63" fmla="*/ 1 h 999"/>
                <a:gd name="T64" fmla="*/ 1 w 994"/>
                <a:gd name="T65" fmla="*/ 1 h 999"/>
                <a:gd name="T66" fmla="*/ 1 w 994"/>
                <a:gd name="T67" fmla="*/ 1 h 999"/>
                <a:gd name="T68" fmla="*/ 1 w 994"/>
                <a:gd name="T69" fmla="*/ 0 h 999"/>
                <a:gd name="T70" fmla="*/ 0 w 994"/>
                <a:gd name="T71" fmla="*/ 0 h 999"/>
                <a:gd name="T72" fmla="*/ 0 w 994"/>
                <a:gd name="T73" fmla="*/ 0 h 999"/>
                <a:gd name="T74" fmla="*/ 1 w 994"/>
                <a:gd name="T75" fmla="*/ 0 h 999"/>
                <a:gd name="T76" fmla="*/ 1 w 994"/>
                <a:gd name="T77" fmla="*/ 0 h 999"/>
                <a:gd name="T78" fmla="*/ 2 w 994"/>
                <a:gd name="T79" fmla="*/ 0 h 999"/>
                <a:gd name="T80" fmla="*/ 2 w 994"/>
                <a:gd name="T81" fmla="*/ 0 h 999"/>
                <a:gd name="T82" fmla="*/ 2 w 994"/>
                <a:gd name="T83" fmla="*/ 0 h 999"/>
                <a:gd name="T84" fmla="*/ 2 w 994"/>
                <a:gd name="T85" fmla="*/ 0 h 999"/>
                <a:gd name="T86" fmla="*/ 2 w 994"/>
                <a:gd name="T87" fmla="*/ 0 h 999"/>
                <a:gd name="T88" fmla="*/ 2 w 994"/>
                <a:gd name="T89" fmla="*/ 1 h 999"/>
                <a:gd name="T90" fmla="*/ 2 w 994"/>
                <a:gd name="T91" fmla="*/ 1 h 999"/>
                <a:gd name="T92" fmla="*/ 2 w 994"/>
                <a:gd name="T93" fmla="*/ 1 h 999"/>
                <a:gd name="T94" fmla="*/ 2 w 994"/>
                <a:gd name="T95" fmla="*/ 1 h 999"/>
                <a:gd name="T96" fmla="*/ 2 w 994"/>
                <a:gd name="T97" fmla="*/ 1 h 99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94"/>
                <a:gd name="T148" fmla="*/ 0 h 999"/>
                <a:gd name="T149" fmla="*/ 994 w 994"/>
                <a:gd name="T150" fmla="*/ 999 h 99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94" h="999">
                  <a:moveTo>
                    <a:pt x="935" y="816"/>
                  </a:moveTo>
                  <a:lnTo>
                    <a:pt x="964" y="48"/>
                  </a:lnTo>
                  <a:lnTo>
                    <a:pt x="182" y="38"/>
                  </a:lnTo>
                  <a:lnTo>
                    <a:pt x="203" y="875"/>
                  </a:lnTo>
                  <a:lnTo>
                    <a:pt x="198" y="879"/>
                  </a:lnTo>
                  <a:lnTo>
                    <a:pt x="189" y="883"/>
                  </a:lnTo>
                  <a:lnTo>
                    <a:pt x="180" y="884"/>
                  </a:lnTo>
                  <a:lnTo>
                    <a:pt x="175" y="881"/>
                  </a:lnTo>
                  <a:lnTo>
                    <a:pt x="138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3"/>
                  </a:lnTo>
                  <a:lnTo>
                    <a:pt x="68" y="956"/>
                  </a:lnTo>
                  <a:lnTo>
                    <a:pt x="86" y="948"/>
                  </a:lnTo>
                  <a:lnTo>
                    <a:pt x="107" y="940"/>
                  </a:lnTo>
                  <a:lnTo>
                    <a:pt x="127" y="932"/>
                  </a:lnTo>
                  <a:lnTo>
                    <a:pt x="144" y="925"/>
                  </a:lnTo>
                  <a:lnTo>
                    <a:pt x="159" y="919"/>
                  </a:lnTo>
                  <a:lnTo>
                    <a:pt x="168" y="916"/>
                  </a:lnTo>
                  <a:lnTo>
                    <a:pt x="173" y="916"/>
                  </a:lnTo>
                  <a:lnTo>
                    <a:pt x="157" y="928"/>
                  </a:lnTo>
                  <a:lnTo>
                    <a:pt x="141" y="939"/>
                  </a:lnTo>
                  <a:lnTo>
                    <a:pt x="122" y="948"/>
                  </a:lnTo>
                  <a:lnTo>
                    <a:pt x="103" y="959"/>
                  </a:lnTo>
                  <a:lnTo>
                    <a:pt x="84" y="969"/>
                  </a:lnTo>
                  <a:lnTo>
                    <a:pt x="66" y="978"/>
                  </a:lnTo>
                  <a:lnTo>
                    <a:pt x="47" y="989"/>
                  </a:lnTo>
                  <a:lnTo>
                    <a:pt x="31" y="999"/>
                  </a:lnTo>
                  <a:lnTo>
                    <a:pt x="25" y="963"/>
                  </a:lnTo>
                  <a:lnTo>
                    <a:pt x="18" y="871"/>
                  </a:lnTo>
                  <a:lnTo>
                    <a:pt x="13" y="741"/>
                  </a:lnTo>
                  <a:lnTo>
                    <a:pt x="8" y="590"/>
                  </a:lnTo>
                  <a:lnTo>
                    <a:pt x="3" y="438"/>
                  </a:lnTo>
                  <a:lnTo>
                    <a:pt x="0" y="300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7" y="0"/>
                  </a:lnTo>
                  <a:lnTo>
                    <a:pt x="994" y="22"/>
                  </a:lnTo>
                  <a:lnTo>
                    <a:pt x="993" y="57"/>
                  </a:lnTo>
                  <a:lnTo>
                    <a:pt x="988" y="149"/>
                  </a:lnTo>
                  <a:lnTo>
                    <a:pt x="984" y="279"/>
                  </a:lnTo>
                  <a:lnTo>
                    <a:pt x="977" y="427"/>
                  </a:lnTo>
                  <a:lnTo>
                    <a:pt x="970" y="576"/>
                  </a:lnTo>
                  <a:lnTo>
                    <a:pt x="964" y="706"/>
                  </a:lnTo>
                  <a:lnTo>
                    <a:pt x="959" y="797"/>
                  </a:lnTo>
                  <a:lnTo>
                    <a:pt x="957" y="831"/>
                  </a:lnTo>
                  <a:lnTo>
                    <a:pt x="935" y="8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76" name="Freeform 128"/>
            <p:cNvSpPr>
              <a:spLocks/>
            </p:cNvSpPr>
            <p:nvPr/>
          </p:nvSpPr>
          <p:spPr bwMode="auto">
            <a:xfrm>
              <a:off x="2995" y="2595"/>
              <a:ext cx="338" cy="415"/>
            </a:xfrm>
            <a:custGeom>
              <a:avLst/>
              <a:gdLst>
                <a:gd name="T0" fmla="*/ 1 w 676"/>
                <a:gd name="T1" fmla="*/ 1 h 831"/>
                <a:gd name="T2" fmla="*/ 1 w 676"/>
                <a:gd name="T3" fmla="*/ 1 h 831"/>
                <a:gd name="T4" fmla="*/ 1 w 676"/>
                <a:gd name="T5" fmla="*/ 1 h 831"/>
                <a:gd name="T6" fmla="*/ 1 w 676"/>
                <a:gd name="T7" fmla="*/ 1 h 831"/>
                <a:gd name="T8" fmla="*/ 1 w 676"/>
                <a:gd name="T9" fmla="*/ 0 h 831"/>
                <a:gd name="T10" fmla="*/ 1 w 676"/>
                <a:gd name="T11" fmla="*/ 0 h 831"/>
                <a:gd name="T12" fmla="*/ 1 w 676"/>
                <a:gd name="T13" fmla="*/ 0 h 831"/>
                <a:gd name="T14" fmla="*/ 1 w 676"/>
                <a:gd name="T15" fmla="*/ 0 h 831"/>
                <a:gd name="T16" fmla="*/ 1 w 676"/>
                <a:gd name="T17" fmla="*/ 0 h 831"/>
                <a:gd name="T18" fmla="*/ 1 w 676"/>
                <a:gd name="T19" fmla="*/ 0 h 831"/>
                <a:gd name="T20" fmla="*/ 1 w 676"/>
                <a:gd name="T21" fmla="*/ 0 h 831"/>
                <a:gd name="T22" fmla="*/ 1 w 676"/>
                <a:gd name="T23" fmla="*/ 0 h 831"/>
                <a:gd name="T24" fmla="*/ 1 w 676"/>
                <a:gd name="T25" fmla="*/ 0 h 831"/>
                <a:gd name="T26" fmla="*/ 1 w 676"/>
                <a:gd name="T27" fmla="*/ 0 h 831"/>
                <a:gd name="T28" fmla="*/ 1 w 676"/>
                <a:gd name="T29" fmla="*/ 0 h 831"/>
                <a:gd name="T30" fmla="*/ 1 w 676"/>
                <a:gd name="T31" fmla="*/ 1 h 831"/>
                <a:gd name="T32" fmla="*/ 1 w 676"/>
                <a:gd name="T33" fmla="*/ 1 h 831"/>
                <a:gd name="T34" fmla="*/ 1 w 676"/>
                <a:gd name="T35" fmla="*/ 1 h 831"/>
                <a:gd name="T36" fmla="*/ 1 w 676"/>
                <a:gd name="T37" fmla="*/ 1 h 831"/>
                <a:gd name="T38" fmla="*/ 1 w 676"/>
                <a:gd name="T39" fmla="*/ 1 h 831"/>
                <a:gd name="T40" fmla="*/ 1 w 676"/>
                <a:gd name="T41" fmla="*/ 1 h 831"/>
                <a:gd name="T42" fmla="*/ 1 w 676"/>
                <a:gd name="T43" fmla="*/ 1 h 831"/>
                <a:gd name="T44" fmla="*/ 1 w 676"/>
                <a:gd name="T45" fmla="*/ 0 h 831"/>
                <a:gd name="T46" fmla="*/ 1 w 676"/>
                <a:gd name="T47" fmla="*/ 0 h 831"/>
                <a:gd name="T48" fmla="*/ 1 w 676"/>
                <a:gd name="T49" fmla="*/ 0 h 831"/>
                <a:gd name="T50" fmla="*/ 1 w 676"/>
                <a:gd name="T51" fmla="*/ 0 h 831"/>
                <a:gd name="T52" fmla="*/ 1 w 676"/>
                <a:gd name="T53" fmla="*/ 0 h 831"/>
                <a:gd name="T54" fmla="*/ 1 w 676"/>
                <a:gd name="T55" fmla="*/ 0 h 831"/>
                <a:gd name="T56" fmla="*/ 1 w 676"/>
                <a:gd name="T57" fmla="*/ 0 h 831"/>
                <a:gd name="T58" fmla="*/ 1 w 676"/>
                <a:gd name="T59" fmla="*/ 0 h 831"/>
                <a:gd name="T60" fmla="*/ 1 w 676"/>
                <a:gd name="T61" fmla="*/ 0 h 831"/>
                <a:gd name="T62" fmla="*/ 1 w 676"/>
                <a:gd name="T63" fmla="*/ 0 h 831"/>
                <a:gd name="T64" fmla="*/ 1 w 676"/>
                <a:gd name="T65" fmla="*/ 0 h 831"/>
                <a:gd name="T66" fmla="*/ 1 w 676"/>
                <a:gd name="T67" fmla="*/ 0 h 831"/>
                <a:gd name="T68" fmla="*/ 1 w 676"/>
                <a:gd name="T69" fmla="*/ 0 h 831"/>
                <a:gd name="T70" fmla="*/ 1 w 676"/>
                <a:gd name="T71" fmla="*/ 0 h 831"/>
                <a:gd name="T72" fmla="*/ 1 w 676"/>
                <a:gd name="T73" fmla="*/ 0 h 831"/>
                <a:gd name="T74" fmla="*/ 1 w 676"/>
                <a:gd name="T75" fmla="*/ 0 h 831"/>
                <a:gd name="T76" fmla="*/ 1 w 676"/>
                <a:gd name="T77" fmla="*/ 0 h 831"/>
                <a:gd name="T78" fmla="*/ 1 w 676"/>
                <a:gd name="T79" fmla="*/ 0 h 831"/>
                <a:gd name="T80" fmla="*/ 1 w 676"/>
                <a:gd name="T81" fmla="*/ 0 h 831"/>
                <a:gd name="T82" fmla="*/ 1 w 676"/>
                <a:gd name="T83" fmla="*/ 0 h 831"/>
                <a:gd name="T84" fmla="*/ 1 w 676"/>
                <a:gd name="T85" fmla="*/ 0 h 831"/>
                <a:gd name="T86" fmla="*/ 1 w 676"/>
                <a:gd name="T87" fmla="*/ 1 h 831"/>
                <a:gd name="T88" fmla="*/ 1 w 676"/>
                <a:gd name="T89" fmla="*/ 1 h 831"/>
                <a:gd name="T90" fmla="*/ 1 w 676"/>
                <a:gd name="T91" fmla="*/ 1 h 831"/>
                <a:gd name="T92" fmla="*/ 1 w 676"/>
                <a:gd name="T93" fmla="*/ 1 h 831"/>
                <a:gd name="T94" fmla="*/ 1 w 676"/>
                <a:gd name="T95" fmla="*/ 1 h 831"/>
                <a:gd name="T96" fmla="*/ 1 w 676"/>
                <a:gd name="T97" fmla="*/ 1 h 831"/>
                <a:gd name="T98" fmla="*/ 1 w 676"/>
                <a:gd name="T99" fmla="*/ 1 h 831"/>
                <a:gd name="T100" fmla="*/ 1 w 676"/>
                <a:gd name="T101" fmla="*/ 1 h 831"/>
                <a:gd name="T102" fmla="*/ 1 w 676"/>
                <a:gd name="T103" fmla="*/ 1 h 83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76"/>
                <a:gd name="T157" fmla="*/ 0 h 831"/>
                <a:gd name="T158" fmla="*/ 676 w 676"/>
                <a:gd name="T159" fmla="*/ 831 h 83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76" h="831">
                  <a:moveTo>
                    <a:pt x="615" y="831"/>
                  </a:moveTo>
                  <a:lnTo>
                    <a:pt x="608" y="827"/>
                  </a:lnTo>
                  <a:lnTo>
                    <a:pt x="602" y="824"/>
                  </a:lnTo>
                  <a:lnTo>
                    <a:pt x="598" y="818"/>
                  </a:lnTo>
                  <a:lnTo>
                    <a:pt x="593" y="811"/>
                  </a:lnTo>
                  <a:lnTo>
                    <a:pt x="588" y="804"/>
                  </a:lnTo>
                  <a:lnTo>
                    <a:pt x="585" y="797"/>
                  </a:lnTo>
                  <a:lnTo>
                    <a:pt x="580" y="790"/>
                  </a:lnTo>
                  <a:lnTo>
                    <a:pt x="577" y="784"/>
                  </a:lnTo>
                  <a:lnTo>
                    <a:pt x="565" y="762"/>
                  </a:lnTo>
                  <a:lnTo>
                    <a:pt x="555" y="739"/>
                  </a:lnTo>
                  <a:lnTo>
                    <a:pt x="546" y="716"/>
                  </a:lnTo>
                  <a:lnTo>
                    <a:pt x="539" y="691"/>
                  </a:lnTo>
                  <a:lnTo>
                    <a:pt x="533" y="666"/>
                  </a:lnTo>
                  <a:lnTo>
                    <a:pt x="527" y="641"/>
                  </a:lnTo>
                  <a:lnTo>
                    <a:pt x="523" y="615"/>
                  </a:lnTo>
                  <a:lnTo>
                    <a:pt x="518" y="590"/>
                  </a:lnTo>
                  <a:lnTo>
                    <a:pt x="505" y="580"/>
                  </a:lnTo>
                  <a:lnTo>
                    <a:pt x="492" y="570"/>
                  </a:lnTo>
                  <a:lnTo>
                    <a:pt x="479" y="560"/>
                  </a:lnTo>
                  <a:lnTo>
                    <a:pt x="466" y="549"/>
                  </a:lnTo>
                  <a:lnTo>
                    <a:pt x="454" y="538"/>
                  </a:lnTo>
                  <a:lnTo>
                    <a:pt x="441" y="527"/>
                  </a:lnTo>
                  <a:lnTo>
                    <a:pt x="431" y="514"/>
                  </a:lnTo>
                  <a:lnTo>
                    <a:pt x="421" y="501"/>
                  </a:lnTo>
                  <a:lnTo>
                    <a:pt x="410" y="501"/>
                  </a:lnTo>
                  <a:lnTo>
                    <a:pt x="396" y="498"/>
                  </a:lnTo>
                  <a:lnTo>
                    <a:pt x="383" y="492"/>
                  </a:lnTo>
                  <a:lnTo>
                    <a:pt x="371" y="485"/>
                  </a:lnTo>
                  <a:lnTo>
                    <a:pt x="360" y="477"/>
                  </a:lnTo>
                  <a:lnTo>
                    <a:pt x="351" y="470"/>
                  </a:lnTo>
                  <a:lnTo>
                    <a:pt x="345" y="464"/>
                  </a:lnTo>
                  <a:lnTo>
                    <a:pt x="343" y="462"/>
                  </a:lnTo>
                  <a:lnTo>
                    <a:pt x="349" y="461"/>
                  </a:lnTo>
                  <a:lnTo>
                    <a:pt x="355" y="462"/>
                  </a:lnTo>
                  <a:lnTo>
                    <a:pt x="359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6"/>
                  </a:lnTo>
                  <a:lnTo>
                    <a:pt x="383" y="464"/>
                  </a:lnTo>
                  <a:lnTo>
                    <a:pt x="390" y="462"/>
                  </a:lnTo>
                  <a:lnTo>
                    <a:pt x="406" y="448"/>
                  </a:lnTo>
                  <a:lnTo>
                    <a:pt x="416" y="433"/>
                  </a:lnTo>
                  <a:lnTo>
                    <a:pt x="419" y="416"/>
                  </a:lnTo>
                  <a:lnTo>
                    <a:pt x="424" y="399"/>
                  </a:lnTo>
                  <a:lnTo>
                    <a:pt x="421" y="387"/>
                  </a:lnTo>
                  <a:lnTo>
                    <a:pt x="420" y="376"/>
                  </a:lnTo>
                  <a:lnTo>
                    <a:pt x="417" y="364"/>
                  </a:lnTo>
                  <a:lnTo>
                    <a:pt x="414" y="353"/>
                  </a:lnTo>
                  <a:lnTo>
                    <a:pt x="410" y="342"/>
                  </a:lnTo>
                  <a:lnTo>
                    <a:pt x="404" y="334"/>
                  </a:lnTo>
                  <a:lnTo>
                    <a:pt x="397" y="326"/>
                  </a:lnTo>
                  <a:lnTo>
                    <a:pt x="388" y="320"/>
                  </a:lnTo>
                  <a:lnTo>
                    <a:pt x="371" y="316"/>
                  </a:lnTo>
                  <a:lnTo>
                    <a:pt x="353" y="312"/>
                  </a:lnTo>
                  <a:lnTo>
                    <a:pt x="336" y="309"/>
                  </a:lnTo>
                  <a:lnTo>
                    <a:pt x="319" y="307"/>
                  </a:lnTo>
                  <a:lnTo>
                    <a:pt x="302" y="303"/>
                  </a:lnTo>
                  <a:lnTo>
                    <a:pt x="284" y="300"/>
                  </a:lnTo>
                  <a:lnTo>
                    <a:pt x="268" y="296"/>
                  </a:lnTo>
                  <a:lnTo>
                    <a:pt x="251" y="293"/>
                  </a:lnTo>
                  <a:lnTo>
                    <a:pt x="234" y="288"/>
                  </a:lnTo>
                  <a:lnTo>
                    <a:pt x="218" y="284"/>
                  </a:lnTo>
                  <a:lnTo>
                    <a:pt x="201" y="279"/>
                  </a:lnTo>
                  <a:lnTo>
                    <a:pt x="185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5" y="237"/>
                  </a:lnTo>
                  <a:lnTo>
                    <a:pt x="115" y="277"/>
                  </a:lnTo>
                  <a:lnTo>
                    <a:pt x="107" y="317"/>
                  </a:lnTo>
                  <a:lnTo>
                    <a:pt x="100" y="360"/>
                  </a:lnTo>
                  <a:lnTo>
                    <a:pt x="98" y="401"/>
                  </a:lnTo>
                  <a:lnTo>
                    <a:pt x="98" y="445"/>
                  </a:lnTo>
                  <a:lnTo>
                    <a:pt x="102" y="487"/>
                  </a:lnTo>
                  <a:lnTo>
                    <a:pt x="110" y="530"/>
                  </a:lnTo>
                  <a:lnTo>
                    <a:pt x="122" y="573"/>
                  </a:lnTo>
                  <a:lnTo>
                    <a:pt x="133" y="592"/>
                  </a:lnTo>
                  <a:lnTo>
                    <a:pt x="145" y="614"/>
                  </a:lnTo>
                  <a:lnTo>
                    <a:pt x="159" y="635"/>
                  </a:lnTo>
                  <a:lnTo>
                    <a:pt x="173" y="655"/>
                  </a:lnTo>
                  <a:lnTo>
                    <a:pt x="189" y="673"/>
                  </a:lnTo>
                  <a:lnTo>
                    <a:pt x="207" y="689"/>
                  </a:lnTo>
                  <a:lnTo>
                    <a:pt x="227" y="702"/>
                  </a:lnTo>
                  <a:lnTo>
                    <a:pt x="250" y="711"/>
                  </a:lnTo>
                  <a:lnTo>
                    <a:pt x="256" y="711"/>
                  </a:lnTo>
                  <a:lnTo>
                    <a:pt x="262" y="709"/>
                  </a:lnTo>
                  <a:lnTo>
                    <a:pt x="269" y="706"/>
                  </a:lnTo>
                  <a:lnTo>
                    <a:pt x="275" y="704"/>
                  </a:lnTo>
                  <a:lnTo>
                    <a:pt x="281" y="702"/>
                  </a:lnTo>
                  <a:lnTo>
                    <a:pt x="287" y="701"/>
                  </a:lnTo>
                  <a:lnTo>
                    <a:pt x="290" y="703"/>
                  </a:lnTo>
                  <a:lnTo>
                    <a:pt x="294" y="708"/>
                  </a:lnTo>
                  <a:lnTo>
                    <a:pt x="287" y="712"/>
                  </a:lnTo>
                  <a:lnTo>
                    <a:pt x="280" y="716"/>
                  </a:lnTo>
                  <a:lnTo>
                    <a:pt x="273" y="719"/>
                  </a:lnTo>
                  <a:lnTo>
                    <a:pt x="266" y="721"/>
                  </a:lnTo>
                  <a:lnTo>
                    <a:pt x="259" y="723"/>
                  </a:lnTo>
                  <a:lnTo>
                    <a:pt x="251" y="724"/>
                  </a:lnTo>
                  <a:lnTo>
                    <a:pt x="243" y="723"/>
                  </a:lnTo>
                  <a:lnTo>
                    <a:pt x="235" y="720"/>
                  </a:lnTo>
                  <a:lnTo>
                    <a:pt x="212" y="710"/>
                  </a:lnTo>
                  <a:lnTo>
                    <a:pt x="191" y="698"/>
                  </a:lnTo>
                  <a:lnTo>
                    <a:pt x="171" y="686"/>
                  </a:lnTo>
                  <a:lnTo>
                    <a:pt x="153" y="671"/>
                  </a:lnTo>
                  <a:lnTo>
                    <a:pt x="137" y="655"/>
                  </a:lnTo>
                  <a:lnTo>
                    <a:pt x="122" y="637"/>
                  </a:lnTo>
                  <a:lnTo>
                    <a:pt x="108" y="618"/>
                  </a:lnTo>
                  <a:lnTo>
                    <a:pt x="97" y="598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1"/>
                  </a:lnTo>
                  <a:lnTo>
                    <a:pt x="53" y="437"/>
                  </a:lnTo>
                  <a:lnTo>
                    <a:pt x="53" y="411"/>
                  </a:lnTo>
                  <a:lnTo>
                    <a:pt x="53" y="330"/>
                  </a:lnTo>
                  <a:lnTo>
                    <a:pt x="45" y="330"/>
                  </a:lnTo>
                  <a:lnTo>
                    <a:pt x="38" y="330"/>
                  </a:lnTo>
                  <a:lnTo>
                    <a:pt x="30" y="330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3"/>
                  </a:lnTo>
                  <a:lnTo>
                    <a:pt x="3" y="319"/>
                  </a:lnTo>
                  <a:lnTo>
                    <a:pt x="0" y="314"/>
                  </a:lnTo>
                  <a:lnTo>
                    <a:pt x="56" y="294"/>
                  </a:lnTo>
                  <a:lnTo>
                    <a:pt x="61" y="269"/>
                  </a:lnTo>
                  <a:lnTo>
                    <a:pt x="65" y="242"/>
                  </a:lnTo>
                  <a:lnTo>
                    <a:pt x="72" y="217"/>
                  </a:lnTo>
                  <a:lnTo>
                    <a:pt x="87" y="196"/>
                  </a:lnTo>
                  <a:lnTo>
                    <a:pt x="78" y="184"/>
                  </a:lnTo>
                  <a:lnTo>
                    <a:pt x="71" y="171"/>
                  </a:lnTo>
                  <a:lnTo>
                    <a:pt x="64" y="156"/>
                  </a:lnTo>
                  <a:lnTo>
                    <a:pt x="60" y="141"/>
                  </a:lnTo>
                  <a:lnTo>
                    <a:pt x="56" y="126"/>
                  </a:lnTo>
                  <a:lnTo>
                    <a:pt x="56" y="110"/>
                  </a:lnTo>
                  <a:lnTo>
                    <a:pt x="57" y="93"/>
                  </a:lnTo>
                  <a:lnTo>
                    <a:pt x="63" y="77"/>
                  </a:lnTo>
                  <a:lnTo>
                    <a:pt x="70" y="65"/>
                  </a:lnTo>
                  <a:lnTo>
                    <a:pt x="77" y="53"/>
                  </a:lnTo>
                  <a:lnTo>
                    <a:pt x="85" y="42"/>
                  </a:lnTo>
                  <a:lnTo>
                    <a:pt x="94" y="31"/>
                  </a:lnTo>
                  <a:lnTo>
                    <a:pt x="103" y="22"/>
                  </a:lnTo>
                  <a:lnTo>
                    <a:pt x="115" y="14"/>
                  </a:lnTo>
                  <a:lnTo>
                    <a:pt x="125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4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2" y="83"/>
                  </a:lnTo>
                  <a:lnTo>
                    <a:pt x="103" y="113"/>
                  </a:lnTo>
                  <a:lnTo>
                    <a:pt x="110" y="141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1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2" y="242"/>
                  </a:lnTo>
                  <a:lnTo>
                    <a:pt x="254" y="249"/>
                  </a:lnTo>
                  <a:lnTo>
                    <a:pt x="276" y="255"/>
                  </a:lnTo>
                  <a:lnTo>
                    <a:pt x="298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7"/>
                  </a:lnTo>
                  <a:lnTo>
                    <a:pt x="385" y="284"/>
                  </a:lnTo>
                  <a:lnTo>
                    <a:pt x="405" y="293"/>
                  </a:lnTo>
                  <a:lnTo>
                    <a:pt x="425" y="302"/>
                  </a:lnTo>
                  <a:lnTo>
                    <a:pt x="444" y="315"/>
                  </a:lnTo>
                  <a:lnTo>
                    <a:pt x="459" y="317"/>
                  </a:lnTo>
                  <a:lnTo>
                    <a:pt x="474" y="322"/>
                  </a:lnTo>
                  <a:lnTo>
                    <a:pt x="488" y="328"/>
                  </a:lnTo>
                  <a:lnTo>
                    <a:pt x="501" y="337"/>
                  </a:lnTo>
                  <a:lnTo>
                    <a:pt x="512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4"/>
                  </a:lnTo>
                  <a:lnTo>
                    <a:pt x="541" y="396"/>
                  </a:lnTo>
                  <a:lnTo>
                    <a:pt x="540" y="410"/>
                  </a:lnTo>
                  <a:lnTo>
                    <a:pt x="534" y="421"/>
                  </a:lnTo>
                  <a:lnTo>
                    <a:pt x="524" y="430"/>
                  </a:lnTo>
                  <a:lnTo>
                    <a:pt x="517" y="430"/>
                  </a:lnTo>
                  <a:lnTo>
                    <a:pt x="510" y="426"/>
                  </a:lnTo>
                  <a:lnTo>
                    <a:pt x="502" y="422"/>
                  </a:lnTo>
                  <a:lnTo>
                    <a:pt x="495" y="417"/>
                  </a:lnTo>
                  <a:lnTo>
                    <a:pt x="488" y="411"/>
                  </a:lnTo>
                  <a:lnTo>
                    <a:pt x="482" y="406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5"/>
                  </a:lnTo>
                  <a:lnTo>
                    <a:pt x="492" y="409"/>
                  </a:lnTo>
                  <a:lnTo>
                    <a:pt x="497" y="413"/>
                  </a:lnTo>
                  <a:lnTo>
                    <a:pt x="505" y="414"/>
                  </a:lnTo>
                  <a:lnTo>
                    <a:pt x="511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3"/>
                  </a:lnTo>
                  <a:lnTo>
                    <a:pt x="501" y="375"/>
                  </a:lnTo>
                  <a:lnTo>
                    <a:pt x="493" y="368"/>
                  </a:lnTo>
                  <a:lnTo>
                    <a:pt x="484" y="361"/>
                  </a:lnTo>
                  <a:lnTo>
                    <a:pt x="476" y="354"/>
                  </a:lnTo>
                  <a:lnTo>
                    <a:pt x="466" y="349"/>
                  </a:lnTo>
                  <a:lnTo>
                    <a:pt x="456" y="346"/>
                  </a:lnTo>
                  <a:lnTo>
                    <a:pt x="447" y="346"/>
                  </a:lnTo>
                  <a:lnTo>
                    <a:pt x="454" y="368"/>
                  </a:lnTo>
                  <a:lnTo>
                    <a:pt x="457" y="392"/>
                  </a:lnTo>
                  <a:lnTo>
                    <a:pt x="458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0" y="509"/>
                  </a:lnTo>
                  <a:lnTo>
                    <a:pt x="496" y="529"/>
                  </a:lnTo>
                  <a:lnTo>
                    <a:pt x="510" y="544"/>
                  </a:lnTo>
                  <a:lnTo>
                    <a:pt x="524" y="560"/>
                  </a:lnTo>
                  <a:lnTo>
                    <a:pt x="539" y="575"/>
                  </a:lnTo>
                  <a:lnTo>
                    <a:pt x="556" y="589"/>
                  </a:lnTo>
                  <a:lnTo>
                    <a:pt x="573" y="600"/>
                  </a:lnTo>
                  <a:lnTo>
                    <a:pt x="592" y="608"/>
                  </a:lnTo>
                  <a:lnTo>
                    <a:pt x="611" y="612"/>
                  </a:lnTo>
                  <a:lnTo>
                    <a:pt x="633" y="611"/>
                  </a:lnTo>
                  <a:lnTo>
                    <a:pt x="637" y="607"/>
                  </a:lnTo>
                  <a:lnTo>
                    <a:pt x="641" y="604"/>
                  </a:lnTo>
                  <a:lnTo>
                    <a:pt x="646" y="602"/>
                  </a:lnTo>
                  <a:lnTo>
                    <a:pt x="649" y="598"/>
                  </a:lnTo>
                  <a:lnTo>
                    <a:pt x="645" y="593"/>
                  </a:lnTo>
                  <a:lnTo>
                    <a:pt x="639" y="591"/>
                  </a:lnTo>
                  <a:lnTo>
                    <a:pt x="634" y="589"/>
                  </a:lnTo>
                  <a:lnTo>
                    <a:pt x="633" y="583"/>
                  </a:lnTo>
                  <a:lnTo>
                    <a:pt x="640" y="578"/>
                  </a:lnTo>
                  <a:lnTo>
                    <a:pt x="647" y="576"/>
                  </a:lnTo>
                  <a:lnTo>
                    <a:pt x="656" y="575"/>
                  </a:lnTo>
                  <a:lnTo>
                    <a:pt x="664" y="577"/>
                  </a:lnTo>
                  <a:lnTo>
                    <a:pt x="671" y="584"/>
                  </a:lnTo>
                  <a:lnTo>
                    <a:pt x="675" y="592"/>
                  </a:lnTo>
                  <a:lnTo>
                    <a:pt x="676" y="600"/>
                  </a:lnTo>
                  <a:lnTo>
                    <a:pt x="675" y="608"/>
                  </a:lnTo>
                  <a:lnTo>
                    <a:pt x="674" y="619"/>
                  </a:lnTo>
                  <a:lnTo>
                    <a:pt x="668" y="628"/>
                  </a:lnTo>
                  <a:lnTo>
                    <a:pt x="657" y="636"/>
                  </a:lnTo>
                  <a:lnTo>
                    <a:pt x="645" y="643"/>
                  </a:lnTo>
                  <a:lnTo>
                    <a:pt x="630" y="644"/>
                  </a:lnTo>
                  <a:lnTo>
                    <a:pt x="616" y="643"/>
                  </a:lnTo>
                  <a:lnTo>
                    <a:pt x="602" y="641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5" y="627"/>
                  </a:lnTo>
                  <a:lnTo>
                    <a:pt x="556" y="620"/>
                  </a:lnTo>
                  <a:lnTo>
                    <a:pt x="547" y="614"/>
                  </a:lnTo>
                  <a:lnTo>
                    <a:pt x="554" y="636"/>
                  </a:lnTo>
                  <a:lnTo>
                    <a:pt x="562" y="658"/>
                  </a:lnTo>
                  <a:lnTo>
                    <a:pt x="571" y="679"/>
                  </a:lnTo>
                  <a:lnTo>
                    <a:pt x="581" y="701"/>
                  </a:lnTo>
                  <a:lnTo>
                    <a:pt x="593" y="721"/>
                  </a:lnTo>
                  <a:lnTo>
                    <a:pt x="605" y="743"/>
                  </a:lnTo>
                  <a:lnTo>
                    <a:pt x="617" y="764"/>
                  </a:lnTo>
                  <a:lnTo>
                    <a:pt x="631" y="784"/>
                  </a:lnTo>
                  <a:lnTo>
                    <a:pt x="615" y="8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77" name="Freeform 129"/>
            <p:cNvSpPr>
              <a:spLocks/>
            </p:cNvSpPr>
            <p:nvPr/>
          </p:nvSpPr>
          <p:spPr bwMode="auto">
            <a:xfrm>
              <a:off x="3350" y="2622"/>
              <a:ext cx="130" cy="250"/>
            </a:xfrm>
            <a:custGeom>
              <a:avLst/>
              <a:gdLst>
                <a:gd name="T0" fmla="*/ 1 w 260"/>
                <a:gd name="T1" fmla="*/ 0 h 501"/>
                <a:gd name="T2" fmla="*/ 1 w 260"/>
                <a:gd name="T3" fmla="*/ 0 h 501"/>
                <a:gd name="T4" fmla="*/ 1 w 260"/>
                <a:gd name="T5" fmla="*/ 0 h 501"/>
                <a:gd name="T6" fmla="*/ 1 w 260"/>
                <a:gd name="T7" fmla="*/ 0 h 501"/>
                <a:gd name="T8" fmla="*/ 1 w 260"/>
                <a:gd name="T9" fmla="*/ 0 h 501"/>
                <a:gd name="T10" fmla="*/ 1 w 260"/>
                <a:gd name="T11" fmla="*/ 0 h 501"/>
                <a:gd name="T12" fmla="*/ 1 w 260"/>
                <a:gd name="T13" fmla="*/ 0 h 501"/>
                <a:gd name="T14" fmla="*/ 1 w 260"/>
                <a:gd name="T15" fmla="*/ 0 h 501"/>
                <a:gd name="T16" fmla="*/ 1 w 260"/>
                <a:gd name="T17" fmla="*/ 0 h 501"/>
                <a:gd name="T18" fmla="*/ 1 w 260"/>
                <a:gd name="T19" fmla="*/ 0 h 501"/>
                <a:gd name="T20" fmla="*/ 1 w 260"/>
                <a:gd name="T21" fmla="*/ 0 h 501"/>
                <a:gd name="T22" fmla="*/ 1 w 260"/>
                <a:gd name="T23" fmla="*/ 0 h 501"/>
                <a:gd name="T24" fmla="*/ 1 w 260"/>
                <a:gd name="T25" fmla="*/ 0 h 501"/>
                <a:gd name="T26" fmla="*/ 1 w 260"/>
                <a:gd name="T27" fmla="*/ 0 h 501"/>
                <a:gd name="T28" fmla="*/ 1 w 260"/>
                <a:gd name="T29" fmla="*/ 0 h 501"/>
                <a:gd name="T30" fmla="*/ 1 w 260"/>
                <a:gd name="T31" fmla="*/ 0 h 501"/>
                <a:gd name="T32" fmla="*/ 1 w 260"/>
                <a:gd name="T33" fmla="*/ 0 h 501"/>
                <a:gd name="T34" fmla="*/ 1 w 260"/>
                <a:gd name="T35" fmla="*/ 0 h 501"/>
                <a:gd name="T36" fmla="*/ 1 w 260"/>
                <a:gd name="T37" fmla="*/ 0 h 501"/>
                <a:gd name="T38" fmla="*/ 1 w 260"/>
                <a:gd name="T39" fmla="*/ 0 h 501"/>
                <a:gd name="T40" fmla="*/ 1 w 260"/>
                <a:gd name="T41" fmla="*/ 0 h 501"/>
                <a:gd name="T42" fmla="*/ 1 w 260"/>
                <a:gd name="T43" fmla="*/ 0 h 501"/>
                <a:gd name="T44" fmla="*/ 1 w 260"/>
                <a:gd name="T45" fmla="*/ 0 h 501"/>
                <a:gd name="T46" fmla="*/ 1 w 260"/>
                <a:gd name="T47" fmla="*/ 0 h 501"/>
                <a:gd name="T48" fmla="*/ 1 w 260"/>
                <a:gd name="T49" fmla="*/ 0 h 501"/>
                <a:gd name="T50" fmla="*/ 1 w 260"/>
                <a:gd name="T51" fmla="*/ 0 h 501"/>
                <a:gd name="T52" fmla="*/ 1 w 260"/>
                <a:gd name="T53" fmla="*/ 0 h 501"/>
                <a:gd name="T54" fmla="*/ 1 w 260"/>
                <a:gd name="T55" fmla="*/ 0 h 501"/>
                <a:gd name="T56" fmla="*/ 1 w 260"/>
                <a:gd name="T57" fmla="*/ 0 h 501"/>
                <a:gd name="T58" fmla="*/ 1 w 260"/>
                <a:gd name="T59" fmla="*/ 0 h 501"/>
                <a:gd name="T60" fmla="*/ 1 w 260"/>
                <a:gd name="T61" fmla="*/ 0 h 501"/>
                <a:gd name="T62" fmla="*/ 1 w 260"/>
                <a:gd name="T63" fmla="*/ 0 h 5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60"/>
                <a:gd name="T97" fmla="*/ 0 h 501"/>
                <a:gd name="T98" fmla="*/ 260 w 260"/>
                <a:gd name="T99" fmla="*/ 501 h 50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60" h="501">
                  <a:moveTo>
                    <a:pt x="232" y="111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6"/>
                  </a:lnTo>
                  <a:lnTo>
                    <a:pt x="258" y="293"/>
                  </a:lnTo>
                  <a:lnTo>
                    <a:pt x="249" y="339"/>
                  </a:lnTo>
                  <a:lnTo>
                    <a:pt x="234" y="384"/>
                  </a:lnTo>
                  <a:lnTo>
                    <a:pt x="213" y="424"/>
                  </a:lnTo>
                  <a:lnTo>
                    <a:pt x="186" y="461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8"/>
                  </a:lnTo>
                  <a:lnTo>
                    <a:pt x="97" y="501"/>
                  </a:lnTo>
                  <a:lnTo>
                    <a:pt x="87" y="501"/>
                  </a:lnTo>
                  <a:lnTo>
                    <a:pt x="82" y="499"/>
                  </a:lnTo>
                  <a:lnTo>
                    <a:pt x="87" y="493"/>
                  </a:lnTo>
                  <a:lnTo>
                    <a:pt x="96" y="485"/>
                  </a:lnTo>
                  <a:lnTo>
                    <a:pt x="108" y="475"/>
                  </a:lnTo>
                  <a:lnTo>
                    <a:pt x="123" y="464"/>
                  </a:lnTo>
                  <a:lnTo>
                    <a:pt x="140" y="453"/>
                  </a:lnTo>
                  <a:lnTo>
                    <a:pt x="154" y="441"/>
                  </a:lnTo>
                  <a:lnTo>
                    <a:pt x="167" y="430"/>
                  </a:lnTo>
                  <a:lnTo>
                    <a:pt x="175" y="421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4"/>
                  </a:lnTo>
                  <a:lnTo>
                    <a:pt x="212" y="247"/>
                  </a:lnTo>
                  <a:lnTo>
                    <a:pt x="210" y="210"/>
                  </a:lnTo>
                  <a:lnTo>
                    <a:pt x="206" y="174"/>
                  </a:lnTo>
                  <a:lnTo>
                    <a:pt x="198" y="140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1"/>
                  </a:lnTo>
                  <a:lnTo>
                    <a:pt x="186" y="103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3" y="70"/>
                  </a:lnTo>
                  <a:lnTo>
                    <a:pt x="140" y="53"/>
                  </a:lnTo>
                  <a:lnTo>
                    <a:pt x="114" y="40"/>
                  </a:lnTo>
                  <a:lnTo>
                    <a:pt x="87" y="32"/>
                  </a:lnTo>
                  <a:lnTo>
                    <a:pt x="61" y="27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4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2"/>
                  </a:lnTo>
                  <a:lnTo>
                    <a:pt x="148" y="19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2"/>
                  </a:lnTo>
                  <a:lnTo>
                    <a:pt x="216" y="84"/>
                  </a:lnTo>
                  <a:lnTo>
                    <a:pt x="225" y="97"/>
                  </a:lnTo>
                  <a:lnTo>
                    <a:pt x="232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78" name="Freeform 130"/>
            <p:cNvSpPr>
              <a:spLocks/>
            </p:cNvSpPr>
            <p:nvPr/>
          </p:nvSpPr>
          <p:spPr bwMode="auto">
            <a:xfrm>
              <a:off x="2585" y="2651"/>
              <a:ext cx="321" cy="350"/>
            </a:xfrm>
            <a:custGeom>
              <a:avLst/>
              <a:gdLst>
                <a:gd name="T0" fmla="*/ 2 w 641"/>
                <a:gd name="T1" fmla="*/ 1 h 699"/>
                <a:gd name="T2" fmla="*/ 2 w 641"/>
                <a:gd name="T3" fmla="*/ 1 h 699"/>
                <a:gd name="T4" fmla="*/ 2 w 641"/>
                <a:gd name="T5" fmla="*/ 1 h 699"/>
                <a:gd name="T6" fmla="*/ 2 w 641"/>
                <a:gd name="T7" fmla="*/ 2 h 699"/>
                <a:gd name="T8" fmla="*/ 2 w 641"/>
                <a:gd name="T9" fmla="*/ 2 h 699"/>
                <a:gd name="T10" fmla="*/ 2 w 641"/>
                <a:gd name="T11" fmla="*/ 2 h 699"/>
                <a:gd name="T12" fmla="*/ 2 w 641"/>
                <a:gd name="T13" fmla="*/ 2 h 699"/>
                <a:gd name="T14" fmla="*/ 2 w 641"/>
                <a:gd name="T15" fmla="*/ 2 h 699"/>
                <a:gd name="T16" fmla="*/ 2 w 641"/>
                <a:gd name="T17" fmla="*/ 2 h 699"/>
                <a:gd name="T18" fmla="*/ 1 w 641"/>
                <a:gd name="T19" fmla="*/ 2 h 699"/>
                <a:gd name="T20" fmla="*/ 1 w 641"/>
                <a:gd name="T21" fmla="*/ 2 h 699"/>
                <a:gd name="T22" fmla="*/ 1 w 641"/>
                <a:gd name="T23" fmla="*/ 2 h 699"/>
                <a:gd name="T24" fmla="*/ 1 w 641"/>
                <a:gd name="T25" fmla="*/ 2 h 699"/>
                <a:gd name="T26" fmla="*/ 1 w 641"/>
                <a:gd name="T27" fmla="*/ 2 h 699"/>
                <a:gd name="T28" fmla="*/ 1 w 641"/>
                <a:gd name="T29" fmla="*/ 2 h 699"/>
                <a:gd name="T30" fmla="*/ 1 w 641"/>
                <a:gd name="T31" fmla="*/ 2 h 699"/>
                <a:gd name="T32" fmla="*/ 1 w 641"/>
                <a:gd name="T33" fmla="*/ 2 h 699"/>
                <a:gd name="T34" fmla="*/ 1 w 641"/>
                <a:gd name="T35" fmla="*/ 2 h 699"/>
                <a:gd name="T36" fmla="*/ 1 w 641"/>
                <a:gd name="T37" fmla="*/ 2 h 699"/>
                <a:gd name="T38" fmla="*/ 1 w 641"/>
                <a:gd name="T39" fmla="*/ 2 h 699"/>
                <a:gd name="T40" fmla="*/ 1 w 641"/>
                <a:gd name="T41" fmla="*/ 2 h 699"/>
                <a:gd name="T42" fmla="*/ 0 w 641"/>
                <a:gd name="T43" fmla="*/ 0 h 699"/>
                <a:gd name="T44" fmla="*/ 2 w 641"/>
                <a:gd name="T45" fmla="*/ 1 h 69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41"/>
                <a:gd name="T70" fmla="*/ 0 h 699"/>
                <a:gd name="T71" fmla="*/ 641 w 641"/>
                <a:gd name="T72" fmla="*/ 699 h 69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41" h="699">
                  <a:moveTo>
                    <a:pt x="641" y="3"/>
                  </a:moveTo>
                  <a:lnTo>
                    <a:pt x="641" y="107"/>
                  </a:lnTo>
                  <a:lnTo>
                    <a:pt x="641" y="334"/>
                  </a:lnTo>
                  <a:lnTo>
                    <a:pt x="638" y="563"/>
                  </a:lnTo>
                  <a:lnTo>
                    <a:pt x="629" y="668"/>
                  </a:lnTo>
                  <a:lnTo>
                    <a:pt x="623" y="668"/>
                  </a:lnTo>
                  <a:lnTo>
                    <a:pt x="607" y="669"/>
                  </a:lnTo>
                  <a:lnTo>
                    <a:pt x="583" y="672"/>
                  </a:lnTo>
                  <a:lnTo>
                    <a:pt x="549" y="673"/>
                  </a:lnTo>
                  <a:lnTo>
                    <a:pt x="511" y="676"/>
                  </a:lnTo>
                  <a:lnTo>
                    <a:pt x="466" y="678"/>
                  </a:lnTo>
                  <a:lnTo>
                    <a:pt x="419" y="682"/>
                  </a:lnTo>
                  <a:lnTo>
                    <a:pt x="368" y="684"/>
                  </a:lnTo>
                  <a:lnTo>
                    <a:pt x="318" y="688"/>
                  </a:lnTo>
                  <a:lnTo>
                    <a:pt x="266" y="690"/>
                  </a:lnTo>
                  <a:lnTo>
                    <a:pt x="216" y="693"/>
                  </a:lnTo>
                  <a:lnTo>
                    <a:pt x="169" y="696"/>
                  </a:lnTo>
                  <a:lnTo>
                    <a:pt x="127" y="697"/>
                  </a:lnTo>
                  <a:lnTo>
                    <a:pt x="88" y="698"/>
                  </a:lnTo>
                  <a:lnTo>
                    <a:pt x="57" y="699"/>
                  </a:lnTo>
                  <a:lnTo>
                    <a:pt x="34" y="699"/>
                  </a:lnTo>
                  <a:lnTo>
                    <a:pt x="0" y="0"/>
                  </a:lnTo>
                  <a:lnTo>
                    <a:pt x="641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79" name="Freeform 131"/>
            <p:cNvSpPr>
              <a:spLocks/>
            </p:cNvSpPr>
            <p:nvPr/>
          </p:nvSpPr>
          <p:spPr bwMode="auto">
            <a:xfrm>
              <a:off x="3295" y="2647"/>
              <a:ext cx="117" cy="218"/>
            </a:xfrm>
            <a:custGeom>
              <a:avLst/>
              <a:gdLst>
                <a:gd name="T0" fmla="*/ 1 w 233"/>
                <a:gd name="T1" fmla="*/ 1 h 434"/>
                <a:gd name="T2" fmla="*/ 1 w 233"/>
                <a:gd name="T3" fmla="*/ 1 h 434"/>
                <a:gd name="T4" fmla="*/ 1 w 233"/>
                <a:gd name="T5" fmla="*/ 1 h 434"/>
                <a:gd name="T6" fmla="*/ 1 w 233"/>
                <a:gd name="T7" fmla="*/ 1 h 434"/>
                <a:gd name="T8" fmla="*/ 1 w 233"/>
                <a:gd name="T9" fmla="*/ 1 h 434"/>
                <a:gd name="T10" fmla="*/ 1 w 233"/>
                <a:gd name="T11" fmla="*/ 1 h 434"/>
                <a:gd name="T12" fmla="*/ 1 w 233"/>
                <a:gd name="T13" fmla="*/ 1 h 434"/>
                <a:gd name="T14" fmla="*/ 1 w 233"/>
                <a:gd name="T15" fmla="*/ 1 h 434"/>
                <a:gd name="T16" fmla="*/ 1 w 233"/>
                <a:gd name="T17" fmla="*/ 1 h 434"/>
                <a:gd name="T18" fmla="*/ 1 w 233"/>
                <a:gd name="T19" fmla="*/ 1 h 434"/>
                <a:gd name="T20" fmla="*/ 1 w 233"/>
                <a:gd name="T21" fmla="*/ 1 h 434"/>
                <a:gd name="T22" fmla="*/ 1 w 233"/>
                <a:gd name="T23" fmla="*/ 1 h 434"/>
                <a:gd name="T24" fmla="*/ 1 w 233"/>
                <a:gd name="T25" fmla="*/ 1 h 434"/>
                <a:gd name="T26" fmla="*/ 1 w 233"/>
                <a:gd name="T27" fmla="*/ 1 h 434"/>
                <a:gd name="T28" fmla="*/ 1 w 233"/>
                <a:gd name="T29" fmla="*/ 1 h 434"/>
                <a:gd name="T30" fmla="*/ 1 w 233"/>
                <a:gd name="T31" fmla="*/ 1 h 434"/>
                <a:gd name="T32" fmla="*/ 1 w 233"/>
                <a:gd name="T33" fmla="*/ 1 h 434"/>
                <a:gd name="T34" fmla="*/ 1 w 233"/>
                <a:gd name="T35" fmla="*/ 1 h 434"/>
                <a:gd name="T36" fmla="*/ 1 w 233"/>
                <a:gd name="T37" fmla="*/ 1 h 434"/>
                <a:gd name="T38" fmla="*/ 1 w 233"/>
                <a:gd name="T39" fmla="*/ 1 h 434"/>
                <a:gd name="T40" fmla="*/ 1 w 233"/>
                <a:gd name="T41" fmla="*/ 1 h 434"/>
                <a:gd name="T42" fmla="*/ 1 w 233"/>
                <a:gd name="T43" fmla="*/ 1 h 434"/>
                <a:gd name="T44" fmla="*/ 1 w 233"/>
                <a:gd name="T45" fmla="*/ 1 h 434"/>
                <a:gd name="T46" fmla="*/ 1 w 233"/>
                <a:gd name="T47" fmla="*/ 1 h 434"/>
                <a:gd name="T48" fmla="*/ 1 w 233"/>
                <a:gd name="T49" fmla="*/ 1 h 434"/>
                <a:gd name="T50" fmla="*/ 1 w 233"/>
                <a:gd name="T51" fmla="*/ 1 h 434"/>
                <a:gd name="T52" fmla="*/ 1 w 233"/>
                <a:gd name="T53" fmla="*/ 1 h 434"/>
                <a:gd name="T54" fmla="*/ 1 w 233"/>
                <a:gd name="T55" fmla="*/ 1 h 434"/>
                <a:gd name="T56" fmla="*/ 1 w 233"/>
                <a:gd name="T57" fmla="*/ 1 h 434"/>
                <a:gd name="T58" fmla="*/ 1 w 233"/>
                <a:gd name="T59" fmla="*/ 1 h 434"/>
                <a:gd name="T60" fmla="*/ 1 w 233"/>
                <a:gd name="T61" fmla="*/ 1 h 434"/>
                <a:gd name="T62" fmla="*/ 1 w 233"/>
                <a:gd name="T63" fmla="*/ 1 h 434"/>
                <a:gd name="T64" fmla="*/ 1 w 233"/>
                <a:gd name="T65" fmla="*/ 1 h 434"/>
                <a:gd name="T66" fmla="*/ 1 w 233"/>
                <a:gd name="T67" fmla="*/ 1 h 434"/>
                <a:gd name="T68" fmla="*/ 1 w 233"/>
                <a:gd name="T69" fmla="*/ 1 h 434"/>
                <a:gd name="T70" fmla="*/ 1 w 233"/>
                <a:gd name="T71" fmla="*/ 1 h 434"/>
                <a:gd name="T72" fmla="*/ 1 w 233"/>
                <a:gd name="T73" fmla="*/ 1 h 434"/>
                <a:gd name="T74" fmla="*/ 1 w 233"/>
                <a:gd name="T75" fmla="*/ 1 h 434"/>
                <a:gd name="T76" fmla="*/ 1 w 233"/>
                <a:gd name="T77" fmla="*/ 1 h 434"/>
                <a:gd name="T78" fmla="*/ 1 w 233"/>
                <a:gd name="T79" fmla="*/ 1 h 434"/>
                <a:gd name="T80" fmla="*/ 1 w 233"/>
                <a:gd name="T81" fmla="*/ 1 h 434"/>
                <a:gd name="T82" fmla="*/ 1 w 233"/>
                <a:gd name="T83" fmla="*/ 1 h 434"/>
                <a:gd name="T84" fmla="*/ 1 w 233"/>
                <a:gd name="T85" fmla="*/ 1 h 43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3"/>
                <a:gd name="T130" fmla="*/ 0 h 434"/>
                <a:gd name="T131" fmla="*/ 233 w 233"/>
                <a:gd name="T132" fmla="*/ 434 h 43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3" h="434">
                  <a:moveTo>
                    <a:pt x="133" y="147"/>
                  </a:moveTo>
                  <a:lnTo>
                    <a:pt x="137" y="164"/>
                  </a:lnTo>
                  <a:lnTo>
                    <a:pt x="137" y="180"/>
                  </a:lnTo>
                  <a:lnTo>
                    <a:pt x="135" y="196"/>
                  </a:lnTo>
                  <a:lnTo>
                    <a:pt x="130" y="211"/>
                  </a:lnTo>
                  <a:lnTo>
                    <a:pt x="122" y="226"/>
                  </a:lnTo>
                  <a:lnTo>
                    <a:pt x="114" y="240"/>
                  </a:lnTo>
                  <a:lnTo>
                    <a:pt x="104" y="253"/>
                  </a:lnTo>
                  <a:lnTo>
                    <a:pt x="92" y="266"/>
                  </a:lnTo>
                  <a:lnTo>
                    <a:pt x="86" y="270"/>
                  </a:lnTo>
                  <a:lnTo>
                    <a:pt x="79" y="272"/>
                  </a:lnTo>
                  <a:lnTo>
                    <a:pt x="74" y="274"/>
                  </a:lnTo>
                  <a:lnTo>
                    <a:pt x="67" y="275"/>
                  </a:lnTo>
                  <a:lnTo>
                    <a:pt x="60" y="275"/>
                  </a:lnTo>
                  <a:lnTo>
                    <a:pt x="52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6" y="279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2" y="291"/>
                  </a:lnTo>
                  <a:lnTo>
                    <a:pt x="59" y="295"/>
                  </a:lnTo>
                  <a:lnTo>
                    <a:pt x="66" y="297"/>
                  </a:lnTo>
                  <a:lnTo>
                    <a:pt x="72" y="298"/>
                  </a:lnTo>
                  <a:lnTo>
                    <a:pt x="79" y="300"/>
                  </a:lnTo>
                  <a:lnTo>
                    <a:pt x="87" y="298"/>
                  </a:lnTo>
                  <a:lnTo>
                    <a:pt x="97" y="296"/>
                  </a:lnTo>
                  <a:lnTo>
                    <a:pt x="107" y="295"/>
                  </a:lnTo>
                  <a:lnTo>
                    <a:pt x="117" y="295"/>
                  </a:lnTo>
                  <a:lnTo>
                    <a:pt x="128" y="295"/>
                  </a:lnTo>
                  <a:lnTo>
                    <a:pt x="136" y="295"/>
                  </a:lnTo>
                  <a:lnTo>
                    <a:pt x="143" y="297"/>
                  </a:lnTo>
                  <a:lnTo>
                    <a:pt x="146" y="300"/>
                  </a:lnTo>
                  <a:lnTo>
                    <a:pt x="146" y="316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6"/>
                  </a:lnTo>
                  <a:lnTo>
                    <a:pt x="122" y="369"/>
                  </a:lnTo>
                  <a:lnTo>
                    <a:pt x="112" y="379"/>
                  </a:lnTo>
                  <a:lnTo>
                    <a:pt x="101" y="388"/>
                  </a:lnTo>
                  <a:lnTo>
                    <a:pt x="90" y="396"/>
                  </a:lnTo>
                  <a:lnTo>
                    <a:pt x="99" y="400"/>
                  </a:lnTo>
                  <a:lnTo>
                    <a:pt x="109" y="401"/>
                  </a:lnTo>
                  <a:lnTo>
                    <a:pt x="120" y="401"/>
                  </a:lnTo>
                  <a:lnTo>
                    <a:pt x="129" y="400"/>
                  </a:lnTo>
                  <a:lnTo>
                    <a:pt x="139" y="397"/>
                  </a:lnTo>
                  <a:lnTo>
                    <a:pt x="148" y="394"/>
                  </a:lnTo>
                  <a:lnTo>
                    <a:pt x="158" y="389"/>
                  </a:lnTo>
                  <a:lnTo>
                    <a:pt x="166" y="385"/>
                  </a:lnTo>
                  <a:lnTo>
                    <a:pt x="174" y="379"/>
                  </a:lnTo>
                  <a:lnTo>
                    <a:pt x="180" y="372"/>
                  </a:lnTo>
                  <a:lnTo>
                    <a:pt x="186" y="364"/>
                  </a:lnTo>
                  <a:lnTo>
                    <a:pt x="192" y="356"/>
                  </a:lnTo>
                  <a:lnTo>
                    <a:pt x="199" y="348"/>
                  </a:lnTo>
                  <a:lnTo>
                    <a:pt x="206" y="340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9"/>
                  </a:lnTo>
                  <a:lnTo>
                    <a:pt x="233" y="349"/>
                  </a:lnTo>
                  <a:lnTo>
                    <a:pt x="233" y="358"/>
                  </a:lnTo>
                  <a:lnTo>
                    <a:pt x="230" y="369"/>
                  </a:lnTo>
                  <a:lnTo>
                    <a:pt x="220" y="385"/>
                  </a:lnTo>
                  <a:lnTo>
                    <a:pt x="207" y="397"/>
                  </a:lnTo>
                  <a:lnTo>
                    <a:pt x="193" y="408"/>
                  </a:lnTo>
                  <a:lnTo>
                    <a:pt x="178" y="416"/>
                  </a:lnTo>
                  <a:lnTo>
                    <a:pt x="161" y="423"/>
                  </a:lnTo>
                  <a:lnTo>
                    <a:pt x="144" y="427"/>
                  </a:lnTo>
                  <a:lnTo>
                    <a:pt x="127" y="431"/>
                  </a:lnTo>
                  <a:lnTo>
                    <a:pt x="109" y="434"/>
                  </a:lnTo>
                  <a:lnTo>
                    <a:pt x="101" y="431"/>
                  </a:lnTo>
                  <a:lnTo>
                    <a:pt x="93" y="427"/>
                  </a:lnTo>
                  <a:lnTo>
                    <a:pt x="85" y="424"/>
                  </a:lnTo>
                  <a:lnTo>
                    <a:pt x="76" y="420"/>
                  </a:lnTo>
                  <a:lnTo>
                    <a:pt x="68" y="417"/>
                  </a:lnTo>
                  <a:lnTo>
                    <a:pt x="60" y="411"/>
                  </a:lnTo>
                  <a:lnTo>
                    <a:pt x="53" y="406"/>
                  </a:lnTo>
                  <a:lnTo>
                    <a:pt x="46" y="397"/>
                  </a:lnTo>
                  <a:lnTo>
                    <a:pt x="48" y="393"/>
                  </a:lnTo>
                  <a:lnTo>
                    <a:pt x="52" y="391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7" y="386"/>
                  </a:lnTo>
                  <a:lnTo>
                    <a:pt x="72" y="385"/>
                  </a:lnTo>
                  <a:lnTo>
                    <a:pt x="77" y="384"/>
                  </a:lnTo>
                  <a:lnTo>
                    <a:pt x="82" y="381"/>
                  </a:lnTo>
                  <a:lnTo>
                    <a:pt x="93" y="370"/>
                  </a:lnTo>
                  <a:lnTo>
                    <a:pt x="104" y="358"/>
                  </a:lnTo>
                  <a:lnTo>
                    <a:pt x="112" y="346"/>
                  </a:lnTo>
                  <a:lnTo>
                    <a:pt x="115" y="332"/>
                  </a:lnTo>
                  <a:lnTo>
                    <a:pt x="104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5"/>
                  </a:lnTo>
                  <a:lnTo>
                    <a:pt x="45" y="318"/>
                  </a:lnTo>
                  <a:lnTo>
                    <a:pt x="34" y="310"/>
                  </a:lnTo>
                  <a:lnTo>
                    <a:pt x="24" y="301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6" y="215"/>
                  </a:lnTo>
                  <a:lnTo>
                    <a:pt x="13" y="218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1" y="238"/>
                  </a:lnTo>
                  <a:lnTo>
                    <a:pt x="23" y="245"/>
                  </a:lnTo>
                  <a:lnTo>
                    <a:pt x="28" y="252"/>
                  </a:lnTo>
                  <a:lnTo>
                    <a:pt x="33" y="256"/>
                  </a:lnTo>
                  <a:lnTo>
                    <a:pt x="44" y="257"/>
                  </a:lnTo>
                  <a:lnTo>
                    <a:pt x="48" y="257"/>
                  </a:lnTo>
                  <a:lnTo>
                    <a:pt x="53" y="257"/>
                  </a:lnTo>
                  <a:lnTo>
                    <a:pt x="57" y="257"/>
                  </a:lnTo>
                  <a:lnTo>
                    <a:pt x="63" y="257"/>
                  </a:lnTo>
                  <a:lnTo>
                    <a:pt x="68" y="256"/>
                  </a:lnTo>
                  <a:lnTo>
                    <a:pt x="74" y="253"/>
                  </a:lnTo>
                  <a:lnTo>
                    <a:pt x="78" y="251"/>
                  </a:lnTo>
                  <a:lnTo>
                    <a:pt x="82" y="248"/>
                  </a:lnTo>
                  <a:lnTo>
                    <a:pt x="97" y="215"/>
                  </a:lnTo>
                  <a:lnTo>
                    <a:pt x="97" y="182"/>
                  </a:lnTo>
                  <a:lnTo>
                    <a:pt x="87" y="149"/>
                  </a:lnTo>
                  <a:lnTo>
                    <a:pt x="75" y="114"/>
                  </a:lnTo>
                  <a:lnTo>
                    <a:pt x="66" y="82"/>
                  </a:lnTo>
                  <a:lnTo>
                    <a:pt x="66" y="51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8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80" name="Freeform 132"/>
            <p:cNvSpPr>
              <a:spLocks/>
            </p:cNvSpPr>
            <p:nvPr/>
          </p:nvSpPr>
          <p:spPr bwMode="auto">
            <a:xfrm>
              <a:off x="2603" y="2661"/>
              <a:ext cx="289" cy="328"/>
            </a:xfrm>
            <a:custGeom>
              <a:avLst/>
              <a:gdLst>
                <a:gd name="T0" fmla="*/ 1 w 578"/>
                <a:gd name="T1" fmla="*/ 2 h 654"/>
                <a:gd name="T2" fmla="*/ 1 w 578"/>
                <a:gd name="T3" fmla="*/ 2 h 654"/>
                <a:gd name="T4" fmla="*/ 1 w 578"/>
                <a:gd name="T5" fmla="*/ 2 h 654"/>
                <a:gd name="T6" fmla="*/ 1 w 578"/>
                <a:gd name="T7" fmla="*/ 2 h 654"/>
                <a:gd name="T8" fmla="*/ 1 w 578"/>
                <a:gd name="T9" fmla="*/ 2 h 654"/>
                <a:gd name="T10" fmla="*/ 1 w 578"/>
                <a:gd name="T11" fmla="*/ 2 h 654"/>
                <a:gd name="T12" fmla="*/ 1 w 578"/>
                <a:gd name="T13" fmla="*/ 2 h 654"/>
                <a:gd name="T14" fmla="*/ 1 w 578"/>
                <a:gd name="T15" fmla="*/ 2 h 654"/>
                <a:gd name="T16" fmla="*/ 1 w 578"/>
                <a:gd name="T17" fmla="*/ 2 h 654"/>
                <a:gd name="T18" fmla="*/ 1 w 578"/>
                <a:gd name="T19" fmla="*/ 2 h 654"/>
                <a:gd name="T20" fmla="*/ 1 w 578"/>
                <a:gd name="T21" fmla="*/ 2 h 654"/>
                <a:gd name="T22" fmla="*/ 1 w 578"/>
                <a:gd name="T23" fmla="*/ 2 h 654"/>
                <a:gd name="T24" fmla="*/ 1 w 578"/>
                <a:gd name="T25" fmla="*/ 2 h 654"/>
                <a:gd name="T26" fmla="*/ 1 w 578"/>
                <a:gd name="T27" fmla="*/ 2 h 654"/>
                <a:gd name="T28" fmla="*/ 1 w 578"/>
                <a:gd name="T29" fmla="*/ 2 h 654"/>
                <a:gd name="T30" fmla="*/ 1 w 578"/>
                <a:gd name="T31" fmla="*/ 2 h 654"/>
                <a:gd name="T32" fmla="*/ 1 w 578"/>
                <a:gd name="T33" fmla="*/ 2 h 654"/>
                <a:gd name="T34" fmla="*/ 0 w 578"/>
                <a:gd name="T35" fmla="*/ 0 h 654"/>
                <a:gd name="T36" fmla="*/ 1 w 578"/>
                <a:gd name="T37" fmla="*/ 1 h 654"/>
                <a:gd name="T38" fmla="*/ 1 w 578"/>
                <a:gd name="T39" fmla="*/ 2 h 65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78"/>
                <a:gd name="T61" fmla="*/ 0 h 654"/>
                <a:gd name="T62" fmla="*/ 578 w 578"/>
                <a:gd name="T63" fmla="*/ 654 h 65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78" h="654">
                  <a:moveTo>
                    <a:pt x="568" y="622"/>
                  </a:moveTo>
                  <a:lnTo>
                    <a:pt x="545" y="624"/>
                  </a:lnTo>
                  <a:lnTo>
                    <a:pt x="517" y="625"/>
                  </a:lnTo>
                  <a:lnTo>
                    <a:pt x="481" y="629"/>
                  </a:lnTo>
                  <a:lnTo>
                    <a:pt x="441" y="631"/>
                  </a:lnTo>
                  <a:lnTo>
                    <a:pt x="398" y="633"/>
                  </a:lnTo>
                  <a:lnTo>
                    <a:pt x="352" y="636"/>
                  </a:lnTo>
                  <a:lnTo>
                    <a:pt x="305" y="639"/>
                  </a:lnTo>
                  <a:lnTo>
                    <a:pt x="258" y="641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2" y="653"/>
                  </a:lnTo>
                  <a:lnTo>
                    <a:pt x="27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8" y="8"/>
                  </a:lnTo>
                  <a:lnTo>
                    <a:pt x="568" y="622"/>
                  </a:lnTo>
                  <a:close/>
                </a:path>
              </a:pathLst>
            </a:custGeom>
            <a:solidFill>
              <a:srgbClr val="26AD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81" name="Freeform 133"/>
            <p:cNvSpPr>
              <a:spLocks/>
            </p:cNvSpPr>
            <p:nvPr/>
          </p:nvSpPr>
          <p:spPr bwMode="auto">
            <a:xfrm>
              <a:off x="2561" y="3027"/>
              <a:ext cx="378" cy="112"/>
            </a:xfrm>
            <a:custGeom>
              <a:avLst/>
              <a:gdLst>
                <a:gd name="T0" fmla="*/ 1 w 756"/>
                <a:gd name="T1" fmla="*/ 0 h 226"/>
                <a:gd name="T2" fmla="*/ 1 w 756"/>
                <a:gd name="T3" fmla="*/ 0 h 226"/>
                <a:gd name="T4" fmla="*/ 1 w 756"/>
                <a:gd name="T5" fmla="*/ 0 h 226"/>
                <a:gd name="T6" fmla="*/ 1 w 756"/>
                <a:gd name="T7" fmla="*/ 0 h 226"/>
                <a:gd name="T8" fmla="*/ 1 w 756"/>
                <a:gd name="T9" fmla="*/ 0 h 226"/>
                <a:gd name="T10" fmla="*/ 1 w 756"/>
                <a:gd name="T11" fmla="*/ 0 h 226"/>
                <a:gd name="T12" fmla="*/ 1 w 756"/>
                <a:gd name="T13" fmla="*/ 0 h 226"/>
                <a:gd name="T14" fmla="*/ 1 w 756"/>
                <a:gd name="T15" fmla="*/ 0 h 226"/>
                <a:gd name="T16" fmla="*/ 1 w 756"/>
                <a:gd name="T17" fmla="*/ 0 h 226"/>
                <a:gd name="T18" fmla="*/ 1 w 756"/>
                <a:gd name="T19" fmla="*/ 0 h 226"/>
                <a:gd name="T20" fmla="*/ 1 w 756"/>
                <a:gd name="T21" fmla="*/ 0 h 226"/>
                <a:gd name="T22" fmla="*/ 1 w 756"/>
                <a:gd name="T23" fmla="*/ 0 h 226"/>
                <a:gd name="T24" fmla="*/ 1 w 756"/>
                <a:gd name="T25" fmla="*/ 0 h 226"/>
                <a:gd name="T26" fmla="*/ 1 w 756"/>
                <a:gd name="T27" fmla="*/ 0 h 226"/>
                <a:gd name="T28" fmla="*/ 1 w 756"/>
                <a:gd name="T29" fmla="*/ 0 h 226"/>
                <a:gd name="T30" fmla="*/ 1 w 756"/>
                <a:gd name="T31" fmla="*/ 0 h 226"/>
                <a:gd name="T32" fmla="*/ 1 w 756"/>
                <a:gd name="T33" fmla="*/ 0 h 226"/>
                <a:gd name="T34" fmla="*/ 1 w 756"/>
                <a:gd name="T35" fmla="*/ 0 h 226"/>
                <a:gd name="T36" fmla="*/ 1 w 756"/>
                <a:gd name="T37" fmla="*/ 0 h 226"/>
                <a:gd name="T38" fmla="*/ 1 w 756"/>
                <a:gd name="T39" fmla="*/ 0 h 226"/>
                <a:gd name="T40" fmla="*/ 1 w 756"/>
                <a:gd name="T41" fmla="*/ 0 h 226"/>
                <a:gd name="T42" fmla="*/ 1 w 756"/>
                <a:gd name="T43" fmla="*/ 0 h 226"/>
                <a:gd name="T44" fmla="*/ 1 w 756"/>
                <a:gd name="T45" fmla="*/ 0 h 226"/>
                <a:gd name="T46" fmla="*/ 1 w 756"/>
                <a:gd name="T47" fmla="*/ 0 h 226"/>
                <a:gd name="T48" fmla="*/ 1 w 756"/>
                <a:gd name="T49" fmla="*/ 0 h 226"/>
                <a:gd name="T50" fmla="*/ 1 w 756"/>
                <a:gd name="T51" fmla="*/ 0 h 226"/>
                <a:gd name="T52" fmla="*/ 1 w 756"/>
                <a:gd name="T53" fmla="*/ 0 h 226"/>
                <a:gd name="T54" fmla="*/ 1 w 756"/>
                <a:gd name="T55" fmla="*/ 0 h 226"/>
                <a:gd name="T56" fmla="*/ 1 w 756"/>
                <a:gd name="T57" fmla="*/ 0 h 226"/>
                <a:gd name="T58" fmla="*/ 1 w 756"/>
                <a:gd name="T59" fmla="*/ 0 h 226"/>
                <a:gd name="T60" fmla="*/ 1 w 756"/>
                <a:gd name="T61" fmla="*/ 0 h 226"/>
                <a:gd name="T62" fmla="*/ 1 w 756"/>
                <a:gd name="T63" fmla="*/ 0 h 226"/>
                <a:gd name="T64" fmla="*/ 1 w 756"/>
                <a:gd name="T65" fmla="*/ 0 h 226"/>
                <a:gd name="T66" fmla="*/ 1 w 756"/>
                <a:gd name="T67" fmla="*/ 0 h 226"/>
                <a:gd name="T68" fmla="*/ 1 w 756"/>
                <a:gd name="T69" fmla="*/ 0 h 226"/>
                <a:gd name="T70" fmla="*/ 1 w 756"/>
                <a:gd name="T71" fmla="*/ 0 h 226"/>
                <a:gd name="T72" fmla="*/ 1 w 756"/>
                <a:gd name="T73" fmla="*/ 0 h 226"/>
                <a:gd name="T74" fmla="*/ 1 w 756"/>
                <a:gd name="T75" fmla="*/ 0 h 226"/>
                <a:gd name="T76" fmla="*/ 1 w 756"/>
                <a:gd name="T77" fmla="*/ 0 h 226"/>
                <a:gd name="T78" fmla="*/ 1 w 756"/>
                <a:gd name="T79" fmla="*/ 0 h 226"/>
                <a:gd name="T80" fmla="*/ 1 w 756"/>
                <a:gd name="T81" fmla="*/ 0 h 226"/>
                <a:gd name="T82" fmla="*/ 1 w 756"/>
                <a:gd name="T83" fmla="*/ 0 h 226"/>
                <a:gd name="T84" fmla="*/ 1 w 756"/>
                <a:gd name="T85" fmla="*/ 0 h 226"/>
                <a:gd name="T86" fmla="*/ 1 w 756"/>
                <a:gd name="T87" fmla="*/ 0 h 226"/>
                <a:gd name="T88" fmla="*/ 1 w 756"/>
                <a:gd name="T89" fmla="*/ 0 h 226"/>
                <a:gd name="T90" fmla="*/ 1 w 756"/>
                <a:gd name="T91" fmla="*/ 0 h 22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56"/>
                <a:gd name="T139" fmla="*/ 0 h 226"/>
                <a:gd name="T140" fmla="*/ 756 w 756"/>
                <a:gd name="T141" fmla="*/ 226 h 22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6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8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8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1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8" y="81"/>
                  </a:lnTo>
                  <a:lnTo>
                    <a:pt x="496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1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3"/>
                  </a:lnTo>
                  <a:lnTo>
                    <a:pt x="636" y="32"/>
                  </a:lnTo>
                  <a:lnTo>
                    <a:pt x="609" y="33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1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2" y="71"/>
                  </a:lnTo>
                  <a:lnTo>
                    <a:pt x="40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4" y="63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3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1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40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1" y="23"/>
                  </a:lnTo>
                  <a:lnTo>
                    <a:pt x="354" y="21"/>
                  </a:lnTo>
                  <a:lnTo>
                    <a:pt x="387" y="18"/>
                  </a:lnTo>
                  <a:lnTo>
                    <a:pt x="420" y="15"/>
                  </a:lnTo>
                  <a:lnTo>
                    <a:pt x="453" y="13"/>
                  </a:lnTo>
                  <a:lnTo>
                    <a:pt x="485" y="10"/>
                  </a:lnTo>
                  <a:lnTo>
                    <a:pt x="516" y="8"/>
                  </a:lnTo>
                  <a:lnTo>
                    <a:pt x="548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2" y="2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2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82" name="Freeform 134"/>
            <p:cNvSpPr>
              <a:spLocks/>
            </p:cNvSpPr>
            <p:nvPr/>
          </p:nvSpPr>
          <p:spPr bwMode="auto">
            <a:xfrm>
              <a:off x="2437" y="3085"/>
              <a:ext cx="496" cy="113"/>
            </a:xfrm>
            <a:custGeom>
              <a:avLst/>
              <a:gdLst>
                <a:gd name="T0" fmla="*/ 1 w 991"/>
                <a:gd name="T1" fmla="*/ 1 h 225"/>
                <a:gd name="T2" fmla="*/ 1 w 991"/>
                <a:gd name="T3" fmla="*/ 1 h 225"/>
                <a:gd name="T4" fmla="*/ 1 w 991"/>
                <a:gd name="T5" fmla="*/ 1 h 225"/>
                <a:gd name="T6" fmla="*/ 1 w 991"/>
                <a:gd name="T7" fmla="*/ 1 h 225"/>
                <a:gd name="T8" fmla="*/ 1 w 991"/>
                <a:gd name="T9" fmla="*/ 1 h 225"/>
                <a:gd name="T10" fmla="*/ 1 w 991"/>
                <a:gd name="T11" fmla="*/ 1 h 225"/>
                <a:gd name="T12" fmla="*/ 1 w 991"/>
                <a:gd name="T13" fmla="*/ 1 h 225"/>
                <a:gd name="T14" fmla="*/ 1 w 991"/>
                <a:gd name="T15" fmla="*/ 1 h 225"/>
                <a:gd name="T16" fmla="*/ 1 w 991"/>
                <a:gd name="T17" fmla="*/ 1 h 225"/>
                <a:gd name="T18" fmla="*/ 1 w 991"/>
                <a:gd name="T19" fmla="*/ 1 h 225"/>
                <a:gd name="T20" fmla="*/ 1 w 991"/>
                <a:gd name="T21" fmla="*/ 1 h 225"/>
                <a:gd name="T22" fmla="*/ 1 w 991"/>
                <a:gd name="T23" fmla="*/ 1 h 225"/>
                <a:gd name="T24" fmla="*/ 1 w 991"/>
                <a:gd name="T25" fmla="*/ 1 h 225"/>
                <a:gd name="T26" fmla="*/ 1 w 991"/>
                <a:gd name="T27" fmla="*/ 1 h 225"/>
                <a:gd name="T28" fmla="*/ 1 w 991"/>
                <a:gd name="T29" fmla="*/ 1 h 225"/>
                <a:gd name="T30" fmla="*/ 1 w 991"/>
                <a:gd name="T31" fmla="*/ 1 h 225"/>
                <a:gd name="T32" fmla="*/ 1 w 991"/>
                <a:gd name="T33" fmla="*/ 1 h 225"/>
                <a:gd name="T34" fmla="*/ 1 w 991"/>
                <a:gd name="T35" fmla="*/ 1 h 225"/>
                <a:gd name="T36" fmla="*/ 1 w 991"/>
                <a:gd name="T37" fmla="*/ 1 h 225"/>
                <a:gd name="T38" fmla="*/ 1 w 991"/>
                <a:gd name="T39" fmla="*/ 1 h 225"/>
                <a:gd name="T40" fmla="*/ 1 w 991"/>
                <a:gd name="T41" fmla="*/ 0 h 225"/>
                <a:gd name="T42" fmla="*/ 1 w 991"/>
                <a:gd name="T43" fmla="*/ 1 h 225"/>
                <a:gd name="T44" fmla="*/ 1 w 991"/>
                <a:gd name="T45" fmla="*/ 1 h 225"/>
                <a:gd name="T46" fmla="*/ 1 w 991"/>
                <a:gd name="T47" fmla="*/ 1 h 225"/>
                <a:gd name="T48" fmla="*/ 1 w 991"/>
                <a:gd name="T49" fmla="*/ 1 h 225"/>
                <a:gd name="T50" fmla="*/ 1 w 991"/>
                <a:gd name="T51" fmla="*/ 1 h 225"/>
                <a:gd name="T52" fmla="*/ 1 w 991"/>
                <a:gd name="T53" fmla="*/ 1 h 225"/>
                <a:gd name="T54" fmla="*/ 1 w 991"/>
                <a:gd name="T55" fmla="*/ 1 h 225"/>
                <a:gd name="T56" fmla="*/ 1 w 991"/>
                <a:gd name="T57" fmla="*/ 1 h 225"/>
                <a:gd name="T58" fmla="*/ 1 w 991"/>
                <a:gd name="T59" fmla="*/ 1 h 225"/>
                <a:gd name="T60" fmla="*/ 1 w 991"/>
                <a:gd name="T61" fmla="*/ 1 h 225"/>
                <a:gd name="T62" fmla="*/ 1 w 991"/>
                <a:gd name="T63" fmla="*/ 1 h 225"/>
                <a:gd name="T64" fmla="*/ 1 w 991"/>
                <a:gd name="T65" fmla="*/ 1 h 225"/>
                <a:gd name="T66" fmla="*/ 1 w 991"/>
                <a:gd name="T67" fmla="*/ 1 h 225"/>
                <a:gd name="T68" fmla="*/ 1 w 991"/>
                <a:gd name="T69" fmla="*/ 1 h 225"/>
                <a:gd name="T70" fmla="*/ 1 w 991"/>
                <a:gd name="T71" fmla="*/ 1 h 225"/>
                <a:gd name="T72" fmla="*/ 1 w 991"/>
                <a:gd name="T73" fmla="*/ 1 h 225"/>
                <a:gd name="T74" fmla="*/ 2 w 991"/>
                <a:gd name="T75" fmla="*/ 1 h 225"/>
                <a:gd name="T76" fmla="*/ 2 w 991"/>
                <a:gd name="T77" fmla="*/ 1 h 225"/>
                <a:gd name="T78" fmla="*/ 2 w 991"/>
                <a:gd name="T79" fmla="*/ 1 h 225"/>
                <a:gd name="T80" fmla="*/ 2 w 991"/>
                <a:gd name="T81" fmla="*/ 1 h 225"/>
                <a:gd name="T82" fmla="*/ 2 w 991"/>
                <a:gd name="T83" fmla="*/ 1 h 2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991"/>
                <a:gd name="T127" fmla="*/ 0 h 225"/>
                <a:gd name="T128" fmla="*/ 991 w 991"/>
                <a:gd name="T129" fmla="*/ 225 h 2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991" h="225">
                  <a:moveTo>
                    <a:pt x="301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6" y="215"/>
                  </a:lnTo>
                  <a:lnTo>
                    <a:pt x="235" y="209"/>
                  </a:lnTo>
                  <a:lnTo>
                    <a:pt x="209" y="204"/>
                  </a:lnTo>
                  <a:lnTo>
                    <a:pt x="183" y="197"/>
                  </a:lnTo>
                  <a:lnTo>
                    <a:pt x="156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1"/>
                  </a:lnTo>
                  <a:lnTo>
                    <a:pt x="5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5" y="136"/>
                  </a:lnTo>
                  <a:lnTo>
                    <a:pt x="10" y="132"/>
                  </a:lnTo>
                  <a:lnTo>
                    <a:pt x="13" y="127"/>
                  </a:lnTo>
                  <a:lnTo>
                    <a:pt x="330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4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2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6" y="34"/>
                  </a:lnTo>
                  <a:lnTo>
                    <a:pt x="195" y="36"/>
                  </a:lnTo>
                  <a:lnTo>
                    <a:pt x="175" y="39"/>
                  </a:lnTo>
                  <a:lnTo>
                    <a:pt x="156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1" y="45"/>
                  </a:lnTo>
                  <a:lnTo>
                    <a:pt x="103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6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3" y="13"/>
                  </a:lnTo>
                  <a:lnTo>
                    <a:pt x="360" y="28"/>
                  </a:lnTo>
                  <a:lnTo>
                    <a:pt x="365" y="46"/>
                  </a:lnTo>
                  <a:lnTo>
                    <a:pt x="368" y="62"/>
                  </a:lnTo>
                  <a:lnTo>
                    <a:pt x="372" y="79"/>
                  </a:lnTo>
                  <a:lnTo>
                    <a:pt x="368" y="96"/>
                  </a:lnTo>
                  <a:lnTo>
                    <a:pt x="360" y="112"/>
                  </a:lnTo>
                  <a:lnTo>
                    <a:pt x="352" y="127"/>
                  </a:lnTo>
                  <a:lnTo>
                    <a:pt x="327" y="131"/>
                  </a:lnTo>
                  <a:lnTo>
                    <a:pt x="324" y="112"/>
                  </a:lnTo>
                  <a:lnTo>
                    <a:pt x="308" y="114"/>
                  </a:lnTo>
                  <a:lnTo>
                    <a:pt x="292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89" y="144"/>
                  </a:lnTo>
                  <a:lnTo>
                    <a:pt x="75" y="146"/>
                  </a:lnTo>
                  <a:lnTo>
                    <a:pt x="89" y="149"/>
                  </a:lnTo>
                  <a:lnTo>
                    <a:pt x="103" y="153"/>
                  </a:lnTo>
                  <a:lnTo>
                    <a:pt x="118" y="155"/>
                  </a:lnTo>
                  <a:lnTo>
                    <a:pt x="133" y="159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4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3" y="184"/>
                  </a:lnTo>
                  <a:lnTo>
                    <a:pt x="248" y="187"/>
                  </a:lnTo>
                  <a:lnTo>
                    <a:pt x="263" y="190"/>
                  </a:lnTo>
                  <a:lnTo>
                    <a:pt x="277" y="193"/>
                  </a:lnTo>
                  <a:lnTo>
                    <a:pt x="292" y="197"/>
                  </a:lnTo>
                  <a:lnTo>
                    <a:pt x="307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2" y="192"/>
                  </a:lnTo>
                  <a:lnTo>
                    <a:pt x="383" y="187"/>
                  </a:lnTo>
                  <a:lnTo>
                    <a:pt x="421" y="182"/>
                  </a:lnTo>
                  <a:lnTo>
                    <a:pt x="464" y="175"/>
                  </a:lnTo>
                  <a:lnTo>
                    <a:pt x="511" y="168"/>
                  </a:lnTo>
                  <a:lnTo>
                    <a:pt x="559" y="160"/>
                  </a:lnTo>
                  <a:lnTo>
                    <a:pt x="610" y="152"/>
                  </a:lnTo>
                  <a:lnTo>
                    <a:pt x="660" y="145"/>
                  </a:lnTo>
                  <a:lnTo>
                    <a:pt x="709" y="137"/>
                  </a:lnTo>
                  <a:lnTo>
                    <a:pt x="755" y="129"/>
                  </a:lnTo>
                  <a:lnTo>
                    <a:pt x="799" y="122"/>
                  </a:lnTo>
                  <a:lnTo>
                    <a:pt x="836" y="116"/>
                  </a:lnTo>
                  <a:lnTo>
                    <a:pt x="868" y="110"/>
                  </a:lnTo>
                  <a:lnTo>
                    <a:pt x="892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5" y="78"/>
                  </a:lnTo>
                  <a:lnTo>
                    <a:pt x="748" y="72"/>
                  </a:lnTo>
                  <a:lnTo>
                    <a:pt x="752" y="68"/>
                  </a:lnTo>
                  <a:lnTo>
                    <a:pt x="991" y="106"/>
                  </a:lnTo>
                  <a:lnTo>
                    <a:pt x="301" y="2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83" name="Freeform 135"/>
            <p:cNvSpPr>
              <a:spLocks/>
            </p:cNvSpPr>
            <p:nvPr/>
          </p:nvSpPr>
          <p:spPr bwMode="auto">
            <a:xfrm>
              <a:off x="2794" y="3197"/>
              <a:ext cx="25" cy="63"/>
            </a:xfrm>
            <a:custGeom>
              <a:avLst/>
              <a:gdLst>
                <a:gd name="T0" fmla="*/ 1 w 50"/>
                <a:gd name="T1" fmla="*/ 1 h 126"/>
                <a:gd name="T2" fmla="*/ 1 w 50"/>
                <a:gd name="T3" fmla="*/ 1 h 126"/>
                <a:gd name="T4" fmla="*/ 1 w 50"/>
                <a:gd name="T5" fmla="*/ 1 h 126"/>
                <a:gd name="T6" fmla="*/ 1 w 50"/>
                <a:gd name="T7" fmla="*/ 1 h 126"/>
                <a:gd name="T8" fmla="*/ 1 w 50"/>
                <a:gd name="T9" fmla="*/ 1 h 126"/>
                <a:gd name="T10" fmla="*/ 1 w 50"/>
                <a:gd name="T11" fmla="*/ 1 h 126"/>
                <a:gd name="T12" fmla="*/ 1 w 50"/>
                <a:gd name="T13" fmla="*/ 1 h 126"/>
                <a:gd name="T14" fmla="*/ 1 w 50"/>
                <a:gd name="T15" fmla="*/ 1 h 126"/>
                <a:gd name="T16" fmla="*/ 1 w 50"/>
                <a:gd name="T17" fmla="*/ 1 h 126"/>
                <a:gd name="T18" fmla="*/ 1 w 50"/>
                <a:gd name="T19" fmla="*/ 1 h 126"/>
                <a:gd name="T20" fmla="*/ 1 w 50"/>
                <a:gd name="T21" fmla="*/ 1 h 126"/>
                <a:gd name="T22" fmla="*/ 1 w 50"/>
                <a:gd name="T23" fmla="*/ 1 h 126"/>
                <a:gd name="T24" fmla="*/ 1 w 50"/>
                <a:gd name="T25" fmla="*/ 1 h 126"/>
                <a:gd name="T26" fmla="*/ 1 w 50"/>
                <a:gd name="T27" fmla="*/ 1 h 126"/>
                <a:gd name="T28" fmla="*/ 0 w 50"/>
                <a:gd name="T29" fmla="*/ 1 h 126"/>
                <a:gd name="T30" fmla="*/ 1 w 50"/>
                <a:gd name="T31" fmla="*/ 1 h 126"/>
                <a:gd name="T32" fmla="*/ 1 w 50"/>
                <a:gd name="T33" fmla="*/ 1 h 126"/>
                <a:gd name="T34" fmla="*/ 1 w 50"/>
                <a:gd name="T35" fmla="*/ 0 h 126"/>
                <a:gd name="T36" fmla="*/ 1 w 50"/>
                <a:gd name="T37" fmla="*/ 1 h 1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0"/>
                <a:gd name="T58" fmla="*/ 0 h 126"/>
                <a:gd name="T59" fmla="*/ 50 w 50"/>
                <a:gd name="T60" fmla="*/ 126 h 1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0" h="126">
                  <a:moveTo>
                    <a:pt x="15" y="2"/>
                  </a:moveTo>
                  <a:lnTo>
                    <a:pt x="20" y="16"/>
                  </a:lnTo>
                  <a:lnTo>
                    <a:pt x="26" y="31"/>
                  </a:lnTo>
                  <a:lnTo>
                    <a:pt x="31" y="45"/>
                  </a:lnTo>
                  <a:lnTo>
                    <a:pt x="37" y="59"/>
                  </a:lnTo>
                  <a:lnTo>
                    <a:pt x="41" y="74"/>
                  </a:lnTo>
                  <a:lnTo>
                    <a:pt x="45" y="89"/>
                  </a:lnTo>
                  <a:lnTo>
                    <a:pt x="48" y="104"/>
                  </a:lnTo>
                  <a:lnTo>
                    <a:pt x="50" y="120"/>
                  </a:lnTo>
                  <a:lnTo>
                    <a:pt x="38" y="126"/>
                  </a:lnTo>
                  <a:lnTo>
                    <a:pt x="31" y="112"/>
                  </a:lnTo>
                  <a:lnTo>
                    <a:pt x="29" y="96"/>
                  </a:lnTo>
                  <a:lnTo>
                    <a:pt x="26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2" y="4"/>
                  </a:lnTo>
                  <a:lnTo>
                    <a:pt x="5" y="1"/>
                  </a:lnTo>
                  <a:lnTo>
                    <a:pt x="10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84" name="Freeform 136"/>
            <p:cNvSpPr>
              <a:spLocks/>
            </p:cNvSpPr>
            <p:nvPr/>
          </p:nvSpPr>
          <p:spPr bwMode="auto">
            <a:xfrm>
              <a:off x="2772" y="3198"/>
              <a:ext cx="28" cy="55"/>
            </a:xfrm>
            <a:custGeom>
              <a:avLst/>
              <a:gdLst>
                <a:gd name="T0" fmla="*/ 1 w 56"/>
                <a:gd name="T1" fmla="*/ 0 h 111"/>
                <a:gd name="T2" fmla="*/ 1 w 56"/>
                <a:gd name="T3" fmla="*/ 0 h 111"/>
                <a:gd name="T4" fmla="*/ 1 w 56"/>
                <a:gd name="T5" fmla="*/ 0 h 111"/>
                <a:gd name="T6" fmla="*/ 1 w 56"/>
                <a:gd name="T7" fmla="*/ 0 h 111"/>
                <a:gd name="T8" fmla="*/ 1 w 56"/>
                <a:gd name="T9" fmla="*/ 0 h 111"/>
                <a:gd name="T10" fmla="*/ 1 w 56"/>
                <a:gd name="T11" fmla="*/ 0 h 111"/>
                <a:gd name="T12" fmla="*/ 1 w 56"/>
                <a:gd name="T13" fmla="*/ 0 h 111"/>
                <a:gd name="T14" fmla="*/ 1 w 56"/>
                <a:gd name="T15" fmla="*/ 0 h 111"/>
                <a:gd name="T16" fmla="*/ 1 w 56"/>
                <a:gd name="T17" fmla="*/ 0 h 111"/>
                <a:gd name="T18" fmla="*/ 1 w 56"/>
                <a:gd name="T19" fmla="*/ 0 h 111"/>
                <a:gd name="T20" fmla="*/ 1 w 56"/>
                <a:gd name="T21" fmla="*/ 0 h 111"/>
                <a:gd name="T22" fmla="*/ 1 w 56"/>
                <a:gd name="T23" fmla="*/ 0 h 111"/>
                <a:gd name="T24" fmla="*/ 1 w 56"/>
                <a:gd name="T25" fmla="*/ 0 h 111"/>
                <a:gd name="T26" fmla="*/ 1 w 56"/>
                <a:gd name="T27" fmla="*/ 0 h 111"/>
                <a:gd name="T28" fmla="*/ 1 w 56"/>
                <a:gd name="T29" fmla="*/ 0 h 111"/>
                <a:gd name="T30" fmla="*/ 1 w 56"/>
                <a:gd name="T31" fmla="*/ 0 h 111"/>
                <a:gd name="T32" fmla="*/ 1 w 56"/>
                <a:gd name="T33" fmla="*/ 0 h 111"/>
                <a:gd name="T34" fmla="*/ 1 w 56"/>
                <a:gd name="T35" fmla="*/ 0 h 111"/>
                <a:gd name="T36" fmla="*/ 1 w 56"/>
                <a:gd name="T37" fmla="*/ 0 h 111"/>
                <a:gd name="T38" fmla="*/ 1 w 56"/>
                <a:gd name="T39" fmla="*/ 0 h 111"/>
                <a:gd name="T40" fmla="*/ 0 w 56"/>
                <a:gd name="T41" fmla="*/ 0 h 111"/>
                <a:gd name="T42" fmla="*/ 1 w 56"/>
                <a:gd name="T43" fmla="*/ 0 h 111"/>
                <a:gd name="T44" fmla="*/ 1 w 56"/>
                <a:gd name="T45" fmla="*/ 0 h 111"/>
                <a:gd name="T46" fmla="*/ 1 w 56"/>
                <a:gd name="T47" fmla="*/ 0 h 111"/>
                <a:gd name="T48" fmla="*/ 1 w 56"/>
                <a:gd name="T49" fmla="*/ 0 h 11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6"/>
                <a:gd name="T76" fmla="*/ 0 h 111"/>
                <a:gd name="T77" fmla="*/ 56 w 56"/>
                <a:gd name="T78" fmla="*/ 111 h 11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6" h="111">
                  <a:moveTo>
                    <a:pt x="13" y="0"/>
                  </a:moveTo>
                  <a:lnTo>
                    <a:pt x="20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8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1" y="109"/>
                  </a:lnTo>
                  <a:lnTo>
                    <a:pt x="47" y="111"/>
                  </a:lnTo>
                  <a:lnTo>
                    <a:pt x="44" y="111"/>
                  </a:lnTo>
                  <a:lnTo>
                    <a:pt x="38" y="98"/>
                  </a:lnTo>
                  <a:lnTo>
                    <a:pt x="33" y="86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3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5" y="4"/>
                  </a:lnTo>
                  <a:lnTo>
                    <a:pt x="8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85" name="Freeform 137"/>
            <p:cNvSpPr>
              <a:spLocks/>
            </p:cNvSpPr>
            <p:nvPr/>
          </p:nvSpPr>
          <p:spPr bwMode="auto">
            <a:xfrm>
              <a:off x="2749" y="3203"/>
              <a:ext cx="33" cy="55"/>
            </a:xfrm>
            <a:custGeom>
              <a:avLst/>
              <a:gdLst>
                <a:gd name="T0" fmla="*/ 1 w 66"/>
                <a:gd name="T1" fmla="*/ 0 h 109"/>
                <a:gd name="T2" fmla="*/ 1 w 66"/>
                <a:gd name="T3" fmla="*/ 1 h 109"/>
                <a:gd name="T4" fmla="*/ 1 w 66"/>
                <a:gd name="T5" fmla="*/ 1 h 109"/>
                <a:gd name="T6" fmla="*/ 1 w 66"/>
                <a:gd name="T7" fmla="*/ 1 h 109"/>
                <a:gd name="T8" fmla="*/ 1 w 66"/>
                <a:gd name="T9" fmla="*/ 1 h 109"/>
                <a:gd name="T10" fmla="*/ 1 w 66"/>
                <a:gd name="T11" fmla="*/ 1 h 109"/>
                <a:gd name="T12" fmla="*/ 1 w 66"/>
                <a:gd name="T13" fmla="*/ 1 h 109"/>
                <a:gd name="T14" fmla="*/ 1 w 66"/>
                <a:gd name="T15" fmla="*/ 1 h 109"/>
                <a:gd name="T16" fmla="*/ 1 w 66"/>
                <a:gd name="T17" fmla="*/ 1 h 109"/>
                <a:gd name="T18" fmla="*/ 1 w 66"/>
                <a:gd name="T19" fmla="*/ 1 h 109"/>
                <a:gd name="T20" fmla="*/ 1 w 66"/>
                <a:gd name="T21" fmla="*/ 1 h 109"/>
                <a:gd name="T22" fmla="*/ 1 w 66"/>
                <a:gd name="T23" fmla="*/ 1 h 109"/>
                <a:gd name="T24" fmla="*/ 1 w 66"/>
                <a:gd name="T25" fmla="*/ 1 h 109"/>
                <a:gd name="T26" fmla="*/ 1 w 66"/>
                <a:gd name="T27" fmla="*/ 1 h 109"/>
                <a:gd name="T28" fmla="*/ 1 w 66"/>
                <a:gd name="T29" fmla="*/ 1 h 109"/>
                <a:gd name="T30" fmla="*/ 1 w 66"/>
                <a:gd name="T31" fmla="*/ 1 h 109"/>
                <a:gd name="T32" fmla="*/ 1 w 66"/>
                <a:gd name="T33" fmla="*/ 1 h 109"/>
                <a:gd name="T34" fmla="*/ 1 w 66"/>
                <a:gd name="T35" fmla="*/ 1 h 109"/>
                <a:gd name="T36" fmla="*/ 1 w 66"/>
                <a:gd name="T37" fmla="*/ 1 h 109"/>
                <a:gd name="T38" fmla="*/ 1 w 66"/>
                <a:gd name="T39" fmla="*/ 1 h 109"/>
                <a:gd name="T40" fmla="*/ 0 w 66"/>
                <a:gd name="T41" fmla="*/ 1 h 109"/>
                <a:gd name="T42" fmla="*/ 0 w 66"/>
                <a:gd name="T43" fmla="*/ 0 h 109"/>
                <a:gd name="T44" fmla="*/ 1 w 66"/>
                <a:gd name="T45" fmla="*/ 0 h 10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6"/>
                <a:gd name="T70" fmla="*/ 0 h 109"/>
                <a:gd name="T71" fmla="*/ 66 w 66"/>
                <a:gd name="T72" fmla="*/ 109 h 10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6" h="109">
                  <a:moveTo>
                    <a:pt x="13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4" y="35"/>
                  </a:lnTo>
                  <a:lnTo>
                    <a:pt x="53" y="48"/>
                  </a:lnTo>
                  <a:lnTo>
                    <a:pt x="59" y="62"/>
                  </a:lnTo>
                  <a:lnTo>
                    <a:pt x="63" y="77"/>
                  </a:lnTo>
                  <a:lnTo>
                    <a:pt x="66" y="92"/>
                  </a:lnTo>
                  <a:lnTo>
                    <a:pt x="66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3" y="82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9" y="40"/>
                  </a:lnTo>
                  <a:lnTo>
                    <a:pt x="22" y="27"/>
                  </a:lnTo>
                  <a:lnTo>
                    <a:pt x="13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86" name="Freeform 138"/>
            <p:cNvSpPr>
              <a:spLocks/>
            </p:cNvSpPr>
            <p:nvPr/>
          </p:nvSpPr>
          <p:spPr bwMode="auto">
            <a:xfrm>
              <a:off x="2526" y="3215"/>
              <a:ext cx="253" cy="120"/>
            </a:xfrm>
            <a:custGeom>
              <a:avLst/>
              <a:gdLst>
                <a:gd name="T0" fmla="*/ 0 w 508"/>
                <a:gd name="T1" fmla="*/ 1 h 239"/>
                <a:gd name="T2" fmla="*/ 0 w 508"/>
                <a:gd name="T3" fmla="*/ 1 h 239"/>
                <a:gd name="T4" fmla="*/ 0 w 508"/>
                <a:gd name="T5" fmla="*/ 1 h 239"/>
                <a:gd name="T6" fmla="*/ 0 w 508"/>
                <a:gd name="T7" fmla="*/ 1 h 239"/>
                <a:gd name="T8" fmla="*/ 0 w 508"/>
                <a:gd name="T9" fmla="*/ 1 h 239"/>
                <a:gd name="T10" fmla="*/ 0 w 508"/>
                <a:gd name="T11" fmla="*/ 1 h 239"/>
                <a:gd name="T12" fmla="*/ 0 w 508"/>
                <a:gd name="T13" fmla="*/ 1 h 239"/>
                <a:gd name="T14" fmla="*/ 0 w 508"/>
                <a:gd name="T15" fmla="*/ 1 h 239"/>
                <a:gd name="T16" fmla="*/ 0 w 508"/>
                <a:gd name="T17" fmla="*/ 1 h 239"/>
                <a:gd name="T18" fmla="*/ 0 w 508"/>
                <a:gd name="T19" fmla="*/ 1 h 239"/>
                <a:gd name="T20" fmla="*/ 0 w 508"/>
                <a:gd name="T21" fmla="*/ 1 h 239"/>
                <a:gd name="T22" fmla="*/ 0 w 508"/>
                <a:gd name="T23" fmla="*/ 1 h 239"/>
                <a:gd name="T24" fmla="*/ 0 w 508"/>
                <a:gd name="T25" fmla="*/ 1 h 239"/>
                <a:gd name="T26" fmla="*/ 0 w 508"/>
                <a:gd name="T27" fmla="*/ 1 h 239"/>
                <a:gd name="T28" fmla="*/ 0 w 508"/>
                <a:gd name="T29" fmla="*/ 1 h 239"/>
                <a:gd name="T30" fmla="*/ 0 w 508"/>
                <a:gd name="T31" fmla="*/ 1 h 239"/>
                <a:gd name="T32" fmla="*/ 0 w 508"/>
                <a:gd name="T33" fmla="*/ 1 h 239"/>
                <a:gd name="T34" fmla="*/ 0 w 508"/>
                <a:gd name="T35" fmla="*/ 1 h 239"/>
                <a:gd name="T36" fmla="*/ 0 w 508"/>
                <a:gd name="T37" fmla="*/ 1 h 239"/>
                <a:gd name="T38" fmla="*/ 0 w 508"/>
                <a:gd name="T39" fmla="*/ 1 h 239"/>
                <a:gd name="T40" fmla="*/ 0 w 508"/>
                <a:gd name="T41" fmla="*/ 1 h 239"/>
                <a:gd name="T42" fmla="*/ 0 w 508"/>
                <a:gd name="T43" fmla="*/ 1 h 239"/>
                <a:gd name="T44" fmla="*/ 0 w 508"/>
                <a:gd name="T45" fmla="*/ 1 h 239"/>
                <a:gd name="T46" fmla="*/ 0 w 508"/>
                <a:gd name="T47" fmla="*/ 1 h 239"/>
                <a:gd name="T48" fmla="*/ 0 w 508"/>
                <a:gd name="T49" fmla="*/ 1 h 239"/>
                <a:gd name="T50" fmla="*/ 0 w 508"/>
                <a:gd name="T51" fmla="*/ 1 h 239"/>
                <a:gd name="T52" fmla="*/ 0 w 508"/>
                <a:gd name="T53" fmla="*/ 1 h 239"/>
                <a:gd name="T54" fmla="*/ 0 w 508"/>
                <a:gd name="T55" fmla="*/ 1 h 239"/>
                <a:gd name="T56" fmla="*/ 0 w 508"/>
                <a:gd name="T57" fmla="*/ 1 h 239"/>
                <a:gd name="T58" fmla="*/ 0 w 508"/>
                <a:gd name="T59" fmla="*/ 1 h 239"/>
                <a:gd name="T60" fmla="*/ 0 w 508"/>
                <a:gd name="T61" fmla="*/ 1 h 239"/>
                <a:gd name="T62" fmla="*/ 0 w 508"/>
                <a:gd name="T63" fmla="*/ 1 h 239"/>
                <a:gd name="T64" fmla="*/ 0 w 508"/>
                <a:gd name="T65" fmla="*/ 1 h 239"/>
                <a:gd name="T66" fmla="*/ 0 w 508"/>
                <a:gd name="T67" fmla="*/ 1 h 239"/>
                <a:gd name="T68" fmla="*/ 0 w 508"/>
                <a:gd name="T69" fmla="*/ 1 h 239"/>
                <a:gd name="T70" fmla="*/ 0 w 508"/>
                <a:gd name="T71" fmla="*/ 1 h 239"/>
                <a:gd name="T72" fmla="*/ 0 w 508"/>
                <a:gd name="T73" fmla="*/ 1 h 239"/>
                <a:gd name="T74" fmla="*/ 0 w 508"/>
                <a:gd name="T75" fmla="*/ 1 h 239"/>
                <a:gd name="T76" fmla="*/ 0 w 508"/>
                <a:gd name="T77" fmla="*/ 1 h 239"/>
                <a:gd name="T78" fmla="*/ 0 w 508"/>
                <a:gd name="T79" fmla="*/ 1 h 239"/>
                <a:gd name="T80" fmla="*/ 0 w 508"/>
                <a:gd name="T81" fmla="*/ 1 h 239"/>
                <a:gd name="T82" fmla="*/ 0 w 508"/>
                <a:gd name="T83" fmla="*/ 1 h 239"/>
                <a:gd name="T84" fmla="*/ 0 w 508"/>
                <a:gd name="T85" fmla="*/ 1 h 239"/>
                <a:gd name="T86" fmla="*/ 0 w 508"/>
                <a:gd name="T87" fmla="*/ 1 h 239"/>
                <a:gd name="T88" fmla="*/ 0 w 508"/>
                <a:gd name="T89" fmla="*/ 1 h 239"/>
                <a:gd name="T90" fmla="*/ 0 w 508"/>
                <a:gd name="T91" fmla="*/ 1 h 239"/>
                <a:gd name="T92" fmla="*/ 0 w 508"/>
                <a:gd name="T93" fmla="*/ 1 h 239"/>
                <a:gd name="T94" fmla="*/ 0 w 508"/>
                <a:gd name="T95" fmla="*/ 1 h 239"/>
                <a:gd name="T96" fmla="*/ 0 w 508"/>
                <a:gd name="T97" fmla="*/ 1 h 239"/>
                <a:gd name="T98" fmla="*/ 0 w 508"/>
                <a:gd name="T99" fmla="*/ 1 h 239"/>
                <a:gd name="T100" fmla="*/ 0 w 508"/>
                <a:gd name="T101" fmla="*/ 0 h 239"/>
                <a:gd name="T102" fmla="*/ 0 w 508"/>
                <a:gd name="T103" fmla="*/ 1 h 239"/>
                <a:gd name="T104" fmla="*/ 0 w 508"/>
                <a:gd name="T105" fmla="*/ 1 h 239"/>
                <a:gd name="T106" fmla="*/ 0 w 508"/>
                <a:gd name="T107" fmla="*/ 1 h 239"/>
                <a:gd name="T108" fmla="*/ 0 w 508"/>
                <a:gd name="T109" fmla="*/ 1 h 239"/>
                <a:gd name="T110" fmla="*/ 0 w 508"/>
                <a:gd name="T111" fmla="*/ 1 h 239"/>
                <a:gd name="T112" fmla="*/ 0 w 508"/>
                <a:gd name="T113" fmla="*/ 1 h 239"/>
                <a:gd name="T114" fmla="*/ 0 w 508"/>
                <a:gd name="T115" fmla="*/ 1 h 239"/>
                <a:gd name="T116" fmla="*/ 0 w 508"/>
                <a:gd name="T117" fmla="*/ 1 h 23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08"/>
                <a:gd name="T178" fmla="*/ 0 h 239"/>
                <a:gd name="T179" fmla="*/ 508 w 508"/>
                <a:gd name="T180" fmla="*/ 239 h 23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08" h="239">
                  <a:moveTo>
                    <a:pt x="462" y="40"/>
                  </a:moveTo>
                  <a:lnTo>
                    <a:pt x="471" y="63"/>
                  </a:lnTo>
                  <a:lnTo>
                    <a:pt x="480" y="86"/>
                  </a:lnTo>
                  <a:lnTo>
                    <a:pt x="487" y="110"/>
                  </a:lnTo>
                  <a:lnTo>
                    <a:pt x="494" y="135"/>
                  </a:lnTo>
                  <a:lnTo>
                    <a:pt x="499" y="159"/>
                  </a:lnTo>
                  <a:lnTo>
                    <a:pt x="503" y="183"/>
                  </a:lnTo>
                  <a:lnTo>
                    <a:pt x="506" y="208"/>
                  </a:lnTo>
                  <a:lnTo>
                    <a:pt x="508" y="233"/>
                  </a:lnTo>
                  <a:lnTo>
                    <a:pt x="501" y="237"/>
                  </a:lnTo>
                  <a:lnTo>
                    <a:pt x="494" y="239"/>
                  </a:lnTo>
                  <a:lnTo>
                    <a:pt x="488" y="239"/>
                  </a:lnTo>
                  <a:lnTo>
                    <a:pt x="483" y="238"/>
                  </a:lnTo>
                  <a:lnTo>
                    <a:pt x="478" y="235"/>
                  </a:lnTo>
                  <a:lnTo>
                    <a:pt x="473" y="230"/>
                  </a:lnTo>
                  <a:lnTo>
                    <a:pt x="470" y="224"/>
                  </a:lnTo>
                  <a:lnTo>
                    <a:pt x="468" y="218"/>
                  </a:lnTo>
                  <a:lnTo>
                    <a:pt x="464" y="211"/>
                  </a:lnTo>
                  <a:lnTo>
                    <a:pt x="463" y="204"/>
                  </a:lnTo>
                  <a:lnTo>
                    <a:pt x="462" y="197"/>
                  </a:lnTo>
                  <a:lnTo>
                    <a:pt x="462" y="189"/>
                  </a:lnTo>
                  <a:lnTo>
                    <a:pt x="447" y="190"/>
                  </a:lnTo>
                  <a:lnTo>
                    <a:pt x="432" y="192"/>
                  </a:lnTo>
                  <a:lnTo>
                    <a:pt x="416" y="196"/>
                  </a:lnTo>
                  <a:lnTo>
                    <a:pt x="400" y="199"/>
                  </a:lnTo>
                  <a:lnTo>
                    <a:pt x="382" y="203"/>
                  </a:lnTo>
                  <a:lnTo>
                    <a:pt x="364" y="207"/>
                  </a:lnTo>
                  <a:lnTo>
                    <a:pt x="346" y="212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9"/>
                  </a:lnTo>
                  <a:lnTo>
                    <a:pt x="328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0" y="180"/>
                  </a:lnTo>
                  <a:lnTo>
                    <a:pt x="397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7" y="162"/>
                  </a:lnTo>
                  <a:lnTo>
                    <a:pt x="462" y="155"/>
                  </a:lnTo>
                  <a:lnTo>
                    <a:pt x="461" y="133"/>
                  </a:lnTo>
                  <a:lnTo>
                    <a:pt x="457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6" y="4"/>
                  </a:lnTo>
                  <a:lnTo>
                    <a:pt x="424" y="0"/>
                  </a:lnTo>
                  <a:lnTo>
                    <a:pt x="432" y="1"/>
                  </a:lnTo>
                  <a:lnTo>
                    <a:pt x="438" y="4"/>
                  </a:lnTo>
                  <a:lnTo>
                    <a:pt x="443" y="9"/>
                  </a:lnTo>
                  <a:lnTo>
                    <a:pt x="448" y="15"/>
                  </a:lnTo>
                  <a:lnTo>
                    <a:pt x="452" y="21"/>
                  </a:lnTo>
                  <a:lnTo>
                    <a:pt x="455" y="27"/>
                  </a:lnTo>
                  <a:lnTo>
                    <a:pt x="458" y="34"/>
                  </a:lnTo>
                  <a:lnTo>
                    <a:pt x="462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87" name="Freeform 139"/>
            <p:cNvSpPr>
              <a:spLocks/>
            </p:cNvSpPr>
            <p:nvPr/>
          </p:nvSpPr>
          <p:spPr bwMode="auto">
            <a:xfrm>
              <a:off x="2373" y="3225"/>
              <a:ext cx="871" cy="420"/>
            </a:xfrm>
            <a:custGeom>
              <a:avLst/>
              <a:gdLst>
                <a:gd name="T0" fmla="*/ 3 w 1740"/>
                <a:gd name="T1" fmla="*/ 1 h 840"/>
                <a:gd name="T2" fmla="*/ 3 w 1740"/>
                <a:gd name="T3" fmla="*/ 1 h 840"/>
                <a:gd name="T4" fmla="*/ 3 w 1740"/>
                <a:gd name="T5" fmla="*/ 1 h 840"/>
                <a:gd name="T6" fmla="*/ 3 w 1740"/>
                <a:gd name="T7" fmla="*/ 2 h 840"/>
                <a:gd name="T8" fmla="*/ 3 w 1740"/>
                <a:gd name="T9" fmla="*/ 2 h 840"/>
                <a:gd name="T10" fmla="*/ 3 w 1740"/>
                <a:gd name="T11" fmla="*/ 1 h 840"/>
                <a:gd name="T12" fmla="*/ 3 w 1740"/>
                <a:gd name="T13" fmla="*/ 1 h 840"/>
                <a:gd name="T14" fmla="*/ 3 w 1740"/>
                <a:gd name="T15" fmla="*/ 2 h 840"/>
                <a:gd name="T16" fmla="*/ 3 w 1740"/>
                <a:gd name="T17" fmla="*/ 2 h 840"/>
                <a:gd name="T18" fmla="*/ 3 w 1740"/>
                <a:gd name="T19" fmla="*/ 2 h 840"/>
                <a:gd name="T20" fmla="*/ 3 w 1740"/>
                <a:gd name="T21" fmla="*/ 2 h 840"/>
                <a:gd name="T22" fmla="*/ 4 w 1740"/>
                <a:gd name="T23" fmla="*/ 2 h 840"/>
                <a:gd name="T24" fmla="*/ 4 w 1740"/>
                <a:gd name="T25" fmla="*/ 2 h 840"/>
                <a:gd name="T26" fmla="*/ 4 w 1740"/>
                <a:gd name="T27" fmla="*/ 2 h 840"/>
                <a:gd name="T28" fmla="*/ 4 w 1740"/>
                <a:gd name="T29" fmla="*/ 2 h 840"/>
                <a:gd name="T30" fmla="*/ 3 w 1740"/>
                <a:gd name="T31" fmla="*/ 2 h 840"/>
                <a:gd name="T32" fmla="*/ 3 w 1740"/>
                <a:gd name="T33" fmla="*/ 2 h 840"/>
                <a:gd name="T34" fmla="*/ 3 w 1740"/>
                <a:gd name="T35" fmla="*/ 2 h 840"/>
                <a:gd name="T36" fmla="*/ 3 w 1740"/>
                <a:gd name="T37" fmla="*/ 2 h 840"/>
                <a:gd name="T38" fmla="*/ 3 w 1740"/>
                <a:gd name="T39" fmla="*/ 2 h 840"/>
                <a:gd name="T40" fmla="*/ 3 w 1740"/>
                <a:gd name="T41" fmla="*/ 2 h 840"/>
                <a:gd name="T42" fmla="*/ 3 w 1740"/>
                <a:gd name="T43" fmla="*/ 2 h 840"/>
                <a:gd name="T44" fmla="*/ 2 w 1740"/>
                <a:gd name="T45" fmla="*/ 2 h 840"/>
                <a:gd name="T46" fmla="*/ 2 w 1740"/>
                <a:gd name="T47" fmla="*/ 1 h 840"/>
                <a:gd name="T48" fmla="*/ 2 w 1740"/>
                <a:gd name="T49" fmla="*/ 2 h 840"/>
                <a:gd name="T50" fmla="*/ 2 w 1740"/>
                <a:gd name="T51" fmla="*/ 2 h 840"/>
                <a:gd name="T52" fmla="*/ 2 w 1740"/>
                <a:gd name="T53" fmla="*/ 2 h 840"/>
                <a:gd name="T54" fmla="*/ 2 w 1740"/>
                <a:gd name="T55" fmla="*/ 2 h 840"/>
                <a:gd name="T56" fmla="*/ 2 w 1740"/>
                <a:gd name="T57" fmla="*/ 2 h 840"/>
                <a:gd name="T58" fmla="*/ 2 w 1740"/>
                <a:gd name="T59" fmla="*/ 2 h 840"/>
                <a:gd name="T60" fmla="*/ 2 w 1740"/>
                <a:gd name="T61" fmla="*/ 2 h 840"/>
                <a:gd name="T62" fmla="*/ 2 w 1740"/>
                <a:gd name="T63" fmla="*/ 1 h 840"/>
                <a:gd name="T64" fmla="*/ 2 w 1740"/>
                <a:gd name="T65" fmla="*/ 1 h 840"/>
                <a:gd name="T66" fmla="*/ 2 w 1740"/>
                <a:gd name="T67" fmla="*/ 1 h 840"/>
                <a:gd name="T68" fmla="*/ 2 w 1740"/>
                <a:gd name="T69" fmla="*/ 1 h 840"/>
                <a:gd name="T70" fmla="*/ 2 w 1740"/>
                <a:gd name="T71" fmla="*/ 1 h 840"/>
                <a:gd name="T72" fmla="*/ 1 w 1740"/>
                <a:gd name="T73" fmla="*/ 1 h 840"/>
                <a:gd name="T74" fmla="*/ 1 w 1740"/>
                <a:gd name="T75" fmla="*/ 1 h 840"/>
                <a:gd name="T76" fmla="*/ 0 w 1740"/>
                <a:gd name="T77" fmla="*/ 1 h 840"/>
                <a:gd name="T78" fmla="*/ 2 w 1740"/>
                <a:gd name="T79" fmla="*/ 1 h 840"/>
                <a:gd name="T80" fmla="*/ 2 w 1740"/>
                <a:gd name="T81" fmla="*/ 1 h 840"/>
                <a:gd name="T82" fmla="*/ 1 w 1740"/>
                <a:gd name="T83" fmla="*/ 1 h 840"/>
                <a:gd name="T84" fmla="*/ 1 w 1740"/>
                <a:gd name="T85" fmla="*/ 1 h 840"/>
                <a:gd name="T86" fmla="*/ 1 w 1740"/>
                <a:gd name="T87" fmla="*/ 1 h 840"/>
                <a:gd name="T88" fmla="*/ 2 w 1740"/>
                <a:gd name="T89" fmla="*/ 1 h 840"/>
                <a:gd name="T90" fmla="*/ 2 w 1740"/>
                <a:gd name="T91" fmla="*/ 1 h 840"/>
                <a:gd name="T92" fmla="*/ 2 w 1740"/>
                <a:gd name="T93" fmla="*/ 1 h 840"/>
                <a:gd name="T94" fmla="*/ 2 w 1740"/>
                <a:gd name="T95" fmla="*/ 1 h 840"/>
                <a:gd name="T96" fmla="*/ 2 w 1740"/>
                <a:gd name="T97" fmla="*/ 1 h 840"/>
                <a:gd name="T98" fmla="*/ 2 w 1740"/>
                <a:gd name="T99" fmla="*/ 1 h 840"/>
                <a:gd name="T100" fmla="*/ 2 w 1740"/>
                <a:gd name="T101" fmla="*/ 1 h 840"/>
                <a:gd name="T102" fmla="*/ 3 w 1740"/>
                <a:gd name="T103" fmla="*/ 2 h 840"/>
                <a:gd name="T104" fmla="*/ 3 w 1740"/>
                <a:gd name="T105" fmla="*/ 2 h 840"/>
                <a:gd name="T106" fmla="*/ 3 w 1740"/>
                <a:gd name="T107" fmla="*/ 2 h 840"/>
                <a:gd name="T108" fmla="*/ 3 w 1740"/>
                <a:gd name="T109" fmla="*/ 1 h 840"/>
                <a:gd name="T110" fmla="*/ 3 w 1740"/>
                <a:gd name="T111" fmla="*/ 1 h 84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40"/>
                <a:gd name="T169" fmla="*/ 0 h 840"/>
                <a:gd name="T170" fmla="*/ 1740 w 1740"/>
                <a:gd name="T171" fmla="*/ 840 h 84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40" h="840">
                  <a:moveTo>
                    <a:pt x="1494" y="6"/>
                  </a:moveTo>
                  <a:lnTo>
                    <a:pt x="1494" y="12"/>
                  </a:lnTo>
                  <a:lnTo>
                    <a:pt x="1491" y="19"/>
                  </a:lnTo>
                  <a:lnTo>
                    <a:pt x="1486" y="28"/>
                  </a:lnTo>
                  <a:lnTo>
                    <a:pt x="1480" y="37"/>
                  </a:lnTo>
                  <a:lnTo>
                    <a:pt x="1473" y="45"/>
                  </a:lnTo>
                  <a:lnTo>
                    <a:pt x="1467" y="52"/>
                  </a:lnTo>
                  <a:lnTo>
                    <a:pt x="1463" y="57"/>
                  </a:lnTo>
                  <a:lnTo>
                    <a:pt x="1462" y="59"/>
                  </a:lnTo>
                  <a:lnTo>
                    <a:pt x="1364" y="382"/>
                  </a:lnTo>
                  <a:lnTo>
                    <a:pt x="1357" y="396"/>
                  </a:lnTo>
                  <a:lnTo>
                    <a:pt x="1356" y="409"/>
                  </a:lnTo>
                  <a:lnTo>
                    <a:pt x="1358" y="422"/>
                  </a:lnTo>
                  <a:lnTo>
                    <a:pt x="1362" y="436"/>
                  </a:lnTo>
                  <a:lnTo>
                    <a:pt x="1369" y="450"/>
                  </a:lnTo>
                  <a:lnTo>
                    <a:pt x="1375" y="464"/>
                  </a:lnTo>
                  <a:lnTo>
                    <a:pt x="1381" y="477"/>
                  </a:lnTo>
                  <a:lnTo>
                    <a:pt x="1384" y="492"/>
                  </a:lnTo>
                  <a:lnTo>
                    <a:pt x="1387" y="513"/>
                  </a:lnTo>
                  <a:lnTo>
                    <a:pt x="1386" y="534"/>
                  </a:lnTo>
                  <a:lnTo>
                    <a:pt x="1377" y="552"/>
                  </a:lnTo>
                  <a:lnTo>
                    <a:pt x="1361" y="564"/>
                  </a:lnTo>
                  <a:lnTo>
                    <a:pt x="1353" y="561"/>
                  </a:lnTo>
                  <a:lnTo>
                    <a:pt x="1351" y="552"/>
                  </a:lnTo>
                  <a:lnTo>
                    <a:pt x="1351" y="544"/>
                  </a:lnTo>
                  <a:lnTo>
                    <a:pt x="1351" y="540"/>
                  </a:lnTo>
                  <a:lnTo>
                    <a:pt x="1358" y="529"/>
                  </a:lnTo>
                  <a:lnTo>
                    <a:pt x="1359" y="518"/>
                  </a:lnTo>
                  <a:lnTo>
                    <a:pt x="1358" y="506"/>
                  </a:lnTo>
                  <a:lnTo>
                    <a:pt x="1353" y="495"/>
                  </a:lnTo>
                  <a:lnTo>
                    <a:pt x="1349" y="485"/>
                  </a:lnTo>
                  <a:lnTo>
                    <a:pt x="1343" y="476"/>
                  </a:lnTo>
                  <a:lnTo>
                    <a:pt x="1336" y="469"/>
                  </a:lnTo>
                  <a:lnTo>
                    <a:pt x="1328" y="464"/>
                  </a:lnTo>
                  <a:lnTo>
                    <a:pt x="1321" y="479"/>
                  </a:lnTo>
                  <a:lnTo>
                    <a:pt x="1313" y="493"/>
                  </a:lnTo>
                  <a:lnTo>
                    <a:pt x="1304" y="507"/>
                  </a:lnTo>
                  <a:lnTo>
                    <a:pt x="1295" y="521"/>
                  </a:lnTo>
                  <a:lnTo>
                    <a:pt x="1285" y="535"/>
                  </a:lnTo>
                  <a:lnTo>
                    <a:pt x="1274" y="549"/>
                  </a:lnTo>
                  <a:lnTo>
                    <a:pt x="1263" y="561"/>
                  </a:lnTo>
                  <a:lnTo>
                    <a:pt x="1251" y="573"/>
                  </a:lnTo>
                  <a:lnTo>
                    <a:pt x="1267" y="597"/>
                  </a:lnTo>
                  <a:lnTo>
                    <a:pt x="1284" y="620"/>
                  </a:lnTo>
                  <a:lnTo>
                    <a:pt x="1303" y="642"/>
                  </a:lnTo>
                  <a:lnTo>
                    <a:pt x="1322" y="663"/>
                  </a:lnTo>
                  <a:lnTo>
                    <a:pt x="1342" y="682"/>
                  </a:lnTo>
                  <a:lnTo>
                    <a:pt x="1362" y="702"/>
                  </a:lnTo>
                  <a:lnTo>
                    <a:pt x="1384" y="719"/>
                  </a:lnTo>
                  <a:lnTo>
                    <a:pt x="1407" y="737"/>
                  </a:lnTo>
                  <a:lnTo>
                    <a:pt x="1430" y="752"/>
                  </a:lnTo>
                  <a:lnTo>
                    <a:pt x="1455" y="765"/>
                  </a:lnTo>
                  <a:lnTo>
                    <a:pt x="1480" y="777"/>
                  </a:lnTo>
                  <a:lnTo>
                    <a:pt x="1505" y="788"/>
                  </a:lnTo>
                  <a:lnTo>
                    <a:pt x="1531" y="797"/>
                  </a:lnTo>
                  <a:lnTo>
                    <a:pt x="1557" y="805"/>
                  </a:lnTo>
                  <a:lnTo>
                    <a:pt x="1585" y="810"/>
                  </a:lnTo>
                  <a:lnTo>
                    <a:pt x="1612" y="814"/>
                  </a:lnTo>
                  <a:lnTo>
                    <a:pt x="1629" y="815"/>
                  </a:lnTo>
                  <a:lnTo>
                    <a:pt x="1645" y="816"/>
                  </a:lnTo>
                  <a:lnTo>
                    <a:pt x="1661" y="816"/>
                  </a:lnTo>
                  <a:lnTo>
                    <a:pt x="1677" y="815"/>
                  </a:lnTo>
                  <a:lnTo>
                    <a:pt x="1693" y="814"/>
                  </a:lnTo>
                  <a:lnTo>
                    <a:pt x="1709" y="813"/>
                  </a:lnTo>
                  <a:lnTo>
                    <a:pt x="1725" y="811"/>
                  </a:lnTo>
                  <a:lnTo>
                    <a:pt x="1740" y="811"/>
                  </a:lnTo>
                  <a:lnTo>
                    <a:pt x="1738" y="816"/>
                  </a:lnTo>
                  <a:lnTo>
                    <a:pt x="1734" y="820"/>
                  </a:lnTo>
                  <a:lnTo>
                    <a:pt x="1730" y="822"/>
                  </a:lnTo>
                  <a:lnTo>
                    <a:pt x="1724" y="824"/>
                  </a:lnTo>
                  <a:lnTo>
                    <a:pt x="1718" y="825"/>
                  </a:lnTo>
                  <a:lnTo>
                    <a:pt x="1714" y="828"/>
                  </a:lnTo>
                  <a:lnTo>
                    <a:pt x="1708" y="830"/>
                  </a:lnTo>
                  <a:lnTo>
                    <a:pt x="1703" y="832"/>
                  </a:lnTo>
                  <a:lnTo>
                    <a:pt x="1656" y="838"/>
                  </a:lnTo>
                  <a:lnTo>
                    <a:pt x="1611" y="840"/>
                  </a:lnTo>
                  <a:lnTo>
                    <a:pt x="1569" y="839"/>
                  </a:lnTo>
                  <a:lnTo>
                    <a:pt x="1528" y="835"/>
                  </a:lnTo>
                  <a:lnTo>
                    <a:pt x="1491" y="828"/>
                  </a:lnTo>
                  <a:lnTo>
                    <a:pt x="1457" y="817"/>
                  </a:lnTo>
                  <a:lnTo>
                    <a:pt x="1425" y="806"/>
                  </a:lnTo>
                  <a:lnTo>
                    <a:pt x="1394" y="791"/>
                  </a:lnTo>
                  <a:lnTo>
                    <a:pt x="1366" y="773"/>
                  </a:lnTo>
                  <a:lnTo>
                    <a:pt x="1339" y="754"/>
                  </a:lnTo>
                  <a:lnTo>
                    <a:pt x="1315" y="733"/>
                  </a:lnTo>
                  <a:lnTo>
                    <a:pt x="1293" y="710"/>
                  </a:lnTo>
                  <a:lnTo>
                    <a:pt x="1273" y="687"/>
                  </a:lnTo>
                  <a:lnTo>
                    <a:pt x="1254" y="662"/>
                  </a:lnTo>
                  <a:lnTo>
                    <a:pt x="1237" y="635"/>
                  </a:lnTo>
                  <a:lnTo>
                    <a:pt x="1221" y="608"/>
                  </a:lnTo>
                  <a:lnTo>
                    <a:pt x="1215" y="602"/>
                  </a:lnTo>
                  <a:lnTo>
                    <a:pt x="1209" y="599"/>
                  </a:lnTo>
                  <a:lnTo>
                    <a:pt x="1201" y="599"/>
                  </a:lnTo>
                  <a:lnTo>
                    <a:pt x="1193" y="603"/>
                  </a:lnTo>
                  <a:lnTo>
                    <a:pt x="1185" y="606"/>
                  </a:lnTo>
                  <a:lnTo>
                    <a:pt x="1176" y="611"/>
                  </a:lnTo>
                  <a:lnTo>
                    <a:pt x="1168" y="614"/>
                  </a:lnTo>
                  <a:lnTo>
                    <a:pt x="1160" y="617"/>
                  </a:lnTo>
                  <a:lnTo>
                    <a:pt x="1138" y="620"/>
                  </a:lnTo>
                  <a:lnTo>
                    <a:pt x="1118" y="628"/>
                  </a:lnTo>
                  <a:lnTo>
                    <a:pt x="1099" y="639"/>
                  </a:lnTo>
                  <a:lnTo>
                    <a:pt x="1081" y="652"/>
                  </a:lnTo>
                  <a:lnTo>
                    <a:pt x="1065" y="667"/>
                  </a:lnTo>
                  <a:lnTo>
                    <a:pt x="1052" y="685"/>
                  </a:lnTo>
                  <a:lnTo>
                    <a:pt x="1039" y="702"/>
                  </a:lnTo>
                  <a:lnTo>
                    <a:pt x="1028" y="719"/>
                  </a:lnTo>
                  <a:lnTo>
                    <a:pt x="1028" y="710"/>
                  </a:lnTo>
                  <a:lnTo>
                    <a:pt x="1033" y="680"/>
                  </a:lnTo>
                  <a:lnTo>
                    <a:pt x="1042" y="646"/>
                  </a:lnTo>
                  <a:lnTo>
                    <a:pt x="1057" y="617"/>
                  </a:lnTo>
                  <a:lnTo>
                    <a:pt x="1034" y="608"/>
                  </a:lnTo>
                  <a:lnTo>
                    <a:pt x="1012" y="595"/>
                  </a:lnTo>
                  <a:lnTo>
                    <a:pt x="990" y="581"/>
                  </a:lnTo>
                  <a:lnTo>
                    <a:pt x="970" y="565"/>
                  </a:lnTo>
                  <a:lnTo>
                    <a:pt x="949" y="548"/>
                  </a:lnTo>
                  <a:lnTo>
                    <a:pt x="928" y="529"/>
                  </a:lnTo>
                  <a:lnTo>
                    <a:pt x="910" y="511"/>
                  </a:lnTo>
                  <a:lnTo>
                    <a:pt x="891" y="492"/>
                  </a:lnTo>
                  <a:lnTo>
                    <a:pt x="871" y="496"/>
                  </a:lnTo>
                  <a:lnTo>
                    <a:pt x="849" y="502"/>
                  </a:lnTo>
                  <a:lnTo>
                    <a:pt x="829" y="507"/>
                  </a:lnTo>
                  <a:lnTo>
                    <a:pt x="808" y="514"/>
                  </a:lnTo>
                  <a:lnTo>
                    <a:pt x="789" y="522"/>
                  </a:lnTo>
                  <a:lnTo>
                    <a:pt x="769" y="530"/>
                  </a:lnTo>
                  <a:lnTo>
                    <a:pt x="751" y="541"/>
                  </a:lnTo>
                  <a:lnTo>
                    <a:pt x="732" y="552"/>
                  </a:lnTo>
                  <a:lnTo>
                    <a:pt x="714" y="564"/>
                  </a:lnTo>
                  <a:lnTo>
                    <a:pt x="697" y="576"/>
                  </a:lnTo>
                  <a:lnTo>
                    <a:pt x="679" y="590"/>
                  </a:lnTo>
                  <a:lnTo>
                    <a:pt x="663" y="604"/>
                  </a:lnTo>
                  <a:lnTo>
                    <a:pt x="647" y="620"/>
                  </a:lnTo>
                  <a:lnTo>
                    <a:pt x="632" y="636"/>
                  </a:lnTo>
                  <a:lnTo>
                    <a:pt x="617" y="654"/>
                  </a:lnTo>
                  <a:lnTo>
                    <a:pt x="603" y="671"/>
                  </a:lnTo>
                  <a:lnTo>
                    <a:pt x="595" y="684"/>
                  </a:lnTo>
                  <a:lnTo>
                    <a:pt x="587" y="697"/>
                  </a:lnTo>
                  <a:lnTo>
                    <a:pt x="580" y="711"/>
                  </a:lnTo>
                  <a:lnTo>
                    <a:pt x="575" y="724"/>
                  </a:lnTo>
                  <a:lnTo>
                    <a:pt x="569" y="738"/>
                  </a:lnTo>
                  <a:lnTo>
                    <a:pt x="563" y="752"/>
                  </a:lnTo>
                  <a:lnTo>
                    <a:pt x="559" y="767"/>
                  </a:lnTo>
                  <a:lnTo>
                    <a:pt x="554" y="780"/>
                  </a:lnTo>
                  <a:lnTo>
                    <a:pt x="546" y="775"/>
                  </a:lnTo>
                  <a:lnTo>
                    <a:pt x="541" y="765"/>
                  </a:lnTo>
                  <a:lnTo>
                    <a:pt x="539" y="755"/>
                  </a:lnTo>
                  <a:lnTo>
                    <a:pt x="536" y="745"/>
                  </a:lnTo>
                  <a:lnTo>
                    <a:pt x="536" y="710"/>
                  </a:lnTo>
                  <a:lnTo>
                    <a:pt x="541" y="679"/>
                  </a:lnTo>
                  <a:lnTo>
                    <a:pt x="553" y="649"/>
                  </a:lnTo>
                  <a:lnTo>
                    <a:pt x="570" y="621"/>
                  </a:lnTo>
                  <a:lnTo>
                    <a:pt x="590" y="596"/>
                  </a:lnTo>
                  <a:lnTo>
                    <a:pt x="614" y="573"/>
                  </a:lnTo>
                  <a:lnTo>
                    <a:pt x="639" y="552"/>
                  </a:lnTo>
                  <a:lnTo>
                    <a:pt x="667" y="533"/>
                  </a:lnTo>
                  <a:lnTo>
                    <a:pt x="678" y="526"/>
                  </a:lnTo>
                  <a:lnTo>
                    <a:pt x="691" y="520"/>
                  </a:lnTo>
                  <a:lnTo>
                    <a:pt x="703" y="514"/>
                  </a:lnTo>
                  <a:lnTo>
                    <a:pt x="715" y="508"/>
                  </a:lnTo>
                  <a:lnTo>
                    <a:pt x="728" y="504"/>
                  </a:lnTo>
                  <a:lnTo>
                    <a:pt x="741" y="499"/>
                  </a:lnTo>
                  <a:lnTo>
                    <a:pt x="753" y="495"/>
                  </a:lnTo>
                  <a:lnTo>
                    <a:pt x="766" y="490"/>
                  </a:lnTo>
                  <a:lnTo>
                    <a:pt x="779" y="487"/>
                  </a:lnTo>
                  <a:lnTo>
                    <a:pt x="791" y="483"/>
                  </a:lnTo>
                  <a:lnTo>
                    <a:pt x="805" y="479"/>
                  </a:lnTo>
                  <a:lnTo>
                    <a:pt x="818" y="475"/>
                  </a:lnTo>
                  <a:lnTo>
                    <a:pt x="832" y="472"/>
                  </a:lnTo>
                  <a:lnTo>
                    <a:pt x="844" y="468"/>
                  </a:lnTo>
                  <a:lnTo>
                    <a:pt x="858" y="465"/>
                  </a:lnTo>
                  <a:lnTo>
                    <a:pt x="871" y="461"/>
                  </a:lnTo>
                  <a:lnTo>
                    <a:pt x="865" y="449"/>
                  </a:lnTo>
                  <a:lnTo>
                    <a:pt x="858" y="435"/>
                  </a:lnTo>
                  <a:lnTo>
                    <a:pt x="851" y="421"/>
                  </a:lnTo>
                  <a:lnTo>
                    <a:pt x="844" y="408"/>
                  </a:lnTo>
                  <a:lnTo>
                    <a:pt x="837" y="394"/>
                  </a:lnTo>
                  <a:lnTo>
                    <a:pt x="832" y="381"/>
                  </a:lnTo>
                  <a:lnTo>
                    <a:pt x="825" y="366"/>
                  </a:lnTo>
                  <a:lnTo>
                    <a:pt x="820" y="352"/>
                  </a:lnTo>
                  <a:lnTo>
                    <a:pt x="579" y="430"/>
                  </a:lnTo>
                  <a:lnTo>
                    <a:pt x="571" y="427"/>
                  </a:lnTo>
                  <a:lnTo>
                    <a:pt x="552" y="419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4"/>
                  </a:lnTo>
                  <a:lnTo>
                    <a:pt x="287" y="325"/>
                  </a:lnTo>
                  <a:lnTo>
                    <a:pt x="233" y="307"/>
                  </a:lnTo>
                  <a:lnTo>
                    <a:pt x="181" y="290"/>
                  </a:lnTo>
                  <a:lnTo>
                    <a:pt x="132" y="273"/>
                  </a:lnTo>
                  <a:lnTo>
                    <a:pt x="89" y="258"/>
                  </a:lnTo>
                  <a:lnTo>
                    <a:pt x="53" y="246"/>
                  </a:lnTo>
                  <a:lnTo>
                    <a:pt x="24" y="237"/>
                  </a:lnTo>
                  <a:lnTo>
                    <a:pt x="7" y="231"/>
                  </a:lnTo>
                  <a:lnTo>
                    <a:pt x="0" y="229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2" y="321"/>
                  </a:lnTo>
                  <a:lnTo>
                    <a:pt x="807" y="306"/>
                  </a:lnTo>
                  <a:lnTo>
                    <a:pt x="805" y="288"/>
                  </a:lnTo>
                  <a:lnTo>
                    <a:pt x="799" y="275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2" y="341"/>
                  </a:lnTo>
                  <a:lnTo>
                    <a:pt x="552" y="337"/>
                  </a:lnTo>
                  <a:lnTo>
                    <a:pt x="523" y="330"/>
                  </a:lnTo>
                  <a:lnTo>
                    <a:pt x="485" y="321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6"/>
                  </a:lnTo>
                  <a:lnTo>
                    <a:pt x="187" y="230"/>
                  </a:lnTo>
                  <a:lnTo>
                    <a:pt x="139" y="214"/>
                  </a:lnTo>
                  <a:lnTo>
                    <a:pt x="97" y="201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5"/>
                  </a:lnTo>
                  <a:lnTo>
                    <a:pt x="785" y="243"/>
                  </a:lnTo>
                  <a:lnTo>
                    <a:pt x="794" y="237"/>
                  </a:lnTo>
                  <a:lnTo>
                    <a:pt x="805" y="229"/>
                  </a:lnTo>
                  <a:lnTo>
                    <a:pt x="819" y="220"/>
                  </a:lnTo>
                  <a:lnTo>
                    <a:pt x="834" y="212"/>
                  </a:lnTo>
                  <a:lnTo>
                    <a:pt x="849" y="204"/>
                  </a:lnTo>
                  <a:lnTo>
                    <a:pt x="864" y="196"/>
                  </a:lnTo>
                  <a:lnTo>
                    <a:pt x="876" y="190"/>
                  </a:lnTo>
                  <a:lnTo>
                    <a:pt x="888" y="186"/>
                  </a:lnTo>
                  <a:lnTo>
                    <a:pt x="891" y="193"/>
                  </a:lnTo>
                  <a:lnTo>
                    <a:pt x="890" y="200"/>
                  </a:lnTo>
                  <a:lnTo>
                    <a:pt x="886" y="205"/>
                  </a:lnTo>
                  <a:lnTo>
                    <a:pt x="880" y="212"/>
                  </a:lnTo>
                  <a:lnTo>
                    <a:pt x="874" y="218"/>
                  </a:lnTo>
                  <a:lnTo>
                    <a:pt x="867" y="224"/>
                  </a:lnTo>
                  <a:lnTo>
                    <a:pt x="861" y="230"/>
                  </a:lnTo>
                  <a:lnTo>
                    <a:pt x="858" y="237"/>
                  </a:lnTo>
                  <a:lnTo>
                    <a:pt x="848" y="254"/>
                  </a:lnTo>
                  <a:lnTo>
                    <a:pt x="842" y="269"/>
                  </a:lnTo>
                  <a:lnTo>
                    <a:pt x="842" y="284"/>
                  </a:lnTo>
                  <a:lnTo>
                    <a:pt x="845" y="300"/>
                  </a:lnTo>
                  <a:lnTo>
                    <a:pt x="852" y="316"/>
                  </a:lnTo>
                  <a:lnTo>
                    <a:pt x="861" y="333"/>
                  </a:lnTo>
                  <a:lnTo>
                    <a:pt x="873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2" y="447"/>
                  </a:lnTo>
                  <a:lnTo>
                    <a:pt x="949" y="469"/>
                  </a:lnTo>
                  <a:lnTo>
                    <a:pt x="966" y="491"/>
                  </a:lnTo>
                  <a:lnTo>
                    <a:pt x="985" y="513"/>
                  </a:lnTo>
                  <a:lnTo>
                    <a:pt x="1005" y="533"/>
                  </a:lnTo>
                  <a:lnTo>
                    <a:pt x="1026" y="552"/>
                  </a:lnTo>
                  <a:lnTo>
                    <a:pt x="1040" y="558"/>
                  </a:lnTo>
                  <a:lnTo>
                    <a:pt x="1055" y="564"/>
                  </a:lnTo>
                  <a:lnTo>
                    <a:pt x="1069" y="568"/>
                  </a:lnTo>
                  <a:lnTo>
                    <a:pt x="1084" y="573"/>
                  </a:lnTo>
                  <a:lnTo>
                    <a:pt x="1100" y="575"/>
                  </a:lnTo>
                  <a:lnTo>
                    <a:pt x="1115" y="576"/>
                  </a:lnTo>
                  <a:lnTo>
                    <a:pt x="1131" y="575"/>
                  </a:lnTo>
                  <a:lnTo>
                    <a:pt x="1147" y="573"/>
                  </a:lnTo>
                  <a:lnTo>
                    <a:pt x="1169" y="561"/>
                  </a:lnTo>
                  <a:lnTo>
                    <a:pt x="1190" y="548"/>
                  </a:lnTo>
                  <a:lnTo>
                    <a:pt x="1209" y="533"/>
                  </a:lnTo>
                  <a:lnTo>
                    <a:pt x="1229" y="514"/>
                  </a:lnTo>
                  <a:lnTo>
                    <a:pt x="1246" y="496"/>
                  </a:lnTo>
                  <a:lnTo>
                    <a:pt x="1262" y="476"/>
                  </a:lnTo>
                  <a:lnTo>
                    <a:pt x="1276" y="454"/>
                  </a:lnTo>
                  <a:lnTo>
                    <a:pt x="1288" y="432"/>
                  </a:lnTo>
                  <a:lnTo>
                    <a:pt x="1422" y="34"/>
                  </a:lnTo>
                  <a:lnTo>
                    <a:pt x="1429" y="27"/>
                  </a:lnTo>
                  <a:lnTo>
                    <a:pt x="1437" y="19"/>
                  </a:lnTo>
                  <a:lnTo>
                    <a:pt x="1445" y="12"/>
                  </a:lnTo>
                  <a:lnTo>
                    <a:pt x="1453" y="6"/>
                  </a:lnTo>
                  <a:lnTo>
                    <a:pt x="1463" y="2"/>
                  </a:lnTo>
                  <a:lnTo>
                    <a:pt x="1473" y="0"/>
                  </a:lnTo>
                  <a:lnTo>
                    <a:pt x="1483" y="2"/>
                  </a:lnTo>
                  <a:lnTo>
                    <a:pt x="149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88" name="Freeform 140"/>
            <p:cNvSpPr>
              <a:spLocks/>
            </p:cNvSpPr>
            <p:nvPr/>
          </p:nvSpPr>
          <p:spPr bwMode="auto">
            <a:xfrm>
              <a:off x="3106" y="3227"/>
              <a:ext cx="361" cy="452"/>
            </a:xfrm>
            <a:custGeom>
              <a:avLst/>
              <a:gdLst>
                <a:gd name="T0" fmla="*/ 1 w 722"/>
                <a:gd name="T1" fmla="*/ 2 h 903"/>
                <a:gd name="T2" fmla="*/ 1 w 722"/>
                <a:gd name="T3" fmla="*/ 1 h 903"/>
                <a:gd name="T4" fmla="*/ 1 w 722"/>
                <a:gd name="T5" fmla="*/ 1 h 903"/>
                <a:gd name="T6" fmla="*/ 1 w 722"/>
                <a:gd name="T7" fmla="*/ 1 h 903"/>
                <a:gd name="T8" fmla="*/ 1 w 722"/>
                <a:gd name="T9" fmla="*/ 2 h 903"/>
                <a:gd name="T10" fmla="*/ 1 w 722"/>
                <a:gd name="T11" fmla="*/ 2 h 903"/>
                <a:gd name="T12" fmla="*/ 1 w 722"/>
                <a:gd name="T13" fmla="*/ 1 h 903"/>
                <a:gd name="T14" fmla="*/ 1 w 722"/>
                <a:gd name="T15" fmla="*/ 1 h 903"/>
                <a:gd name="T16" fmla="*/ 1 w 722"/>
                <a:gd name="T17" fmla="*/ 1 h 903"/>
                <a:gd name="T18" fmla="*/ 1 w 722"/>
                <a:gd name="T19" fmla="*/ 1 h 903"/>
                <a:gd name="T20" fmla="*/ 1 w 722"/>
                <a:gd name="T21" fmla="*/ 1 h 903"/>
                <a:gd name="T22" fmla="*/ 1 w 722"/>
                <a:gd name="T23" fmla="*/ 1 h 903"/>
                <a:gd name="T24" fmla="*/ 1 w 722"/>
                <a:gd name="T25" fmla="*/ 1 h 903"/>
                <a:gd name="T26" fmla="*/ 1 w 722"/>
                <a:gd name="T27" fmla="*/ 1 h 903"/>
                <a:gd name="T28" fmla="*/ 1 w 722"/>
                <a:gd name="T29" fmla="*/ 1 h 903"/>
                <a:gd name="T30" fmla="*/ 1 w 722"/>
                <a:gd name="T31" fmla="*/ 1 h 903"/>
                <a:gd name="T32" fmla="*/ 1 w 722"/>
                <a:gd name="T33" fmla="*/ 2 h 903"/>
                <a:gd name="T34" fmla="*/ 1 w 722"/>
                <a:gd name="T35" fmla="*/ 2 h 903"/>
                <a:gd name="T36" fmla="*/ 1 w 722"/>
                <a:gd name="T37" fmla="*/ 2 h 903"/>
                <a:gd name="T38" fmla="*/ 1 w 722"/>
                <a:gd name="T39" fmla="*/ 2 h 903"/>
                <a:gd name="T40" fmla="*/ 1 w 722"/>
                <a:gd name="T41" fmla="*/ 2 h 903"/>
                <a:gd name="T42" fmla="*/ 1 w 722"/>
                <a:gd name="T43" fmla="*/ 2 h 903"/>
                <a:gd name="T44" fmla="*/ 1 w 722"/>
                <a:gd name="T45" fmla="*/ 2 h 903"/>
                <a:gd name="T46" fmla="*/ 1 w 722"/>
                <a:gd name="T47" fmla="*/ 2 h 903"/>
                <a:gd name="T48" fmla="*/ 1 w 722"/>
                <a:gd name="T49" fmla="*/ 2 h 903"/>
                <a:gd name="T50" fmla="*/ 1 w 722"/>
                <a:gd name="T51" fmla="*/ 2 h 903"/>
                <a:gd name="T52" fmla="*/ 1 w 722"/>
                <a:gd name="T53" fmla="*/ 2 h 903"/>
                <a:gd name="T54" fmla="*/ 1 w 722"/>
                <a:gd name="T55" fmla="*/ 2 h 903"/>
                <a:gd name="T56" fmla="*/ 1 w 722"/>
                <a:gd name="T57" fmla="*/ 2 h 903"/>
                <a:gd name="T58" fmla="*/ 1 w 722"/>
                <a:gd name="T59" fmla="*/ 1 h 903"/>
                <a:gd name="T60" fmla="*/ 1 w 722"/>
                <a:gd name="T61" fmla="*/ 1 h 903"/>
                <a:gd name="T62" fmla="*/ 1 w 722"/>
                <a:gd name="T63" fmla="*/ 1 h 903"/>
                <a:gd name="T64" fmla="*/ 1 w 722"/>
                <a:gd name="T65" fmla="*/ 1 h 903"/>
                <a:gd name="T66" fmla="*/ 1 w 722"/>
                <a:gd name="T67" fmla="*/ 1 h 903"/>
                <a:gd name="T68" fmla="*/ 1 w 722"/>
                <a:gd name="T69" fmla="*/ 1 h 903"/>
                <a:gd name="T70" fmla="*/ 1 w 722"/>
                <a:gd name="T71" fmla="*/ 1 h 903"/>
                <a:gd name="T72" fmla="*/ 1 w 722"/>
                <a:gd name="T73" fmla="*/ 1 h 903"/>
                <a:gd name="T74" fmla="*/ 1 w 722"/>
                <a:gd name="T75" fmla="*/ 1 h 903"/>
                <a:gd name="T76" fmla="*/ 1 w 722"/>
                <a:gd name="T77" fmla="*/ 0 h 903"/>
                <a:gd name="T78" fmla="*/ 1 w 722"/>
                <a:gd name="T79" fmla="*/ 1 h 903"/>
                <a:gd name="T80" fmla="*/ 1 w 722"/>
                <a:gd name="T81" fmla="*/ 1 h 903"/>
                <a:gd name="T82" fmla="*/ 1 w 722"/>
                <a:gd name="T83" fmla="*/ 1 h 903"/>
                <a:gd name="T84" fmla="*/ 1 w 722"/>
                <a:gd name="T85" fmla="*/ 1 h 903"/>
                <a:gd name="T86" fmla="*/ 1 w 722"/>
                <a:gd name="T87" fmla="*/ 1 h 903"/>
                <a:gd name="T88" fmla="*/ 1 w 722"/>
                <a:gd name="T89" fmla="*/ 2 h 903"/>
                <a:gd name="T90" fmla="*/ 1 w 722"/>
                <a:gd name="T91" fmla="*/ 2 h 903"/>
                <a:gd name="T92" fmla="*/ 1 w 722"/>
                <a:gd name="T93" fmla="*/ 2 h 903"/>
                <a:gd name="T94" fmla="*/ 1 w 722"/>
                <a:gd name="T95" fmla="*/ 1 h 903"/>
                <a:gd name="T96" fmla="*/ 1 w 722"/>
                <a:gd name="T97" fmla="*/ 1 h 903"/>
                <a:gd name="T98" fmla="*/ 1 w 722"/>
                <a:gd name="T99" fmla="*/ 2 h 90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22"/>
                <a:gd name="T151" fmla="*/ 0 h 903"/>
                <a:gd name="T152" fmla="*/ 722 w 722"/>
                <a:gd name="T153" fmla="*/ 903 h 90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22" h="903">
                  <a:moveTo>
                    <a:pt x="356" y="903"/>
                  </a:moveTo>
                  <a:lnTo>
                    <a:pt x="328" y="903"/>
                  </a:lnTo>
                  <a:lnTo>
                    <a:pt x="332" y="878"/>
                  </a:lnTo>
                  <a:lnTo>
                    <a:pt x="341" y="809"/>
                  </a:lnTo>
                  <a:lnTo>
                    <a:pt x="354" y="710"/>
                  </a:lnTo>
                  <a:lnTo>
                    <a:pt x="371" y="593"/>
                  </a:lnTo>
                  <a:lnTo>
                    <a:pt x="389" y="474"/>
                  </a:lnTo>
                  <a:lnTo>
                    <a:pt x="409" y="362"/>
                  </a:lnTo>
                  <a:lnTo>
                    <a:pt x="428" y="272"/>
                  </a:lnTo>
                  <a:lnTo>
                    <a:pt x="446" y="215"/>
                  </a:lnTo>
                  <a:lnTo>
                    <a:pt x="464" y="207"/>
                  </a:lnTo>
                  <a:lnTo>
                    <a:pt x="485" y="199"/>
                  </a:lnTo>
                  <a:lnTo>
                    <a:pt x="507" y="194"/>
                  </a:lnTo>
                  <a:lnTo>
                    <a:pt x="529" y="189"/>
                  </a:lnTo>
                  <a:lnTo>
                    <a:pt x="551" y="188"/>
                  </a:lnTo>
                  <a:lnTo>
                    <a:pt x="574" y="189"/>
                  </a:lnTo>
                  <a:lnTo>
                    <a:pt x="594" y="194"/>
                  </a:lnTo>
                  <a:lnTo>
                    <a:pt x="615" y="203"/>
                  </a:lnTo>
                  <a:lnTo>
                    <a:pt x="559" y="561"/>
                  </a:lnTo>
                  <a:lnTo>
                    <a:pt x="575" y="555"/>
                  </a:lnTo>
                  <a:lnTo>
                    <a:pt x="592" y="547"/>
                  </a:lnTo>
                  <a:lnTo>
                    <a:pt x="609" y="538"/>
                  </a:lnTo>
                  <a:lnTo>
                    <a:pt x="628" y="527"/>
                  </a:lnTo>
                  <a:lnTo>
                    <a:pt x="644" y="513"/>
                  </a:lnTo>
                  <a:lnTo>
                    <a:pt x="658" y="499"/>
                  </a:lnTo>
                  <a:lnTo>
                    <a:pt x="669" y="483"/>
                  </a:lnTo>
                  <a:lnTo>
                    <a:pt x="676" y="467"/>
                  </a:lnTo>
                  <a:lnTo>
                    <a:pt x="679" y="431"/>
                  </a:lnTo>
                  <a:lnTo>
                    <a:pt x="688" y="348"/>
                  </a:lnTo>
                  <a:lnTo>
                    <a:pt x="696" y="258"/>
                  </a:lnTo>
                  <a:lnTo>
                    <a:pt x="699" y="197"/>
                  </a:lnTo>
                  <a:lnTo>
                    <a:pt x="698" y="180"/>
                  </a:lnTo>
                  <a:lnTo>
                    <a:pt x="696" y="160"/>
                  </a:lnTo>
                  <a:lnTo>
                    <a:pt x="691" y="139"/>
                  </a:lnTo>
                  <a:lnTo>
                    <a:pt x="685" y="119"/>
                  </a:lnTo>
                  <a:lnTo>
                    <a:pt x="677" y="98"/>
                  </a:lnTo>
                  <a:lnTo>
                    <a:pt x="667" y="77"/>
                  </a:lnTo>
                  <a:lnTo>
                    <a:pt x="653" y="60"/>
                  </a:lnTo>
                  <a:lnTo>
                    <a:pt x="637" y="44"/>
                  </a:lnTo>
                  <a:lnTo>
                    <a:pt x="609" y="38"/>
                  </a:lnTo>
                  <a:lnTo>
                    <a:pt x="580" y="33"/>
                  </a:lnTo>
                  <a:lnTo>
                    <a:pt x="553" y="31"/>
                  </a:lnTo>
                  <a:lnTo>
                    <a:pt x="525" y="30"/>
                  </a:lnTo>
                  <a:lnTo>
                    <a:pt x="498" y="30"/>
                  </a:lnTo>
                  <a:lnTo>
                    <a:pt x="470" y="31"/>
                  </a:lnTo>
                  <a:lnTo>
                    <a:pt x="441" y="35"/>
                  </a:lnTo>
                  <a:lnTo>
                    <a:pt x="415" y="38"/>
                  </a:lnTo>
                  <a:lnTo>
                    <a:pt x="387" y="44"/>
                  </a:lnTo>
                  <a:lnTo>
                    <a:pt x="360" y="50"/>
                  </a:lnTo>
                  <a:lnTo>
                    <a:pt x="333" y="58"/>
                  </a:lnTo>
                  <a:lnTo>
                    <a:pt x="307" y="66"/>
                  </a:lnTo>
                  <a:lnTo>
                    <a:pt x="281" y="75"/>
                  </a:lnTo>
                  <a:lnTo>
                    <a:pt x="256" y="84"/>
                  </a:lnTo>
                  <a:lnTo>
                    <a:pt x="230" y="94"/>
                  </a:lnTo>
                  <a:lnTo>
                    <a:pt x="206" y="106"/>
                  </a:lnTo>
                  <a:lnTo>
                    <a:pt x="170" y="126"/>
                  </a:lnTo>
                  <a:lnTo>
                    <a:pt x="143" y="146"/>
                  </a:lnTo>
                  <a:lnTo>
                    <a:pt x="123" y="167"/>
                  </a:lnTo>
                  <a:lnTo>
                    <a:pt x="109" y="189"/>
                  </a:lnTo>
                  <a:lnTo>
                    <a:pt x="99" y="211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5"/>
                  </a:lnTo>
                  <a:lnTo>
                    <a:pt x="45" y="465"/>
                  </a:lnTo>
                  <a:lnTo>
                    <a:pt x="46" y="491"/>
                  </a:lnTo>
                  <a:lnTo>
                    <a:pt x="48" y="516"/>
                  </a:lnTo>
                  <a:lnTo>
                    <a:pt x="52" y="541"/>
                  </a:lnTo>
                  <a:lnTo>
                    <a:pt x="56" y="566"/>
                  </a:lnTo>
                  <a:lnTo>
                    <a:pt x="64" y="588"/>
                  </a:lnTo>
                  <a:lnTo>
                    <a:pt x="76" y="608"/>
                  </a:lnTo>
                  <a:lnTo>
                    <a:pt x="91" y="627"/>
                  </a:lnTo>
                  <a:lnTo>
                    <a:pt x="111" y="641"/>
                  </a:lnTo>
                  <a:lnTo>
                    <a:pt x="128" y="647"/>
                  </a:lnTo>
                  <a:lnTo>
                    <a:pt x="144" y="653"/>
                  </a:lnTo>
                  <a:lnTo>
                    <a:pt x="160" y="658"/>
                  </a:lnTo>
                  <a:lnTo>
                    <a:pt x="174" y="661"/>
                  </a:lnTo>
                  <a:lnTo>
                    <a:pt x="188" y="665"/>
                  </a:lnTo>
                  <a:lnTo>
                    <a:pt x="202" y="667"/>
                  </a:lnTo>
                  <a:lnTo>
                    <a:pt x="214" y="668"/>
                  </a:lnTo>
                  <a:lnTo>
                    <a:pt x="227" y="668"/>
                  </a:lnTo>
                  <a:lnTo>
                    <a:pt x="238" y="668"/>
                  </a:lnTo>
                  <a:lnTo>
                    <a:pt x="251" y="668"/>
                  </a:lnTo>
                  <a:lnTo>
                    <a:pt x="263" y="667"/>
                  </a:lnTo>
                  <a:lnTo>
                    <a:pt x="275" y="665"/>
                  </a:lnTo>
                  <a:lnTo>
                    <a:pt x="288" y="662"/>
                  </a:lnTo>
                  <a:lnTo>
                    <a:pt x="301" y="659"/>
                  </a:lnTo>
                  <a:lnTo>
                    <a:pt x="314" y="656"/>
                  </a:lnTo>
                  <a:lnTo>
                    <a:pt x="329" y="652"/>
                  </a:lnTo>
                  <a:lnTo>
                    <a:pt x="333" y="657"/>
                  </a:lnTo>
                  <a:lnTo>
                    <a:pt x="333" y="664"/>
                  </a:lnTo>
                  <a:lnTo>
                    <a:pt x="331" y="672"/>
                  </a:lnTo>
                  <a:lnTo>
                    <a:pt x="329" y="677"/>
                  </a:lnTo>
                  <a:lnTo>
                    <a:pt x="316" y="682"/>
                  </a:lnTo>
                  <a:lnTo>
                    <a:pt x="302" y="686"/>
                  </a:lnTo>
                  <a:lnTo>
                    <a:pt x="289" y="690"/>
                  </a:lnTo>
                  <a:lnTo>
                    <a:pt x="276" y="692"/>
                  </a:lnTo>
                  <a:lnTo>
                    <a:pt x="264" y="695"/>
                  </a:lnTo>
                  <a:lnTo>
                    <a:pt x="251" y="697"/>
                  </a:lnTo>
                  <a:lnTo>
                    <a:pt x="238" y="699"/>
                  </a:lnTo>
                  <a:lnTo>
                    <a:pt x="226" y="699"/>
                  </a:lnTo>
                  <a:lnTo>
                    <a:pt x="213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6" y="698"/>
                  </a:lnTo>
                  <a:lnTo>
                    <a:pt x="164" y="696"/>
                  </a:lnTo>
                  <a:lnTo>
                    <a:pt x="150" y="694"/>
                  </a:lnTo>
                  <a:lnTo>
                    <a:pt x="137" y="690"/>
                  </a:lnTo>
                  <a:lnTo>
                    <a:pt x="123" y="687"/>
                  </a:lnTo>
                  <a:lnTo>
                    <a:pt x="106" y="680"/>
                  </a:lnTo>
                  <a:lnTo>
                    <a:pt x="88" y="672"/>
                  </a:lnTo>
                  <a:lnTo>
                    <a:pt x="71" y="661"/>
                  </a:lnTo>
                  <a:lnTo>
                    <a:pt x="55" y="650"/>
                  </a:lnTo>
                  <a:lnTo>
                    <a:pt x="40" y="636"/>
                  </a:lnTo>
                  <a:lnTo>
                    <a:pt x="28" y="621"/>
                  </a:lnTo>
                  <a:lnTo>
                    <a:pt x="18" y="605"/>
                  </a:lnTo>
                  <a:lnTo>
                    <a:pt x="10" y="586"/>
                  </a:lnTo>
                  <a:lnTo>
                    <a:pt x="2" y="531"/>
                  </a:lnTo>
                  <a:lnTo>
                    <a:pt x="0" y="476"/>
                  </a:lnTo>
                  <a:lnTo>
                    <a:pt x="1" y="421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2" y="157"/>
                  </a:lnTo>
                  <a:lnTo>
                    <a:pt x="71" y="142"/>
                  </a:lnTo>
                  <a:lnTo>
                    <a:pt x="81" y="129"/>
                  </a:lnTo>
                  <a:lnTo>
                    <a:pt x="90" y="118"/>
                  </a:lnTo>
                  <a:lnTo>
                    <a:pt x="99" y="107"/>
                  </a:lnTo>
                  <a:lnTo>
                    <a:pt x="109" y="99"/>
                  </a:lnTo>
                  <a:lnTo>
                    <a:pt x="120" y="91"/>
                  </a:lnTo>
                  <a:lnTo>
                    <a:pt x="131" y="84"/>
                  </a:lnTo>
                  <a:lnTo>
                    <a:pt x="143" y="78"/>
                  </a:lnTo>
                  <a:lnTo>
                    <a:pt x="155" y="73"/>
                  </a:lnTo>
                  <a:lnTo>
                    <a:pt x="169" y="68"/>
                  </a:lnTo>
                  <a:lnTo>
                    <a:pt x="183" y="63"/>
                  </a:lnTo>
                  <a:lnTo>
                    <a:pt x="199" y="59"/>
                  </a:lnTo>
                  <a:lnTo>
                    <a:pt x="215" y="54"/>
                  </a:lnTo>
                  <a:lnTo>
                    <a:pt x="233" y="50"/>
                  </a:lnTo>
                  <a:lnTo>
                    <a:pt x="252" y="45"/>
                  </a:lnTo>
                  <a:lnTo>
                    <a:pt x="273" y="39"/>
                  </a:lnTo>
                  <a:lnTo>
                    <a:pt x="275" y="39"/>
                  </a:lnTo>
                  <a:lnTo>
                    <a:pt x="281" y="38"/>
                  </a:lnTo>
                  <a:lnTo>
                    <a:pt x="290" y="36"/>
                  </a:lnTo>
                  <a:lnTo>
                    <a:pt x="303" y="33"/>
                  </a:lnTo>
                  <a:lnTo>
                    <a:pt x="319" y="30"/>
                  </a:lnTo>
                  <a:lnTo>
                    <a:pt x="336" y="26"/>
                  </a:lnTo>
                  <a:lnTo>
                    <a:pt x="355" y="23"/>
                  </a:lnTo>
                  <a:lnTo>
                    <a:pt x="375" y="20"/>
                  </a:lnTo>
                  <a:lnTo>
                    <a:pt x="397" y="16"/>
                  </a:lnTo>
                  <a:lnTo>
                    <a:pt x="418" y="13"/>
                  </a:lnTo>
                  <a:lnTo>
                    <a:pt x="440" y="9"/>
                  </a:lnTo>
                  <a:lnTo>
                    <a:pt x="461" y="6"/>
                  </a:lnTo>
                  <a:lnTo>
                    <a:pt x="481" y="3"/>
                  </a:lnTo>
                  <a:lnTo>
                    <a:pt x="500" y="1"/>
                  </a:lnTo>
                  <a:lnTo>
                    <a:pt x="516" y="0"/>
                  </a:lnTo>
                  <a:lnTo>
                    <a:pt x="531" y="0"/>
                  </a:lnTo>
                  <a:lnTo>
                    <a:pt x="556" y="0"/>
                  </a:lnTo>
                  <a:lnTo>
                    <a:pt x="582" y="2"/>
                  </a:lnTo>
                  <a:lnTo>
                    <a:pt x="606" y="7"/>
                  </a:lnTo>
                  <a:lnTo>
                    <a:pt x="629" y="13"/>
                  </a:lnTo>
                  <a:lnTo>
                    <a:pt x="650" y="22"/>
                  </a:lnTo>
                  <a:lnTo>
                    <a:pt x="668" y="33"/>
                  </a:lnTo>
                  <a:lnTo>
                    <a:pt x="685" y="50"/>
                  </a:lnTo>
                  <a:lnTo>
                    <a:pt x="699" y="69"/>
                  </a:lnTo>
                  <a:lnTo>
                    <a:pt x="711" y="98"/>
                  </a:lnTo>
                  <a:lnTo>
                    <a:pt x="718" y="131"/>
                  </a:lnTo>
                  <a:lnTo>
                    <a:pt x="721" y="169"/>
                  </a:lnTo>
                  <a:lnTo>
                    <a:pt x="722" y="209"/>
                  </a:lnTo>
                  <a:lnTo>
                    <a:pt x="722" y="249"/>
                  </a:lnTo>
                  <a:lnTo>
                    <a:pt x="720" y="289"/>
                  </a:lnTo>
                  <a:lnTo>
                    <a:pt x="719" y="327"/>
                  </a:lnTo>
                  <a:lnTo>
                    <a:pt x="719" y="362"/>
                  </a:lnTo>
                  <a:lnTo>
                    <a:pt x="716" y="391"/>
                  </a:lnTo>
                  <a:lnTo>
                    <a:pt x="715" y="417"/>
                  </a:lnTo>
                  <a:lnTo>
                    <a:pt x="713" y="445"/>
                  </a:lnTo>
                  <a:lnTo>
                    <a:pt x="708" y="470"/>
                  </a:lnTo>
                  <a:lnTo>
                    <a:pt x="700" y="494"/>
                  </a:lnTo>
                  <a:lnTo>
                    <a:pt x="689" y="516"/>
                  </a:lnTo>
                  <a:lnTo>
                    <a:pt x="673" y="537"/>
                  </a:lnTo>
                  <a:lnTo>
                    <a:pt x="650" y="555"/>
                  </a:lnTo>
                  <a:lnTo>
                    <a:pt x="638" y="562"/>
                  </a:lnTo>
                  <a:lnTo>
                    <a:pt x="625" y="570"/>
                  </a:lnTo>
                  <a:lnTo>
                    <a:pt x="614" y="577"/>
                  </a:lnTo>
                  <a:lnTo>
                    <a:pt x="602" y="584"/>
                  </a:lnTo>
                  <a:lnTo>
                    <a:pt x="590" y="592"/>
                  </a:lnTo>
                  <a:lnTo>
                    <a:pt x="578" y="598"/>
                  </a:lnTo>
                  <a:lnTo>
                    <a:pt x="565" y="604"/>
                  </a:lnTo>
                  <a:lnTo>
                    <a:pt x="553" y="609"/>
                  </a:lnTo>
                  <a:lnTo>
                    <a:pt x="503" y="903"/>
                  </a:lnTo>
                  <a:lnTo>
                    <a:pt x="478" y="903"/>
                  </a:lnTo>
                  <a:lnTo>
                    <a:pt x="589" y="215"/>
                  </a:lnTo>
                  <a:lnTo>
                    <a:pt x="577" y="213"/>
                  </a:lnTo>
                  <a:lnTo>
                    <a:pt x="561" y="213"/>
                  </a:lnTo>
                  <a:lnTo>
                    <a:pt x="542" y="215"/>
                  </a:lnTo>
                  <a:lnTo>
                    <a:pt x="522" y="219"/>
                  </a:lnTo>
                  <a:lnTo>
                    <a:pt x="500" y="225"/>
                  </a:lnTo>
                  <a:lnTo>
                    <a:pt x="481" y="230"/>
                  </a:lnTo>
                  <a:lnTo>
                    <a:pt x="465" y="235"/>
                  </a:lnTo>
                  <a:lnTo>
                    <a:pt x="454" y="241"/>
                  </a:lnTo>
                  <a:lnTo>
                    <a:pt x="356" y="9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89" name="Freeform 141"/>
            <p:cNvSpPr>
              <a:spLocks/>
            </p:cNvSpPr>
            <p:nvPr/>
          </p:nvSpPr>
          <p:spPr bwMode="auto">
            <a:xfrm>
              <a:off x="3162" y="3260"/>
              <a:ext cx="214" cy="263"/>
            </a:xfrm>
            <a:custGeom>
              <a:avLst/>
              <a:gdLst>
                <a:gd name="T0" fmla="*/ 1 w 428"/>
                <a:gd name="T1" fmla="*/ 1 h 526"/>
                <a:gd name="T2" fmla="*/ 1 w 428"/>
                <a:gd name="T3" fmla="*/ 1 h 526"/>
                <a:gd name="T4" fmla="*/ 1 w 428"/>
                <a:gd name="T5" fmla="*/ 1 h 526"/>
                <a:gd name="T6" fmla="*/ 1 w 428"/>
                <a:gd name="T7" fmla="*/ 1 h 526"/>
                <a:gd name="T8" fmla="*/ 1 w 428"/>
                <a:gd name="T9" fmla="*/ 1 h 526"/>
                <a:gd name="T10" fmla="*/ 1 w 428"/>
                <a:gd name="T11" fmla="*/ 1 h 526"/>
                <a:gd name="T12" fmla="*/ 1 w 428"/>
                <a:gd name="T13" fmla="*/ 1 h 526"/>
                <a:gd name="T14" fmla="*/ 1 w 428"/>
                <a:gd name="T15" fmla="*/ 1 h 526"/>
                <a:gd name="T16" fmla="*/ 1 w 428"/>
                <a:gd name="T17" fmla="*/ 1 h 526"/>
                <a:gd name="T18" fmla="*/ 1 w 428"/>
                <a:gd name="T19" fmla="*/ 1 h 526"/>
                <a:gd name="T20" fmla="*/ 1 w 428"/>
                <a:gd name="T21" fmla="*/ 1 h 526"/>
                <a:gd name="T22" fmla="*/ 1 w 428"/>
                <a:gd name="T23" fmla="*/ 1 h 526"/>
                <a:gd name="T24" fmla="*/ 1 w 428"/>
                <a:gd name="T25" fmla="*/ 1 h 526"/>
                <a:gd name="T26" fmla="*/ 1 w 428"/>
                <a:gd name="T27" fmla="*/ 1 h 526"/>
                <a:gd name="T28" fmla="*/ 1 w 428"/>
                <a:gd name="T29" fmla="*/ 1 h 526"/>
                <a:gd name="T30" fmla="*/ 1 w 428"/>
                <a:gd name="T31" fmla="*/ 1 h 526"/>
                <a:gd name="T32" fmla="*/ 1 w 428"/>
                <a:gd name="T33" fmla="*/ 1 h 526"/>
                <a:gd name="T34" fmla="*/ 0 w 428"/>
                <a:gd name="T35" fmla="*/ 1 h 526"/>
                <a:gd name="T36" fmla="*/ 1 w 428"/>
                <a:gd name="T37" fmla="*/ 1 h 526"/>
                <a:gd name="T38" fmla="*/ 1 w 428"/>
                <a:gd name="T39" fmla="*/ 1 h 526"/>
                <a:gd name="T40" fmla="*/ 1 w 428"/>
                <a:gd name="T41" fmla="*/ 1 h 526"/>
                <a:gd name="T42" fmla="*/ 1 w 428"/>
                <a:gd name="T43" fmla="*/ 1 h 526"/>
                <a:gd name="T44" fmla="*/ 1 w 428"/>
                <a:gd name="T45" fmla="*/ 1 h 526"/>
                <a:gd name="T46" fmla="*/ 1 w 428"/>
                <a:gd name="T47" fmla="*/ 1 h 526"/>
                <a:gd name="T48" fmla="*/ 1 w 428"/>
                <a:gd name="T49" fmla="*/ 1 h 526"/>
                <a:gd name="T50" fmla="*/ 1 w 428"/>
                <a:gd name="T51" fmla="*/ 1 h 526"/>
                <a:gd name="T52" fmla="*/ 1 w 428"/>
                <a:gd name="T53" fmla="*/ 1 h 526"/>
                <a:gd name="T54" fmla="*/ 1 w 428"/>
                <a:gd name="T55" fmla="*/ 1 h 526"/>
                <a:gd name="T56" fmla="*/ 1 w 428"/>
                <a:gd name="T57" fmla="*/ 1 h 526"/>
                <a:gd name="T58" fmla="*/ 1 w 428"/>
                <a:gd name="T59" fmla="*/ 1 h 526"/>
                <a:gd name="T60" fmla="*/ 1 w 428"/>
                <a:gd name="T61" fmla="*/ 1 h 526"/>
                <a:gd name="T62" fmla="*/ 1 w 428"/>
                <a:gd name="T63" fmla="*/ 1 h 526"/>
                <a:gd name="T64" fmla="*/ 1 w 428"/>
                <a:gd name="T65" fmla="*/ 0 h 5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8"/>
                <a:gd name="T100" fmla="*/ 0 h 526"/>
                <a:gd name="T101" fmla="*/ 428 w 428"/>
                <a:gd name="T102" fmla="*/ 526 h 5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8" h="526">
                  <a:moveTo>
                    <a:pt x="428" y="0"/>
                  </a:moveTo>
                  <a:lnTo>
                    <a:pt x="407" y="5"/>
                  </a:lnTo>
                  <a:lnTo>
                    <a:pt x="388" y="11"/>
                  </a:lnTo>
                  <a:lnTo>
                    <a:pt x="368" y="17"/>
                  </a:lnTo>
                  <a:lnTo>
                    <a:pt x="349" y="23"/>
                  </a:lnTo>
                  <a:lnTo>
                    <a:pt x="330" y="28"/>
                  </a:lnTo>
                  <a:lnTo>
                    <a:pt x="312" y="34"/>
                  </a:lnTo>
                  <a:lnTo>
                    <a:pt x="295" y="41"/>
                  </a:lnTo>
                  <a:lnTo>
                    <a:pt x="276" y="47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5" y="65"/>
                  </a:lnTo>
                  <a:lnTo>
                    <a:pt x="208" y="71"/>
                  </a:lnTo>
                  <a:lnTo>
                    <a:pt x="191" y="78"/>
                  </a:lnTo>
                  <a:lnTo>
                    <a:pt x="175" y="84"/>
                  </a:lnTo>
                  <a:lnTo>
                    <a:pt x="157" y="91"/>
                  </a:lnTo>
                  <a:lnTo>
                    <a:pt x="141" y="96"/>
                  </a:lnTo>
                  <a:lnTo>
                    <a:pt x="115" y="116"/>
                  </a:lnTo>
                  <a:lnTo>
                    <a:pt x="94" y="140"/>
                  </a:lnTo>
                  <a:lnTo>
                    <a:pt x="78" y="167"/>
                  </a:lnTo>
                  <a:lnTo>
                    <a:pt x="66" y="197"/>
                  </a:lnTo>
                  <a:lnTo>
                    <a:pt x="57" y="228"/>
                  </a:lnTo>
                  <a:lnTo>
                    <a:pt x="50" y="260"/>
                  </a:lnTo>
                  <a:lnTo>
                    <a:pt x="45" y="292"/>
                  </a:lnTo>
                  <a:lnTo>
                    <a:pt x="39" y="323"/>
                  </a:lnTo>
                  <a:lnTo>
                    <a:pt x="35" y="525"/>
                  </a:lnTo>
                  <a:lnTo>
                    <a:pt x="32" y="526"/>
                  </a:lnTo>
                  <a:lnTo>
                    <a:pt x="27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5" y="520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2"/>
                  </a:lnTo>
                  <a:lnTo>
                    <a:pt x="2" y="358"/>
                  </a:lnTo>
                  <a:lnTo>
                    <a:pt x="7" y="306"/>
                  </a:lnTo>
                  <a:lnTo>
                    <a:pt x="16" y="254"/>
                  </a:lnTo>
                  <a:lnTo>
                    <a:pt x="30" y="205"/>
                  </a:lnTo>
                  <a:lnTo>
                    <a:pt x="49" y="159"/>
                  </a:lnTo>
                  <a:lnTo>
                    <a:pt x="76" y="115"/>
                  </a:lnTo>
                  <a:lnTo>
                    <a:pt x="92" y="105"/>
                  </a:lnTo>
                  <a:lnTo>
                    <a:pt x="109" y="94"/>
                  </a:lnTo>
                  <a:lnTo>
                    <a:pt x="126" y="85"/>
                  </a:lnTo>
                  <a:lnTo>
                    <a:pt x="144" y="77"/>
                  </a:lnTo>
                  <a:lnTo>
                    <a:pt x="161" y="69"/>
                  </a:lnTo>
                  <a:lnTo>
                    <a:pt x="179" y="61"/>
                  </a:lnTo>
                  <a:lnTo>
                    <a:pt x="198" y="54"/>
                  </a:lnTo>
                  <a:lnTo>
                    <a:pt x="216" y="48"/>
                  </a:lnTo>
                  <a:lnTo>
                    <a:pt x="235" y="41"/>
                  </a:lnTo>
                  <a:lnTo>
                    <a:pt x="253" y="37"/>
                  </a:lnTo>
                  <a:lnTo>
                    <a:pt x="272" y="31"/>
                  </a:lnTo>
                  <a:lnTo>
                    <a:pt x="291" y="25"/>
                  </a:lnTo>
                  <a:lnTo>
                    <a:pt x="310" y="20"/>
                  </a:lnTo>
                  <a:lnTo>
                    <a:pt x="329" y="16"/>
                  </a:lnTo>
                  <a:lnTo>
                    <a:pt x="348" y="11"/>
                  </a:lnTo>
                  <a:lnTo>
                    <a:pt x="367" y="7"/>
                  </a:lnTo>
                  <a:lnTo>
                    <a:pt x="375" y="5"/>
                  </a:lnTo>
                  <a:lnTo>
                    <a:pt x="382" y="4"/>
                  </a:lnTo>
                  <a:lnTo>
                    <a:pt x="390" y="3"/>
                  </a:lnTo>
                  <a:lnTo>
                    <a:pt x="398" y="3"/>
                  </a:lnTo>
                  <a:lnTo>
                    <a:pt x="405" y="2"/>
                  </a:lnTo>
                  <a:lnTo>
                    <a:pt x="413" y="1"/>
                  </a:lnTo>
                  <a:lnTo>
                    <a:pt x="420" y="1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90" name="Freeform 142"/>
            <p:cNvSpPr>
              <a:spLocks/>
            </p:cNvSpPr>
            <p:nvPr/>
          </p:nvSpPr>
          <p:spPr bwMode="auto">
            <a:xfrm>
              <a:off x="3293" y="3347"/>
              <a:ext cx="64" cy="331"/>
            </a:xfrm>
            <a:custGeom>
              <a:avLst/>
              <a:gdLst>
                <a:gd name="T0" fmla="*/ 0 w 128"/>
                <a:gd name="T1" fmla="*/ 2 h 661"/>
                <a:gd name="T2" fmla="*/ 1 w 128"/>
                <a:gd name="T3" fmla="*/ 1 h 661"/>
                <a:gd name="T4" fmla="*/ 1 w 128"/>
                <a:gd name="T5" fmla="*/ 1 h 661"/>
                <a:gd name="T6" fmla="*/ 1 w 128"/>
                <a:gd name="T7" fmla="*/ 1 h 661"/>
                <a:gd name="T8" fmla="*/ 1 w 128"/>
                <a:gd name="T9" fmla="*/ 0 h 661"/>
                <a:gd name="T10" fmla="*/ 1 w 128"/>
                <a:gd name="T11" fmla="*/ 0 h 661"/>
                <a:gd name="T12" fmla="*/ 1 w 128"/>
                <a:gd name="T13" fmla="*/ 0 h 661"/>
                <a:gd name="T14" fmla="*/ 1 w 128"/>
                <a:gd name="T15" fmla="*/ 1 h 661"/>
                <a:gd name="T16" fmla="*/ 1 w 128"/>
                <a:gd name="T17" fmla="*/ 2 h 661"/>
                <a:gd name="T18" fmla="*/ 0 w 128"/>
                <a:gd name="T19" fmla="*/ 2 h 6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8"/>
                <a:gd name="T31" fmla="*/ 0 h 661"/>
                <a:gd name="T32" fmla="*/ 128 w 128"/>
                <a:gd name="T33" fmla="*/ 661 h 6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8" h="661">
                  <a:moveTo>
                    <a:pt x="0" y="661"/>
                  </a:moveTo>
                  <a:lnTo>
                    <a:pt x="74" y="215"/>
                  </a:lnTo>
                  <a:lnTo>
                    <a:pt x="113" y="6"/>
                  </a:lnTo>
                  <a:lnTo>
                    <a:pt x="114" y="1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28" y="0"/>
                  </a:lnTo>
                  <a:lnTo>
                    <a:pt x="92" y="222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91" name="Freeform 143"/>
            <p:cNvSpPr>
              <a:spLocks/>
            </p:cNvSpPr>
            <p:nvPr/>
          </p:nvSpPr>
          <p:spPr bwMode="auto">
            <a:xfrm>
              <a:off x="2649" y="2775"/>
              <a:ext cx="44" cy="198"/>
            </a:xfrm>
            <a:custGeom>
              <a:avLst/>
              <a:gdLst>
                <a:gd name="T0" fmla="*/ 1 w 88"/>
                <a:gd name="T1" fmla="*/ 1 h 395"/>
                <a:gd name="T2" fmla="*/ 1 w 88"/>
                <a:gd name="T3" fmla="*/ 0 h 395"/>
                <a:gd name="T4" fmla="*/ 0 w 88"/>
                <a:gd name="T5" fmla="*/ 1 h 395"/>
                <a:gd name="T6" fmla="*/ 1 w 88"/>
                <a:gd name="T7" fmla="*/ 1 h 395"/>
                <a:gd name="T8" fmla="*/ 1 w 88"/>
                <a:gd name="T9" fmla="*/ 1 h 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395"/>
                <a:gd name="T17" fmla="*/ 88 w 88"/>
                <a:gd name="T18" fmla="*/ 395 h 3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395">
                  <a:moveTo>
                    <a:pt x="88" y="394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8" y="394"/>
                  </a:lnTo>
                  <a:close/>
                </a:path>
              </a:pathLst>
            </a:custGeom>
            <a:solidFill>
              <a:srgbClr val="9E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92" name="Freeform 144"/>
            <p:cNvSpPr>
              <a:spLocks/>
            </p:cNvSpPr>
            <p:nvPr/>
          </p:nvSpPr>
          <p:spPr bwMode="auto">
            <a:xfrm>
              <a:off x="2705" y="2698"/>
              <a:ext cx="45" cy="273"/>
            </a:xfrm>
            <a:custGeom>
              <a:avLst/>
              <a:gdLst>
                <a:gd name="T0" fmla="*/ 1 w 90"/>
                <a:gd name="T1" fmla="*/ 2 h 545"/>
                <a:gd name="T2" fmla="*/ 1 w 90"/>
                <a:gd name="T3" fmla="*/ 0 h 545"/>
                <a:gd name="T4" fmla="*/ 0 w 90"/>
                <a:gd name="T5" fmla="*/ 1 h 545"/>
                <a:gd name="T6" fmla="*/ 1 w 90"/>
                <a:gd name="T7" fmla="*/ 2 h 545"/>
                <a:gd name="T8" fmla="*/ 1 w 90"/>
                <a:gd name="T9" fmla="*/ 2 h 5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545"/>
                <a:gd name="T17" fmla="*/ 90 w 90"/>
                <a:gd name="T18" fmla="*/ 545 h 5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545">
                  <a:moveTo>
                    <a:pt x="90" y="543"/>
                  </a:moveTo>
                  <a:lnTo>
                    <a:pt x="80" y="0"/>
                  </a:lnTo>
                  <a:lnTo>
                    <a:pt x="0" y="2"/>
                  </a:lnTo>
                  <a:lnTo>
                    <a:pt x="9" y="545"/>
                  </a:lnTo>
                  <a:lnTo>
                    <a:pt x="90" y="543"/>
                  </a:lnTo>
                  <a:close/>
                </a:path>
              </a:pathLst>
            </a:custGeom>
            <a:solidFill>
              <a:srgbClr val="9E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393" name="Freeform 145"/>
            <p:cNvSpPr>
              <a:spLocks/>
            </p:cNvSpPr>
            <p:nvPr/>
          </p:nvSpPr>
          <p:spPr bwMode="auto">
            <a:xfrm>
              <a:off x="2760" y="2743"/>
              <a:ext cx="45" cy="225"/>
            </a:xfrm>
            <a:custGeom>
              <a:avLst/>
              <a:gdLst>
                <a:gd name="T0" fmla="*/ 1 w 90"/>
                <a:gd name="T1" fmla="*/ 1 h 450"/>
                <a:gd name="T2" fmla="*/ 1 w 90"/>
                <a:gd name="T3" fmla="*/ 0 h 450"/>
                <a:gd name="T4" fmla="*/ 0 w 90"/>
                <a:gd name="T5" fmla="*/ 1 h 450"/>
                <a:gd name="T6" fmla="*/ 1 w 90"/>
                <a:gd name="T7" fmla="*/ 1 h 450"/>
                <a:gd name="T8" fmla="*/ 1 w 90"/>
                <a:gd name="T9" fmla="*/ 1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450"/>
                <a:gd name="T17" fmla="*/ 90 w 90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450">
                  <a:moveTo>
                    <a:pt x="90" y="448"/>
                  </a:moveTo>
                  <a:lnTo>
                    <a:pt x="79" y="0"/>
                  </a:lnTo>
                  <a:lnTo>
                    <a:pt x="0" y="3"/>
                  </a:lnTo>
                  <a:lnTo>
                    <a:pt x="9" y="450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</p:grpSp>
      <p:sp>
        <p:nvSpPr>
          <p:cNvPr id="394" name="Freeform 146"/>
          <p:cNvSpPr>
            <a:spLocks/>
          </p:cNvSpPr>
          <p:nvPr/>
        </p:nvSpPr>
        <p:spPr bwMode="auto">
          <a:xfrm>
            <a:off x="2900369" y="2365375"/>
            <a:ext cx="1389063" cy="762000"/>
          </a:xfrm>
          <a:custGeom>
            <a:avLst/>
            <a:gdLst>
              <a:gd name="T0" fmla="*/ 2147483647 w 875"/>
              <a:gd name="T1" fmla="*/ 0 h 480"/>
              <a:gd name="T2" fmla="*/ 2147483647 w 875"/>
              <a:gd name="T3" fmla="*/ 2147483647 h 480"/>
              <a:gd name="T4" fmla="*/ 2147483647 w 875"/>
              <a:gd name="T5" fmla="*/ 2147483647 h 480"/>
              <a:gd name="T6" fmla="*/ 0 w 875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875"/>
              <a:gd name="T13" fmla="*/ 0 h 480"/>
              <a:gd name="T14" fmla="*/ 875 w 875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75" h="480">
                <a:moveTo>
                  <a:pt x="875" y="0"/>
                </a:moveTo>
                <a:cubicBezTo>
                  <a:pt x="799" y="18"/>
                  <a:pt x="527" y="37"/>
                  <a:pt x="420" y="107"/>
                </a:cubicBezTo>
                <a:cubicBezTo>
                  <a:pt x="313" y="177"/>
                  <a:pt x="305" y="358"/>
                  <a:pt x="235" y="419"/>
                </a:cubicBezTo>
                <a:cubicBezTo>
                  <a:pt x="165" y="480"/>
                  <a:pt x="49" y="464"/>
                  <a:pt x="0" y="47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b="1"/>
          </a:p>
        </p:txBody>
      </p:sp>
      <p:sp>
        <p:nvSpPr>
          <p:cNvPr id="395" name="Freeform 147"/>
          <p:cNvSpPr>
            <a:spLocks/>
          </p:cNvSpPr>
          <p:nvPr/>
        </p:nvSpPr>
        <p:spPr bwMode="auto">
          <a:xfrm>
            <a:off x="1738319" y="1951037"/>
            <a:ext cx="2551113" cy="428625"/>
          </a:xfrm>
          <a:custGeom>
            <a:avLst/>
            <a:gdLst>
              <a:gd name="T0" fmla="*/ 2147483647 w 1607"/>
              <a:gd name="T1" fmla="*/ 2147483647 h 270"/>
              <a:gd name="T2" fmla="*/ 2147483647 w 1607"/>
              <a:gd name="T3" fmla="*/ 2147483647 h 270"/>
              <a:gd name="T4" fmla="*/ 2147483647 w 1607"/>
              <a:gd name="T5" fmla="*/ 2147483647 h 270"/>
              <a:gd name="T6" fmla="*/ 2147483647 w 1607"/>
              <a:gd name="T7" fmla="*/ 2147483647 h 270"/>
              <a:gd name="T8" fmla="*/ 0 w 1607"/>
              <a:gd name="T9" fmla="*/ 2147483647 h 2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07"/>
              <a:gd name="T16" fmla="*/ 0 h 270"/>
              <a:gd name="T17" fmla="*/ 1607 w 1607"/>
              <a:gd name="T18" fmla="*/ 270 h 2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07" h="270">
                <a:moveTo>
                  <a:pt x="1607" y="183"/>
                </a:moveTo>
                <a:cubicBezTo>
                  <a:pt x="1405" y="110"/>
                  <a:pt x="1204" y="38"/>
                  <a:pt x="1031" y="19"/>
                </a:cubicBezTo>
                <a:cubicBezTo>
                  <a:pt x="858" y="0"/>
                  <a:pt x="700" y="30"/>
                  <a:pt x="569" y="69"/>
                </a:cubicBezTo>
                <a:cubicBezTo>
                  <a:pt x="438" y="108"/>
                  <a:pt x="337" y="238"/>
                  <a:pt x="242" y="254"/>
                </a:cubicBezTo>
                <a:cubicBezTo>
                  <a:pt x="147" y="270"/>
                  <a:pt x="73" y="219"/>
                  <a:pt x="0" y="16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b="1"/>
          </a:p>
        </p:txBody>
      </p:sp>
      <p:sp>
        <p:nvSpPr>
          <p:cNvPr id="396" name="Freeform 148"/>
          <p:cNvSpPr>
            <a:spLocks/>
          </p:cNvSpPr>
          <p:nvPr/>
        </p:nvSpPr>
        <p:spPr bwMode="auto">
          <a:xfrm>
            <a:off x="4943482" y="2354262"/>
            <a:ext cx="1196975" cy="846138"/>
          </a:xfrm>
          <a:custGeom>
            <a:avLst/>
            <a:gdLst>
              <a:gd name="T0" fmla="*/ 0 w 754"/>
              <a:gd name="T1" fmla="*/ 0 h 533"/>
              <a:gd name="T2" fmla="*/ 2147483647 w 754"/>
              <a:gd name="T3" fmla="*/ 2147483647 h 533"/>
              <a:gd name="T4" fmla="*/ 2147483647 w 754"/>
              <a:gd name="T5" fmla="*/ 2147483647 h 533"/>
              <a:gd name="T6" fmla="*/ 2147483647 w 754"/>
              <a:gd name="T7" fmla="*/ 2147483647 h 533"/>
              <a:gd name="T8" fmla="*/ 0 60000 65536"/>
              <a:gd name="T9" fmla="*/ 0 60000 65536"/>
              <a:gd name="T10" fmla="*/ 0 60000 65536"/>
              <a:gd name="T11" fmla="*/ 0 60000 65536"/>
              <a:gd name="T12" fmla="*/ 0 w 754"/>
              <a:gd name="T13" fmla="*/ 0 h 533"/>
              <a:gd name="T14" fmla="*/ 754 w 754"/>
              <a:gd name="T15" fmla="*/ 533 h 5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4" h="533">
                <a:moveTo>
                  <a:pt x="0" y="0"/>
                </a:moveTo>
                <a:cubicBezTo>
                  <a:pt x="37" y="104"/>
                  <a:pt x="74" y="209"/>
                  <a:pt x="164" y="256"/>
                </a:cubicBezTo>
                <a:cubicBezTo>
                  <a:pt x="254" y="303"/>
                  <a:pt x="443" y="238"/>
                  <a:pt x="541" y="284"/>
                </a:cubicBezTo>
                <a:cubicBezTo>
                  <a:pt x="639" y="330"/>
                  <a:pt x="696" y="431"/>
                  <a:pt x="754" y="53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 b="1"/>
          </a:p>
        </p:txBody>
      </p:sp>
      <p:grpSp>
        <p:nvGrpSpPr>
          <p:cNvPr id="397" name="Group 174"/>
          <p:cNvGrpSpPr>
            <a:grpSpLocks/>
          </p:cNvGrpSpPr>
          <p:nvPr/>
        </p:nvGrpSpPr>
        <p:grpSpPr bwMode="auto">
          <a:xfrm>
            <a:off x="3738569" y="1206500"/>
            <a:ext cx="1196975" cy="1514475"/>
            <a:chOff x="2362" y="619"/>
            <a:chExt cx="754" cy="954"/>
          </a:xfrm>
        </p:grpSpPr>
        <p:pic>
          <p:nvPicPr>
            <p:cNvPr id="398" name="Picture 40" descr="Корпус-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 rot="21515224" flipH="1">
              <a:off x="2676" y="740"/>
              <a:ext cx="440" cy="8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" name="Rectangle 151"/>
            <p:cNvSpPr>
              <a:spLocks noChangeArrowheads="1"/>
            </p:cNvSpPr>
            <p:nvPr/>
          </p:nvSpPr>
          <p:spPr bwMode="auto">
            <a:xfrm>
              <a:off x="2362" y="619"/>
              <a:ext cx="32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ru-RU" b="1"/>
                <a:t>БД</a:t>
              </a:r>
            </a:p>
          </p:txBody>
        </p:sp>
      </p:grpSp>
      <p:sp>
        <p:nvSpPr>
          <p:cNvPr id="400" name="Rectangle 152"/>
          <p:cNvSpPr>
            <a:spLocks noChangeArrowheads="1"/>
          </p:cNvSpPr>
          <p:nvPr/>
        </p:nvSpPr>
        <p:spPr bwMode="auto">
          <a:xfrm>
            <a:off x="5678494" y="2309812"/>
            <a:ext cx="16748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/>
              <a:t>СУБД-клиент</a:t>
            </a:r>
          </a:p>
        </p:txBody>
      </p:sp>
      <p:sp>
        <p:nvSpPr>
          <p:cNvPr id="401" name="Rectangle 153"/>
          <p:cNvSpPr>
            <a:spLocks noChangeArrowheads="1"/>
          </p:cNvSpPr>
          <p:nvPr/>
        </p:nvSpPr>
        <p:spPr bwMode="auto">
          <a:xfrm>
            <a:off x="3330582" y="3249612"/>
            <a:ext cx="16748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/>
              <a:t>СУБД-клиент</a:t>
            </a:r>
          </a:p>
        </p:txBody>
      </p:sp>
      <p:sp>
        <p:nvSpPr>
          <p:cNvPr id="402" name="Rectangle 154"/>
          <p:cNvSpPr>
            <a:spLocks noChangeArrowheads="1"/>
          </p:cNvSpPr>
          <p:nvPr/>
        </p:nvSpPr>
        <p:spPr bwMode="auto">
          <a:xfrm>
            <a:off x="663582" y="1158875"/>
            <a:ext cx="1674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/>
              <a:t>СУБД-клиент</a:t>
            </a:r>
          </a:p>
        </p:txBody>
      </p:sp>
      <p:grpSp>
        <p:nvGrpSpPr>
          <p:cNvPr id="403" name="Group 76"/>
          <p:cNvGrpSpPr>
            <a:grpSpLocks/>
          </p:cNvGrpSpPr>
          <p:nvPr/>
        </p:nvGrpSpPr>
        <p:grpSpPr bwMode="auto">
          <a:xfrm flipH="1">
            <a:off x="2347919" y="2808287"/>
            <a:ext cx="1168400" cy="1169988"/>
            <a:chOff x="1950" y="2534"/>
            <a:chExt cx="1547" cy="1277"/>
          </a:xfrm>
        </p:grpSpPr>
        <p:sp>
          <p:nvSpPr>
            <p:cNvPr id="404" name="AutoShape 77"/>
            <p:cNvSpPr>
              <a:spLocks noChangeAspect="1" noChangeArrowheads="1" noTextEdit="1"/>
            </p:cNvSpPr>
            <p:nvPr/>
          </p:nvSpPr>
          <p:spPr bwMode="auto">
            <a:xfrm>
              <a:off x="1950" y="2537"/>
              <a:ext cx="1440" cy="1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05" name="AutoShape 78"/>
            <p:cNvSpPr>
              <a:spLocks noChangeAspect="1" noChangeArrowheads="1" noTextEdit="1"/>
            </p:cNvSpPr>
            <p:nvPr/>
          </p:nvSpPr>
          <p:spPr bwMode="auto">
            <a:xfrm>
              <a:off x="2366" y="2534"/>
              <a:ext cx="1131" cy="1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406" name="Freeform 79"/>
            <p:cNvSpPr>
              <a:spLocks/>
            </p:cNvSpPr>
            <p:nvPr/>
          </p:nvSpPr>
          <p:spPr bwMode="auto">
            <a:xfrm>
              <a:off x="2145" y="3062"/>
              <a:ext cx="921" cy="399"/>
            </a:xfrm>
            <a:custGeom>
              <a:avLst/>
              <a:gdLst>
                <a:gd name="T0" fmla="*/ 0 w 921"/>
                <a:gd name="T1" fmla="*/ 190 h 399"/>
                <a:gd name="T2" fmla="*/ 522 w 921"/>
                <a:gd name="T3" fmla="*/ 399 h 399"/>
                <a:gd name="T4" fmla="*/ 913 w 921"/>
                <a:gd name="T5" fmla="*/ 251 h 399"/>
                <a:gd name="T6" fmla="*/ 921 w 921"/>
                <a:gd name="T7" fmla="*/ 85 h 399"/>
                <a:gd name="T8" fmla="*/ 680 w 921"/>
                <a:gd name="T9" fmla="*/ 0 h 399"/>
                <a:gd name="T10" fmla="*/ 0 w 921"/>
                <a:gd name="T11" fmla="*/ 190 h 39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1"/>
                <a:gd name="T19" fmla="*/ 0 h 399"/>
                <a:gd name="T20" fmla="*/ 921 w 921"/>
                <a:gd name="T21" fmla="*/ 399 h 39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1" h="399">
                  <a:moveTo>
                    <a:pt x="0" y="190"/>
                  </a:moveTo>
                  <a:lnTo>
                    <a:pt x="522" y="399"/>
                  </a:lnTo>
                  <a:lnTo>
                    <a:pt x="913" y="251"/>
                  </a:lnTo>
                  <a:lnTo>
                    <a:pt x="921" y="85"/>
                  </a:lnTo>
                  <a:lnTo>
                    <a:pt x="680" y="0"/>
                  </a:lnTo>
                  <a:lnTo>
                    <a:pt x="0" y="190"/>
                  </a:lnTo>
                  <a:close/>
                </a:path>
              </a:pathLst>
            </a:custGeom>
            <a:blipFill dpi="0" rotWithShape="1">
              <a:blip r:embed="rId5"/>
              <a:srcRect/>
              <a:tile tx="0" ty="0" sx="100000" sy="100000" flip="none" algn="tl"/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07" name="Freeform 80"/>
            <p:cNvSpPr>
              <a:spLocks/>
            </p:cNvSpPr>
            <p:nvPr/>
          </p:nvSpPr>
          <p:spPr bwMode="auto">
            <a:xfrm>
              <a:off x="3002" y="2631"/>
              <a:ext cx="338" cy="438"/>
            </a:xfrm>
            <a:custGeom>
              <a:avLst/>
              <a:gdLst>
                <a:gd name="T0" fmla="*/ 1 w 676"/>
                <a:gd name="T1" fmla="*/ 1 h 876"/>
                <a:gd name="T2" fmla="*/ 1 w 676"/>
                <a:gd name="T3" fmla="*/ 1 h 876"/>
                <a:gd name="T4" fmla="*/ 1 w 676"/>
                <a:gd name="T5" fmla="*/ 1 h 876"/>
                <a:gd name="T6" fmla="*/ 1 w 676"/>
                <a:gd name="T7" fmla="*/ 1 h 876"/>
                <a:gd name="T8" fmla="*/ 1 w 676"/>
                <a:gd name="T9" fmla="*/ 1 h 876"/>
                <a:gd name="T10" fmla="*/ 1 w 676"/>
                <a:gd name="T11" fmla="*/ 1 h 876"/>
                <a:gd name="T12" fmla="*/ 1 w 676"/>
                <a:gd name="T13" fmla="*/ 1 h 876"/>
                <a:gd name="T14" fmla="*/ 1 w 676"/>
                <a:gd name="T15" fmla="*/ 1 h 876"/>
                <a:gd name="T16" fmla="*/ 1 w 676"/>
                <a:gd name="T17" fmla="*/ 1 h 876"/>
                <a:gd name="T18" fmla="*/ 1 w 676"/>
                <a:gd name="T19" fmla="*/ 1 h 876"/>
                <a:gd name="T20" fmla="*/ 1 w 676"/>
                <a:gd name="T21" fmla="*/ 1 h 876"/>
                <a:gd name="T22" fmla="*/ 1 w 676"/>
                <a:gd name="T23" fmla="*/ 1 h 876"/>
                <a:gd name="T24" fmla="*/ 1 w 676"/>
                <a:gd name="T25" fmla="*/ 1 h 876"/>
                <a:gd name="T26" fmla="*/ 1 w 676"/>
                <a:gd name="T27" fmla="*/ 1 h 876"/>
                <a:gd name="T28" fmla="*/ 1 w 676"/>
                <a:gd name="T29" fmla="*/ 1 h 876"/>
                <a:gd name="T30" fmla="*/ 1 w 676"/>
                <a:gd name="T31" fmla="*/ 1 h 876"/>
                <a:gd name="T32" fmla="*/ 1 w 676"/>
                <a:gd name="T33" fmla="*/ 1 h 876"/>
                <a:gd name="T34" fmla="*/ 1 w 676"/>
                <a:gd name="T35" fmla="*/ 1 h 876"/>
                <a:gd name="T36" fmla="*/ 1 w 676"/>
                <a:gd name="T37" fmla="*/ 1 h 876"/>
                <a:gd name="T38" fmla="*/ 1 w 676"/>
                <a:gd name="T39" fmla="*/ 1 h 876"/>
                <a:gd name="T40" fmla="*/ 1 w 676"/>
                <a:gd name="T41" fmla="*/ 1 h 876"/>
                <a:gd name="T42" fmla="*/ 1 w 676"/>
                <a:gd name="T43" fmla="*/ 2 h 876"/>
                <a:gd name="T44" fmla="*/ 1 w 676"/>
                <a:gd name="T45" fmla="*/ 2 h 876"/>
                <a:gd name="T46" fmla="*/ 1 w 676"/>
                <a:gd name="T47" fmla="*/ 2 h 876"/>
                <a:gd name="T48" fmla="*/ 1 w 676"/>
                <a:gd name="T49" fmla="*/ 2 h 876"/>
                <a:gd name="T50" fmla="*/ 1 w 676"/>
                <a:gd name="T51" fmla="*/ 2 h 876"/>
                <a:gd name="T52" fmla="*/ 1 w 676"/>
                <a:gd name="T53" fmla="*/ 2 h 876"/>
                <a:gd name="T54" fmla="*/ 1 w 676"/>
                <a:gd name="T55" fmla="*/ 2 h 876"/>
                <a:gd name="T56" fmla="*/ 1 w 676"/>
                <a:gd name="T57" fmla="*/ 2 h 876"/>
                <a:gd name="T58" fmla="*/ 1 w 676"/>
                <a:gd name="T59" fmla="*/ 2 h 876"/>
                <a:gd name="T60" fmla="*/ 1 w 676"/>
                <a:gd name="T61" fmla="*/ 2 h 876"/>
                <a:gd name="T62" fmla="*/ 1 w 676"/>
                <a:gd name="T63" fmla="*/ 2 h 876"/>
                <a:gd name="T64" fmla="*/ 1 w 676"/>
                <a:gd name="T65" fmla="*/ 2 h 876"/>
                <a:gd name="T66" fmla="*/ 1 w 676"/>
                <a:gd name="T67" fmla="*/ 2 h 876"/>
                <a:gd name="T68" fmla="*/ 1 w 676"/>
                <a:gd name="T69" fmla="*/ 2 h 876"/>
                <a:gd name="T70" fmla="*/ 1 w 676"/>
                <a:gd name="T71" fmla="*/ 2 h 876"/>
                <a:gd name="T72" fmla="*/ 1 w 676"/>
                <a:gd name="T73" fmla="*/ 2 h 876"/>
                <a:gd name="T74" fmla="*/ 1 w 676"/>
                <a:gd name="T75" fmla="*/ 2 h 876"/>
                <a:gd name="T76" fmla="*/ 1 w 676"/>
                <a:gd name="T77" fmla="*/ 2 h 876"/>
                <a:gd name="T78" fmla="*/ 1 w 676"/>
                <a:gd name="T79" fmla="*/ 2 h 876"/>
                <a:gd name="T80" fmla="*/ 1 w 676"/>
                <a:gd name="T81" fmla="*/ 2 h 876"/>
                <a:gd name="T82" fmla="*/ 1 w 676"/>
                <a:gd name="T83" fmla="*/ 2 h 876"/>
                <a:gd name="T84" fmla="*/ 1 w 676"/>
                <a:gd name="T85" fmla="*/ 2 h 876"/>
                <a:gd name="T86" fmla="*/ 1 w 676"/>
                <a:gd name="T87" fmla="*/ 2 h 876"/>
                <a:gd name="T88" fmla="*/ 1 w 676"/>
                <a:gd name="T89" fmla="*/ 2 h 876"/>
                <a:gd name="T90" fmla="*/ 1 w 676"/>
                <a:gd name="T91" fmla="*/ 2 h 876"/>
                <a:gd name="T92" fmla="*/ 1 w 676"/>
                <a:gd name="T93" fmla="*/ 2 h 87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676"/>
                <a:gd name="T142" fmla="*/ 0 h 876"/>
                <a:gd name="T143" fmla="*/ 676 w 676"/>
                <a:gd name="T144" fmla="*/ 876 h 87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676" h="876">
                  <a:moveTo>
                    <a:pt x="521" y="464"/>
                  </a:moveTo>
                  <a:lnTo>
                    <a:pt x="531" y="433"/>
                  </a:lnTo>
                  <a:lnTo>
                    <a:pt x="538" y="402"/>
                  </a:lnTo>
                  <a:lnTo>
                    <a:pt x="541" y="368"/>
                  </a:lnTo>
                  <a:lnTo>
                    <a:pt x="542" y="335"/>
                  </a:lnTo>
                  <a:lnTo>
                    <a:pt x="541" y="300"/>
                  </a:lnTo>
                  <a:lnTo>
                    <a:pt x="536" y="267"/>
                  </a:lnTo>
                  <a:lnTo>
                    <a:pt x="529" y="235"/>
                  </a:lnTo>
                  <a:lnTo>
                    <a:pt x="521" y="205"/>
                  </a:lnTo>
                  <a:lnTo>
                    <a:pt x="510" y="175"/>
                  </a:lnTo>
                  <a:lnTo>
                    <a:pt x="496" y="147"/>
                  </a:lnTo>
                  <a:lnTo>
                    <a:pt x="480" y="122"/>
                  </a:lnTo>
                  <a:lnTo>
                    <a:pt x="463" y="97"/>
                  </a:lnTo>
                  <a:lnTo>
                    <a:pt x="444" y="76"/>
                  </a:lnTo>
                  <a:lnTo>
                    <a:pt x="422" y="57"/>
                  </a:lnTo>
                  <a:lnTo>
                    <a:pt x="400" y="40"/>
                  </a:lnTo>
                  <a:lnTo>
                    <a:pt x="377" y="26"/>
                  </a:lnTo>
                  <a:lnTo>
                    <a:pt x="352" y="15"/>
                  </a:lnTo>
                  <a:lnTo>
                    <a:pt x="326" y="6"/>
                  </a:lnTo>
                  <a:lnTo>
                    <a:pt x="299" y="1"/>
                  </a:lnTo>
                  <a:lnTo>
                    <a:pt x="271" y="0"/>
                  </a:lnTo>
                  <a:lnTo>
                    <a:pt x="244" y="1"/>
                  </a:lnTo>
                  <a:lnTo>
                    <a:pt x="217" y="6"/>
                  </a:lnTo>
                  <a:lnTo>
                    <a:pt x="191" y="15"/>
                  </a:lnTo>
                  <a:lnTo>
                    <a:pt x="166" y="26"/>
                  </a:lnTo>
                  <a:lnTo>
                    <a:pt x="142" y="40"/>
                  </a:lnTo>
                  <a:lnTo>
                    <a:pt x="119" y="57"/>
                  </a:lnTo>
                  <a:lnTo>
                    <a:pt x="99" y="76"/>
                  </a:lnTo>
                  <a:lnTo>
                    <a:pt x="79" y="97"/>
                  </a:lnTo>
                  <a:lnTo>
                    <a:pt x="62" y="122"/>
                  </a:lnTo>
                  <a:lnTo>
                    <a:pt x="46" y="147"/>
                  </a:lnTo>
                  <a:lnTo>
                    <a:pt x="33" y="175"/>
                  </a:lnTo>
                  <a:lnTo>
                    <a:pt x="22" y="205"/>
                  </a:lnTo>
                  <a:lnTo>
                    <a:pt x="12" y="235"/>
                  </a:lnTo>
                  <a:lnTo>
                    <a:pt x="5" y="267"/>
                  </a:lnTo>
                  <a:lnTo>
                    <a:pt x="1" y="300"/>
                  </a:lnTo>
                  <a:lnTo>
                    <a:pt x="0" y="335"/>
                  </a:lnTo>
                  <a:lnTo>
                    <a:pt x="1" y="369"/>
                  </a:lnTo>
                  <a:lnTo>
                    <a:pt x="4" y="402"/>
                  </a:lnTo>
                  <a:lnTo>
                    <a:pt x="11" y="434"/>
                  </a:lnTo>
                  <a:lnTo>
                    <a:pt x="19" y="465"/>
                  </a:lnTo>
                  <a:lnTo>
                    <a:pt x="30" y="494"/>
                  </a:lnTo>
                  <a:lnTo>
                    <a:pt x="42" y="521"/>
                  </a:lnTo>
                  <a:lnTo>
                    <a:pt x="57" y="548"/>
                  </a:lnTo>
                  <a:lnTo>
                    <a:pt x="73" y="571"/>
                  </a:lnTo>
                  <a:lnTo>
                    <a:pt x="91" y="593"/>
                  </a:lnTo>
                  <a:lnTo>
                    <a:pt x="111" y="612"/>
                  </a:lnTo>
                  <a:lnTo>
                    <a:pt x="132" y="630"/>
                  </a:lnTo>
                  <a:lnTo>
                    <a:pt x="155" y="644"/>
                  </a:lnTo>
                  <a:lnTo>
                    <a:pt x="179" y="655"/>
                  </a:lnTo>
                  <a:lnTo>
                    <a:pt x="205" y="663"/>
                  </a:lnTo>
                  <a:lnTo>
                    <a:pt x="231" y="668"/>
                  </a:lnTo>
                  <a:lnTo>
                    <a:pt x="259" y="670"/>
                  </a:lnTo>
                  <a:lnTo>
                    <a:pt x="265" y="670"/>
                  </a:lnTo>
                  <a:lnTo>
                    <a:pt x="270" y="669"/>
                  </a:lnTo>
                  <a:lnTo>
                    <a:pt x="277" y="669"/>
                  </a:lnTo>
                  <a:lnTo>
                    <a:pt x="283" y="668"/>
                  </a:lnTo>
                  <a:lnTo>
                    <a:pt x="290" y="667"/>
                  </a:lnTo>
                  <a:lnTo>
                    <a:pt x="296" y="665"/>
                  </a:lnTo>
                  <a:lnTo>
                    <a:pt x="301" y="664"/>
                  </a:lnTo>
                  <a:lnTo>
                    <a:pt x="307" y="663"/>
                  </a:lnTo>
                  <a:lnTo>
                    <a:pt x="276" y="778"/>
                  </a:lnTo>
                  <a:lnTo>
                    <a:pt x="278" y="781"/>
                  </a:lnTo>
                  <a:lnTo>
                    <a:pt x="285" y="786"/>
                  </a:lnTo>
                  <a:lnTo>
                    <a:pt x="298" y="797"/>
                  </a:lnTo>
                  <a:lnTo>
                    <a:pt x="313" y="808"/>
                  </a:lnTo>
                  <a:lnTo>
                    <a:pt x="333" y="822"/>
                  </a:lnTo>
                  <a:lnTo>
                    <a:pt x="356" y="837"/>
                  </a:lnTo>
                  <a:lnTo>
                    <a:pt x="381" y="852"/>
                  </a:lnTo>
                  <a:lnTo>
                    <a:pt x="410" y="866"/>
                  </a:lnTo>
                  <a:lnTo>
                    <a:pt x="425" y="872"/>
                  </a:lnTo>
                  <a:lnTo>
                    <a:pt x="440" y="875"/>
                  </a:lnTo>
                  <a:lnTo>
                    <a:pt x="456" y="876"/>
                  </a:lnTo>
                  <a:lnTo>
                    <a:pt x="471" y="875"/>
                  </a:lnTo>
                  <a:lnTo>
                    <a:pt x="487" y="873"/>
                  </a:lnTo>
                  <a:lnTo>
                    <a:pt x="502" y="869"/>
                  </a:lnTo>
                  <a:lnTo>
                    <a:pt x="517" y="865"/>
                  </a:lnTo>
                  <a:lnTo>
                    <a:pt x="531" y="859"/>
                  </a:lnTo>
                  <a:lnTo>
                    <a:pt x="544" y="853"/>
                  </a:lnTo>
                  <a:lnTo>
                    <a:pt x="558" y="846"/>
                  </a:lnTo>
                  <a:lnTo>
                    <a:pt x="571" y="839"/>
                  </a:lnTo>
                  <a:lnTo>
                    <a:pt x="582" y="834"/>
                  </a:lnTo>
                  <a:lnTo>
                    <a:pt x="593" y="828"/>
                  </a:lnTo>
                  <a:lnTo>
                    <a:pt x="602" y="823"/>
                  </a:lnTo>
                  <a:lnTo>
                    <a:pt x="610" y="819"/>
                  </a:lnTo>
                  <a:lnTo>
                    <a:pt x="617" y="816"/>
                  </a:lnTo>
                  <a:lnTo>
                    <a:pt x="629" y="809"/>
                  </a:lnTo>
                  <a:lnTo>
                    <a:pt x="640" y="799"/>
                  </a:lnTo>
                  <a:lnTo>
                    <a:pt x="649" y="785"/>
                  </a:lnTo>
                  <a:lnTo>
                    <a:pt x="658" y="770"/>
                  </a:lnTo>
                  <a:lnTo>
                    <a:pt x="665" y="755"/>
                  </a:lnTo>
                  <a:lnTo>
                    <a:pt x="671" y="743"/>
                  </a:lnTo>
                  <a:lnTo>
                    <a:pt x="675" y="735"/>
                  </a:lnTo>
                  <a:lnTo>
                    <a:pt x="676" y="731"/>
                  </a:lnTo>
                  <a:lnTo>
                    <a:pt x="521" y="464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08" name="Freeform 81"/>
            <p:cNvSpPr>
              <a:spLocks/>
            </p:cNvSpPr>
            <p:nvPr/>
          </p:nvSpPr>
          <p:spPr bwMode="auto">
            <a:xfrm>
              <a:off x="3005" y="2536"/>
              <a:ext cx="491" cy="398"/>
            </a:xfrm>
            <a:custGeom>
              <a:avLst/>
              <a:gdLst>
                <a:gd name="T0" fmla="*/ 1 w 983"/>
                <a:gd name="T1" fmla="*/ 0 h 798"/>
                <a:gd name="T2" fmla="*/ 1 w 983"/>
                <a:gd name="T3" fmla="*/ 0 h 798"/>
                <a:gd name="T4" fmla="*/ 1 w 983"/>
                <a:gd name="T5" fmla="*/ 0 h 798"/>
                <a:gd name="T6" fmla="*/ 1 w 983"/>
                <a:gd name="T7" fmla="*/ 0 h 798"/>
                <a:gd name="T8" fmla="*/ 1 w 983"/>
                <a:gd name="T9" fmla="*/ 0 h 798"/>
                <a:gd name="T10" fmla="*/ 1 w 983"/>
                <a:gd name="T11" fmla="*/ 0 h 798"/>
                <a:gd name="T12" fmla="*/ 1 w 983"/>
                <a:gd name="T13" fmla="*/ 0 h 798"/>
                <a:gd name="T14" fmla="*/ 1 w 983"/>
                <a:gd name="T15" fmla="*/ 0 h 798"/>
                <a:gd name="T16" fmla="*/ 1 w 983"/>
                <a:gd name="T17" fmla="*/ 0 h 798"/>
                <a:gd name="T18" fmla="*/ 1 w 983"/>
                <a:gd name="T19" fmla="*/ 0 h 798"/>
                <a:gd name="T20" fmla="*/ 0 w 983"/>
                <a:gd name="T21" fmla="*/ 0 h 798"/>
                <a:gd name="T22" fmla="*/ 0 w 983"/>
                <a:gd name="T23" fmla="*/ 0 h 798"/>
                <a:gd name="T24" fmla="*/ 0 w 983"/>
                <a:gd name="T25" fmla="*/ 0 h 798"/>
                <a:gd name="T26" fmla="*/ 0 w 983"/>
                <a:gd name="T27" fmla="*/ 0 h 798"/>
                <a:gd name="T28" fmla="*/ 0 w 983"/>
                <a:gd name="T29" fmla="*/ 0 h 798"/>
                <a:gd name="T30" fmla="*/ 0 w 983"/>
                <a:gd name="T31" fmla="*/ 0 h 798"/>
                <a:gd name="T32" fmla="*/ 0 w 983"/>
                <a:gd name="T33" fmla="*/ 0 h 798"/>
                <a:gd name="T34" fmla="*/ 0 w 983"/>
                <a:gd name="T35" fmla="*/ 0 h 798"/>
                <a:gd name="T36" fmla="*/ 0 w 983"/>
                <a:gd name="T37" fmla="*/ 0 h 798"/>
                <a:gd name="T38" fmla="*/ 0 w 983"/>
                <a:gd name="T39" fmla="*/ 0 h 798"/>
                <a:gd name="T40" fmla="*/ 0 w 983"/>
                <a:gd name="T41" fmla="*/ 0 h 798"/>
                <a:gd name="T42" fmla="*/ 0 w 983"/>
                <a:gd name="T43" fmla="*/ 0 h 798"/>
                <a:gd name="T44" fmla="*/ 0 w 983"/>
                <a:gd name="T45" fmla="*/ 0 h 798"/>
                <a:gd name="T46" fmla="*/ 0 w 983"/>
                <a:gd name="T47" fmla="*/ 0 h 798"/>
                <a:gd name="T48" fmla="*/ 0 w 983"/>
                <a:gd name="T49" fmla="*/ 0 h 798"/>
                <a:gd name="T50" fmla="*/ 0 w 983"/>
                <a:gd name="T51" fmla="*/ 0 h 798"/>
                <a:gd name="T52" fmla="*/ 0 w 983"/>
                <a:gd name="T53" fmla="*/ 0 h 798"/>
                <a:gd name="T54" fmla="*/ 0 w 983"/>
                <a:gd name="T55" fmla="*/ 0 h 798"/>
                <a:gd name="T56" fmla="*/ 0 w 983"/>
                <a:gd name="T57" fmla="*/ 0 h 798"/>
                <a:gd name="T58" fmla="*/ 0 w 983"/>
                <a:gd name="T59" fmla="*/ 1 h 798"/>
                <a:gd name="T60" fmla="*/ 0 w 983"/>
                <a:gd name="T61" fmla="*/ 1 h 798"/>
                <a:gd name="T62" fmla="*/ 0 w 983"/>
                <a:gd name="T63" fmla="*/ 1 h 798"/>
                <a:gd name="T64" fmla="*/ 1 w 983"/>
                <a:gd name="T65" fmla="*/ 1 h 798"/>
                <a:gd name="T66" fmla="*/ 1 w 983"/>
                <a:gd name="T67" fmla="*/ 1 h 798"/>
                <a:gd name="T68" fmla="*/ 1 w 983"/>
                <a:gd name="T69" fmla="*/ 1 h 798"/>
                <a:gd name="T70" fmla="*/ 1 w 983"/>
                <a:gd name="T71" fmla="*/ 1 h 798"/>
                <a:gd name="T72" fmla="*/ 1 w 983"/>
                <a:gd name="T73" fmla="*/ 1 h 798"/>
                <a:gd name="T74" fmla="*/ 1 w 983"/>
                <a:gd name="T75" fmla="*/ 1 h 798"/>
                <a:gd name="T76" fmla="*/ 1 w 983"/>
                <a:gd name="T77" fmla="*/ 1 h 798"/>
                <a:gd name="T78" fmla="*/ 1 w 983"/>
                <a:gd name="T79" fmla="*/ 1 h 798"/>
                <a:gd name="T80" fmla="*/ 1 w 983"/>
                <a:gd name="T81" fmla="*/ 1 h 798"/>
                <a:gd name="T82" fmla="*/ 1 w 983"/>
                <a:gd name="T83" fmla="*/ 1 h 798"/>
                <a:gd name="T84" fmla="*/ 1 w 983"/>
                <a:gd name="T85" fmla="*/ 1 h 798"/>
                <a:gd name="T86" fmla="*/ 1 w 983"/>
                <a:gd name="T87" fmla="*/ 0 h 79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983"/>
                <a:gd name="T133" fmla="*/ 0 h 798"/>
                <a:gd name="T134" fmla="*/ 983 w 983"/>
                <a:gd name="T135" fmla="*/ 798 h 79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983" h="798">
                  <a:moveTo>
                    <a:pt x="982" y="406"/>
                  </a:moveTo>
                  <a:lnTo>
                    <a:pt x="979" y="383"/>
                  </a:lnTo>
                  <a:lnTo>
                    <a:pt x="977" y="361"/>
                  </a:lnTo>
                  <a:lnTo>
                    <a:pt x="972" y="341"/>
                  </a:lnTo>
                  <a:lnTo>
                    <a:pt x="968" y="322"/>
                  </a:lnTo>
                  <a:lnTo>
                    <a:pt x="962" y="303"/>
                  </a:lnTo>
                  <a:lnTo>
                    <a:pt x="955" y="287"/>
                  </a:lnTo>
                  <a:lnTo>
                    <a:pt x="948" y="272"/>
                  </a:lnTo>
                  <a:lnTo>
                    <a:pt x="940" y="259"/>
                  </a:lnTo>
                  <a:lnTo>
                    <a:pt x="926" y="238"/>
                  </a:lnTo>
                  <a:lnTo>
                    <a:pt x="914" y="218"/>
                  </a:lnTo>
                  <a:lnTo>
                    <a:pt x="900" y="200"/>
                  </a:lnTo>
                  <a:lnTo>
                    <a:pt x="886" y="184"/>
                  </a:lnTo>
                  <a:lnTo>
                    <a:pt x="870" y="171"/>
                  </a:lnTo>
                  <a:lnTo>
                    <a:pt x="850" y="159"/>
                  </a:lnTo>
                  <a:lnTo>
                    <a:pt x="829" y="150"/>
                  </a:lnTo>
                  <a:lnTo>
                    <a:pt x="803" y="144"/>
                  </a:lnTo>
                  <a:lnTo>
                    <a:pt x="782" y="143"/>
                  </a:lnTo>
                  <a:lnTo>
                    <a:pt x="762" y="144"/>
                  </a:lnTo>
                  <a:lnTo>
                    <a:pt x="741" y="147"/>
                  </a:lnTo>
                  <a:lnTo>
                    <a:pt x="720" y="150"/>
                  </a:lnTo>
                  <a:lnTo>
                    <a:pt x="701" y="155"/>
                  </a:lnTo>
                  <a:lnTo>
                    <a:pt x="682" y="158"/>
                  </a:lnTo>
                  <a:lnTo>
                    <a:pt x="665" y="162"/>
                  </a:lnTo>
                  <a:lnTo>
                    <a:pt x="651" y="164"/>
                  </a:lnTo>
                  <a:lnTo>
                    <a:pt x="638" y="144"/>
                  </a:lnTo>
                  <a:lnTo>
                    <a:pt x="622" y="125"/>
                  </a:lnTo>
                  <a:lnTo>
                    <a:pt x="605" y="105"/>
                  </a:lnTo>
                  <a:lnTo>
                    <a:pt x="586" y="87"/>
                  </a:lnTo>
                  <a:lnTo>
                    <a:pt x="564" y="70"/>
                  </a:lnTo>
                  <a:lnTo>
                    <a:pt x="539" y="53"/>
                  </a:lnTo>
                  <a:lnTo>
                    <a:pt x="514" y="38"/>
                  </a:lnTo>
                  <a:lnTo>
                    <a:pt x="486" y="26"/>
                  </a:lnTo>
                  <a:lnTo>
                    <a:pt x="469" y="19"/>
                  </a:lnTo>
                  <a:lnTo>
                    <a:pt x="451" y="13"/>
                  </a:lnTo>
                  <a:lnTo>
                    <a:pt x="432" y="9"/>
                  </a:lnTo>
                  <a:lnTo>
                    <a:pt x="414" y="5"/>
                  </a:lnTo>
                  <a:lnTo>
                    <a:pt x="395" y="2"/>
                  </a:lnTo>
                  <a:lnTo>
                    <a:pt x="376" y="0"/>
                  </a:lnTo>
                  <a:lnTo>
                    <a:pt x="355" y="0"/>
                  </a:lnTo>
                  <a:lnTo>
                    <a:pt x="336" y="2"/>
                  </a:lnTo>
                  <a:lnTo>
                    <a:pt x="317" y="3"/>
                  </a:lnTo>
                  <a:lnTo>
                    <a:pt x="299" y="5"/>
                  </a:lnTo>
                  <a:lnTo>
                    <a:pt x="281" y="7"/>
                  </a:lnTo>
                  <a:lnTo>
                    <a:pt x="265" y="10"/>
                  </a:lnTo>
                  <a:lnTo>
                    <a:pt x="249" y="12"/>
                  </a:lnTo>
                  <a:lnTo>
                    <a:pt x="233" y="14"/>
                  </a:lnTo>
                  <a:lnTo>
                    <a:pt x="218" y="17"/>
                  </a:lnTo>
                  <a:lnTo>
                    <a:pt x="203" y="20"/>
                  </a:lnTo>
                  <a:lnTo>
                    <a:pt x="189" y="23"/>
                  </a:lnTo>
                  <a:lnTo>
                    <a:pt x="175" y="27"/>
                  </a:lnTo>
                  <a:lnTo>
                    <a:pt x="163" y="30"/>
                  </a:lnTo>
                  <a:lnTo>
                    <a:pt x="150" y="34"/>
                  </a:lnTo>
                  <a:lnTo>
                    <a:pt x="139" y="37"/>
                  </a:lnTo>
                  <a:lnTo>
                    <a:pt x="127" y="42"/>
                  </a:lnTo>
                  <a:lnTo>
                    <a:pt x="117" y="47"/>
                  </a:lnTo>
                  <a:lnTo>
                    <a:pt x="106" y="51"/>
                  </a:lnTo>
                  <a:lnTo>
                    <a:pt x="81" y="65"/>
                  </a:lnTo>
                  <a:lnTo>
                    <a:pt x="59" y="80"/>
                  </a:lnTo>
                  <a:lnTo>
                    <a:pt x="41" y="97"/>
                  </a:lnTo>
                  <a:lnTo>
                    <a:pt x="26" y="116"/>
                  </a:lnTo>
                  <a:lnTo>
                    <a:pt x="14" y="136"/>
                  </a:lnTo>
                  <a:lnTo>
                    <a:pt x="6" y="159"/>
                  </a:lnTo>
                  <a:lnTo>
                    <a:pt x="2" y="184"/>
                  </a:lnTo>
                  <a:lnTo>
                    <a:pt x="0" y="209"/>
                  </a:lnTo>
                  <a:lnTo>
                    <a:pt x="2" y="231"/>
                  </a:lnTo>
                  <a:lnTo>
                    <a:pt x="6" y="252"/>
                  </a:lnTo>
                  <a:lnTo>
                    <a:pt x="13" y="271"/>
                  </a:lnTo>
                  <a:lnTo>
                    <a:pt x="23" y="288"/>
                  </a:lnTo>
                  <a:lnTo>
                    <a:pt x="36" y="305"/>
                  </a:lnTo>
                  <a:lnTo>
                    <a:pt x="51" y="320"/>
                  </a:lnTo>
                  <a:lnTo>
                    <a:pt x="68" y="332"/>
                  </a:lnTo>
                  <a:lnTo>
                    <a:pt x="88" y="344"/>
                  </a:lnTo>
                  <a:lnTo>
                    <a:pt x="110" y="355"/>
                  </a:lnTo>
                  <a:lnTo>
                    <a:pt x="134" y="365"/>
                  </a:lnTo>
                  <a:lnTo>
                    <a:pt x="161" y="374"/>
                  </a:lnTo>
                  <a:lnTo>
                    <a:pt x="189" y="382"/>
                  </a:lnTo>
                  <a:lnTo>
                    <a:pt x="219" y="389"/>
                  </a:lnTo>
                  <a:lnTo>
                    <a:pt x="250" y="394"/>
                  </a:lnTo>
                  <a:lnTo>
                    <a:pt x="285" y="400"/>
                  </a:lnTo>
                  <a:lnTo>
                    <a:pt x="319" y="406"/>
                  </a:lnTo>
                  <a:lnTo>
                    <a:pt x="330" y="408"/>
                  </a:lnTo>
                  <a:lnTo>
                    <a:pt x="344" y="413"/>
                  </a:lnTo>
                  <a:lnTo>
                    <a:pt x="359" y="419"/>
                  </a:lnTo>
                  <a:lnTo>
                    <a:pt x="374" y="427"/>
                  </a:lnTo>
                  <a:lnTo>
                    <a:pt x="386" y="436"/>
                  </a:lnTo>
                  <a:lnTo>
                    <a:pt x="398" y="445"/>
                  </a:lnTo>
                  <a:lnTo>
                    <a:pt x="405" y="456"/>
                  </a:lnTo>
                  <a:lnTo>
                    <a:pt x="407" y="467"/>
                  </a:lnTo>
                  <a:lnTo>
                    <a:pt x="421" y="603"/>
                  </a:lnTo>
                  <a:lnTo>
                    <a:pt x="422" y="606"/>
                  </a:lnTo>
                  <a:lnTo>
                    <a:pt x="427" y="618"/>
                  </a:lnTo>
                  <a:lnTo>
                    <a:pt x="433" y="634"/>
                  </a:lnTo>
                  <a:lnTo>
                    <a:pt x="445" y="655"/>
                  </a:lnTo>
                  <a:lnTo>
                    <a:pt x="458" y="678"/>
                  </a:lnTo>
                  <a:lnTo>
                    <a:pt x="474" y="702"/>
                  </a:lnTo>
                  <a:lnTo>
                    <a:pt x="493" y="725"/>
                  </a:lnTo>
                  <a:lnTo>
                    <a:pt x="516" y="747"/>
                  </a:lnTo>
                  <a:lnTo>
                    <a:pt x="539" y="765"/>
                  </a:lnTo>
                  <a:lnTo>
                    <a:pt x="560" y="779"/>
                  </a:lnTo>
                  <a:lnTo>
                    <a:pt x="579" y="790"/>
                  </a:lnTo>
                  <a:lnTo>
                    <a:pt x="597" y="797"/>
                  </a:lnTo>
                  <a:lnTo>
                    <a:pt x="614" y="798"/>
                  </a:lnTo>
                  <a:lnTo>
                    <a:pt x="630" y="794"/>
                  </a:lnTo>
                  <a:lnTo>
                    <a:pt x="648" y="787"/>
                  </a:lnTo>
                  <a:lnTo>
                    <a:pt x="665" y="774"/>
                  </a:lnTo>
                  <a:lnTo>
                    <a:pt x="680" y="756"/>
                  </a:lnTo>
                  <a:lnTo>
                    <a:pt x="689" y="738"/>
                  </a:lnTo>
                  <a:lnTo>
                    <a:pt x="694" y="718"/>
                  </a:lnTo>
                  <a:lnTo>
                    <a:pt x="696" y="700"/>
                  </a:lnTo>
                  <a:lnTo>
                    <a:pt x="695" y="684"/>
                  </a:lnTo>
                  <a:lnTo>
                    <a:pt x="693" y="670"/>
                  </a:lnTo>
                  <a:lnTo>
                    <a:pt x="691" y="662"/>
                  </a:lnTo>
                  <a:lnTo>
                    <a:pt x="690" y="658"/>
                  </a:lnTo>
                  <a:lnTo>
                    <a:pt x="693" y="661"/>
                  </a:lnTo>
                  <a:lnTo>
                    <a:pt x="700" y="665"/>
                  </a:lnTo>
                  <a:lnTo>
                    <a:pt x="710" y="673"/>
                  </a:lnTo>
                  <a:lnTo>
                    <a:pt x="724" y="681"/>
                  </a:lnTo>
                  <a:lnTo>
                    <a:pt x="739" y="689"/>
                  </a:lnTo>
                  <a:lnTo>
                    <a:pt x="756" y="696"/>
                  </a:lnTo>
                  <a:lnTo>
                    <a:pt x="773" y="701"/>
                  </a:lnTo>
                  <a:lnTo>
                    <a:pt x="791" y="702"/>
                  </a:lnTo>
                  <a:lnTo>
                    <a:pt x="810" y="699"/>
                  </a:lnTo>
                  <a:lnTo>
                    <a:pt x="834" y="689"/>
                  </a:lnTo>
                  <a:lnTo>
                    <a:pt x="860" y="677"/>
                  </a:lnTo>
                  <a:lnTo>
                    <a:pt x="886" y="661"/>
                  </a:lnTo>
                  <a:lnTo>
                    <a:pt x="911" y="639"/>
                  </a:lnTo>
                  <a:lnTo>
                    <a:pt x="934" y="613"/>
                  </a:lnTo>
                  <a:lnTo>
                    <a:pt x="954" y="583"/>
                  </a:lnTo>
                  <a:lnTo>
                    <a:pt x="967" y="550"/>
                  </a:lnTo>
                  <a:lnTo>
                    <a:pt x="975" y="512"/>
                  </a:lnTo>
                  <a:lnTo>
                    <a:pt x="981" y="474"/>
                  </a:lnTo>
                  <a:lnTo>
                    <a:pt x="983" y="439"/>
                  </a:lnTo>
                  <a:lnTo>
                    <a:pt x="982" y="406"/>
                  </a:lnTo>
                  <a:close/>
                </a:path>
              </a:pathLst>
            </a:custGeom>
            <a:solidFill>
              <a:srgbClr val="66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09" name="Freeform 82"/>
            <p:cNvSpPr>
              <a:spLocks/>
            </p:cNvSpPr>
            <p:nvPr/>
          </p:nvSpPr>
          <p:spPr bwMode="auto">
            <a:xfrm>
              <a:off x="2615" y="3448"/>
              <a:ext cx="675" cy="230"/>
            </a:xfrm>
            <a:custGeom>
              <a:avLst/>
              <a:gdLst>
                <a:gd name="T0" fmla="*/ 1 w 1349"/>
                <a:gd name="T1" fmla="*/ 0 h 461"/>
                <a:gd name="T2" fmla="*/ 3 w 1349"/>
                <a:gd name="T3" fmla="*/ 0 h 461"/>
                <a:gd name="T4" fmla="*/ 3 w 1349"/>
                <a:gd name="T5" fmla="*/ 0 h 461"/>
                <a:gd name="T6" fmla="*/ 3 w 1349"/>
                <a:gd name="T7" fmla="*/ 0 h 461"/>
                <a:gd name="T8" fmla="*/ 3 w 1349"/>
                <a:gd name="T9" fmla="*/ 0 h 461"/>
                <a:gd name="T10" fmla="*/ 3 w 1349"/>
                <a:gd name="T11" fmla="*/ 0 h 461"/>
                <a:gd name="T12" fmla="*/ 3 w 1349"/>
                <a:gd name="T13" fmla="*/ 0 h 461"/>
                <a:gd name="T14" fmla="*/ 2 w 1349"/>
                <a:gd name="T15" fmla="*/ 0 h 461"/>
                <a:gd name="T16" fmla="*/ 2 w 1349"/>
                <a:gd name="T17" fmla="*/ 0 h 461"/>
                <a:gd name="T18" fmla="*/ 2 w 1349"/>
                <a:gd name="T19" fmla="*/ 0 h 461"/>
                <a:gd name="T20" fmla="*/ 2 w 1349"/>
                <a:gd name="T21" fmla="*/ 0 h 461"/>
                <a:gd name="T22" fmla="*/ 2 w 1349"/>
                <a:gd name="T23" fmla="*/ 0 h 461"/>
                <a:gd name="T24" fmla="*/ 2 w 1349"/>
                <a:gd name="T25" fmla="*/ 0 h 461"/>
                <a:gd name="T26" fmla="*/ 2 w 1349"/>
                <a:gd name="T27" fmla="*/ 0 h 461"/>
                <a:gd name="T28" fmla="*/ 2 w 1349"/>
                <a:gd name="T29" fmla="*/ 0 h 461"/>
                <a:gd name="T30" fmla="*/ 2 w 1349"/>
                <a:gd name="T31" fmla="*/ 0 h 461"/>
                <a:gd name="T32" fmla="*/ 2 w 1349"/>
                <a:gd name="T33" fmla="*/ 0 h 461"/>
                <a:gd name="T34" fmla="*/ 2 w 1349"/>
                <a:gd name="T35" fmla="*/ 0 h 461"/>
                <a:gd name="T36" fmla="*/ 2 w 1349"/>
                <a:gd name="T37" fmla="*/ 0 h 461"/>
                <a:gd name="T38" fmla="*/ 2 w 1349"/>
                <a:gd name="T39" fmla="*/ 0 h 461"/>
                <a:gd name="T40" fmla="*/ 2 w 1349"/>
                <a:gd name="T41" fmla="*/ 0 h 461"/>
                <a:gd name="T42" fmla="*/ 2 w 1349"/>
                <a:gd name="T43" fmla="*/ 0 h 461"/>
                <a:gd name="T44" fmla="*/ 2 w 1349"/>
                <a:gd name="T45" fmla="*/ 0 h 461"/>
                <a:gd name="T46" fmla="*/ 2 w 1349"/>
                <a:gd name="T47" fmla="*/ 0 h 461"/>
                <a:gd name="T48" fmla="*/ 2 w 1349"/>
                <a:gd name="T49" fmla="*/ 0 h 461"/>
                <a:gd name="T50" fmla="*/ 2 w 1349"/>
                <a:gd name="T51" fmla="*/ 0 h 461"/>
                <a:gd name="T52" fmla="*/ 1 w 1349"/>
                <a:gd name="T53" fmla="*/ 0 h 461"/>
                <a:gd name="T54" fmla="*/ 1 w 1349"/>
                <a:gd name="T55" fmla="*/ 0 h 461"/>
                <a:gd name="T56" fmla="*/ 1 w 1349"/>
                <a:gd name="T57" fmla="*/ 0 h 461"/>
                <a:gd name="T58" fmla="*/ 1 w 1349"/>
                <a:gd name="T59" fmla="*/ 0 h 461"/>
                <a:gd name="T60" fmla="*/ 1 w 1349"/>
                <a:gd name="T61" fmla="*/ 0 h 461"/>
                <a:gd name="T62" fmla="*/ 1 w 1349"/>
                <a:gd name="T63" fmla="*/ 0 h 461"/>
                <a:gd name="T64" fmla="*/ 1 w 1349"/>
                <a:gd name="T65" fmla="*/ 0 h 461"/>
                <a:gd name="T66" fmla="*/ 1 w 1349"/>
                <a:gd name="T67" fmla="*/ 0 h 461"/>
                <a:gd name="T68" fmla="*/ 1 w 1349"/>
                <a:gd name="T69" fmla="*/ 0 h 461"/>
                <a:gd name="T70" fmla="*/ 1 w 1349"/>
                <a:gd name="T71" fmla="*/ 0 h 461"/>
                <a:gd name="T72" fmla="*/ 1 w 1349"/>
                <a:gd name="T73" fmla="*/ 0 h 461"/>
                <a:gd name="T74" fmla="*/ 1 w 1349"/>
                <a:gd name="T75" fmla="*/ 0 h 461"/>
                <a:gd name="T76" fmla="*/ 1 w 1349"/>
                <a:gd name="T77" fmla="*/ 0 h 461"/>
                <a:gd name="T78" fmla="*/ 1 w 1349"/>
                <a:gd name="T79" fmla="*/ 0 h 461"/>
                <a:gd name="T80" fmla="*/ 1 w 1349"/>
                <a:gd name="T81" fmla="*/ 0 h 461"/>
                <a:gd name="T82" fmla="*/ 1 w 1349"/>
                <a:gd name="T83" fmla="*/ 0 h 461"/>
                <a:gd name="T84" fmla="*/ 1 w 1349"/>
                <a:gd name="T85" fmla="*/ 0 h 461"/>
                <a:gd name="T86" fmla="*/ 1 w 1349"/>
                <a:gd name="T87" fmla="*/ 0 h 461"/>
                <a:gd name="T88" fmla="*/ 1 w 1349"/>
                <a:gd name="T89" fmla="*/ 0 h 461"/>
                <a:gd name="T90" fmla="*/ 1 w 1349"/>
                <a:gd name="T91" fmla="*/ 0 h 461"/>
                <a:gd name="T92" fmla="*/ 1 w 1349"/>
                <a:gd name="T93" fmla="*/ 0 h 461"/>
                <a:gd name="T94" fmla="*/ 1 w 1349"/>
                <a:gd name="T95" fmla="*/ 0 h 461"/>
                <a:gd name="T96" fmla="*/ 1 w 1349"/>
                <a:gd name="T97" fmla="*/ 0 h 461"/>
                <a:gd name="T98" fmla="*/ 1 w 1349"/>
                <a:gd name="T99" fmla="*/ 0 h 461"/>
                <a:gd name="T100" fmla="*/ 1 w 1349"/>
                <a:gd name="T101" fmla="*/ 0 h 461"/>
                <a:gd name="T102" fmla="*/ 1 w 1349"/>
                <a:gd name="T103" fmla="*/ 0 h 461"/>
                <a:gd name="T104" fmla="*/ 1 w 1349"/>
                <a:gd name="T105" fmla="*/ 0 h 461"/>
                <a:gd name="T106" fmla="*/ 0 w 1349"/>
                <a:gd name="T107" fmla="*/ 0 h 461"/>
                <a:gd name="T108" fmla="*/ 0 w 1349"/>
                <a:gd name="T109" fmla="*/ 0 h 461"/>
                <a:gd name="T110" fmla="*/ 1 w 1349"/>
                <a:gd name="T111" fmla="*/ 0 h 461"/>
                <a:gd name="T112" fmla="*/ 1 w 1349"/>
                <a:gd name="T113" fmla="*/ 0 h 461"/>
                <a:gd name="T114" fmla="*/ 1 w 1349"/>
                <a:gd name="T115" fmla="*/ 0 h 461"/>
                <a:gd name="T116" fmla="*/ 1 w 1349"/>
                <a:gd name="T117" fmla="*/ 0 h 46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9"/>
                <a:gd name="T178" fmla="*/ 0 h 461"/>
                <a:gd name="T179" fmla="*/ 1349 w 1349"/>
                <a:gd name="T180" fmla="*/ 461 h 461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9" h="461">
                  <a:moveTo>
                    <a:pt x="19" y="461"/>
                  </a:moveTo>
                  <a:lnTo>
                    <a:pt x="1349" y="461"/>
                  </a:lnTo>
                  <a:lnTo>
                    <a:pt x="1057" y="83"/>
                  </a:lnTo>
                  <a:lnTo>
                    <a:pt x="1056" y="83"/>
                  </a:lnTo>
                  <a:lnTo>
                    <a:pt x="1050" y="82"/>
                  </a:lnTo>
                  <a:lnTo>
                    <a:pt x="1042" y="80"/>
                  </a:lnTo>
                  <a:lnTo>
                    <a:pt x="1031" y="79"/>
                  </a:lnTo>
                  <a:lnTo>
                    <a:pt x="1018" y="75"/>
                  </a:lnTo>
                  <a:lnTo>
                    <a:pt x="1002" y="73"/>
                  </a:lnTo>
                  <a:lnTo>
                    <a:pt x="984" y="68"/>
                  </a:lnTo>
                  <a:lnTo>
                    <a:pt x="964" y="65"/>
                  </a:lnTo>
                  <a:lnTo>
                    <a:pt x="941" y="61"/>
                  </a:lnTo>
                  <a:lnTo>
                    <a:pt x="916" y="57"/>
                  </a:lnTo>
                  <a:lnTo>
                    <a:pt x="891" y="52"/>
                  </a:lnTo>
                  <a:lnTo>
                    <a:pt x="863" y="47"/>
                  </a:lnTo>
                  <a:lnTo>
                    <a:pt x="835" y="43"/>
                  </a:lnTo>
                  <a:lnTo>
                    <a:pt x="805" y="38"/>
                  </a:lnTo>
                  <a:lnTo>
                    <a:pt x="775" y="34"/>
                  </a:lnTo>
                  <a:lnTo>
                    <a:pt x="744" y="29"/>
                  </a:lnTo>
                  <a:lnTo>
                    <a:pt x="711" y="24"/>
                  </a:lnTo>
                  <a:lnTo>
                    <a:pt x="679" y="20"/>
                  </a:lnTo>
                  <a:lnTo>
                    <a:pt x="647" y="16"/>
                  </a:lnTo>
                  <a:lnTo>
                    <a:pt x="615" y="13"/>
                  </a:lnTo>
                  <a:lnTo>
                    <a:pt x="582" y="9"/>
                  </a:lnTo>
                  <a:lnTo>
                    <a:pt x="550" y="7"/>
                  </a:lnTo>
                  <a:lnTo>
                    <a:pt x="519" y="5"/>
                  </a:lnTo>
                  <a:lnTo>
                    <a:pt x="488" y="3"/>
                  </a:lnTo>
                  <a:lnTo>
                    <a:pt x="459" y="1"/>
                  </a:lnTo>
                  <a:lnTo>
                    <a:pt x="430" y="0"/>
                  </a:lnTo>
                  <a:lnTo>
                    <a:pt x="403" y="1"/>
                  </a:lnTo>
                  <a:lnTo>
                    <a:pt x="376" y="1"/>
                  </a:lnTo>
                  <a:lnTo>
                    <a:pt x="352" y="4"/>
                  </a:lnTo>
                  <a:lnTo>
                    <a:pt x="329" y="6"/>
                  </a:lnTo>
                  <a:lnTo>
                    <a:pt x="308" y="9"/>
                  </a:lnTo>
                  <a:lnTo>
                    <a:pt x="290" y="14"/>
                  </a:lnTo>
                  <a:lnTo>
                    <a:pt x="276" y="19"/>
                  </a:lnTo>
                  <a:lnTo>
                    <a:pt x="262" y="23"/>
                  </a:lnTo>
                  <a:lnTo>
                    <a:pt x="247" y="29"/>
                  </a:lnTo>
                  <a:lnTo>
                    <a:pt x="231" y="35"/>
                  </a:lnTo>
                  <a:lnTo>
                    <a:pt x="215" y="43"/>
                  </a:lnTo>
                  <a:lnTo>
                    <a:pt x="198" y="51"/>
                  </a:lnTo>
                  <a:lnTo>
                    <a:pt x="182" y="60"/>
                  </a:lnTo>
                  <a:lnTo>
                    <a:pt x="164" y="69"/>
                  </a:lnTo>
                  <a:lnTo>
                    <a:pt x="147" y="80"/>
                  </a:lnTo>
                  <a:lnTo>
                    <a:pt x="131" y="91"/>
                  </a:lnTo>
                  <a:lnTo>
                    <a:pt x="115" y="103"/>
                  </a:lnTo>
                  <a:lnTo>
                    <a:pt x="99" y="115"/>
                  </a:lnTo>
                  <a:lnTo>
                    <a:pt x="84" y="129"/>
                  </a:lnTo>
                  <a:lnTo>
                    <a:pt x="70" y="143"/>
                  </a:lnTo>
                  <a:lnTo>
                    <a:pt x="57" y="158"/>
                  </a:lnTo>
                  <a:lnTo>
                    <a:pt x="46" y="174"/>
                  </a:lnTo>
                  <a:lnTo>
                    <a:pt x="19" y="223"/>
                  </a:lnTo>
                  <a:lnTo>
                    <a:pt x="5" y="271"/>
                  </a:lnTo>
                  <a:lnTo>
                    <a:pt x="0" y="319"/>
                  </a:lnTo>
                  <a:lnTo>
                    <a:pt x="0" y="364"/>
                  </a:lnTo>
                  <a:lnTo>
                    <a:pt x="5" y="404"/>
                  </a:lnTo>
                  <a:lnTo>
                    <a:pt x="11" y="433"/>
                  </a:lnTo>
                  <a:lnTo>
                    <a:pt x="17" y="454"/>
                  </a:lnTo>
                  <a:lnTo>
                    <a:pt x="19" y="461"/>
                  </a:lnTo>
                  <a:close/>
                </a:path>
              </a:pathLst>
            </a:custGeom>
            <a:solidFill>
              <a:srgbClr val="0035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10" name="Freeform 83"/>
            <p:cNvSpPr>
              <a:spLocks/>
            </p:cNvSpPr>
            <p:nvPr/>
          </p:nvSpPr>
          <p:spPr bwMode="auto">
            <a:xfrm>
              <a:off x="2759" y="2982"/>
              <a:ext cx="688" cy="680"/>
            </a:xfrm>
            <a:custGeom>
              <a:avLst/>
              <a:gdLst>
                <a:gd name="T0" fmla="*/ 2 w 1375"/>
                <a:gd name="T1" fmla="*/ 1 h 1360"/>
                <a:gd name="T2" fmla="*/ 2 w 1375"/>
                <a:gd name="T3" fmla="*/ 1 h 1360"/>
                <a:gd name="T4" fmla="*/ 2 w 1375"/>
                <a:gd name="T5" fmla="*/ 1 h 1360"/>
                <a:gd name="T6" fmla="*/ 2 w 1375"/>
                <a:gd name="T7" fmla="*/ 1 h 1360"/>
                <a:gd name="T8" fmla="*/ 2 w 1375"/>
                <a:gd name="T9" fmla="*/ 1 h 1360"/>
                <a:gd name="T10" fmla="*/ 1 w 1375"/>
                <a:gd name="T11" fmla="*/ 1 h 1360"/>
                <a:gd name="T12" fmla="*/ 1 w 1375"/>
                <a:gd name="T13" fmla="*/ 1 h 1360"/>
                <a:gd name="T14" fmla="*/ 1 w 1375"/>
                <a:gd name="T15" fmla="*/ 1 h 1360"/>
                <a:gd name="T16" fmla="*/ 1 w 1375"/>
                <a:gd name="T17" fmla="*/ 1 h 1360"/>
                <a:gd name="T18" fmla="*/ 1 w 1375"/>
                <a:gd name="T19" fmla="*/ 1 h 1360"/>
                <a:gd name="T20" fmla="*/ 1 w 1375"/>
                <a:gd name="T21" fmla="*/ 1 h 1360"/>
                <a:gd name="T22" fmla="*/ 1 w 1375"/>
                <a:gd name="T23" fmla="*/ 1 h 1360"/>
                <a:gd name="T24" fmla="*/ 1 w 1375"/>
                <a:gd name="T25" fmla="*/ 1 h 1360"/>
                <a:gd name="T26" fmla="*/ 0 w 1375"/>
                <a:gd name="T27" fmla="*/ 1 h 1360"/>
                <a:gd name="T28" fmla="*/ 1 w 1375"/>
                <a:gd name="T29" fmla="*/ 1 h 1360"/>
                <a:gd name="T30" fmla="*/ 1 w 1375"/>
                <a:gd name="T31" fmla="*/ 1 h 1360"/>
                <a:gd name="T32" fmla="*/ 1 w 1375"/>
                <a:gd name="T33" fmla="*/ 1 h 1360"/>
                <a:gd name="T34" fmla="*/ 1 w 1375"/>
                <a:gd name="T35" fmla="*/ 1 h 1360"/>
                <a:gd name="T36" fmla="*/ 1 w 1375"/>
                <a:gd name="T37" fmla="*/ 3 h 1360"/>
                <a:gd name="T38" fmla="*/ 1 w 1375"/>
                <a:gd name="T39" fmla="*/ 3 h 1360"/>
                <a:gd name="T40" fmla="*/ 1 w 1375"/>
                <a:gd name="T41" fmla="*/ 3 h 1360"/>
                <a:gd name="T42" fmla="*/ 1 w 1375"/>
                <a:gd name="T43" fmla="*/ 3 h 1360"/>
                <a:gd name="T44" fmla="*/ 1 w 1375"/>
                <a:gd name="T45" fmla="*/ 3 h 1360"/>
                <a:gd name="T46" fmla="*/ 1 w 1375"/>
                <a:gd name="T47" fmla="*/ 3 h 1360"/>
                <a:gd name="T48" fmla="*/ 1 w 1375"/>
                <a:gd name="T49" fmla="*/ 3 h 1360"/>
                <a:gd name="T50" fmla="*/ 1 w 1375"/>
                <a:gd name="T51" fmla="*/ 3 h 1360"/>
                <a:gd name="T52" fmla="*/ 1 w 1375"/>
                <a:gd name="T53" fmla="*/ 3 h 1360"/>
                <a:gd name="T54" fmla="*/ 1 w 1375"/>
                <a:gd name="T55" fmla="*/ 3 h 1360"/>
                <a:gd name="T56" fmla="*/ 2 w 1375"/>
                <a:gd name="T57" fmla="*/ 3 h 1360"/>
                <a:gd name="T58" fmla="*/ 2 w 1375"/>
                <a:gd name="T59" fmla="*/ 3 h 1360"/>
                <a:gd name="T60" fmla="*/ 2 w 1375"/>
                <a:gd name="T61" fmla="*/ 3 h 1360"/>
                <a:gd name="T62" fmla="*/ 2 w 1375"/>
                <a:gd name="T63" fmla="*/ 3 h 1360"/>
                <a:gd name="T64" fmla="*/ 2 w 1375"/>
                <a:gd name="T65" fmla="*/ 3 h 1360"/>
                <a:gd name="T66" fmla="*/ 3 w 1375"/>
                <a:gd name="T67" fmla="*/ 3 h 1360"/>
                <a:gd name="T68" fmla="*/ 3 w 1375"/>
                <a:gd name="T69" fmla="*/ 3 h 1360"/>
                <a:gd name="T70" fmla="*/ 3 w 1375"/>
                <a:gd name="T71" fmla="*/ 3 h 1360"/>
                <a:gd name="T72" fmla="*/ 3 w 1375"/>
                <a:gd name="T73" fmla="*/ 3 h 1360"/>
                <a:gd name="T74" fmla="*/ 3 w 1375"/>
                <a:gd name="T75" fmla="*/ 1 h 1360"/>
                <a:gd name="T76" fmla="*/ 3 w 1375"/>
                <a:gd name="T77" fmla="*/ 1 h 1360"/>
                <a:gd name="T78" fmla="*/ 3 w 1375"/>
                <a:gd name="T79" fmla="*/ 1 h 1360"/>
                <a:gd name="T80" fmla="*/ 3 w 1375"/>
                <a:gd name="T81" fmla="*/ 1 h 1360"/>
                <a:gd name="T82" fmla="*/ 3 w 1375"/>
                <a:gd name="T83" fmla="*/ 1 h 1360"/>
                <a:gd name="T84" fmla="*/ 3 w 1375"/>
                <a:gd name="T85" fmla="*/ 1 h 1360"/>
                <a:gd name="T86" fmla="*/ 3 w 1375"/>
                <a:gd name="T87" fmla="*/ 1 h 1360"/>
                <a:gd name="T88" fmla="*/ 3 w 1375"/>
                <a:gd name="T89" fmla="*/ 1 h 1360"/>
                <a:gd name="T90" fmla="*/ 3 w 1375"/>
                <a:gd name="T91" fmla="*/ 1 h 1360"/>
                <a:gd name="T92" fmla="*/ 3 w 1375"/>
                <a:gd name="T93" fmla="*/ 1 h 1360"/>
                <a:gd name="T94" fmla="*/ 2 w 1375"/>
                <a:gd name="T95" fmla="*/ 1 h 1360"/>
                <a:gd name="T96" fmla="*/ 2 w 1375"/>
                <a:gd name="T97" fmla="*/ 1 h 1360"/>
                <a:gd name="T98" fmla="*/ 2 w 1375"/>
                <a:gd name="T99" fmla="*/ 1 h 1360"/>
                <a:gd name="T100" fmla="*/ 2 w 1375"/>
                <a:gd name="T101" fmla="*/ 1 h 1360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375"/>
                <a:gd name="T154" fmla="*/ 0 h 1360"/>
                <a:gd name="T155" fmla="*/ 1375 w 1375"/>
                <a:gd name="T156" fmla="*/ 1360 h 1360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375" h="1360">
                  <a:moveTo>
                    <a:pt x="771" y="44"/>
                  </a:moveTo>
                  <a:lnTo>
                    <a:pt x="769" y="44"/>
                  </a:lnTo>
                  <a:lnTo>
                    <a:pt x="762" y="45"/>
                  </a:lnTo>
                  <a:lnTo>
                    <a:pt x="752" y="48"/>
                  </a:lnTo>
                  <a:lnTo>
                    <a:pt x="738" y="51"/>
                  </a:lnTo>
                  <a:lnTo>
                    <a:pt x="722" y="56"/>
                  </a:lnTo>
                  <a:lnTo>
                    <a:pt x="702" y="61"/>
                  </a:lnTo>
                  <a:lnTo>
                    <a:pt x="681" y="68"/>
                  </a:lnTo>
                  <a:lnTo>
                    <a:pt x="660" y="76"/>
                  </a:lnTo>
                  <a:lnTo>
                    <a:pt x="635" y="87"/>
                  </a:lnTo>
                  <a:lnTo>
                    <a:pt x="612" y="98"/>
                  </a:lnTo>
                  <a:lnTo>
                    <a:pt x="589" y="111"/>
                  </a:lnTo>
                  <a:lnTo>
                    <a:pt x="566" y="126"/>
                  </a:lnTo>
                  <a:lnTo>
                    <a:pt x="544" y="143"/>
                  </a:lnTo>
                  <a:lnTo>
                    <a:pt x="525" y="162"/>
                  </a:lnTo>
                  <a:lnTo>
                    <a:pt x="506" y="182"/>
                  </a:lnTo>
                  <a:lnTo>
                    <a:pt x="491" y="205"/>
                  </a:lnTo>
                  <a:lnTo>
                    <a:pt x="472" y="240"/>
                  </a:lnTo>
                  <a:lnTo>
                    <a:pt x="456" y="272"/>
                  </a:lnTo>
                  <a:lnTo>
                    <a:pt x="443" y="305"/>
                  </a:lnTo>
                  <a:lnTo>
                    <a:pt x="433" y="338"/>
                  </a:lnTo>
                  <a:lnTo>
                    <a:pt x="423" y="374"/>
                  </a:lnTo>
                  <a:lnTo>
                    <a:pt x="415" y="414"/>
                  </a:lnTo>
                  <a:lnTo>
                    <a:pt x="408" y="460"/>
                  </a:lnTo>
                  <a:lnTo>
                    <a:pt x="400" y="514"/>
                  </a:lnTo>
                  <a:lnTo>
                    <a:pt x="394" y="571"/>
                  </a:lnTo>
                  <a:lnTo>
                    <a:pt x="389" y="626"/>
                  </a:lnTo>
                  <a:lnTo>
                    <a:pt x="384" y="677"/>
                  </a:lnTo>
                  <a:lnTo>
                    <a:pt x="379" y="722"/>
                  </a:lnTo>
                  <a:lnTo>
                    <a:pt x="369" y="760"/>
                  </a:lnTo>
                  <a:lnTo>
                    <a:pt x="357" y="791"/>
                  </a:lnTo>
                  <a:lnTo>
                    <a:pt x="339" y="813"/>
                  </a:lnTo>
                  <a:lnTo>
                    <a:pt x="315" y="823"/>
                  </a:lnTo>
                  <a:lnTo>
                    <a:pt x="285" y="821"/>
                  </a:lnTo>
                  <a:lnTo>
                    <a:pt x="258" y="803"/>
                  </a:lnTo>
                  <a:lnTo>
                    <a:pt x="232" y="777"/>
                  </a:lnTo>
                  <a:lnTo>
                    <a:pt x="212" y="746"/>
                  </a:lnTo>
                  <a:lnTo>
                    <a:pt x="194" y="714"/>
                  </a:lnTo>
                  <a:lnTo>
                    <a:pt x="182" y="685"/>
                  </a:lnTo>
                  <a:lnTo>
                    <a:pt x="174" y="665"/>
                  </a:lnTo>
                  <a:lnTo>
                    <a:pt x="171" y="657"/>
                  </a:lnTo>
                  <a:lnTo>
                    <a:pt x="0" y="747"/>
                  </a:lnTo>
                  <a:lnTo>
                    <a:pt x="1" y="750"/>
                  </a:lnTo>
                  <a:lnTo>
                    <a:pt x="3" y="761"/>
                  </a:lnTo>
                  <a:lnTo>
                    <a:pt x="7" y="776"/>
                  </a:lnTo>
                  <a:lnTo>
                    <a:pt x="13" y="796"/>
                  </a:lnTo>
                  <a:lnTo>
                    <a:pt x="20" y="822"/>
                  </a:lnTo>
                  <a:lnTo>
                    <a:pt x="31" y="852"/>
                  </a:lnTo>
                  <a:lnTo>
                    <a:pt x="41" y="884"/>
                  </a:lnTo>
                  <a:lnTo>
                    <a:pt x="55" y="919"/>
                  </a:lnTo>
                  <a:lnTo>
                    <a:pt x="63" y="937"/>
                  </a:lnTo>
                  <a:lnTo>
                    <a:pt x="72" y="955"/>
                  </a:lnTo>
                  <a:lnTo>
                    <a:pt x="84" y="974"/>
                  </a:lnTo>
                  <a:lnTo>
                    <a:pt x="98" y="992"/>
                  </a:lnTo>
                  <a:lnTo>
                    <a:pt x="111" y="1011"/>
                  </a:lnTo>
                  <a:lnTo>
                    <a:pt x="126" y="1028"/>
                  </a:lnTo>
                  <a:lnTo>
                    <a:pt x="142" y="1045"/>
                  </a:lnTo>
                  <a:lnTo>
                    <a:pt x="159" y="1063"/>
                  </a:lnTo>
                  <a:lnTo>
                    <a:pt x="176" y="1078"/>
                  </a:lnTo>
                  <a:lnTo>
                    <a:pt x="193" y="1093"/>
                  </a:lnTo>
                  <a:lnTo>
                    <a:pt x="209" y="1105"/>
                  </a:lnTo>
                  <a:lnTo>
                    <a:pt x="225" y="1117"/>
                  </a:lnTo>
                  <a:lnTo>
                    <a:pt x="241" y="1126"/>
                  </a:lnTo>
                  <a:lnTo>
                    <a:pt x="256" y="1133"/>
                  </a:lnTo>
                  <a:lnTo>
                    <a:pt x="270" y="1139"/>
                  </a:lnTo>
                  <a:lnTo>
                    <a:pt x="283" y="1142"/>
                  </a:lnTo>
                  <a:lnTo>
                    <a:pt x="304" y="1146"/>
                  </a:lnTo>
                  <a:lnTo>
                    <a:pt x="318" y="1147"/>
                  </a:lnTo>
                  <a:lnTo>
                    <a:pt x="328" y="1148"/>
                  </a:lnTo>
                  <a:lnTo>
                    <a:pt x="337" y="1147"/>
                  </a:lnTo>
                  <a:lnTo>
                    <a:pt x="346" y="1144"/>
                  </a:lnTo>
                  <a:lnTo>
                    <a:pt x="360" y="1142"/>
                  </a:lnTo>
                  <a:lnTo>
                    <a:pt x="379" y="1137"/>
                  </a:lnTo>
                  <a:lnTo>
                    <a:pt x="406" y="1132"/>
                  </a:lnTo>
                  <a:lnTo>
                    <a:pt x="418" y="1131"/>
                  </a:lnTo>
                  <a:lnTo>
                    <a:pt x="426" y="1133"/>
                  </a:lnTo>
                  <a:lnTo>
                    <a:pt x="433" y="1137"/>
                  </a:lnTo>
                  <a:lnTo>
                    <a:pt x="438" y="1143"/>
                  </a:lnTo>
                  <a:lnTo>
                    <a:pt x="443" y="1152"/>
                  </a:lnTo>
                  <a:lnTo>
                    <a:pt x="448" y="1163"/>
                  </a:lnTo>
                  <a:lnTo>
                    <a:pt x="453" y="1174"/>
                  </a:lnTo>
                  <a:lnTo>
                    <a:pt x="459" y="1188"/>
                  </a:lnTo>
                  <a:lnTo>
                    <a:pt x="467" y="1202"/>
                  </a:lnTo>
                  <a:lnTo>
                    <a:pt x="476" y="1218"/>
                  </a:lnTo>
                  <a:lnTo>
                    <a:pt x="488" y="1233"/>
                  </a:lnTo>
                  <a:lnTo>
                    <a:pt x="503" y="1249"/>
                  </a:lnTo>
                  <a:lnTo>
                    <a:pt x="521" y="1265"/>
                  </a:lnTo>
                  <a:lnTo>
                    <a:pt x="543" y="1282"/>
                  </a:lnTo>
                  <a:lnTo>
                    <a:pt x="571" y="1298"/>
                  </a:lnTo>
                  <a:lnTo>
                    <a:pt x="603" y="1313"/>
                  </a:lnTo>
                  <a:lnTo>
                    <a:pt x="648" y="1330"/>
                  </a:lnTo>
                  <a:lnTo>
                    <a:pt x="692" y="1343"/>
                  </a:lnTo>
                  <a:lnTo>
                    <a:pt x="734" y="1351"/>
                  </a:lnTo>
                  <a:lnTo>
                    <a:pt x="776" y="1356"/>
                  </a:lnTo>
                  <a:lnTo>
                    <a:pt x="816" y="1360"/>
                  </a:lnTo>
                  <a:lnTo>
                    <a:pt x="854" y="1360"/>
                  </a:lnTo>
                  <a:lnTo>
                    <a:pt x="890" y="1358"/>
                  </a:lnTo>
                  <a:lnTo>
                    <a:pt x="924" y="1354"/>
                  </a:lnTo>
                  <a:lnTo>
                    <a:pt x="956" y="1349"/>
                  </a:lnTo>
                  <a:lnTo>
                    <a:pt x="983" y="1344"/>
                  </a:lnTo>
                  <a:lnTo>
                    <a:pt x="1009" y="1338"/>
                  </a:lnTo>
                  <a:lnTo>
                    <a:pt x="1029" y="1331"/>
                  </a:lnTo>
                  <a:lnTo>
                    <a:pt x="1048" y="1325"/>
                  </a:lnTo>
                  <a:lnTo>
                    <a:pt x="1062" y="1320"/>
                  </a:lnTo>
                  <a:lnTo>
                    <a:pt x="1071" y="1315"/>
                  </a:lnTo>
                  <a:lnTo>
                    <a:pt x="1077" y="1313"/>
                  </a:lnTo>
                  <a:lnTo>
                    <a:pt x="1082" y="1302"/>
                  </a:lnTo>
                  <a:lnTo>
                    <a:pt x="1094" y="1276"/>
                  </a:lnTo>
                  <a:lnTo>
                    <a:pt x="1110" y="1237"/>
                  </a:lnTo>
                  <a:lnTo>
                    <a:pt x="1129" y="1186"/>
                  </a:lnTo>
                  <a:lnTo>
                    <a:pt x="1151" y="1126"/>
                  </a:lnTo>
                  <a:lnTo>
                    <a:pt x="1177" y="1059"/>
                  </a:lnTo>
                  <a:lnTo>
                    <a:pt x="1203" y="987"/>
                  </a:lnTo>
                  <a:lnTo>
                    <a:pt x="1230" y="911"/>
                  </a:lnTo>
                  <a:lnTo>
                    <a:pt x="1256" y="834"/>
                  </a:lnTo>
                  <a:lnTo>
                    <a:pt x="1283" y="758"/>
                  </a:lnTo>
                  <a:lnTo>
                    <a:pt x="1307" y="687"/>
                  </a:lnTo>
                  <a:lnTo>
                    <a:pt x="1328" y="619"/>
                  </a:lnTo>
                  <a:lnTo>
                    <a:pt x="1346" y="560"/>
                  </a:lnTo>
                  <a:lnTo>
                    <a:pt x="1361" y="510"/>
                  </a:lnTo>
                  <a:lnTo>
                    <a:pt x="1370" y="470"/>
                  </a:lnTo>
                  <a:lnTo>
                    <a:pt x="1375" y="445"/>
                  </a:lnTo>
                  <a:lnTo>
                    <a:pt x="1375" y="408"/>
                  </a:lnTo>
                  <a:lnTo>
                    <a:pt x="1374" y="369"/>
                  </a:lnTo>
                  <a:lnTo>
                    <a:pt x="1370" y="330"/>
                  </a:lnTo>
                  <a:lnTo>
                    <a:pt x="1364" y="292"/>
                  </a:lnTo>
                  <a:lnTo>
                    <a:pt x="1356" y="255"/>
                  </a:lnTo>
                  <a:lnTo>
                    <a:pt x="1346" y="220"/>
                  </a:lnTo>
                  <a:lnTo>
                    <a:pt x="1334" y="189"/>
                  </a:lnTo>
                  <a:lnTo>
                    <a:pt x="1322" y="163"/>
                  </a:lnTo>
                  <a:lnTo>
                    <a:pt x="1308" y="144"/>
                  </a:lnTo>
                  <a:lnTo>
                    <a:pt x="1287" y="118"/>
                  </a:lnTo>
                  <a:lnTo>
                    <a:pt x="1260" y="88"/>
                  </a:lnTo>
                  <a:lnTo>
                    <a:pt x="1231" y="58"/>
                  </a:lnTo>
                  <a:lnTo>
                    <a:pt x="1201" y="31"/>
                  </a:lnTo>
                  <a:lnTo>
                    <a:pt x="1174" y="11"/>
                  </a:lnTo>
                  <a:lnTo>
                    <a:pt x="1155" y="0"/>
                  </a:lnTo>
                  <a:lnTo>
                    <a:pt x="1143" y="3"/>
                  </a:lnTo>
                  <a:lnTo>
                    <a:pt x="1115" y="43"/>
                  </a:lnTo>
                  <a:lnTo>
                    <a:pt x="1085" y="74"/>
                  </a:lnTo>
                  <a:lnTo>
                    <a:pt x="1053" y="97"/>
                  </a:lnTo>
                  <a:lnTo>
                    <a:pt x="1022" y="112"/>
                  </a:lnTo>
                  <a:lnTo>
                    <a:pt x="990" y="120"/>
                  </a:lnTo>
                  <a:lnTo>
                    <a:pt x="960" y="124"/>
                  </a:lnTo>
                  <a:lnTo>
                    <a:pt x="930" y="121"/>
                  </a:lnTo>
                  <a:lnTo>
                    <a:pt x="901" y="114"/>
                  </a:lnTo>
                  <a:lnTo>
                    <a:pt x="874" y="106"/>
                  </a:lnTo>
                  <a:lnTo>
                    <a:pt x="850" y="96"/>
                  </a:lnTo>
                  <a:lnTo>
                    <a:pt x="828" y="83"/>
                  </a:lnTo>
                  <a:lnTo>
                    <a:pt x="808" y="72"/>
                  </a:lnTo>
                  <a:lnTo>
                    <a:pt x="793" y="61"/>
                  </a:lnTo>
                  <a:lnTo>
                    <a:pt x="782" y="52"/>
                  </a:lnTo>
                  <a:lnTo>
                    <a:pt x="774" y="46"/>
                  </a:lnTo>
                  <a:lnTo>
                    <a:pt x="771" y="44"/>
                  </a:lnTo>
                  <a:close/>
                </a:path>
              </a:pathLst>
            </a:cu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11" name="Freeform 84"/>
            <p:cNvSpPr>
              <a:spLocks/>
            </p:cNvSpPr>
            <p:nvPr/>
          </p:nvSpPr>
          <p:spPr bwMode="auto">
            <a:xfrm>
              <a:off x="2430" y="2576"/>
              <a:ext cx="541" cy="663"/>
            </a:xfrm>
            <a:custGeom>
              <a:avLst/>
              <a:gdLst>
                <a:gd name="T0" fmla="*/ 1 w 1081"/>
                <a:gd name="T1" fmla="*/ 1 h 1326"/>
                <a:gd name="T2" fmla="*/ 1 w 1081"/>
                <a:gd name="T3" fmla="*/ 3 h 1326"/>
                <a:gd name="T4" fmla="*/ 1 w 1081"/>
                <a:gd name="T5" fmla="*/ 3 h 1326"/>
                <a:gd name="T6" fmla="*/ 1 w 1081"/>
                <a:gd name="T7" fmla="*/ 3 h 1326"/>
                <a:gd name="T8" fmla="*/ 0 w 1081"/>
                <a:gd name="T9" fmla="*/ 3 h 1326"/>
                <a:gd name="T10" fmla="*/ 0 w 1081"/>
                <a:gd name="T11" fmla="*/ 3 h 1326"/>
                <a:gd name="T12" fmla="*/ 1 w 1081"/>
                <a:gd name="T13" fmla="*/ 3 h 1326"/>
                <a:gd name="T14" fmla="*/ 2 w 1081"/>
                <a:gd name="T15" fmla="*/ 3 h 1326"/>
                <a:gd name="T16" fmla="*/ 2 w 1081"/>
                <a:gd name="T17" fmla="*/ 3 h 1326"/>
                <a:gd name="T18" fmla="*/ 2 w 1081"/>
                <a:gd name="T19" fmla="*/ 3 h 1326"/>
                <a:gd name="T20" fmla="*/ 2 w 1081"/>
                <a:gd name="T21" fmla="*/ 1 h 1326"/>
                <a:gd name="T22" fmla="*/ 3 w 1081"/>
                <a:gd name="T23" fmla="*/ 1 h 1326"/>
                <a:gd name="T24" fmla="*/ 3 w 1081"/>
                <a:gd name="T25" fmla="*/ 1 h 1326"/>
                <a:gd name="T26" fmla="*/ 1 w 1081"/>
                <a:gd name="T27" fmla="*/ 0 h 1326"/>
                <a:gd name="T28" fmla="*/ 1 w 1081"/>
                <a:gd name="T29" fmla="*/ 1 h 132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81"/>
                <a:gd name="T46" fmla="*/ 0 h 1326"/>
                <a:gd name="T47" fmla="*/ 1081 w 1081"/>
                <a:gd name="T48" fmla="*/ 1326 h 132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81" h="1326">
                  <a:moveTo>
                    <a:pt x="22" y="187"/>
                  </a:moveTo>
                  <a:lnTo>
                    <a:pt x="69" y="1060"/>
                  </a:lnTo>
                  <a:lnTo>
                    <a:pt x="330" y="1065"/>
                  </a:lnTo>
                  <a:lnTo>
                    <a:pt x="330" y="1091"/>
                  </a:lnTo>
                  <a:lnTo>
                    <a:pt x="0" y="1123"/>
                  </a:lnTo>
                  <a:lnTo>
                    <a:pt x="0" y="1219"/>
                  </a:lnTo>
                  <a:lnTo>
                    <a:pt x="272" y="1326"/>
                  </a:lnTo>
                  <a:lnTo>
                    <a:pt x="1017" y="1166"/>
                  </a:lnTo>
                  <a:lnTo>
                    <a:pt x="1017" y="1107"/>
                  </a:lnTo>
                  <a:lnTo>
                    <a:pt x="783" y="1065"/>
                  </a:lnTo>
                  <a:lnTo>
                    <a:pt x="783" y="1017"/>
                  </a:lnTo>
                  <a:lnTo>
                    <a:pt x="1054" y="921"/>
                  </a:lnTo>
                  <a:lnTo>
                    <a:pt x="1081" y="21"/>
                  </a:lnTo>
                  <a:lnTo>
                    <a:pt x="192" y="0"/>
                  </a:lnTo>
                  <a:lnTo>
                    <a:pt x="22" y="187"/>
                  </a:lnTo>
                  <a:close/>
                </a:path>
              </a:pathLst>
            </a:custGeom>
            <a:solidFill>
              <a:srgbClr val="D8D8D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12" name="Freeform 85"/>
            <p:cNvSpPr>
              <a:spLocks/>
            </p:cNvSpPr>
            <p:nvPr/>
          </p:nvSpPr>
          <p:spPr bwMode="auto">
            <a:xfrm>
              <a:off x="2513" y="3149"/>
              <a:ext cx="476" cy="189"/>
            </a:xfrm>
            <a:custGeom>
              <a:avLst/>
              <a:gdLst>
                <a:gd name="T0" fmla="*/ 1 w 952"/>
                <a:gd name="T1" fmla="*/ 1 h 378"/>
                <a:gd name="T2" fmla="*/ 0 w 952"/>
                <a:gd name="T3" fmla="*/ 1 h 378"/>
                <a:gd name="T4" fmla="*/ 1 w 952"/>
                <a:gd name="T5" fmla="*/ 1 h 378"/>
                <a:gd name="T6" fmla="*/ 2 w 952"/>
                <a:gd name="T7" fmla="*/ 1 h 378"/>
                <a:gd name="T8" fmla="*/ 2 w 952"/>
                <a:gd name="T9" fmla="*/ 1 h 378"/>
                <a:gd name="T10" fmla="*/ 2 w 952"/>
                <a:gd name="T11" fmla="*/ 0 h 378"/>
                <a:gd name="T12" fmla="*/ 1 w 952"/>
                <a:gd name="T13" fmla="*/ 1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2"/>
                <a:gd name="T22" fmla="*/ 0 h 378"/>
                <a:gd name="T23" fmla="*/ 952 w 95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2" h="378">
                  <a:moveTo>
                    <a:pt x="4" y="149"/>
                  </a:moveTo>
                  <a:lnTo>
                    <a:pt x="0" y="224"/>
                  </a:lnTo>
                  <a:lnTo>
                    <a:pt x="367" y="378"/>
                  </a:lnTo>
                  <a:lnTo>
                    <a:pt x="930" y="212"/>
                  </a:lnTo>
                  <a:lnTo>
                    <a:pt x="952" y="43"/>
                  </a:lnTo>
                  <a:lnTo>
                    <a:pt x="824" y="0"/>
                  </a:lnTo>
                  <a:lnTo>
                    <a:pt x="4" y="149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13" name="Freeform 86"/>
            <p:cNvSpPr>
              <a:spLocks/>
            </p:cNvSpPr>
            <p:nvPr/>
          </p:nvSpPr>
          <p:spPr bwMode="auto">
            <a:xfrm>
              <a:off x="2897" y="3162"/>
              <a:ext cx="92" cy="125"/>
            </a:xfrm>
            <a:custGeom>
              <a:avLst/>
              <a:gdLst>
                <a:gd name="T0" fmla="*/ 1 w 184"/>
                <a:gd name="T1" fmla="*/ 1 h 250"/>
                <a:gd name="T2" fmla="*/ 1 w 184"/>
                <a:gd name="T3" fmla="*/ 1 h 250"/>
                <a:gd name="T4" fmla="*/ 1 w 184"/>
                <a:gd name="T5" fmla="*/ 1 h 250"/>
                <a:gd name="T6" fmla="*/ 1 w 184"/>
                <a:gd name="T7" fmla="*/ 1 h 250"/>
                <a:gd name="T8" fmla="*/ 1 w 184"/>
                <a:gd name="T9" fmla="*/ 1 h 250"/>
                <a:gd name="T10" fmla="*/ 1 w 184"/>
                <a:gd name="T11" fmla="*/ 1 h 250"/>
                <a:gd name="T12" fmla="*/ 1 w 184"/>
                <a:gd name="T13" fmla="*/ 1 h 250"/>
                <a:gd name="T14" fmla="*/ 1 w 184"/>
                <a:gd name="T15" fmla="*/ 1 h 250"/>
                <a:gd name="T16" fmla="*/ 1 w 184"/>
                <a:gd name="T17" fmla="*/ 1 h 250"/>
                <a:gd name="T18" fmla="*/ 1 w 184"/>
                <a:gd name="T19" fmla="*/ 1 h 250"/>
                <a:gd name="T20" fmla="*/ 1 w 184"/>
                <a:gd name="T21" fmla="*/ 1 h 250"/>
                <a:gd name="T22" fmla="*/ 1 w 184"/>
                <a:gd name="T23" fmla="*/ 1 h 250"/>
                <a:gd name="T24" fmla="*/ 1 w 184"/>
                <a:gd name="T25" fmla="*/ 1 h 250"/>
                <a:gd name="T26" fmla="*/ 1 w 184"/>
                <a:gd name="T27" fmla="*/ 1 h 250"/>
                <a:gd name="T28" fmla="*/ 1 w 184"/>
                <a:gd name="T29" fmla="*/ 1 h 250"/>
                <a:gd name="T30" fmla="*/ 1 w 184"/>
                <a:gd name="T31" fmla="*/ 0 h 250"/>
                <a:gd name="T32" fmla="*/ 1 w 184"/>
                <a:gd name="T33" fmla="*/ 1 h 250"/>
                <a:gd name="T34" fmla="*/ 1 w 184"/>
                <a:gd name="T35" fmla="*/ 1 h 250"/>
                <a:gd name="T36" fmla="*/ 1 w 184"/>
                <a:gd name="T37" fmla="*/ 1 h 250"/>
                <a:gd name="T38" fmla="*/ 1 w 184"/>
                <a:gd name="T39" fmla="*/ 1 h 250"/>
                <a:gd name="T40" fmla="*/ 1 w 184"/>
                <a:gd name="T41" fmla="*/ 1 h 250"/>
                <a:gd name="T42" fmla="*/ 1 w 184"/>
                <a:gd name="T43" fmla="*/ 1 h 250"/>
                <a:gd name="T44" fmla="*/ 0 w 184"/>
                <a:gd name="T45" fmla="*/ 1 h 250"/>
                <a:gd name="T46" fmla="*/ 1 w 184"/>
                <a:gd name="T47" fmla="*/ 1 h 2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84"/>
                <a:gd name="T73" fmla="*/ 0 h 250"/>
                <a:gd name="T74" fmla="*/ 184 w 184"/>
                <a:gd name="T75" fmla="*/ 250 h 2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84" h="250">
                  <a:moveTo>
                    <a:pt x="6" y="70"/>
                  </a:moveTo>
                  <a:lnTo>
                    <a:pt x="7" y="76"/>
                  </a:lnTo>
                  <a:lnTo>
                    <a:pt x="5" y="84"/>
                  </a:lnTo>
                  <a:lnTo>
                    <a:pt x="3" y="93"/>
                  </a:lnTo>
                  <a:lnTo>
                    <a:pt x="7" y="102"/>
                  </a:lnTo>
                  <a:lnTo>
                    <a:pt x="18" y="115"/>
                  </a:lnTo>
                  <a:lnTo>
                    <a:pt x="31" y="127"/>
                  </a:lnTo>
                  <a:lnTo>
                    <a:pt x="44" y="138"/>
                  </a:lnTo>
                  <a:lnTo>
                    <a:pt x="57" y="148"/>
                  </a:lnTo>
                  <a:lnTo>
                    <a:pt x="69" y="158"/>
                  </a:lnTo>
                  <a:lnTo>
                    <a:pt x="78" y="165"/>
                  </a:lnTo>
                  <a:lnTo>
                    <a:pt x="85" y="169"/>
                  </a:lnTo>
                  <a:lnTo>
                    <a:pt x="87" y="170"/>
                  </a:lnTo>
                  <a:lnTo>
                    <a:pt x="142" y="250"/>
                  </a:lnTo>
                  <a:lnTo>
                    <a:pt x="184" y="42"/>
                  </a:lnTo>
                  <a:lnTo>
                    <a:pt x="72" y="0"/>
                  </a:lnTo>
                  <a:lnTo>
                    <a:pt x="68" y="1"/>
                  </a:lnTo>
                  <a:lnTo>
                    <a:pt x="57" y="4"/>
                  </a:lnTo>
                  <a:lnTo>
                    <a:pt x="44" y="11"/>
                  </a:lnTo>
                  <a:lnTo>
                    <a:pt x="29" y="19"/>
                  </a:lnTo>
                  <a:lnTo>
                    <a:pt x="14" y="30"/>
                  </a:lnTo>
                  <a:lnTo>
                    <a:pt x="5" y="41"/>
                  </a:lnTo>
                  <a:lnTo>
                    <a:pt x="0" y="55"/>
                  </a:lnTo>
                  <a:lnTo>
                    <a:pt x="6" y="70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14" name="Freeform 87"/>
            <p:cNvSpPr>
              <a:spLocks/>
            </p:cNvSpPr>
            <p:nvPr/>
          </p:nvSpPr>
          <p:spPr bwMode="auto">
            <a:xfrm>
              <a:off x="2728" y="3190"/>
              <a:ext cx="144" cy="160"/>
            </a:xfrm>
            <a:custGeom>
              <a:avLst/>
              <a:gdLst>
                <a:gd name="T0" fmla="*/ 1 w 288"/>
                <a:gd name="T1" fmla="*/ 0 h 322"/>
                <a:gd name="T2" fmla="*/ 1 w 288"/>
                <a:gd name="T3" fmla="*/ 0 h 322"/>
                <a:gd name="T4" fmla="*/ 1 w 288"/>
                <a:gd name="T5" fmla="*/ 0 h 322"/>
                <a:gd name="T6" fmla="*/ 1 w 288"/>
                <a:gd name="T7" fmla="*/ 0 h 322"/>
                <a:gd name="T8" fmla="*/ 1 w 288"/>
                <a:gd name="T9" fmla="*/ 0 h 322"/>
                <a:gd name="T10" fmla="*/ 1 w 288"/>
                <a:gd name="T11" fmla="*/ 0 h 322"/>
                <a:gd name="T12" fmla="*/ 1 w 288"/>
                <a:gd name="T13" fmla="*/ 0 h 322"/>
                <a:gd name="T14" fmla="*/ 1 w 288"/>
                <a:gd name="T15" fmla="*/ 0 h 322"/>
                <a:gd name="T16" fmla="*/ 1 w 288"/>
                <a:gd name="T17" fmla="*/ 0 h 322"/>
                <a:gd name="T18" fmla="*/ 1 w 288"/>
                <a:gd name="T19" fmla="*/ 0 h 322"/>
                <a:gd name="T20" fmla="*/ 1 w 288"/>
                <a:gd name="T21" fmla="*/ 0 h 322"/>
                <a:gd name="T22" fmla="*/ 1 w 288"/>
                <a:gd name="T23" fmla="*/ 0 h 322"/>
                <a:gd name="T24" fmla="*/ 1 w 288"/>
                <a:gd name="T25" fmla="*/ 0 h 322"/>
                <a:gd name="T26" fmla="*/ 1 w 288"/>
                <a:gd name="T27" fmla="*/ 0 h 322"/>
                <a:gd name="T28" fmla="*/ 1 w 288"/>
                <a:gd name="T29" fmla="*/ 0 h 322"/>
                <a:gd name="T30" fmla="*/ 1 w 288"/>
                <a:gd name="T31" fmla="*/ 0 h 322"/>
                <a:gd name="T32" fmla="*/ 1 w 288"/>
                <a:gd name="T33" fmla="*/ 0 h 322"/>
                <a:gd name="T34" fmla="*/ 1 w 288"/>
                <a:gd name="T35" fmla="*/ 0 h 322"/>
                <a:gd name="T36" fmla="*/ 1 w 288"/>
                <a:gd name="T37" fmla="*/ 0 h 322"/>
                <a:gd name="T38" fmla="*/ 1 w 288"/>
                <a:gd name="T39" fmla="*/ 0 h 322"/>
                <a:gd name="T40" fmla="*/ 1 w 288"/>
                <a:gd name="T41" fmla="*/ 0 h 322"/>
                <a:gd name="T42" fmla="*/ 1 w 288"/>
                <a:gd name="T43" fmla="*/ 0 h 322"/>
                <a:gd name="T44" fmla="*/ 1 w 288"/>
                <a:gd name="T45" fmla="*/ 0 h 322"/>
                <a:gd name="T46" fmla="*/ 1 w 288"/>
                <a:gd name="T47" fmla="*/ 0 h 322"/>
                <a:gd name="T48" fmla="*/ 1 w 288"/>
                <a:gd name="T49" fmla="*/ 0 h 322"/>
                <a:gd name="T50" fmla="*/ 1 w 288"/>
                <a:gd name="T51" fmla="*/ 0 h 322"/>
                <a:gd name="T52" fmla="*/ 1 w 288"/>
                <a:gd name="T53" fmla="*/ 0 h 322"/>
                <a:gd name="T54" fmla="*/ 1 w 288"/>
                <a:gd name="T55" fmla="*/ 0 h 322"/>
                <a:gd name="T56" fmla="*/ 1 w 288"/>
                <a:gd name="T57" fmla="*/ 0 h 322"/>
                <a:gd name="T58" fmla="*/ 1 w 288"/>
                <a:gd name="T59" fmla="*/ 0 h 322"/>
                <a:gd name="T60" fmla="*/ 1 w 288"/>
                <a:gd name="T61" fmla="*/ 0 h 322"/>
                <a:gd name="T62" fmla="*/ 0 w 288"/>
                <a:gd name="T63" fmla="*/ 0 h 32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8"/>
                <a:gd name="T97" fmla="*/ 0 h 322"/>
                <a:gd name="T98" fmla="*/ 288 w 288"/>
                <a:gd name="T99" fmla="*/ 322 h 32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8" h="322">
                  <a:moveTo>
                    <a:pt x="0" y="57"/>
                  </a:moveTo>
                  <a:lnTo>
                    <a:pt x="12" y="76"/>
                  </a:lnTo>
                  <a:lnTo>
                    <a:pt x="22" y="98"/>
                  </a:lnTo>
                  <a:lnTo>
                    <a:pt x="29" y="123"/>
                  </a:lnTo>
                  <a:lnTo>
                    <a:pt x="33" y="152"/>
                  </a:lnTo>
                  <a:lnTo>
                    <a:pt x="32" y="171"/>
                  </a:lnTo>
                  <a:lnTo>
                    <a:pt x="30" y="193"/>
                  </a:lnTo>
                  <a:lnTo>
                    <a:pt x="30" y="216"/>
                  </a:lnTo>
                  <a:lnTo>
                    <a:pt x="30" y="241"/>
                  </a:lnTo>
                  <a:lnTo>
                    <a:pt x="33" y="264"/>
                  </a:lnTo>
                  <a:lnTo>
                    <a:pt x="38" y="286"/>
                  </a:lnTo>
                  <a:lnTo>
                    <a:pt x="49" y="304"/>
                  </a:lnTo>
                  <a:lnTo>
                    <a:pt x="64" y="317"/>
                  </a:lnTo>
                  <a:lnTo>
                    <a:pt x="85" y="322"/>
                  </a:lnTo>
                  <a:lnTo>
                    <a:pt x="110" y="316"/>
                  </a:lnTo>
                  <a:lnTo>
                    <a:pt x="137" y="303"/>
                  </a:lnTo>
                  <a:lnTo>
                    <a:pt x="165" y="287"/>
                  </a:lnTo>
                  <a:lnTo>
                    <a:pt x="190" y="270"/>
                  </a:lnTo>
                  <a:lnTo>
                    <a:pt x="210" y="254"/>
                  </a:lnTo>
                  <a:lnTo>
                    <a:pt x="225" y="242"/>
                  </a:lnTo>
                  <a:lnTo>
                    <a:pt x="230" y="237"/>
                  </a:lnTo>
                  <a:lnTo>
                    <a:pt x="232" y="234"/>
                  </a:lnTo>
                  <a:lnTo>
                    <a:pt x="239" y="224"/>
                  </a:lnTo>
                  <a:lnTo>
                    <a:pt x="248" y="209"/>
                  </a:lnTo>
                  <a:lnTo>
                    <a:pt x="258" y="190"/>
                  </a:lnTo>
                  <a:lnTo>
                    <a:pt x="269" y="172"/>
                  </a:lnTo>
                  <a:lnTo>
                    <a:pt x="279" y="154"/>
                  </a:lnTo>
                  <a:lnTo>
                    <a:pt x="286" y="140"/>
                  </a:lnTo>
                  <a:lnTo>
                    <a:pt x="288" y="130"/>
                  </a:lnTo>
                  <a:lnTo>
                    <a:pt x="288" y="104"/>
                  </a:lnTo>
                  <a:lnTo>
                    <a:pt x="285" y="62"/>
                  </a:lnTo>
                  <a:lnTo>
                    <a:pt x="275" y="22"/>
                  </a:lnTo>
                  <a:lnTo>
                    <a:pt x="256" y="2"/>
                  </a:lnTo>
                  <a:lnTo>
                    <a:pt x="246" y="4"/>
                  </a:lnTo>
                  <a:lnTo>
                    <a:pt x="237" y="10"/>
                  </a:lnTo>
                  <a:lnTo>
                    <a:pt x="231" y="21"/>
                  </a:lnTo>
                  <a:lnTo>
                    <a:pt x="225" y="32"/>
                  </a:lnTo>
                  <a:lnTo>
                    <a:pt x="222" y="45"/>
                  </a:lnTo>
                  <a:lnTo>
                    <a:pt x="219" y="57"/>
                  </a:lnTo>
                  <a:lnTo>
                    <a:pt x="218" y="63"/>
                  </a:lnTo>
                  <a:lnTo>
                    <a:pt x="218" y="67"/>
                  </a:lnTo>
                  <a:lnTo>
                    <a:pt x="217" y="65"/>
                  </a:lnTo>
                  <a:lnTo>
                    <a:pt x="214" y="59"/>
                  </a:lnTo>
                  <a:lnTo>
                    <a:pt x="209" y="50"/>
                  </a:lnTo>
                  <a:lnTo>
                    <a:pt x="203" y="39"/>
                  </a:lnTo>
                  <a:lnTo>
                    <a:pt x="197" y="28"/>
                  </a:lnTo>
                  <a:lnTo>
                    <a:pt x="192" y="17"/>
                  </a:lnTo>
                  <a:lnTo>
                    <a:pt x="186" y="8"/>
                  </a:lnTo>
                  <a:lnTo>
                    <a:pt x="181" y="2"/>
                  </a:lnTo>
                  <a:lnTo>
                    <a:pt x="178" y="1"/>
                  </a:lnTo>
                  <a:lnTo>
                    <a:pt x="170" y="0"/>
                  </a:lnTo>
                  <a:lnTo>
                    <a:pt x="159" y="1"/>
                  </a:lnTo>
                  <a:lnTo>
                    <a:pt x="147" y="2"/>
                  </a:lnTo>
                  <a:lnTo>
                    <a:pt x="132" y="5"/>
                  </a:lnTo>
                  <a:lnTo>
                    <a:pt x="116" y="8"/>
                  </a:lnTo>
                  <a:lnTo>
                    <a:pt x="99" y="12"/>
                  </a:lnTo>
                  <a:lnTo>
                    <a:pt x="82" y="15"/>
                  </a:lnTo>
                  <a:lnTo>
                    <a:pt x="65" y="20"/>
                  </a:lnTo>
                  <a:lnTo>
                    <a:pt x="49" y="25"/>
                  </a:lnTo>
                  <a:lnTo>
                    <a:pt x="34" y="30"/>
                  </a:lnTo>
                  <a:lnTo>
                    <a:pt x="21" y="36"/>
                  </a:lnTo>
                  <a:lnTo>
                    <a:pt x="11" y="40"/>
                  </a:lnTo>
                  <a:lnTo>
                    <a:pt x="4" y="46"/>
                  </a:lnTo>
                  <a:lnTo>
                    <a:pt x="0" y="52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2CCB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15" name="Freeform 88"/>
            <p:cNvSpPr>
              <a:spLocks/>
            </p:cNvSpPr>
            <p:nvPr/>
          </p:nvSpPr>
          <p:spPr bwMode="auto">
            <a:xfrm>
              <a:off x="3089" y="3216"/>
              <a:ext cx="394" cy="380"/>
            </a:xfrm>
            <a:custGeom>
              <a:avLst/>
              <a:gdLst>
                <a:gd name="T0" fmla="*/ 1 w 787"/>
                <a:gd name="T1" fmla="*/ 1 h 759"/>
                <a:gd name="T2" fmla="*/ 1 w 787"/>
                <a:gd name="T3" fmla="*/ 1 h 759"/>
                <a:gd name="T4" fmla="*/ 1 w 787"/>
                <a:gd name="T5" fmla="*/ 1 h 759"/>
                <a:gd name="T6" fmla="*/ 1 w 787"/>
                <a:gd name="T7" fmla="*/ 1 h 759"/>
                <a:gd name="T8" fmla="*/ 1 w 787"/>
                <a:gd name="T9" fmla="*/ 1 h 759"/>
                <a:gd name="T10" fmla="*/ 1 w 787"/>
                <a:gd name="T11" fmla="*/ 2 h 759"/>
                <a:gd name="T12" fmla="*/ 1 w 787"/>
                <a:gd name="T13" fmla="*/ 2 h 759"/>
                <a:gd name="T14" fmla="*/ 1 w 787"/>
                <a:gd name="T15" fmla="*/ 2 h 759"/>
                <a:gd name="T16" fmla="*/ 1 w 787"/>
                <a:gd name="T17" fmla="*/ 2 h 759"/>
                <a:gd name="T18" fmla="*/ 1 w 787"/>
                <a:gd name="T19" fmla="*/ 2 h 759"/>
                <a:gd name="T20" fmla="*/ 1 w 787"/>
                <a:gd name="T21" fmla="*/ 2 h 759"/>
                <a:gd name="T22" fmla="*/ 1 w 787"/>
                <a:gd name="T23" fmla="*/ 2 h 759"/>
                <a:gd name="T24" fmla="*/ 1 w 787"/>
                <a:gd name="T25" fmla="*/ 2 h 759"/>
                <a:gd name="T26" fmla="*/ 1 w 787"/>
                <a:gd name="T27" fmla="*/ 2 h 759"/>
                <a:gd name="T28" fmla="*/ 1 w 787"/>
                <a:gd name="T29" fmla="*/ 2 h 759"/>
                <a:gd name="T30" fmla="*/ 1 w 787"/>
                <a:gd name="T31" fmla="*/ 2 h 759"/>
                <a:gd name="T32" fmla="*/ 1 w 787"/>
                <a:gd name="T33" fmla="*/ 2 h 759"/>
                <a:gd name="T34" fmla="*/ 1 w 787"/>
                <a:gd name="T35" fmla="*/ 2 h 759"/>
                <a:gd name="T36" fmla="*/ 1 w 787"/>
                <a:gd name="T37" fmla="*/ 2 h 759"/>
                <a:gd name="T38" fmla="*/ 1 w 787"/>
                <a:gd name="T39" fmla="*/ 2 h 759"/>
                <a:gd name="T40" fmla="*/ 1 w 787"/>
                <a:gd name="T41" fmla="*/ 2 h 759"/>
                <a:gd name="T42" fmla="*/ 2 w 787"/>
                <a:gd name="T43" fmla="*/ 2 h 759"/>
                <a:gd name="T44" fmla="*/ 2 w 787"/>
                <a:gd name="T45" fmla="*/ 2 h 759"/>
                <a:gd name="T46" fmla="*/ 2 w 787"/>
                <a:gd name="T47" fmla="*/ 2 h 759"/>
                <a:gd name="T48" fmla="*/ 2 w 787"/>
                <a:gd name="T49" fmla="*/ 2 h 759"/>
                <a:gd name="T50" fmla="*/ 2 w 787"/>
                <a:gd name="T51" fmla="*/ 2 h 759"/>
                <a:gd name="T52" fmla="*/ 2 w 787"/>
                <a:gd name="T53" fmla="*/ 2 h 759"/>
                <a:gd name="T54" fmla="*/ 2 w 787"/>
                <a:gd name="T55" fmla="*/ 1 h 759"/>
                <a:gd name="T56" fmla="*/ 2 w 787"/>
                <a:gd name="T57" fmla="*/ 1 h 759"/>
                <a:gd name="T58" fmla="*/ 2 w 787"/>
                <a:gd name="T59" fmla="*/ 1 h 759"/>
                <a:gd name="T60" fmla="*/ 2 w 787"/>
                <a:gd name="T61" fmla="*/ 1 h 759"/>
                <a:gd name="T62" fmla="*/ 2 w 787"/>
                <a:gd name="T63" fmla="*/ 1 h 759"/>
                <a:gd name="T64" fmla="*/ 2 w 787"/>
                <a:gd name="T65" fmla="*/ 1 h 759"/>
                <a:gd name="T66" fmla="*/ 2 w 787"/>
                <a:gd name="T67" fmla="*/ 0 h 759"/>
                <a:gd name="T68" fmla="*/ 2 w 787"/>
                <a:gd name="T69" fmla="*/ 0 h 759"/>
                <a:gd name="T70" fmla="*/ 2 w 787"/>
                <a:gd name="T71" fmla="*/ 0 h 759"/>
                <a:gd name="T72" fmla="*/ 2 w 787"/>
                <a:gd name="T73" fmla="*/ 1 h 759"/>
                <a:gd name="T74" fmla="*/ 2 w 787"/>
                <a:gd name="T75" fmla="*/ 1 h 759"/>
                <a:gd name="T76" fmla="*/ 1 w 787"/>
                <a:gd name="T77" fmla="*/ 1 h 759"/>
                <a:gd name="T78" fmla="*/ 1 w 787"/>
                <a:gd name="T79" fmla="*/ 1 h 759"/>
                <a:gd name="T80" fmla="*/ 1 w 787"/>
                <a:gd name="T81" fmla="*/ 1 h 759"/>
                <a:gd name="T82" fmla="*/ 1 w 787"/>
                <a:gd name="T83" fmla="*/ 1 h 759"/>
                <a:gd name="T84" fmla="*/ 1 w 787"/>
                <a:gd name="T85" fmla="*/ 1 h 759"/>
                <a:gd name="T86" fmla="*/ 1 w 787"/>
                <a:gd name="T87" fmla="*/ 1 h 759"/>
                <a:gd name="T88" fmla="*/ 1 w 787"/>
                <a:gd name="T89" fmla="*/ 1 h 759"/>
                <a:gd name="T90" fmla="*/ 1 w 787"/>
                <a:gd name="T91" fmla="*/ 1 h 759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87"/>
                <a:gd name="T139" fmla="*/ 0 h 759"/>
                <a:gd name="T140" fmla="*/ 787 w 787"/>
                <a:gd name="T141" fmla="*/ 759 h 759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87" h="759">
                  <a:moveTo>
                    <a:pt x="132" y="91"/>
                  </a:moveTo>
                  <a:lnTo>
                    <a:pt x="115" y="103"/>
                  </a:lnTo>
                  <a:lnTo>
                    <a:pt x="97" y="121"/>
                  </a:lnTo>
                  <a:lnTo>
                    <a:pt x="80" y="146"/>
                  </a:lnTo>
                  <a:lnTo>
                    <a:pt x="64" y="174"/>
                  </a:lnTo>
                  <a:lnTo>
                    <a:pt x="50" y="204"/>
                  </a:lnTo>
                  <a:lnTo>
                    <a:pt x="39" y="234"/>
                  </a:lnTo>
                  <a:lnTo>
                    <a:pt x="31" y="260"/>
                  </a:lnTo>
                  <a:lnTo>
                    <a:pt x="26" y="282"/>
                  </a:lnTo>
                  <a:lnTo>
                    <a:pt x="16" y="381"/>
                  </a:lnTo>
                  <a:lnTo>
                    <a:pt x="8" y="477"/>
                  </a:lnTo>
                  <a:lnTo>
                    <a:pt x="2" y="549"/>
                  </a:lnTo>
                  <a:lnTo>
                    <a:pt x="0" y="577"/>
                  </a:lnTo>
                  <a:lnTo>
                    <a:pt x="1" y="583"/>
                  </a:lnTo>
                  <a:lnTo>
                    <a:pt x="4" y="597"/>
                  </a:lnTo>
                  <a:lnTo>
                    <a:pt x="11" y="619"/>
                  </a:lnTo>
                  <a:lnTo>
                    <a:pt x="21" y="644"/>
                  </a:lnTo>
                  <a:lnTo>
                    <a:pt x="36" y="672"/>
                  </a:lnTo>
                  <a:lnTo>
                    <a:pt x="57" y="698"/>
                  </a:lnTo>
                  <a:lnTo>
                    <a:pt x="85" y="720"/>
                  </a:lnTo>
                  <a:lnTo>
                    <a:pt x="118" y="737"/>
                  </a:lnTo>
                  <a:lnTo>
                    <a:pt x="145" y="746"/>
                  </a:lnTo>
                  <a:lnTo>
                    <a:pt x="171" y="752"/>
                  </a:lnTo>
                  <a:lnTo>
                    <a:pt x="197" y="756"/>
                  </a:lnTo>
                  <a:lnTo>
                    <a:pt x="221" y="758"/>
                  </a:lnTo>
                  <a:lnTo>
                    <a:pt x="243" y="759"/>
                  </a:lnTo>
                  <a:lnTo>
                    <a:pt x="264" y="759"/>
                  </a:lnTo>
                  <a:lnTo>
                    <a:pt x="285" y="757"/>
                  </a:lnTo>
                  <a:lnTo>
                    <a:pt x="304" y="755"/>
                  </a:lnTo>
                  <a:lnTo>
                    <a:pt x="320" y="751"/>
                  </a:lnTo>
                  <a:lnTo>
                    <a:pt x="335" y="748"/>
                  </a:lnTo>
                  <a:lnTo>
                    <a:pt x="349" y="744"/>
                  </a:lnTo>
                  <a:lnTo>
                    <a:pt x="359" y="741"/>
                  </a:lnTo>
                  <a:lnTo>
                    <a:pt x="368" y="737"/>
                  </a:lnTo>
                  <a:lnTo>
                    <a:pt x="374" y="735"/>
                  </a:lnTo>
                  <a:lnTo>
                    <a:pt x="378" y="734"/>
                  </a:lnTo>
                  <a:lnTo>
                    <a:pt x="380" y="733"/>
                  </a:lnTo>
                  <a:lnTo>
                    <a:pt x="383" y="732"/>
                  </a:lnTo>
                  <a:lnTo>
                    <a:pt x="393" y="728"/>
                  </a:lnTo>
                  <a:lnTo>
                    <a:pt x="411" y="722"/>
                  </a:lnTo>
                  <a:lnTo>
                    <a:pt x="431" y="716"/>
                  </a:lnTo>
                  <a:lnTo>
                    <a:pt x="457" y="706"/>
                  </a:lnTo>
                  <a:lnTo>
                    <a:pt x="486" y="697"/>
                  </a:lnTo>
                  <a:lnTo>
                    <a:pt x="517" y="686"/>
                  </a:lnTo>
                  <a:lnTo>
                    <a:pt x="548" y="674"/>
                  </a:lnTo>
                  <a:lnTo>
                    <a:pt x="580" y="663"/>
                  </a:lnTo>
                  <a:lnTo>
                    <a:pt x="611" y="650"/>
                  </a:lnTo>
                  <a:lnTo>
                    <a:pt x="641" y="638"/>
                  </a:lnTo>
                  <a:lnTo>
                    <a:pt x="668" y="627"/>
                  </a:lnTo>
                  <a:lnTo>
                    <a:pt x="692" y="615"/>
                  </a:lnTo>
                  <a:lnTo>
                    <a:pt x="710" y="605"/>
                  </a:lnTo>
                  <a:lnTo>
                    <a:pt x="724" y="597"/>
                  </a:lnTo>
                  <a:lnTo>
                    <a:pt x="731" y="589"/>
                  </a:lnTo>
                  <a:lnTo>
                    <a:pt x="749" y="542"/>
                  </a:lnTo>
                  <a:lnTo>
                    <a:pt x="764" y="478"/>
                  </a:lnTo>
                  <a:lnTo>
                    <a:pt x="777" y="405"/>
                  </a:lnTo>
                  <a:lnTo>
                    <a:pt x="785" y="325"/>
                  </a:lnTo>
                  <a:lnTo>
                    <a:pt x="787" y="247"/>
                  </a:lnTo>
                  <a:lnTo>
                    <a:pt x="784" y="175"/>
                  </a:lnTo>
                  <a:lnTo>
                    <a:pt x="774" y="118"/>
                  </a:lnTo>
                  <a:lnTo>
                    <a:pt x="756" y="78"/>
                  </a:lnTo>
                  <a:lnTo>
                    <a:pt x="732" y="52"/>
                  </a:lnTo>
                  <a:lnTo>
                    <a:pt x="709" y="32"/>
                  </a:lnTo>
                  <a:lnTo>
                    <a:pt x="687" y="19"/>
                  </a:lnTo>
                  <a:lnTo>
                    <a:pt x="669" y="9"/>
                  </a:lnTo>
                  <a:lnTo>
                    <a:pt x="651" y="4"/>
                  </a:lnTo>
                  <a:lnTo>
                    <a:pt x="639" y="1"/>
                  </a:lnTo>
                  <a:lnTo>
                    <a:pt x="631" y="0"/>
                  </a:lnTo>
                  <a:lnTo>
                    <a:pt x="628" y="0"/>
                  </a:lnTo>
                  <a:lnTo>
                    <a:pt x="626" y="0"/>
                  </a:lnTo>
                  <a:lnTo>
                    <a:pt x="620" y="0"/>
                  </a:lnTo>
                  <a:lnTo>
                    <a:pt x="611" y="0"/>
                  </a:lnTo>
                  <a:lnTo>
                    <a:pt x="598" y="0"/>
                  </a:lnTo>
                  <a:lnTo>
                    <a:pt x="582" y="1"/>
                  </a:lnTo>
                  <a:lnTo>
                    <a:pt x="564" y="1"/>
                  </a:lnTo>
                  <a:lnTo>
                    <a:pt x="544" y="2"/>
                  </a:lnTo>
                  <a:lnTo>
                    <a:pt x="521" y="4"/>
                  </a:lnTo>
                  <a:lnTo>
                    <a:pt x="497" y="6"/>
                  </a:lnTo>
                  <a:lnTo>
                    <a:pt x="472" y="7"/>
                  </a:lnTo>
                  <a:lnTo>
                    <a:pt x="445" y="10"/>
                  </a:lnTo>
                  <a:lnTo>
                    <a:pt x="419" y="14"/>
                  </a:lnTo>
                  <a:lnTo>
                    <a:pt x="391" y="17"/>
                  </a:lnTo>
                  <a:lnTo>
                    <a:pt x="364" y="23"/>
                  </a:lnTo>
                  <a:lnTo>
                    <a:pt x="337" y="28"/>
                  </a:lnTo>
                  <a:lnTo>
                    <a:pt x="311" y="35"/>
                  </a:lnTo>
                  <a:lnTo>
                    <a:pt x="277" y="44"/>
                  </a:lnTo>
                  <a:lnTo>
                    <a:pt x="247" y="52"/>
                  </a:lnTo>
                  <a:lnTo>
                    <a:pt x="222" y="60"/>
                  </a:lnTo>
                  <a:lnTo>
                    <a:pt x="199" y="67"/>
                  </a:lnTo>
                  <a:lnTo>
                    <a:pt x="179" y="73"/>
                  </a:lnTo>
                  <a:lnTo>
                    <a:pt x="162" y="80"/>
                  </a:lnTo>
                  <a:lnTo>
                    <a:pt x="147" y="85"/>
                  </a:lnTo>
                  <a:lnTo>
                    <a:pt x="132" y="91"/>
                  </a:lnTo>
                  <a:close/>
                </a:path>
              </a:pathLst>
            </a:custGeom>
            <a:solidFill>
              <a:srgbClr val="59A3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16" name="Freeform 89"/>
            <p:cNvSpPr>
              <a:spLocks/>
            </p:cNvSpPr>
            <p:nvPr/>
          </p:nvSpPr>
          <p:spPr bwMode="auto">
            <a:xfrm>
              <a:off x="3255" y="3312"/>
              <a:ext cx="168" cy="366"/>
            </a:xfrm>
            <a:custGeom>
              <a:avLst/>
              <a:gdLst>
                <a:gd name="T0" fmla="*/ 1 w 336"/>
                <a:gd name="T1" fmla="*/ 0 h 733"/>
                <a:gd name="T2" fmla="*/ 0 w 336"/>
                <a:gd name="T3" fmla="*/ 1 h 733"/>
                <a:gd name="T4" fmla="*/ 1 w 336"/>
                <a:gd name="T5" fmla="*/ 1 h 733"/>
                <a:gd name="T6" fmla="*/ 1 w 336"/>
                <a:gd name="T7" fmla="*/ 0 h 733"/>
                <a:gd name="T8" fmla="*/ 1 w 336"/>
                <a:gd name="T9" fmla="*/ 0 h 733"/>
                <a:gd name="T10" fmla="*/ 1 w 336"/>
                <a:gd name="T11" fmla="*/ 0 h 733"/>
                <a:gd name="T12" fmla="*/ 1 w 336"/>
                <a:gd name="T13" fmla="*/ 0 h 733"/>
                <a:gd name="T14" fmla="*/ 1 w 336"/>
                <a:gd name="T15" fmla="*/ 0 h 733"/>
                <a:gd name="T16" fmla="*/ 1 w 336"/>
                <a:gd name="T17" fmla="*/ 0 h 733"/>
                <a:gd name="T18" fmla="*/ 1 w 336"/>
                <a:gd name="T19" fmla="*/ 0 h 733"/>
                <a:gd name="T20" fmla="*/ 1 w 336"/>
                <a:gd name="T21" fmla="*/ 0 h 733"/>
                <a:gd name="T22" fmla="*/ 1 w 336"/>
                <a:gd name="T23" fmla="*/ 0 h 733"/>
                <a:gd name="T24" fmla="*/ 1 w 336"/>
                <a:gd name="T25" fmla="*/ 0 h 733"/>
                <a:gd name="T26" fmla="*/ 1 w 336"/>
                <a:gd name="T27" fmla="*/ 0 h 733"/>
                <a:gd name="T28" fmla="*/ 1 w 336"/>
                <a:gd name="T29" fmla="*/ 0 h 733"/>
                <a:gd name="T30" fmla="*/ 1 w 336"/>
                <a:gd name="T31" fmla="*/ 0 h 733"/>
                <a:gd name="T32" fmla="*/ 1 w 336"/>
                <a:gd name="T33" fmla="*/ 0 h 733"/>
                <a:gd name="T34" fmla="*/ 1 w 336"/>
                <a:gd name="T35" fmla="*/ 0 h 733"/>
                <a:gd name="T36" fmla="*/ 1 w 336"/>
                <a:gd name="T37" fmla="*/ 0 h 733"/>
                <a:gd name="T38" fmla="*/ 1 w 336"/>
                <a:gd name="T39" fmla="*/ 0 h 73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36"/>
                <a:gd name="T61" fmla="*/ 0 h 733"/>
                <a:gd name="T62" fmla="*/ 336 w 336"/>
                <a:gd name="T63" fmla="*/ 733 h 73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36" h="733">
                  <a:moveTo>
                    <a:pt x="99" y="49"/>
                  </a:moveTo>
                  <a:lnTo>
                    <a:pt x="0" y="733"/>
                  </a:lnTo>
                  <a:lnTo>
                    <a:pt x="229" y="733"/>
                  </a:lnTo>
                  <a:lnTo>
                    <a:pt x="336" y="30"/>
                  </a:lnTo>
                  <a:lnTo>
                    <a:pt x="336" y="29"/>
                  </a:lnTo>
                  <a:lnTo>
                    <a:pt x="336" y="26"/>
                  </a:lnTo>
                  <a:lnTo>
                    <a:pt x="335" y="22"/>
                  </a:lnTo>
                  <a:lnTo>
                    <a:pt x="331" y="16"/>
                  </a:lnTo>
                  <a:lnTo>
                    <a:pt x="321" y="12"/>
                  </a:lnTo>
                  <a:lnTo>
                    <a:pt x="309" y="6"/>
                  </a:lnTo>
                  <a:lnTo>
                    <a:pt x="288" y="3"/>
                  </a:lnTo>
                  <a:lnTo>
                    <a:pt x="260" y="0"/>
                  </a:lnTo>
                  <a:lnTo>
                    <a:pt x="228" y="2"/>
                  </a:lnTo>
                  <a:lnTo>
                    <a:pt x="198" y="6"/>
                  </a:lnTo>
                  <a:lnTo>
                    <a:pt x="172" y="14"/>
                  </a:lnTo>
                  <a:lnTo>
                    <a:pt x="148" y="22"/>
                  </a:lnTo>
                  <a:lnTo>
                    <a:pt x="128" y="33"/>
                  </a:lnTo>
                  <a:lnTo>
                    <a:pt x="112" y="41"/>
                  </a:lnTo>
                  <a:lnTo>
                    <a:pt x="103" y="46"/>
                  </a:lnTo>
                  <a:lnTo>
                    <a:pt x="99" y="49"/>
                  </a:lnTo>
                  <a:close/>
                </a:path>
              </a:pathLst>
            </a:custGeom>
            <a:solidFill>
              <a:srgbClr val="A5A5A5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17" name="Freeform 90"/>
            <p:cNvSpPr>
              <a:spLocks/>
            </p:cNvSpPr>
            <p:nvPr/>
          </p:nvSpPr>
          <p:spPr bwMode="auto">
            <a:xfrm>
              <a:off x="2437" y="2926"/>
              <a:ext cx="989" cy="499"/>
            </a:xfrm>
            <a:custGeom>
              <a:avLst/>
              <a:gdLst>
                <a:gd name="T0" fmla="*/ 2 w 1977"/>
                <a:gd name="T1" fmla="*/ 1 h 999"/>
                <a:gd name="T2" fmla="*/ 2 w 1977"/>
                <a:gd name="T3" fmla="*/ 1 h 999"/>
                <a:gd name="T4" fmla="*/ 2 w 1977"/>
                <a:gd name="T5" fmla="*/ 1 h 999"/>
                <a:gd name="T6" fmla="*/ 2 w 1977"/>
                <a:gd name="T7" fmla="*/ 1 h 999"/>
                <a:gd name="T8" fmla="*/ 2 w 1977"/>
                <a:gd name="T9" fmla="*/ 1 h 999"/>
                <a:gd name="T10" fmla="*/ 2 w 1977"/>
                <a:gd name="T11" fmla="*/ 1 h 999"/>
                <a:gd name="T12" fmla="*/ 2 w 1977"/>
                <a:gd name="T13" fmla="*/ 1 h 999"/>
                <a:gd name="T14" fmla="*/ 3 w 1977"/>
                <a:gd name="T15" fmla="*/ 1 h 999"/>
                <a:gd name="T16" fmla="*/ 3 w 1977"/>
                <a:gd name="T17" fmla="*/ 0 h 999"/>
                <a:gd name="T18" fmla="*/ 3 w 1977"/>
                <a:gd name="T19" fmla="*/ 0 h 999"/>
                <a:gd name="T20" fmla="*/ 3 w 1977"/>
                <a:gd name="T21" fmla="*/ 0 h 999"/>
                <a:gd name="T22" fmla="*/ 3 w 1977"/>
                <a:gd name="T23" fmla="*/ 0 h 999"/>
                <a:gd name="T24" fmla="*/ 4 w 1977"/>
                <a:gd name="T25" fmla="*/ 0 h 999"/>
                <a:gd name="T26" fmla="*/ 4 w 1977"/>
                <a:gd name="T27" fmla="*/ 0 h 999"/>
                <a:gd name="T28" fmla="*/ 4 w 1977"/>
                <a:gd name="T29" fmla="*/ 0 h 999"/>
                <a:gd name="T30" fmla="*/ 4 w 1977"/>
                <a:gd name="T31" fmla="*/ 0 h 999"/>
                <a:gd name="T32" fmla="*/ 4 w 1977"/>
                <a:gd name="T33" fmla="*/ 0 h 999"/>
                <a:gd name="T34" fmla="*/ 4 w 1977"/>
                <a:gd name="T35" fmla="*/ 0 h 999"/>
                <a:gd name="T36" fmla="*/ 4 w 1977"/>
                <a:gd name="T37" fmla="*/ 0 h 999"/>
                <a:gd name="T38" fmla="*/ 4 w 1977"/>
                <a:gd name="T39" fmla="*/ 0 h 999"/>
                <a:gd name="T40" fmla="*/ 4 w 1977"/>
                <a:gd name="T41" fmla="*/ 0 h 999"/>
                <a:gd name="T42" fmla="*/ 3 w 1977"/>
                <a:gd name="T43" fmla="*/ 0 h 999"/>
                <a:gd name="T44" fmla="*/ 3 w 1977"/>
                <a:gd name="T45" fmla="*/ 0 h 999"/>
                <a:gd name="T46" fmla="*/ 3 w 1977"/>
                <a:gd name="T47" fmla="*/ 0 h 999"/>
                <a:gd name="T48" fmla="*/ 3 w 1977"/>
                <a:gd name="T49" fmla="*/ 0 h 999"/>
                <a:gd name="T50" fmla="*/ 3 w 1977"/>
                <a:gd name="T51" fmla="*/ 0 h 999"/>
                <a:gd name="T52" fmla="*/ 3 w 1977"/>
                <a:gd name="T53" fmla="*/ 0 h 999"/>
                <a:gd name="T54" fmla="*/ 3 w 1977"/>
                <a:gd name="T55" fmla="*/ 0 h 999"/>
                <a:gd name="T56" fmla="*/ 2 w 1977"/>
                <a:gd name="T57" fmla="*/ 0 h 999"/>
                <a:gd name="T58" fmla="*/ 1 w 1977"/>
                <a:gd name="T59" fmla="*/ 1 h 999"/>
                <a:gd name="T60" fmla="*/ 1 w 1977"/>
                <a:gd name="T61" fmla="*/ 1 h 999"/>
                <a:gd name="T62" fmla="*/ 1 w 1977"/>
                <a:gd name="T63" fmla="*/ 1 h 999"/>
                <a:gd name="T64" fmla="*/ 1 w 1977"/>
                <a:gd name="T65" fmla="*/ 0 h 999"/>
                <a:gd name="T66" fmla="*/ 1 w 1977"/>
                <a:gd name="T67" fmla="*/ 1 h 999"/>
                <a:gd name="T68" fmla="*/ 1 w 1977"/>
                <a:gd name="T69" fmla="*/ 1 h 999"/>
                <a:gd name="T70" fmla="*/ 1 w 1977"/>
                <a:gd name="T71" fmla="*/ 1 h 999"/>
                <a:gd name="T72" fmla="*/ 1 w 1977"/>
                <a:gd name="T73" fmla="*/ 1 h 999"/>
                <a:gd name="T74" fmla="*/ 2 w 1977"/>
                <a:gd name="T75" fmla="*/ 0 h 999"/>
                <a:gd name="T76" fmla="*/ 2 w 1977"/>
                <a:gd name="T77" fmla="*/ 0 h 999"/>
                <a:gd name="T78" fmla="*/ 3 w 1977"/>
                <a:gd name="T79" fmla="*/ 1 h 999"/>
                <a:gd name="T80" fmla="*/ 2 w 1977"/>
                <a:gd name="T81" fmla="*/ 1 h 999"/>
                <a:gd name="T82" fmla="*/ 3 w 1977"/>
                <a:gd name="T83" fmla="*/ 1 h 999"/>
                <a:gd name="T84" fmla="*/ 2 w 1977"/>
                <a:gd name="T85" fmla="*/ 1 h 999"/>
                <a:gd name="T86" fmla="*/ 3 w 1977"/>
                <a:gd name="T87" fmla="*/ 1 h 999"/>
                <a:gd name="T88" fmla="*/ 3 w 1977"/>
                <a:gd name="T89" fmla="*/ 1 h 999"/>
                <a:gd name="T90" fmla="*/ 2 w 1977"/>
                <a:gd name="T91" fmla="*/ 0 h 999"/>
                <a:gd name="T92" fmla="*/ 2 w 1977"/>
                <a:gd name="T93" fmla="*/ 1 h 999"/>
                <a:gd name="T94" fmla="*/ 2 w 1977"/>
                <a:gd name="T95" fmla="*/ 1 h 999"/>
                <a:gd name="T96" fmla="*/ 2 w 1977"/>
                <a:gd name="T97" fmla="*/ 1 h 999"/>
                <a:gd name="T98" fmla="*/ 2 w 1977"/>
                <a:gd name="T99" fmla="*/ 1 h 999"/>
                <a:gd name="T100" fmla="*/ 2 w 1977"/>
                <a:gd name="T101" fmla="*/ 1 h 999"/>
                <a:gd name="T102" fmla="*/ 2 w 1977"/>
                <a:gd name="T103" fmla="*/ 1 h 999"/>
                <a:gd name="T104" fmla="*/ 2 w 1977"/>
                <a:gd name="T105" fmla="*/ 1 h 999"/>
                <a:gd name="T106" fmla="*/ 2 w 1977"/>
                <a:gd name="T107" fmla="*/ 1 h 999"/>
                <a:gd name="T108" fmla="*/ 2 w 1977"/>
                <a:gd name="T109" fmla="*/ 1 h 999"/>
                <a:gd name="T110" fmla="*/ 2 w 1977"/>
                <a:gd name="T111" fmla="*/ 1 h 999"/>
                <a:gd name="T112" fmla="*/ 2 w 1977"/>
                <a:gd name="T113" fmla="*/ 1 h 999"/>
                <a:gd name="T114" fmla="*/ 2 w 1977"/>
                <a:gd name="T115" fmla="*/ 1 h 999"/>
                <a:gd name="T116" fmla="*/ 2 w 1977"/>
                <a:gd name="T117" fmla="*/ 1 h 999"/>
                <a:gd name="T118" fmla="*/ 3 w 1977"/>
                <a:gd name="T119" fmla="*/ 1 h 99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977"/>
                <a:gd name="T181" fmla="*/ 0 h 999"/>
                <a:gd name="T182" fmla="*/ 1977 w 1977"/>
                <a:gd name="T183" fmla="*/ 999 h 99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977" h="999">
                  <a:moveTo>
                    <a:pt x="949" y="853"/>
                  </a:moveTo>
                  <a:lnTo>
                    <a:pt x="1027" y="827"/>
                  </a:lnTo>
                  <a:lnTo>
                    <a:pt x="1026" y="843"/>
                  </a:lnTo>
                  <a:lnTo>
                    <a:pt x="1024" y="860"/>
                  </a:lnTo>
                  <a:lnTo>
                    <a:pt x="1021" y="877"/>
                  </a:lnTo>
                  <a:lnTo>
                    <a:pt x="1017" y="894"/>
                  </a:lnTo>
                  <a:lnTo>
                    <a:pt x="1010" y="912"/>
                  </a:lnTo>
                  <a:lnTo>
                    <a:pt x="1001" y="927"/>
                  </a:lnTo>
                  <a:lnTo>
                    <a:pt x="989" y="941"/>
                  </a:lnTo>
                  <a:lnTo>
                    <a:pt x="974" y="952"/>
                  </a:lnTo>
                  <a:lnTo>
                    <a:pt x="959" y="954"/>
                  </a:lnTo>
                  <a:lnTo>
                    <a:pt x="944" y="952"/>
                  </a:lnTo>
                  <a:lnTo>
                    <a:pt x="929" y="946"/>
                  </a:lnTo>
                  <a:lnTo>
                    <a:pt x="914" y="937"/>
                  </a:lnTo>
                  <a:lnTo>
                    <a:pt x="900" y="926"/>
                  </a:lnTo>
                  <a:lnTo>
                    <a:pt x="888" y="913"/>
                  </a:lnTo>
                  <a:lnTo>
                    <a:pt x="876" y="897"/>
                  </a:lnTo>
                  <a:lnTo>
                    <a:pt x="867" y="881"/>
                  </a:lnTo>
                  <a:lnTo>
                    <a:pt x="949" y="853"/>
                  </a:lnTo>
                  <a:lnTo>
                    <a:pt x="942" y="822"/>
                  </a:lnTo>
                  <a:lnTo>
                    <a:pt x="857" y="852"/>
                  </a:lnTo>
                  <a:lnTo>
                    <a:pt x="848" y="845"/>
                  </a:lnTo>
                  <a:lnTo>
                    <a:pt x="842" y="835"/>
                  </a:lnTo>
                  <a:lnTo>
                    <a:pt x="837" y="823"/>
                  </a:lnTo>
                  <a:lnTo>
                    <a:pt x="830" y="812"/>
                  </a:lnTo>
                  <a:lnTo>
                    <a:pt x="843" y="806"/>
                  </a:lnTo>
                  <a:lnTo>
                    <a:pt x="858" y="801"/>
                  </a:lnTo>
                  <a:lnTo>
                    <a:pt x="873" y="795"/>
                  </a:lnTo>
                  <a:lnTo>
                    <a:pt x="889" y="790"/>
                  </a:lnTo>
                  <a:lnTo>
                    <a:pt x="905" y="784"/>
                  </a:lnTo>
                  <a:lnTo>
                    <a:pt x="921" y="779"/>
                  </a:lnTo>
                  <a:lnTo>
                    <a:pt x="935" y="775"/>
                  </a:lnTo>
                  <a:lnTo>
                    <a:pt x="949" y="770"/>
                  </a:lnTo>
                  <a:lnTo>
                    <a:pt x="941" y="740"/>
                  </a:lnTo>
                  <a:lnTo>
                    <a:pt x="836" y="775"/>
                  </a:lnTo>
                  <a:lnTo>
                    <a:pt x="835" y="772"/>
                  </a:lnTo>
                  <a:lnTo>
                    <a:pt x="835" y="769"/>
                  </a:lnTo>
                  <a:lnTo>
                    <a:pt x="835" y="765"/>
                  </a:lnTo>
                  <a:lnTo>
                    <a:pt x="835" y="761"/>
                  </a:lnTo>
                  <a:lnTo>
                    <a:pt x="792" y="757"/>
                  </a:lnTo>
                  <a:lnTo>
                    <a:pt x="792" y="779"/>
                  </a:lnTo>
                  <a:lnTo>
                    <a:pt x="794" y="800"/>
                  </a:lnTo>
                  <a:lnTo>
                    <a:pt x="799" y="822"/>
                  </a:lnTo>
                  <a:lnTo>
                    <a:pt x="806" y="841"/>
                  </a:lnTo>
                  <a:lnTo>
                    <a:pt x="814" y="862"/>
                  </a:lnTo>
                  <a:lnTo>
                    <a:pt x="823" y="882"/>
                  </a:lnTo>
                  <a:lnTo>
                    <a:pt x="835" y="900"/>
                  </a:lnTo>
                  <a:lnTo>
                    <a:pt x="846" y="919"/>
                  </a:lnTo>
                  <a:lnTo>
                    <a:pt x="860" y="936"/>
                  </a:lnTo>
                  <a:lnTo>
                    <a:pt x="875" y="953"/>
                  </a:lnTo>
                  <a:lnTo>
                    <a:pt x="891" y="968"/>
                  </a:lnTo>
                  <a:lnTo>
                    <a:pt x="908" y="980"/>
                  </a:lnTo>
                  <a:lnTo>
                    <a:pt x="927" y="990"/>
                  </a:lnTo>
                  <a:lnTo>
                    <a:pt x="946" y="996"/>
                  </a:lnTo>
                  <a:lnTo>
                    <a:pt x="967" y="999"/>
                  </a:lnTo>
                  <a:lnTo>
                    <a:pt x="989" y="997"/>
                  </a:lnTo>
                  <a:lnTo>
                    <a:pt x="1005" y="992"/>
                  </a:lnTo>
                  <a:lnTo>
                    <a:pt x="1019" y="986"/>
                  </a:lnTo>
                  <a:lnTo>
                    <a:pt x="1030" y="976"/>
                  </a:lnTo>
                  <a:lnTo>
                    <a:pt x="1041" y="965"/>
                  </a:lnTo>
                  <a:lnTo>
                    <a:pt x="1048" y="952"/>
                  </a:lnTo>
                  <a:lnTo>
                    <a:pt x="1055" y="938"/>
                  </a:lnTo>
                  <a:lnTo>
                    <a:pt x="1060" y="923"/>
                  </a:lnTo>
                  <a:lnTo>
                    <a:pt x="1064" y="908"/>
                  </a:lnTo>
                  <a:lnTo>
                    <a:pt x="1098" y="629"/>
                  </a:lnTo>
                  <a:lnTo>
                    <a:pt x="1101" y="609"/>
                  </a:lnTo>
                  <a:lnTo>
                    <a:pt x="1104" y="587"/>
                  </a:lnTo>
                  <a:lnTo>
                    <a:pt x="1108" y="566"/>
                  </a:lnTo>
                  <a:lnTo>
                    <a:pt x="1112" y="545"/>
                  </a:lnTo>
                  <a:lnTo>
                    <a:pt x="1117" y="525"/>
                  </a:lnTo>
                  <a:lnTo>
                    <a:pt x="1121" y="505"/>
                  </a:lnTo>
                  <a:lnTo>
                    <a:pt x="1128" y="485"/>
                  </a:lnTo>
                  <a:lnTo>
                    <a:pt x="1135" y="466"/>
                  </a:lnTo>
                  <a:lnTo>
                    <a:pt x="1143" y="443"/>
                  </a:lnTo>
                  <a:lnTo>
                    <a:pt x="1154" y="420"/>
                  </a:lnTo>
                  <a:lnTo>
                    <a:pt x="1165" y="398"/>
                  </a:lnTo>
                  <a:lnTo>
                    <a:pt x="1179" y="376"/>
                  </a:lnTo>
                  <a:lnTo>
                    <a:pt x="1194" y="355"/>
                  </a:lnTo>
                  <a:lnTo>
                    <a:pt x="1209" y="335"/>
                  </a:lnTo>
                  <a:lnTo>
                    <a:pt x="1226" y="316"/>
                  </a:lnTo>
                  <a:lnTo>
                    <a:pt x="1245" y="298"/>
                  </a:lnTo>
                  <a:lnTo>
                    <a:pt x="1264" y="282"/>
                  </a:lnTo>
                  <a:lnTo>
                    <a:pt x="1284" y="265"/>
                  </a:lnTo>
                  <a:lnTo>
                    <a:pt x="1306" y="252"/>
                  </a:lnTo>
                  <a:lnTo>
                    <a:pt x="1328" y="240"/>
                  </a:lnTo>
                  <a:lnTo>
                    <a:pt x="1351" y="230"/>
                  </a:lnTo>
                  <a:lnTo>
                    <a:pt x="1374" y="220"/>
                  </a:lnTo>
                  <a:lnTo>
                    <a:pt x="1398" y="215"/>
                  </a:lnTo>
                  <a:lnTo>
                    <a:pt x="1423" y="210"/>
                  </a:lnTo>
                  <a:lnTo>
                    <a:pt x="1437" y="226"/>
                  </a:lnTo>
                  <a:lnTo>
                    <a:pt x="1450" y="240"/>
                  </a:lnTo>
                  <a:lnTo>
                    <a:pt x="1462" y="254"/>
                  </a:lnTo>
                  <a:lnTo>
                    <a:pt x="1476" y="265"/>
                  </a:lnTo>
                  <a:lnTo>
                    <a:pt x="1492" y="276"/>
                  </a:lnTo>
                  <a:lnTo>
                    <a:pt x="1511" y="285"/>
                  </a:lnTo>
                  <a:lnTo>
                    <a:pt x="1534" y="294"/>
                  </a:lnTo>
                  <a:lnTo>
                    <a:pt x="1561" y="302"/>
                  </a:lnTo>
                  <a:lnTo>
                    <a:pt x="1578" y="306"/>
                  </a:lnTo>
                  <a:lnTo>
                    <a:pt x="1593" y="307"/>
                  </a:lnTo>
                  <a:lnTo>
                    <a:pt x="1609" y="308"/>
                  </a:lnTo>
                  <a:lnTo>
                    <a:pt x="1624" y="308"/>
                  </a:lnTo>
                  <a:lnTo>
                    <a:pt x="1639" y="306"/>
                  </a:lnTo>
                  <a:lnTo>
                    <a:pt x="1652" y="303"/>
                  </a:lnTo>
                  <a:lnTo>
                    <a:pt x="1667" y="300"/>
                  </a:lnTo>
                  <a:lnTo>
                    <a:pt x="1681" y="294"/>
                  </a:lnTo>
                  <a:lnTo>
                    <a:pt x="1695" y="290"/>
                  </a:lnTo>
                  <a:lnTo>
                    <a:pt x="1708" y="283"/>
                  </a:lnTo>
                  <a:lnTo>
                    <a:pt x="1722" y="276"/>
                  </a:lnTo>
                  <a:lnTo>
                    <a:pt x="1734" y="268"/>
                  </a:lnTo>
                  <a:lnTo>
                    <a:pt x="1746" y="259"/>
                  </a:lnTo>
                  <a:lnTo>
                    <a:pt x="1758" y="249"/>
                  </a:lnTo>
                  <a:lnTo>
                    <a:pt x="1770" y="239"/>
                  </a:lnTo>
                  <a:lnTo>
                    <a:pt x="1781" y="229"/>
                  </a:lnTo>
                  <a:lnTo>
                    <a:pt x="1818" y="249"/>
                  </a:lnTo>
                  <a:lnTo>
                    <a:pt x="1850" y="275"/>
                  </a:lnTo>
                  <a:lnTo>
                    <a:pt x="1878" y="305"/>
                  </a:lnTo>
                  <a:lnTo>
                    <a:pt x="1902" y="339"/>
                  </a:lnTo>
                  <a:lnTo>
                    <a:pt x="1921" y="376"/>
                  </a:lnTo>
                  <a:lnTo>
                    <a:pt x="1936" y="416"/>
                  </a:lnTo>
                  <a:lnTo>
                    <a:pt x="1944" y="457"/>
                  </a:lnTo>
                  <a:lnTo>
                    <a:pt x="1947" y="499"/>
                  </a:lnTo>
                  <a:lnTo>
                    <a:pt x="1950" y="528"/>
                  </a:lnTo>
                  <a:lnTo>
                    <a:pt x="1953" y="560"/>
                  </a:lnTo>
                  <a:lnTo>
                    <a:pt x="1956" y="585"/>
                  </a:lnTo>
                  <a:lnTo>
                    <a:pt x="1960" y="591"/>
                  </a:lnTo>
                  <a:lnTo>
                    <a:pt x="1973" y="540"/>
                  </a:lnTo>
                  <a:lnTo>
                    <a:pt x="1977" y="485"/>
                  </a:lnTo>
                  <a:lnTo>
                    <a:pt x="1976" y="430"/>
                  </a:lnTo>
                  <a:lnTo>
                    <a:pt x="1967" y="378"/>
                  </a:lnTo>
                  <a:lnTo>
                    <a:pt x="1962" y="361"/>
                  </a:lnTo>
                  <a:lnTo>
                    <a:pt x="1956" y="344"/>
                  </a:lnTo>
                  <a:lnTo>
                    <a:pt x="1950" y="326"/>
                  </a:lnTo>
                  <a:lnTo>
                    <a:pt x="1940" y="310"/>
                  </a:lnTo>
                  <a:lnTo>
                    <a:pt x="1931" y="295"/>
                  </a:lnTo>
                  <a:lnTo>
                    <a:pt x="1921" y="280"/>
                  </a:lnTo>
                  <a:lnTo>
                    <a:pt x="1909" y="265"/>
                  </a:lnTo>
                  <a:lnTo>
                    <a:pt x="1897" y="252"/>
                  </a:lnTo>
                  <a:lnTo>
                    <a:pt x="1884" y="239"/>
                  </a:lnTo>
                  <a:lnTo>
                    <a:pt x="1870" y="226"/>
                  </a:lnTo>
                  <a:lnTo>
                    <a:pt x="1856" y="214"/>
                  </a:lnTo>
                  <a:lnTo>
                    <a:pt x="1841" y="202"/>
                  </a:lnTo>
                  <a:lnTo>
                    <a:pt x="1826" y="191"/>
                  </a:lnTo>
                  <a:lnTo>
                    <a:pt x="1810" y="180"/>
                  </a:lnTo>
                  <a:lnTo>
                    <a:pt x="1795" y="171"/>
                  </a:lnTo>
                  <a:lnTo>
                    <a:pt x="1779" y="162"/>
                  </a:lnTo>
                  <a:lnTo>
                    <a:pt x="1776" y="163"/>
                  </a:lnTo>
                  <a:lnTo>
                    <a:pt x="1773" y="164"/>
                  </a:lnTo>
                  <a:lnTo>
                    <a:pt x="1771" y="165"/>
                  </a:lnTo>
                  <a:lnTo>
                    <a:pt x="1769" y="167"/>
                  </a:lnTo>
                  <a:lnTo>
                    <a:pt x="1765" y="171"/>
                  </a:lnTo>
                  <a:lnTo>
                    <a:pt x="1761" y="177"/>
                  </a:lnTo>
                  <a:lnTo>
                    <a:pt x="1753" y="185"/>
                  </a:lnTo>
                  <a:lnTo>
                    <a:pt x="1743" y="195"/>
                  </a:lnTo>
                  <a:lnTo>
                    <a:pt x="1730" y="208"/>
                  </a:lnTo>
                  <a:lnTo>
                    <a:pt x="1717" y="218"/>
                  </a:lnTo>
                  <a:lnTo>
                    <a:pt x="1705" y="227"/>
                  </a:lnTo>
                  <a:lnTo>
                    <a:pt x="1694" y="235"/>
                  </a:lnTo>
                  <a:lnTo>
                    <a:pt x="1683" y="241"/>
                  </a:lnTo>
                  <a:lnTo>
                    <a:pt x="1673" y="247"/>
                  </a:lnTo>
                  <a:lnTo>
                    <a:pt x="1664" y="250"/>
                  </a:lnTo>
                  <a:lnTo>
                    <a:pt x="1654" y="254"/>
                  </a:lnTo>
                  <a:lnTo>
                    <a:pt x="1643" y="255"/>
                  </a:lnTo>
                  <a:lnTo>
                    <a:pt x="1633" y="256"/>
                  </a:lnTo>
                  <a:lnTo>
                    <a:pt x="1622" y="257"/>
                  </a:lnTo>
                  <a:lnTo>
                    <a:pt x="1611" y="257"/>
                  </a:lnTo>
                  <a:lnTo>
                    <a:pt x="1598" y="256"/>
                  </a:lnTo>
                  <a:lnTo>
                    <a:pt x="1584" y="256"/>
                  </a:lnTo>
                  <a:lnTo>
                    <a:pt x="1569" y="255"/>
                  </a:lnTo>
                  <a:lnTo>
                    <a:pt x="1553" y="254"/>
                  </a:lnTo>
                  <a:lnTo>
                    <a:pt x="1543" y="249"/>
                  </a:lnTo>
                  <a:lnTo>
                    <a:pt x="1531" y="246"/>
                  </a:lnTo>
                  <a:lnTo>
                    <a:pt x="1521" y="241"/>
                  </a:lnTo>
                  <a:lnTo>
                    <a:pt x="1510" y="237"/>
                  </a:lnTo>
                  <a:lnTo>
                    <a:pt x="1499" y="232"/>
                  </a:lnTo>
                  <a:lnTo>
                    <a:pt x="1489" y="225"/>
                  </a:lnTo>
                  <a:lnTo>
                    <a:pt x="1481" y="217"/>
                  </a:lnTo>
                  <a:lnTo>
                    <a:pt x="1473" y="208"/>
                  </a:lnTo>
                  <a:lnTo>
                    <a:pt x="1476" y="204"/>
                  </a:lnTo>
                  <a:lnTo>
                    <a:pt x="1480" y="200"/>
                  </a:lnTo>
                  <a:lnTo>
                    <a:pt x="1482" y="195"/>
                  </a:lnTo>
                  <a:lnTo>
                    <a:pt x="1485" y="191"/>
                  </a:lnTo>
                  <a:lnTo>
                    <a:pt x="1493" y="166"/>
                  </a:lnTo>
                  <a:lnTo>
                    <a:pt x="1497" y="141"/>
                  </a:lnTo>
                  <a:lnTo>
                    <a:pt x="1497" y="116"/>
                  </a:lnTo>
                  <a:lnTo>
                    <a:pt x="1495" y="91"/>
                  </a:lnTo>
                  <a:lnTo>
                    <a:pt x="1489" y="66"/>
                  </a:lnTo>
                  <a:lnTo>
                    <a:pt x="1480" y="43"/>
                  </a:lnTo>
                  <a:lnTo>
                    <a:pt x="1468" y="21"/>
                  </a:lnTo>
                  <a:lnTo>
                    <a:pt x="1454" y="0"/>
                  </a:lnTo>
                  <a:lnTo>
                    <a:pt x="1453" y="6"/>
                  </a:lnTo>
                  <a:lnTo>
                    <a:pt x="1454" y="25"/>
                  </a:lnTo>
                  <a:lnTo>
                    <a:pt x="1457" y="50"/>
                  </a:lnTo>
                  <a:lnTo>
                    <a:pt x="1458" y="80"/>
                  </a:lnTo>
                  <a:lnTo>
                    <a:pt x="1455" y="112"/>
                  </a:lnTo>
                  <a:lnTo>
                    <a:pt x="1450" y="141"/>
                  </a:lnTo>
                  <a:lnTo>
                    <a:pt x="1437" y="164"/>
                  </a:lnTo>
                  <a:lnTo>
                    <a:pt x="1416" y="178"/>
                  </a:lnTo>
                  <a:lnTo>
                    <a:pt x="1393" y="178"/>
                  </a:lnTo>
                  <a:lnTo>
                    <a:pt x="1370" y="180"/>
                  </a:lnTo>
                  <a:lnTo>
                    <a:pt x="1348" y="185"/>
                  </a:lnTo>
                  <a:lnTo>
                    <a:pt x="1326" y="191"/>
                  </a:lnTo>
                  <a:lnTo>
                    <a:pt x="1306" y="197"/>
                  </a:lnTo>
                  <a:lnTo>
                    <a:pt x="1285" y="207"/>
                  </a:lnTo>
                  <a:lnTo>
                    <a:pt x="1265" y="216"/>
                  </a:lnTo>
                  <a:lnTo>
                    <a:pt x="1246" y="227"/>
                  </a:lnTo>
                  <a:lnTo>
                    <a:pt x="1227" y="240"/>
                  </a:lnTo>
                  <a:lnTo>
                    <a:pt x="1209" y="254"/>
                  </a:lnTo>
                  <a:lnTo>
                    <a:pt x="1193" y="269"/>
                  </a:lnTo>
                  <a:lnTo>
                    <a:pt x="1177" y="285"/>
                  </a:lnTo>
                  <a:lnTo>
                    <a:pt x="1162" y="301"/>
                  </a:lnTo>
                  <a:lnTo>
                    <a:pt x="1148" y="320"/>
                  </a:lnTo>
                  <a:lnTo>
                    <a:pt x="1134" y="338"/>
                  </a:lnTo>
                  <a:lnTo>
                    <a:pt x="1123" y="356"/>
                  </a:lnTo>
                  <a:lnTo>
                    <a:pt x="1113" y="374"/>
                  </a:lnTo>
                  <a:lnTo>
                    <a:pt x="1105" y="392"/>
                  </a:lnTo>
                  <a:lnTo>
                    <a:pt x="1100" y="411"/>
                  </a:lnTo>
                  <a:lnTo>
                    <a:pt x="1095" y="429"/>
                  </a:lnTo>
                  <a:lnTo>
                    <a:pt x="1090" y="447"/>
                  </a:lnTo>
                  <a:lnTo>
                    <a:pt x="1086" y="467"/>
                  </a:lnTo>
                  <a:lnTo>
                    <a:pt x="1081" y="485"/>
                  </a:lnTo>
                  <a:lnTo>
                    <a:pt x="1077" y="504"/>
                  </a:lnTo>
                  <a:lnTo>
                    <a:pt x="1067" y="499"/>
                  </a:lnTo>
                  <a:lnTo>
                    <a:pt x="1055" y="495"/>
                  </a:lnTo>
                  <a:lnTo>
                    <a:pt x="1039" y="490"/>
                  </a:lnTo>
                  <a:lnTo>
                    <a:pt x="1022" y="484"/>
                  </a:lnTo>
                  <a:lnTo>
                    <a:pt x="1006" y="477"/>
                  </a:lnTo>
                  <a:lnTo>
                    <a:pt x="991" y="471"/>
                  </a:lnTo>
                  <a:lnTo>
                    <a:pt x="981" y="464"/>
                  </a:lnTo>
                  <a:lnTo>
                    <a:pt x="976" y="456"/>
                  </a:lnTo>
                  <a:lnTo>
                    <a:pt x="956" y="459"/>
                  </a:lnTo>
                  <a:lnTo>
                    <a:pt x="923" y="465"/>
                  </a:lnTo>
                  <a:lnTo>
                    <a:pt x="882" y="471"/>
                  </a:lnTo>
                  <a:lnTo>
                    <a:pt x="832" y="480"/>
                  </a:lnTo>
                  <a:lnTo>
                    <a:pt x="777" y="489"/>
                  </a:lnTo>
                  <a:lnTo>
                    <a:pt x="717" y="498"/>
                  </a:lnTo>
                  <a:lnTo>
                    <a:pt x="655" y="509"/>
                  </a:lnTo>
                  <a:lnTo>
                    <a:pt x="592" y="519"/>
                  </a:lnTo>
                  <a:lnTo>
                    <a:pt x="529" y="529"/>
                  </a:lnTo>
                  <a:lnTo>
                    <a:pt x="471" y="540"/>
                  </a:lnTo>
                  <a:lnTo>
                    <a:pt x="415" y="549"/>
                  </a:lnTo>
                  <a:lnTo>
                    <a:pt x="366" y="557"/>
                  </a:lnTo>
                  <a:lnTo>
                    <a:pt x="324" y="564"/>
                  </a:lnTo>
                  <a:lnTo>
                    <a:pt x="293" y="568"/>
                  </a:lnTo>
                  <a:lnTo>
                    <a:pt x="273" y="572"/>
                  </a:lnTo>
                  <a:lnTo>
                    <a:pt x="266" y="573"/>
                  </a:lnTo>
                  <a:lnTo>
                    <a:pt x="250" y="568"/>
                  </a:lnTo>
                  <a:lnTo>
                    <a:pt x="233" y="563"/>
                  </a:lnTo>
                  <a:lnTo>
                    <a:pt x="218" y="558"/>
                  </a:lnTo>
                  <a:lnTo>
                    <a:pt x="202" y="552"/>
                  </a:lnTo>
                  <a:lnTo>
                    <a:pt x="186" y="547"/>
                  </a:lnTo>
                  <a:lnTo>
                    <a:pt x="170" y="541"/>
                  </a:lnTo>
                  <a:lnTo>
                    <a:pt x="155" y="536"/>
                  </a:lnTo>
                  <a:lnTo>
                    <a:pt x="139" y="530"/>
                  </a:lnTo>
                  <a:lnTo>
                    <a:pt x="123" y="525"/>
                  </a:lnTo>
                  <a:lnTo>
                    <a:pt x="107" y="520"/>
                  </a:lnTo>
                  <a:lnTo>
                    <a:pt x="92" y="514"/>
                  </a:lnTo>
                  <a:lnTo>
                    <a:pt x="76" y="510"/>
                  </a:lnTo>
                  <a:lnTo>
                    <a:pt x="60" y="505"/>
                  </a:lnTo>
                  <a:lnTo>
                    <a:pt x="43" y="500"/>
                  </a:lnTo>
                  <a:lnTo>
                    <a:pt x="27" y="496"/>
                  </a:lnTo>
                  <a:lnTo>
                    <a:pt x="11" y="491"/>
                  </a:lnTo>
                  <a:lnTo>
                    <a:pt x="0" y="503"/>
                  </a:lnTo>
                  <a:lnTo>
                    <a:pt x="3" y="505"/>
                  </a:lnTo>
                  <a:lnTo>
                    <a:pt x="10" y="509"/>
                  </a:lnTo>
                  <a:lnTo>
                    <a:pt x="22" y="513"/>
                  </a:lnTo>
                  <a:lnTo>
                    <a:pt x="35" y="519"/>
                  </a:lnTo>
                  <a:lnTo>
                    <a:pt x="53" y="525"/>
                  </a:lnTo>
                  <a:lnTo>
                    <a:pt x="71" y="532"/>
                  </a:lnTo>
                  <a:lnTo>
                    <a:pt x="91" y="540"/>
                  </a:lnTo>
                  <a:lnTo>
                    <a:pt x="110" y="547"/>
                  </a:lnTo>
                  <a:lnTo>
                    <a:pt x="130" y="555"/>
                  </a:lnTo>
                  <a:lnTo>
                    <a:pt x="149" y="562"/>
                  </a:lnTo>
                  <a:lnTo>
                    <a:pt x="168" y="568"/>
                  </a:lnTo>
                  <a:lnTo>
                    <a:pt x="184" y="574"/>
                  </a:lnTo>
                  <a:lnTo>
                    <a:pt x="198" y="580"/>
                  </a:lnTo>
                  <a:lnTo>
                    <a:pt x="208" y="583"/>
                  </a:lnTo>
                  <a:lnTo>
                    <a:pt x="215" y="586"/>
                  </a:lnTo>
                  <a:lnTo>
                    <a:pt x="217" y="587"/>
                  </a:lnTo>
                  <a:lnTo>
                    <a:pt x="216" y="587"/>
                  </a:lnTo>
                  <a:lnTo>
                    <a:pt x="213" y="588"/>
                  </a:lnTo>
                  <a:lnTo>
                    <a:pt x="208" y="590"/>
                  </a:lnTo>
                  <a:lnTo>
                    <a:pt x="202" y="593"/>
                  </a:lnTo>
                  <a:lnTo>
                    <a:pt x="195" y="595"/>
                  </a:lnTo>
                  <a:lnTo>
                    <a:pt x="190" y="598"/>
                  </a:lnTo>
                  <a:lnTo>
                    <a:pt x="184" y="601"/>
                  </a:lnTo>
                  <a:lnTo>
                    <a:pt x="179" y="604"/>
                  </a:lnTo>
                  <a:lnTo>
                    <a:pt x="491" y="741"/>
                  </a:lnTo>
                  <a:lnTo>
                    <a:pt x="497" y="744"/>
                  </a:lnTo>
                  <a:lnTo>
                    <a:pt x="503" y="745"/>
                  </a:lnTo>
                  <a:lnTo>
                    <a:pt x="509" y="745"/>
                  </a:lnTo>
                  <a:lnTo>
                    <a:pt x="514" y="740"/>
                  </a:lnTo>
                  <a:lnTo>
                    <a:pt x="246" y="612"/>
                  </a:lnTo>
                  <a:lnTo>
                    <a:pt x="265" y="608"/>
                  </a:lnTo>
                  <a:lnTo>
                    <a:pt x="296" y="602"/>
                  </a:lnTo>
                  <a:lnTo>
                    <a:pt x="336" y="593"/>
                  </a:lnTo>
                  <a:lnTo>
                    <a:pt x="385" y="583"/>
                  </a:lnTo>
                  <a:lnTo>
                    <a:pt x="442" y="573"/>
                  </a:lnTo>
                  <a:lnTo>
                    <a:pt x="503" y="562"/>
                  </a:lnTo>
                  <a:lnTo>
                    <a:pt x="567" y="549"/>
                  </a:lnTo>
                  <a:lnTo>
                    <a:pt x="632" y="537"/>
                  </a:lnTo>
                  <a:lnTo>
                    <a:pt x="696" y="526"/>
                  </a:lnTo>
                  <a:lnTo>
                    <a:pt x="758" y="514"/>
                  </a:lnTo>
                  <a:lnTo>
                    <a:pt x="815" y="504"/>
                  </a:lnTo>
                  <a:lnTo>
                    <a:pt x="866" y="494"/>
                  </a:lnTo>
                  <a:lnTo>
                    <a:pt x="910" y="487"/>
                  </a:lnTo>
                  <a:lnTo>
                    <a:pt x="942" y="480"/>
                  </a:lnTo>
                  <a:lnTo>
                    <a:pt x="964" y="476"/>
                  </a:lnTo>
                  <a:lnTo>
                    <a:pt x="971" y="475"/>
                  </a:lnTo>
                  <a:lnTo>
                    <a:pt x="983" y="482"/>
                  </a:lnTo>
                  <a:lnTo>
                    <a:pt x="996" y="489"/>
                  </a:lnTo>
                  <a:lnTo>
                    <a:pt x="1010" y="496"/>
                  </a:lnTo>
                  <a:lnTo>
                    <a:pt x="1024" y="504"/>
                  </a:lnTo>
                  <a:lnTo>
                    <a:pt x="1036" y="512"/>
                  </a:lnTo>
                  <a:lnTo>
                    <a:pt x="1049" y="520"/>
                  </a:lnTo>
                  <a:lnTo>
                    <a:pt x="1062" y="528"/>
                  </a:lnTo>
                  <a:lnTo>
                    <a:pt x="1073" y="537"/>
                  </a:lnTo>
                  <a:lnTo>
                    <a:pt x="1072" y="567"/>
                  </a:lnTo>
                  <a:lnTo>
                    <a:pt x="1067" y="595"/>
                  </a:lnTo>
                  <a:lnTo>
                    <a:pt x="1062" y="624"/>
                  </a:lnTo>
                  <a:lnTo>
                    <a:pt x="1055" y="650"/>
                  </a:lnTo>
                  <a:lnTo>
                    <a:pt x="1047" y="641"/>
                  </a:lnTo>
                  <a:lnTo>
                    <a:pt x="1039" y="632"/>
                  </a:lnTo>
                  <a:lnTo>
                    <a:pt x="1030" y="623"/>
                  </a:lnTo>
                  <a:lnTo>
                    <a:pt x="1022" y="615"/>
                  </a:lnTo>
                  <a:lnTo>
                    <a:pt x="1014" y="606"/>
                  </a:lnTo>
                  <a:lnTo>
                    <a:pt x="1006" y="598"/>
                  </a:lnTo>
                  <a:lnTo>
                    <a:pt x="997" y="590"/>
                  </a:lnTo>
                  <a:lnTo>
                    <a:pt x="987" y="583"/>
                  </a:lnTo>
                  <a:lnTo>
                    <a:pt x="995" y="583"/>
                  </a:lnTo>
                  <a:lnTo>
                    <a:pt x="1003" y="586"/>
                  </a:lnTo>
                  <a:lnTo>
                    <a:pt x="1011" y="591"/>
                  </a:lnTo>
                  <a:lnTo>
                    <a:pt x="1018" y="597"/>
                  </a:lnTo>
                  <a:lnTo>
                    <a:pt x="1026" y="603"/>
                  </a:lnTo>
                  <a:lnTo>
                    <a:pt x="1034" y="605"/>
                  </a:lnTo>
                  <a:lnTo>
                    <a:pt x="1042" y="605"/>
                  </a:lnTo>
                  <a:lnTo>
                    <a:pt x="1051" y="601"/>
                  </a:lnTo>
                  <a:lnTo>
                    <a:pt x="1043" y="587"/>
                  </a:lnTo>
                  <a:lnTo>
                    <a:pt x="1033" y="574"/>
                  </a:lnTo>
                  <a:lnTo>
                    <a:pt x="1022" y="563"/>
                  </a:lnTo>
                  <a:lnTo>
                    <a:pt x="1010" y="551"/>
                  </a:lnTo>
                  <a:lnTo>
                    <a:pt x="997" y="541"/>
                  </a:lnTo>
                  <a:lnTo>
                    <a:pt x="983" y="532"/>
                  </a:lnTo>
                  <a:lnTo>
                    <a:pt x="969" y="524"/>
                  </a:lnTo>
                  <a:lnTo>
                    <a:pt x="956" y="517"/>
                  </a:lnTo>
                  <a:lnTo>
                    <a:pt x="965" y="518"/>
                  </a:lnTo>
                  <a:lnTo>
                    <a:pt x="974" y="519"/>
                  </a:lnTo>
                  <a:lnTo>
                    <a:pt x="983" y="521"/>
                  </a:lnTo>
                  <a:lnTo>
                    <a:pt x="992" y="524"/>
                  </a:lnTo>
                  <a:lnTo>
                    <a:pt x="1002" y="526"/>
                  </a:lnTo>
                  <a:lnTo>
                    <a:pt x="1011" y="529"/>
                  </a:lnTo>
                  <a:lnTo>
                    <a:pt x="1019" y="533"/>
                  </a:lnTo>
                  <a:lnTo>
                    <a:pt x="1027" y="537"/>
                  </a:lnTo>
                  <a:lnTo>
                    <a:pt x="1032" y="538"/>
                  </a:lnTo>
                  <a:lnTo>
                    <a:pt x="1036" y="542"/>
                  </a:lnTo>
                  <a:lnTo>
                    <a:pt x="1041" y="547"/>
                  </a:lnTo>
                  <a:lnTo>
                    <a:pt x="1044" y="550"/>
                  </a:lnTo>
                  <a:lnTo>
                    <a:pt x="1049" y="555"/>
                  </a:lnTo>
                  <a:lnTo>
                    <a:pt x="1053" y="556"/>
                  </a:lnTo>
                  <a:lnTo>
                    <a:pt x="1058" y="555"/>
                  </a:lnTo>
                  <a:lnTo>
                    <a:pt x="1064" y="550"/>
                  </a:lnTo>
                  <a:lnTo>
                    <a:pt x="1056" y="540"/>
                  </a:lnTo>
                  <a:lnTo>
                    <a:pt x="1047" y="532"/>
                  </a:lnTo>
                  <a:lnTo>
                    <a:pt x="1036" y="525"/>
                  </a:lnTo>
                  <a:lnTo>
                    <a:pt x="1026" y="519"/>
                  </a:lnTo>
                  <a:lnTo>
                    <a:pt x="1014" y="514"/>
                  </a:lnTo>
                  <a:lnTo>
                    <a:pt x="1003" y="511"/>
                  </a:lnTo>
                  <a:lnTo>
                    <a:pt x="990" y="506"/>
                  </a:lnTo>
                  <a:lnTo>
                    <a:pt x="979" y="503"/>
                  </a:lnTo>
                  <a:lnTo>
                    <a:pt x="972" y="500"/>
                  </a:lnTo>
                  <a:lnTo>
                    <a:pt x="964" y="499"/>
                  </a:lnTo>
                  <a:lnTo>
                    <a:pt x="957" y="499"/>
                  </a:lnTo>
                  <a:lnTo>
                    <a:pt x="951" y="504"/>
                  </a:lnTo>
                  <a:lnTo>
                    <a:pt x="951" y="507"/>
                  </a:lnTo>
                  <a:lnTo>
                    <a:pt x="952" y="511"/>
                  </a:lnTo>
                  <a:lnTo>
                    <a:pt x="953" y="513"/>
                  </a:lnTo>
                  <a:lnTo>
                    <a:pt x="956" y="515"/>
                  </a:lnTo>
                  <a:lnTo>
                    <a:pt x="948" y="518"/>
                  </a:lnTo>
                  <a:lnTo>
                    <a:pt x="938" y="519"/>
                  </a:lnTo>
                  <a:lnTo>
                    <a:pt x="931" y="521"/>
                  </a:lnTo>
                  <a:lnTo>
                    <a:pt x="930" y="530"/>
                  </a:lnTo>
                  <a:lnTo>
                    <a:pt x="939" y="534"/>
                  </a:lnTo>
                  <a:lnTo>
                    <a:pt x="949" y="537"/>
                  </a:lnTo>
                  <a:lnTo>
                    <a:pt x="958" y="541"/>
                  </a:lnTo>
                  <a:lnTo>
                    <a:pt x="968" y="543"/>
                  </a:lnTo>
                  <a:lnTo>
                    <a:pt x="976" y="547"/>
                  </a:lnTo>
                  <a:lnTo>
                    <a:pt x="986" y="551"/>
                  </a:lnTo>
                  <a:lnTo>
                    <a:pt x="994" y="557"/>
                  </a:lnTo>
                  <a:lnTo>
                    <a:pt x="1002" y="563"/>
                  </a:lnTo>
                  <a:lnTo>
                    <a:pt x="995" y="564"/>
                  </a:lnTo>
                  <a:lnTo>
                    <a:pt x="987" y="564"/>
                  </a:lnTo>
                  <a:lnTo>
                    <a:pt x="980" y="563"/>
                  </a:lnTo>
                  <a:lnTo>
                    <a:pt x="972" y="560"/>
                  </a:lnTo>
                  <a:lnTo>
                    <a:pt x="964" y="558"/>
                  </a:lnTo>
                  <a:lnTo>
                    <a:pt x="956" y="557"/>
                  </a:lnTo>
                  <a:lnTo>
                    <a:pt x="949" y="559"/>
                  </a:lnTo>
                  <a:lnTo>
                    <a:pt x="941" y="563"/>
                  </a:lnTo>
                  <a:lnTo>
                    <a:pt x="944" y="575"/>
                  </a:lnTo>
                  <a:lnTo>
                    <a:pt x="951" y="586"/>
                  </a:lnTo>
                  <a:lnTo>
                    <a:pt x="959" y="594"/>
                  </a:lnTo>
                  <a:lnTo>
                    <a:pt x="969" y="602"/>
                  </a:lnTo>
                  <a:lnTo>
                    <a:pt x="979" y="610"/>
                  </a:lnTo>
                  <a:lnTo>
                    <a:pt x="989" y="619"/>
                  </a:lnTo>
                  <a:lnTo>
                    <a:pt x="997" y="631"/>
                  </a:lnTo>
                  <a:lnTo>
                    <a:pt x="1004" y="643"/>
                  </a:lnTo>
                  <a:lnTo>
                    <a:pt x="986" y="647"/>
                  </a:lnTo>
                  <a:lnTo>
                    <a:pt x="966" y="651"/>
                  </a:lnTo>
                  <a:lnTo>
                    <a:pt x="948" y="657"/>
                  </a:lnTo>
                  <a:lnTo>
                    <a:pt x="929" y="663"/>
                  </a:lnTo>
                  <a:lnTo>
                    <a:pt x="911" y="669"/>
                  </a:lnTo>
                  <a:lnTo>
                    <a:pt x="892" y="673"/>
                  </a:lnTo>
                  <a:lnTo>
                    <a:pt x="873" y="677"/>
                  </a:lnTo>
                  <a:lnTo>
                    <a:pt x="854" y="678"/>
                  </a:lnTo>
                  <a:lnTo>
                    <a:pt x="858" y="653"/>
                  </a:lnTo>
                  <a:lnTo>
                    <a:pt x="860" y="625"/>
                  </a:lnTo>
                  <a:lnTo>
                    <a:pt x="858" y="598"/>
                  </a:lnTo>
                  <a:lnTo>
                    <a:pt x="854" y="573"/>
                  </a:lnTo>
                  <a:lnTo>
                    <a:pt x="848" y="565"/>
                  </a:lnTo>
                  <a:lnTo>
                    <a:pt x="844" y="556"/>
                  </a:lnTo>
                  <a:lnTo>
                    <a:pt x="838" y="548"/>
                  </a:lnTo>
                  <a:lnTo>
                    <a:pt x="829" y="545"/>
                  </a:lnTo>
                  <a:lnTo>
                    <a:pt x="820" y="562"/>
                  </a:lnTo>
                  <a:lnTo>
                    <a:pt x="814" y="579"/>
                  </a:lnTo>
                  <a:lnTo>
                    <a:pt x="808" y="596"/>
                  </a:lnTo>
                  <a:lnTo>
                    <a:pt x="798" y="612"/>
                  </a:lnTo>
                  <a:lnTo>
                    <a:pt x="758" y="545"/>
                  </a:lnTo>
                  <a:lnTo>
                    <a:pt x="746" y="545"/>
                  </a:lnTo>
                  <a:lnTo>
                    <a:pt x="746" y="556"/>
                  </a:lnTo>
                  <a:lnTo>
                    <a:pt x="754" y="568"/>
                  </a:lnTo>
                  <a:lnTo>
                    <a:pt x="761" y="581"/>
                  </a:lnTo>
                  <a:lnTo>
                    <a:pt x="767" y="594"/>
                  </a:lnTo>
                  <a:lnTo>
                    <a:pt x="772" y="608"/>
                  </a:lnTo>
                  <a:lnTo>
                    <a:pt x="778" y="620"/>
                  </a:lnTo>
                  <a:lnTo>
                    <a:pt x="783" y="634"/>
                  </a:lnTo>
                  <a:lnTo>
                    <a:pt x="786" y="649"/>
                  </a:lnTo>
                  <a:lnTo>
                    <a:pt x="790" y="663"/>
                  </a:lnTo>
                  <a:lnTo>
                    <a:pt x="799" y="661"/>
                  </a:lnTo>
                  <a:lnTo>
                    <a:pt x="807" y="655"/>
                  </a:lnTo>
                  <a:lnTo>
                    <a:pt x="813" y="649"/>
                  </a:lnTo>
                  <a:lnTo>
                    <a:pt x="819" y="642"/>
                  </a:lnTo>
                  <a:lnTo>
                    <a:pt x="823" y="634"/>
                  </a:lnTo>
                  <a:lnTo>
                    <a:pt x="827" y="625"/>
                  </a:lnTo>
                  <a:lnTo>
                    <a:pt x="830" y="617"/>
                  </a:lnTo>
                  <a:lnTo>
                    <a:pt x="834" y="609"/>
                  </a:lnTo>
                  <a:lnTo>
                    <a:pt x="838" y="617"/>
                  </a:lnTo>
                  <a:lnTo>
                    <a:pt x="836" y="635"/>
                  </a:lnTo>
                  <a:lnTo>
                    <a:pt x="831" y="654"/>
                  </a:lnTo>
                  <a:lnTo>
                    <a:pt x="827" y="671"/>
                  </a:lnTo>
                  <a:lnTo>
                    <a:pt x="820" y="689"/>
                  </a:lnTo>
                  <a:lnTo>
                    <a:pt x="813" y="707"/>
                  </a:lnTo>
                  <a:lnTo>
                    <a:pt x="806" y="724"/>
                  </a:lnTo>
                  <a:lnTo>
                    <a:pt x="799" y="741"/>
                  </a:lnTo>
                  <a:lnTo>
                    <a:pt x="792" y="757"/>
                  </a:lnTo>
                  <a:lnTo>
                    <a:pt x="835" y="761"/>
                  </a:lnTo>
                  <a:lnTo>
                    <a:pt x="838" y="750"/>
                  </a:lnTo>
                  <a:lnTo>
                    <a:pt x="842" y="735"/>
                  </a:lnTo>
                  <a:lnTo>
                    <a:pt x="845" y="722"/>
                  </a:lnTo>
                  <a:lnTo>
                    <a:pt x="848" y="711"/>
                  </a:lnTo>
                  <a:lnTo>
                    <a:pt x="870" y="708"/>
                  </a:lnTo>
                  <a:lnTo>
                    <a:pt x="892" y="702"/>
                  </a:lnTo>
                  <a:lnTo>
                    <a:pt x="914" y="696"/>
                  </a:lnTo>
                  <a:lnTo>
                    <a:pt x="936" y="691"/>
                  </a:lnTo>
                  <a:lnTo>
                    <a:pt x="958" y="685"/>
                  </a:lnTo>
                  <a:lnTo>
                    <a:pt x="979" y="679"/>
                  </a:lnTo>
                  <a:lnTo>
                    <a:pt x="1001" y="673"/>
                  </a:lnTo>
                  <a:lnTo>
                    <a:pt x="1022" y="669"/>
                  </a:lnTo>
                  <a:lnTo>
                    <a:pt x="1029" y="678"/>
                  </a:lnTo>
                  <a:lnTo>
                    <a:pt x="1036" y="687"/>
                  </a:lnTo>
                  <a:lnTo>
                    <a:pt x="1041" y="696"/>
                  </a:lnTo>
                  <a:lnTo>
                    <a:pt x="1045" y="707"/>
                  </a:lnTo>
                  <a:lnTo>
                    <a:pt x="941" y="740"/>
                  </a:lnTo>
                  <a:lnTo>
                    <a:pt x="949" y="770"/>
                  </a:lnTo>
                  <a:lnTo>
                    <a:pt x="951" y="769"/>
                  </a:lnTo>
                  <a:lnTo>
                    <a:pt x="959" y="767"/>
                  </a:lnTo>
                  <a:lnTo>
                    <a:pt x="969" y="763"/>
                  </a:lnTo>
                  <a:lnTo>
                    <a:pt x="983" y="759"/>
                  </a:lnTo>
                  <a:lnTo>
                    <a:pt x="998" y="753"/>
                  </a:lnTo>
                  <a:lnTo>
                    <a:pt x="1013" y="747"/>
                  </a:lnTo>
                  <a:lnTo>
                    <a:pt x="1027" y="741"/>
                  </a:lnTo>
                  <a:lnTo>
                    <a:pt x="1040" y="737"/>
                  </a:lnTo>
                  <a:lnTo>
                    <a:pt x="1035" y="791"/>
                  </a:lnTo>
                  <a:lnTo>
                    <a:pt x="942" y="822"/>
                  </a:lnTo>
                  <a:lnTo>
                    <a:pt x="949" y="8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18" name="Freeform 91"/>
            <p:cNvSpPr>
              <a:spLocks/>
            </p:cNvSpPr>
            <p:nvPr/>
          </p:nvSpPr>
          <p:spPr bwMode="auto">
            <a:xfrm>
              <a:off x="3078" y="2549"/>
              <a:ext cx="256" cy="77"/>
            </a:xfrm>
            <a:custGeom>
              <a:avLst/>
              <a:gdLst>
                <a:gd name="T0" fmla="*/ 1 w 511"/>
                <a:gd name="T1" fmla="*/ 1 h 154"/>
                <a:gd name="T2" fmla="*/ 1 w 511"/>
                <a:gd name="T3" fmla="*/ 1 h 154"/>
                <a:gd name="T4" fmla="*/ 1 w 511"/>
                <a:gd name="T5" fmla="*/ 1 h 154"/>
                <a:gd name="T6" fmla="*/ 1 w 511"/>
                <a:gd name="T7" fmla="*/ 1 h 154"/>
                <a:gd name="T8" fmla="*/ 1 w 511"/>
                <a:gd name="T9" fmla="*/ 1 h 154"/>
                <a:gd name="T10" fmla="*/ 1 w 511"/>
                <a:gd name="T11" fmla="*/ 1 h 154"/>
                <a:gd name="T12" fmla="*/ 1 w 511"/>
                <a:gd name="T13" fmla="*/ 1 h 154"/>
                <a:gd name="T14" fmla="*/ 1 w 511"/>
                <a:gd name="T15" fmla="*/ 1 h 154"/>
                <a:gd name="T16" fmla="*/ 1 w 511"/>
                <a:gd name="T17" fmla="*/ 1 h 154"/>
                <a:gd name="T18" fmla="*/ 1 w 511"/>
                <a:gd name="T19" fmla="*/ 1 h 154"/>
                <a:gd name="T20" fmla="*/ 1 w 511"/>
                <a:gd name="T21" fmla="*/ 1 h 154"/>
                <a:gd name="T22" fmla="*/ 1 w 511"/>
                <a:gd name="T23" fmla="*/ 1 h 154"/>
                <a:gd name="T24" fmla="*/ 1 w 511"/>
                <a:gd name="T25" fmla="*/ 1 h 154"/>
                <a:gd name="T26" fmla="*/ 1 w 511"/>
                <a:gd name="T27" fmla="*/ 1 h 154"/>
                <a:gd name="T28" fmla="*/ 1 w 511"/>
                <a:gd name="T29" fmla="*/ 1 h 154"/>
                <a:gd name="T30" fmla="*/ 1 w 511"/>
                <a:gd name="T31" fmla="*/ 1 h 154"/>
                <a:gd name="T32" fmla="*/ 1 w 511"/>
                <a:gd name="T33" fmla="*/ 1 h 154"/>
                <a:gd name="T34" fmla="*/ 1 w 511"/>
                <a:gd name="T35" fmla="*/ 1 h 154"/>
                <a:gd name="T36" fmla="*/ 1 w 511"/>
                <a:gd name="T37" fmla="*/ 1 h 154"/>
                <a:gd name="T38" fmla="*/ 1 w 511"/>
                <a:gd name="T39" fmla="*/ 1 h 154"/>
                <a:gd name="T40" fmla="*/ 1 w 511"/>
                <a:gd name="T41" fmla="*/ 1 h 154"/>
                <a:gd name="T42" fmla="*/ 1 w 511"/>
                <a:gd name="T43" fmla="*/ 1 h 154"/>
                <a:gd name="T44" fmla="*/ 1 w 511"/>
                <a:gd name="T45" fmla="*/ 1 h 154"/>
                <a:gd name="T46" fmla="*/ 0 w 511"/>
                <a:gd name="T47" fmla="*/ 1 h 154"/>
                <a:gd name="T48" fmla="*/ 0 w 511"/>
                <a:gd name="T49" fmla="*/ 1 h 154"/>
                <a:gd name="T50" fmla="*/ 1 w 511"/>
                <a:gd name="T51" fmla="*/ 1 h 154"/>
                <a:gd name="T52" fmla="*/ 1 w 511"/>
                <a:gd name="T53" fmla="*/ 1 h 154"/>
                <a:gd name="T54" fmla="*/ 1 w 511"/>
                <a:gd name="T55" fmla="*/ 1 h 154"/>
                <a:gd name="T56" fmla="*/ 1 w 511"/>
                <a:gd name="T57" fmla="*/ 1 h 154"/>
                <a:gd name="T58" fmla="*/ 1 w 511"/>
                <a:gd name="T59" fmla="*/ 1 h 154"/>
                <a:gd name="T60" fmla="*/ 1 w 511"/>
                <a:gd name="T61" fmla="*/ 1 h 154"/>
                <a:gd name="T62" fmla="*/ 1 w 511"/>
                <a:gd name="T63" fmla="*/ 1 h 154"/>
                <a:gd name="T64" fmla="*/ 1 w 511"/>
                <a:gd name="T65" fmla="*/ 1 h 154"/>
                <a:gd name="T66" fmla="*/ 1 w 511"/>
                <a:gd name="T67" fmla="*/ 1 h 154"/>
                <a:gd name="T68" fmla="*/ 1 w 511"/>
                <a:gd name="T69" fmla="*/ 1 h 154"/>
                <a:gd name="T70" fmla="*/ 1 w 511"/>
                <a:gd name="T71" fmla="*/ 0 h 154"/>
                <a:gd name="T72" fmla="*/ 1 w 511"/>
                <a:gd name="T73" fmla="*/ 1 h 154"/>
                <a:gd name="T74" fmla="*/ 1 w 511"/>
                <a:gd name="T75" fmla="*/ 1 h 154"/>
                <a:gd name="T76" fmla="*/ 1 w 511"/>
                <a:gd name="T77" fmla="*/ 1 h 154"/>
                <a:gd name="T78" fmla="*/ 1 w 511"/>
                <a:gd name="T79" fmla="*/ 1 h 154"/>
                <a:gd name="T80" fmla="*/ 1 w 511"/>
                <a:gd name="T81" fmla="*/ 1 h 154"/>
                <a:gd name="T82" fmla="*/ 1 w 511"/>
                <a:gd name="T83" fmla="*/ 1 h 154"/>
                <a:gd name="T84" fmla="*/ 1 w 511"/>
                <a:gd name="T85" fmla="*/ 1 h 154"/>
                <a:gd name="T86" fmla="*/ 1 w 511"/>
                <a:gd name="T87" fmla="*/ 1 h 154"/>
                <a:gd name="T88" fmla="*/ 1 w 511"/>
                <a:gd name="T89" fmla="*/ 1 h 154"/>
                <a:gd name="T90" fmla="*/ 1 w 511"/>
                <a:gd name="T91" fmla="*/ 1 h 154"/>
                <a:gd name="T92" fmla="*/ 1 w 511"/>
                <a:gd name="T93" fmla="*/ 1 h 154"/>
                <a:gd name="T94" fmla="*/ 1 w 511"/>
                <a:gd name="T95" fmla="*/ 1 h 154"/>
                <a:gd name="T96" fmla="*/ 1 w 511"/>
                <a:gd name="T97" fmla="*/ 1 h 154"/>
                <a:gd name="T98" fmla="*/ 1 w 511"/>
                <a:gd name="T99" fmla="*/ 1 h 154"/>
                <a:gd name="T100" fmla="*/ 1 w 511"/>
                <a:gd name="T101" fmla="*/ 1 h 154"/>
                <a:gd name="T102" fmla="*/ 1 w 511"/>
                <a:gd name="T103" fmla="*/ 1 h 154"/>
                <a:gd name="T104" fmla="*/ 1 w 511"/>
                <a:gd name="T105" fmla="*/ 1 h 154"/>
                <a:gd name="T106" fmla="*/ 1 w 511"/>
                <a:gd name="T107" fmla="*/ 1 h 154"/>
                <a:gd name="T108" fmla="*/ 1 w 511"/>
                <a:gd name="T109" fmla="*/ 1 h 154"/>
                <a:gd name="T110" fmla="*/ 1 w 511"/>
                <a:gd name="T111" fmla="*/ 1 h 154"/>
                <a:gd name="T112" fmla="*/ 1 w 511"/>
                <a:gd name="T113" fmla="*/ 1 h 154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11"/>
                <a:gd name="T172" fmla="*/ 0 h 154"/>
                <a:gd name="T173" fmla="*/ 511 w 511"/>
                <a:gd name="T174" fmla="*/ 154 h 154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11" h="154">
                  <a:moveTo>
                    <a:pt x="511" y="153"/>
                  </a:moveTo>
                  <a:lnTo>
                    <a:pt x="503" y="154"/>
                  </a:lnTo>
                  <a:lnTo>
                    <a:pt x="496" y="151"/>
                  </a:lnTo>
                  <a:lnTo>
                    <a:pt x="489" y="145"/>
                  </a:lnTo>
                  <a:lnTo>
                    <a:pt x="483" y="141"/>
                  </a:lnTo>
                  <a:lnTo>
                    <a:pt x="459" y="120"/>
                  </a:lnTo>
                  <a:lnTo>
                    <a:pt x="434" y="101"/>
                  </a:lnTo>
                  <a:lnTo>
                    <a:pt x="407" y="86"/>
                  </a:lnTo>
                  <a:lnTo>
                    <a:pt x="379" y="74"/>
                  </a:lnTo>
                  <a:lnTo>
                    <a:pt x="350" y="64"/>
                  </a:lnTo>
                  <a:lnTo>
                    <a:pt x="319" y="56"/>
                  </a:lnTo>
                  <a:lnTo>
                    <a:pt x="288" y="51"/>
                  </a:lnTo>
                  <a:lnTo>
                    <a:pt x="255" y="48"/>
                  </a:lnTo>
                  <a:lnTo>
                    <a:pt x="224" y="47"/>
                  </a:lnTo>
                  <a:lnTo>
                    <a:pt x="192" y="47"/>
                  </a:lnTo>
                  <a:lnTo>
                    <a:pt x="160" y="51"/>
                  </a:lnTo>
                  <a:lnTo>
                    <a:pt x="129" y="55"/>
                  </a:lnTo>
                  <a:lnTo>
                    <a:pt x="98" y="61"/>
                  </a:lnTo>
                  <a:lnTo>
                    <a:pt x="68" y="68"/>
                  </a:lnTo>
                  <a:lnTo>
                    <a:pt x="38" y="77"/>
                  </a:lnTo>
                  <a:lnTo>
                    <a:pt x="10" y="88"/>
                  </a:lnTo>
                  <a:lnTo>
                    <a:pt x="5" y="83"/>
                  </a:lnTo>
                  <a:lnTo>
                    <a:pt x="2" y="78"/>
                  </a:lnTo>
                  <a:lnTo>
                    <a:pt x="0" y="71"/>
                  </a:lnTo>
                  <a:lnTo>
                    <a:pt x="0" y="63"/>
                  </a:lnTo>
                  <a:lnTo>
                    <a:pt x="15" y="52"/>
                  </a:lnTo>
                  <a:lnTo>
                    <a:pt x="31" y="41"/>
                  </a:lnTo>
                  <a:lnTo>
                    <a:pt x="47" y="32"/>
                  </a:lnTo>
                  <a:lnTo>
                    <a:pt x="64" y="24"/>
                  </a:lnTo>
                  <a:lnTo>
                    <a:pt x="81" y="17"/>
                  </a:lnTo>
                  <a:lnTo>
                    <a:pt x="100" y="11"/>
                  </a:lnTo>
                  <a:lnTo>
                    <a:pt x="118" y="8"/>
                  </a:lnTo>
                  <a:lnTo>
                    <a:pt x="137" y="5"/>
                  </a:lnTo>
                  <a:lnTo>
                    <a:pt x="156" y="2"/>
                  </a:lnTo>
                  <a:lnTo>
                    <a:pt x="175" y="1"/>
                  </a:lnTo>
                  <a:lnTo>
                    <a:pt x="194" y="0"/>
                  </a:lnTo>
                  <a:lnTo>
                    <a:pt x="214" y="1"/>
                  </a:lnTo>
                  <a:lnTo>
                    <a:pt x="233" y="2"/>
                  </a:lnTo>
                  <a:lnTo>
                    <a:pt x="253" y="5"/>
                  </a:lnTo>
                  <a:lnTo>
                    <a:pt x="273" y="7"/>
                  </a:lnTo>
                  <a:lnTo>
                    <a:pt x="291" y="10"/>
                  </a:lnTo>
                  <a:lnTo>
                    <a:pt x="307" y="14"/>
                  </a:lnTo>
                  <a:lnTo>
                    <a:pt x="323" y="17"/>
                  </a:lnTo>
                  <a:lnTo>
                    <a:pt x="339" y="22"/>
                  </a:lnTo>
                  <a:lnTo>
                    <a:pt x="356" y="28"/>
                  </a:lnTo>
                  <a:lnTo>
                    <a:pt x="372" y="33"/>
                  </a:lnTo>
                  <a:lnTo>
                    <a:pt x="387" y="40"/>
                  </a:lnTo>
                  <a:lnTo>
                    <a:pt x="403" y="48"/>
                  </a:lnTo>
                  <a:lnTo>
                    <a:pt x="417" y="58"/>
                  </a:lnTo>
                  <a:lnTo>
                    <a:pt x="432" y="67"/>
                  </a:lnTo>
                  <a:lnTo>
                    <a:pt x="445" y="76"/>
                  </a:lnTo>
                  <a:lnTo>
                    <a:pt x="458" y="88"/>
                  </a:lnTo>
                  <a:lnTo>
                    <a:pt x="471" y="99"/>
                  </a:lnTo>
                  <a:lnTo>
                    <a:pt x="482" y="112"/>
                  </a:lnTo>
                  <a:lnTo>
                    <a:pt x="493" y="124"/>
                  </a:lnTo>
                  <a:lnTo>
                    <a:pt x="502" y="138"/>
                  </a:lnTo>
                  <a:lnTo>
                    <a:pt x="511" y="1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19" name="Freeform 92"/>
            <p:cNvSpPr>
              <a:spLocks/>
            </p:cNvSpPr>
            <p:nvPr/>
          </p:nvSpPr>
          <p:spPr bwMode="auto">
            <a:xfrm>
              <a:off x="2461" y="2591"/>
              <a:ext cx="497" cy="499"/>
            </a:xfrm>
            <a:custGeom>
              <a:avLst/>
              <a:gdLst>
                <a:gd name="T0" fmla="*/ 2 w 994"/>
                <a:gd name="T1" fmla="*/ 1 h 999"/>
                <a:gd name="T2" fmla="*/ 2 w 994"/>
                <a:gd name="T3" fmla="*/ 0 h 999"/>
                <a:gd name="T4" fmla="*/ 1 w 994"/>
                <a:gd name="T5" fmla="*/ 0 h 999"/>
                <a:gd name="T6" fmla="*/ 1 w 994"/>
                <a:gd name="T7" fmla="*/ 1 h 999"/>
                <a:gd name="T8" fmla="*/ 1 w 994"/>
                <a:gd name="T9" fmla="*/ 1 h 999"/>
                <a:gd name="T10" fmla="*/ 1 w 994"/>
                <a:gd name="T11" fmla="*/ 1 h 999"/>
                <a:gd name="T12" fmla="*/ 1 w 994"/>
                <a:gd name="T13" fmla="*/ 1 h 999"/>
                <a:gd name="T14" fmla="*/ 1 w 994"/>
                <a:gd name="T15" fmla="*/ 1 h 999"/>
                <a:gd name="T16" fmla="*/ 1 w 994"/>
                <a:gd name="T17" fmla="*/ 0 h 999"/>
                <a:gd name="T18" fmla="*/ 1 w 994"/>
                <a:gd name="T19" fmla="*/ 0 h 999"/>
                <a:gd name="T20" fmla="*/ 1 w 994"/>
                <a:gd name="T21" fmla="*/ 0 h 999"/>
                <a:gd name="T22" fmla="*/ 1 w 994"/>
                <a:gd name="T23" fmla="*/ 1 h 999"/>
                <a:gd name="T24" fmla="*/ 1 w 994"/>
                <a:gd name="T25" fmla="*/ 1 h 999"/>
                <a:gd name="T26" fmla="*/ 1 w 994"/>
                <a:gd name="T27" fmla="*/ 1 h 999"/>
                <a:gd name="T28" fmla="*/ 1 w 994"/>
                <a:gd name="T29" fmla="*/ 1 h 999"/>
                <a:gd name="T30" fmla="*/ 1 w 994"/>
                <a:gd name="T31" fmla="*/ 1 h 999"/>
                <a:gd name="T32" fmla="*/ 1 w 994"/>
                <a:gd name="T33" fmla="*/ 1 h 999"/>
                <a:gd name="T34" fmla="*/ 1 w 994"/>
                <a:gd name="T35" fmla="*/ 1 h 999"/>
                <a:gd name="T36" fmla="*/ 1 w 994"/>
                <a:gd name="T37" fmla="*/ 1 h 999"/>
                <a:gd name="T38" fmla="*/ 1 w 994"/>
                <a:gd name="T39" fmla="*/ 1 h 999"/>
                <a:gd name="T40" fmla="*/ 1 w 994"/>
                <a:gd name="T41" fmla="*/ 1 h 999"/>
                <a:gd name="T42" fmla="*/ 1 w 994"/>
                <a:gd name="T43" fmla="*/ 1 h 999"/>
                <a:gd name="T44" fmla="*/ 1 w 994"/>
                <a:gd name="T45" fmla="*/ 1 h 999"/>
                <a:gd name="T46" fmla="*/ 1 w 994"/>
                <a:gd name="T47" fmla="*/ 1 h 999"/>
                <a:gd name="T48" fmla="*/ 1 w 994"/>
                <a:gd name="T49" fmla="*/ 1 h 999"/>
                <a:gd name="T50" fmla="*/ 1 w 994"/>
                <a:gd name="T51" fmla="*/ 1 h 999"/>
                <a:gd name="T52" fmla="*/ 1 w 994"/>
                <a:gd name="T53" fmla="*/ 1 h 999"/>
                <a:gd name="T54" fmla="*/ 1 w 994"/>
                <a:gd name="T55" fmla="*/ 1 h 999"/>
                <a:gd name="T56" fmla="*/ 1 w 994"/>
                <a:gd name="T57" fmla="*/ 1 h 999"/>
                <a:gd name="T58" fmla="*/ 1 w 994"/>
                <a:gd name="T59" fmla="*/ 1 h 999"/>
                <a:gd name="T60" fmla="*/ 1 w 994"/>
                <a:gd name="T61" fmla="*/ 1 h 999"/>
                <a:gd name="T62" fmla="*/ 1 w 994"/>
                <a:gd name="T63" fmla="*/ 1 h 999"/>
                <a:gd name="T64" fmla="*/ 1 w 994"/>
                <a:gd name="T65" fmla="*/ 1 h 999"/>
                <a:gd name="T66" fmla="*/ 1 w 994"/>
                <a:gd name="T67" fmla="*/ 1 h 999"/>
                <a:gd name="T68" fmla="*/ 1 w 994"/>
                <a:gd name="T69" fmla="*/ 0 h 999"/>
                <a:gd name="T70" fmla="*/ 0 w 994"/>
                <a:gd name="T71" fmla="*/ 0 h 999"/>
                <a:gd name="T72" fmla="*/ 0 w 994"/>
                <a:gd name="T73" fmla="*/ 0 h 999"/>
                <a:gd name="T74" fmla="*/ 1 w 994"/>
                <a:gd name="T75" fmla="*/ 0 h 999"/>
                <a:gd name="T76" fmla="*/ 1 w 994"/>
                <a:gd name="T77" fmla="*/ 0 h 999"/>
                <a:gd name="T78" fmla="*/ 2 w 994"/>
                <a:gd name="T79" fmla="*/ 0 h 999"/>
                <a:gd name="T80" fmla="*/ 2 w 994"/>
                <a:gd name="T81" fmla="*/ 0 h 999"/>
                <a:gd name="T82" fmla="*/ 2 w 994"/>
                <a:gd name="T83" fmla="*/ 0 h 999"/>
                <a:gd name="T84" fmla="*/ 2 w 994"/>
                <a:gd name="T85" fmla="*/ 0 h 999"/>
                <a:gd name="T86" fmla="*/ 2 w 994"/>
                <a:gd name="T87" fmla="*/ 0 h 999"/>
                <a:gd name="T88" fmla="*/ 2 w 994"/>
                <a:gd name="T89" fmla="*/ 1 h 999"/>
                <a:gd name="T90" fmla="*/ 2 w 994"/>
                <a:gd name="T91" fmla="*/ 1 h 999"/>
                <a:gd name="T92" fmla="*/ 2 w 994"/>
                <a:gd name="T93" fmla="*/ 1 h 999"/>
                <a:gd name="T94" fmla="*/ 2 w 994"/>
                <a:gd name="T95" fmla="*/ 1 h 999"/>
                <a:gd name="T96" fmla="*/ 2 w 994"/>
                <a:gd name="T97" fmla="*/ 1 h 99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94"/>
                <a:gd name="T148" fmla="*/ 0 h 999"/>
                <a:gd name="T149" fmla="*/ 994 w 994"/>
                <a:gd name="T150" fmla="*/ 999 h 99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94" h="999">
                  <a:moveTo>
                    <a:pt x="935" y="816"/>
                  </a:moveTo>
                  <a:lnTo>
                    <a:pt x="964" y="48"/>
                  </a:lnTo>
                  <a:lnTo>
                    <a:pt x="182" y="38"/>
                  </a:lnTo>
                  <a:lnTo>
                    <a:pt x="203" y="875"/>
                  </a:lnTo>
                  <a:lnTo>
                    <a:pt x="198" y="879"/>
                  </a:lnTo>
                  <a:lnTo>
                    <a:pt x="189" y="883"/>
                  </a:lnTo>
                  <a:lnTo>
                    <a:pt x="180" y="884"/>
                  </a:lnTo>
                  <a:lnTo>
                    <a:pt x="175" y="881"/>
                  </a:lnTo>
                  <a:lnTo>
                    <a:pt x="138" y="61"/>
                  </a:lnTo>
                  <a:lnTo>
                    <a:pt x="23" y="166"/>
                  </a:lnTo>
                  <a:lnTo>
                    <a:pt x="27" y="289"/>
                  </a:lnTo>
                  <a:lnTo>
                    <a:pt x="36" y="561"/>
                  </a:lnTo>
                  <a:lnTo>
                    <a:pt x="46" y="835"/>
                  </a:lnTo>
                  <a:lnTo>
                    <a:pt x="52" y="963"/>
                  </a:lnTo>
                  <a:lnTo>
                    <a:pt x="68" y="956"/>
                  </a:lnTo>
                  <a:lnTo>
                    <a:pt x="86" y="948"/>
                  </a:lnTo>
                  <a:lnTo>
                    <a:pt x="107" y="940"/>
                  </a:lnTo>
                  <a:lnTo>
                    <a:pt x="127" y="932"/>
                  </a:lnTo>
                  <a:lnTo>
                    <a:pt x="144" y="925"/>
                  </a:lnTo>
                  <a:lnTo>
                    <a:pt x="159" y="919"/>
                  </a:lnTo>
                  <a:lnTo>
                    <a:pt x="168" y="916"/>
                  </a:lnTo>
                  <a:lnTo>
                    <a:pt x="173" y="916"/>
                  </a:lnTo>
                  <a:lnTo>
                    <a:pt x="157" y="928"/>
                  </a:lnTo>
                  <a:lnTo>
                    <a:pt x="141" y="939"/>
                  </a:lnTo>
                  <a:lnTo>
                    <a:pt x="122" y="948"/>
                  </a:lnTo>
                  <a:lnTo>
                    <a:pt x="103" y="959"/>
                  </a:lnTo>
                  <a:lnTo>
                    <a:pt x="84" y="969"/>
                  </a:lnTo>
                  <a:lnTo>
                    <a:pt x="66" y="978"/>
                  </a:lnTo>
                  <a:lnTo>
                    <a:pt x="47" y="989"/>
                  </a:lnTo>
                  <a:lnTo>
                    <a:pt x="31" y="999"/>
                  </a:lnTo>
                  <a:lnTo>
                    <a:pt x="25" y="963"/>
                  </a:lnTo>
                  <a:lnTo>
                    <a:pt x="18" y="871"/>
                  </a:lnTo>
                  <a:lnTo>
                    <a:pt x="13" y="741"/>
                  </a:lnTo>
                  <a:lnTo>
                    <a:pt x="8" y="590"/>
                  </a:lnTo>
                  <a:lnTo>
                    <a:pt x="3" y="438"/>
                  </a:lnTo>
                  <a:lnTo>
                    <a:pt x="0" y="300"/>
                  </a:lnTo>
                  <a:lnTo>
                    <a:pt x="0" y="196"/>
                  </a:lnTo>
                  <a:lnTo>
                    <a:pt x="1" y="144"/>
                  </a:lnTo>
                  <a:lnTo>
                    <a:pt x="147" y="0"/>
                  </a:lnTo>
                  <a:lnTo>
                    <a:pt x="994" y="22"/>
                  </a:lnTo>
                  <a:lnTo>
                    <a:pt x="993" y="57"/>
                  </a:lnTo>
                  <a:lnTo>
                    <a:pt x="988" y="149"/>
                  </a:lnTo>
                  <a:lnTo>
                    <a:pt x="984" y="279"/>
                  </a:lnTo>
                  <a:lnTo>
                    <a:pt x="977" y="427"/>
                  </a:lnTo>
                  <a:lnTo>
                    <a:pt x="970" y="576"/>
                  </a:lnTo>
                  <a:lnTo>
                    <a:pt x="964" y="706"/>
                  </a:lnTo>
                  <a:lnTo>
                    <a:pt x="959" y="797"/>
                  </a:lnTo>
                  <a:lnTo>
                    <a:pt x="957" y="831"/>
                  </a:lnTo>
                  <a:lnTo>
                    <a:pt x="935" y="8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20" name="Freeform 93"/>
            <p:cNvSpPr>
              <a:spLocks/>
            </p:cNvSpPr>
            <p:nvPr/>
          </p:nvSpPr>
          <p:spPr bwMode="auto">
            <a:xfrm>
              <a:off x="2995" y="2595"/>
              <a:ext cx="338" cy="415"/>
            </a:xfrm>
            <a:custGeom>
              <a:avLst/>
              <a:gdLst>
                <a:gd name="T0" fmla="*/ 1 w 676"/>
                <a:gd name="T1" fmla="*/ 1 h 831"/>
                <a:gd name="T2" fmla="*/ 1 w 676"/>
                <a:gd name="T3" fmla="*/ 1 h 831"/>
                <a:gd name="T4" fmla="*/ 1 w 676"/>
                <a:gd name="T5" fmla="*/ 1 h 831"/>
                <a:gd name="T6" fmla="*/ 1 w 676"/>
                <a:gd name="T7" fmla="*/ 1 h 831"/>
                <a:gd name="T8" fmla="*/ 1 w 676"/>
                <a:gd name="T9" fmla="*/ 0 h 831"/>
                <a:gd name="T10" fmla="*/ 1 w 676"/>
                <a:gd name="T11" fmla="*/ 0 h 831"/>
                <a:gd name="T12" fmla="*/ 1 w 676"/>
                <a:gd name="T13" fmla="*/ 0 h 831"/>
                <a:gd name="T14" fmla="*/ 1 w 676"/>
                <a:gd name="T15" fmla="*/ 0 h 831"/>
                <a:gd name="T16" fmla="*/ 1 w 676"/>
                <a:gd name="T17" fmla="*/ 0 h 831"/>
                <a:gd name="T18" fmla="*/ 1 w 676"/>
                <a:gd name="T19" fmla="*/ 0 h 831"/>
                <a:gd name="T20" fmla="*/ 1 w 676"/>
                <a:gd name="T21" fmla="*/ 0 h 831"/>
                <a:gd name="T22" fmla="*/ 1 w 676"/>
                <a:gd name="T23" fmla="*/ 0 h 831"/>
                <a:gd name="T24" fmla="*/ 1 w 676"/>
                <a:gd name="T25" fmla="*/ 0 h 831"/>
                <a:gd name="T26" fmla="*/ 1 w 676"/>
                <a:gd name="T27" fmla="*/ 0 h 831"/>
                <a:gd name="T28" fmla="*/ 1 w 676"/>
                <a:gd name="T29" fmla="*/ 0 h 831"/>
                <a:gd name="T30" fmla="*/ 1 w 676"/>
                <a:gd name="T31" fmla="*/ 1 h 831"/>
                <a:gd name="T32" fmla="*/ 1 w 676"/>
                <a:gd name="T33" fmla="*/ 1 h 831"/>
                <a:gd name="T34" fmla="*/ 1 w 676"/>
                <a:gd name="T35" fmla="*/ 1 h 831"/>
                <a:gd name="T36" fmla="*/ 1 w 676"/>
                <a:gd name="T37" fmla="*/ 1 h 831"/>
                <a:gd name="T38" fmla="*/ 1 w 676"/>
                <a:gd name="T39" fmla="*/ 1 h 831"/>
                <a:gd name="T40" fmla="*/ 1 w 676"/>
                <a:gd name="T41" fmla="*/ 1 h 831"/>
                <a:gd name="T42" fmla="*/ 1 w 676"/>
                <a:gd name="T43" fmla="*/ 1 h 831"/>
                <a:gd name="T44" fmla="*/ 1 w 676"/>
                <a:gd name="T45" fmla="*/ 0 h 831"/>
                <a:gd name="T46" fmla="*/ 1 w 676"/>
                <a:gd name="T47" fmla="*/ 0 h 831"/>
                <a:gd name="T48" fmla="*/ 1 w 676"/>
                <a:gd name="T49" fmla="*/ 0 h 831"/>
                <a:gd name="T50" fmla="*/ 1 w 676"/>
                <a:gd name="T51" fmla="*/ 0 h 831"/>
                <a:gd name="T52" fmla="*/ 1 w 676"/>
                <a:gd name="T53" fmla="*/ 0 h 831"/>
                <a:gd name="T54" fmla="*/ 1 w 676"/>
                <a:gd name="T55" fmla="*/ 0 h 831"/>
                <a:gd name="T56" fmla="*/ 1 w 676"/>
                <a:gd name="T57" fmla="*/ 0 h 831"/>
                <a:gd name="T58" fmla="*/ 1 w 676"/>
                <a:gd name="T59" fmla="*/ 0 h 831"/>
                <a:gd name="T60" fmla="*/ 1 w 676"/>
                <a:gd name="T61" fmla="*/ 0 h 831"/>
                <a:gd name="T62" fmla="*/ 1 w 676"/>
                <a:gd name="T63" fmla="*/ 0 h 831"/>
                <a:gd name="T64" fmla="*/ 1 w 676"/>
                <a:gd name="T65" fmla="*/ 0 h 831"/>
                <a:gd name="T66" fmla="*/ 1 w 676"/>
                <a:gd name="T67" fmla="*/ 0 h 831"/>
                <a:gd name="T68" fmla="*/ 1 w 676"/>
                <a:gd name="T69" fmla="*/ 0 h 831"/>
                <a:gd name="T70" fmla="*/ 1 w 676"/>
                <a:gd name="T71" fmla="*/ 0 h 831"/>
                <a:gd name="T72" fmla="*/ 1 w 676"/>
                <a:gd name="T73" fmla="*/ 0 h 831"/>
                <a:gd name="T74" fmla="*/ 1 w 676"/>
                <a:gd name="T75" fmla="*/ 0 h 831"/>
                <a:gd name="T76" fmla="*/ 1 w 676"/>
                <a:gd name="T77" fmla="*/ 0 h 831"/>
                <a:gd name="T78" fmla="*/ 1 w 676"/>
                <a:gd name="T79" fmla="*/ 0 h 831"/>
                <a:gd name="T80" fmla="*/ 1 w 676"/>
                <a:gd name="T81" fmla="*/ 0 h 831"/>
                <a:gd name="T82" fmla="*/ 1 w 676"/>
                <a:gd name="T83" fmla="*/ 0 h 831"/>
                <a:gd name="T84" fmla="*/ 1 w 676"/>
                <a:gd name="T85" fmla="*/ 0 h 831"/>
                <a:gd name="T86" fmla="*/ 1 w 676"/>
                <a:gd name="T87" fmla="*/ 1 h 831"/>
                <a:gd name="T88" fmla="*/ 1 w 676"/>
                <a:gd name="T89" fmla="*/ 1 h 831"/>
                <a:gd name="T90" fmla="*/ 1 w 676"/>
                <a:gd name="T91" fmla="*/ 1 h 831"/>
                <a:gd name="T92" fmla="*/ 1 w 676"/>
                <a:gd name="T93" fmla="*/ 1 h 831"/>
                <a:gd name="T94" fmla="*/ 1 w 676"/>
                <a:gd name="T95" fmla="*/ 1 h 831"/>
                <a:gd name="T96" fmla="*/ 1 w 676"/>
                <a:gd name="T97" fmla="*/ 1 h 831"/>
                <a:gd name="T98" fmla="*/ 1 w 676"/>
                <a:gd name="T99" fmla="*/ 1 h 831"/>
                <a:gd name="T100" fmla="*/ 1 w 676"/>
                <a:gd name="T101" fmla="*/ 1 h 831"/>
                <a:gd name="T102" fmla="*/ 1 w 676"/>
                <a:gd name="T103" fmla="*/ 1 h 83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676"/>
                <a:gd name="T157" fmla="*/ 0 h 831"/>
                <a:gd name="T158" fmla="*/ 676 w 676"/>
                <a:gd name="T159" fmla="*/ 831 h 831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676" h="831">
                  <a:moveTo>
                    <a:pt x="615" y="831"/>
                  </a:moveTo>
                  <a:lnTo>
                    <a:pt x="608" y="827"/>
                  </a:lnTo>
                  <a:lnTo>
                    <a:pt x="602" y="824"/>
                  </a:lnTo>
                  <a:lnTo>
                    <a:pt x="598" y="818"/>
                  </a:lnTo>
                  <a:lnTo>
                    <a:pt x="593" y="811"/>
                  </a:lnTo>
                  <a:lnTo>
                    <a:pt x="588" y="804"/>
                  </a:lnTo>
                  <a:lnTo>
                    <a:pt x="585" y="797"/>
                  </a:lnTo>
                  <a:lnTo>
                    <a:pt x="580" y="790"/>
                  </a:lnTo>
                  <a:lnTo>
                    <a:pt x="577" y="784"/>
                  </a:lnTo>
                  <a:lnTo>
                    <a:pt x="565" y="762"/>
                  </a:lnTo>
                  <a:lnTo>
                    <a:pt x="555" y="739"/>
                  </a:lnTo>
                  <a:lnTo>
                    <a:pt x="546" y="716"/>
                  </a:lnTo>
                  <a:lnTo>
                    <a:pt x="539" y="691"/>
                  </a:lnTo>
                  <a:lnTo>
                    <a:pt x="533" y="666"/>
                  </a:lnTo>
                  <a:lnTo>
                    <a:pt x="527" y="641"/>
                  </a:lnTo>
                  <a:lnTo>
                    <a:pt x="523" y="615"/>
                  </a:lnTo>
                  <a:lnTo>
                    <a:pt x="518" y="590"/>
                  </a:lnTo>
                  <a:lnTo>
                    <a:pt x="505" y="580"/>
                  </a:lnTo>
                  <a:lnTo>
                    <a:pt x="492" y="570"/>
                  </a:lnTo>
                  <a:lnTo>
                    <a:pt x="479" y="560"/>
                  </a:lnTo>
                  <a:lnTo>
                    <a:pt x="466" y="549"/>
                  </a:lnTo>
                  <a:lnTo>
                    <a:pt x="454" y="538"/>
                  </a:lnTo>
                  <a:lnTo>
                    <a:pt x="441" y="527"/>
                  </a:lnTo>
                  <a:lnTo>
                    <a:pt x="431" y="514"/>
                  </a:lnTo>
                  <a:lnTo>
                    <a:pt x="421" y="501"/>
                  </a:lnTo>
                  <a:lnTo>
                    <a:pt x="410" y="501"/>
                  </a:lnTo>
                  <a:lnTo>
                    <a:pt x="396" y="498"/>
                  </a:lnTo>
                  <a:lnTo>
                    <a:pt x="383" y="492"/>
                  </a:lnTo>
                  <a:lnTo>
                    <a:pt x="371" y="485"/>
                  </a:lnTo>
                  <a:lnTo>
                    <a:pt x="360" y="477"/>
                  </a:lnTo>
                  <a:lnTo>
                    <a:pt x="351" y="470"/>
                  </a:lnTo>
                  <a:lnTo>
                    <a:pt x="345" y="464"/>
                  </a:lnTo>
                  <a:lnTo>
                    <a:pt x="343" y="462"/>
                  </a:lnTo>
                  <a:lnTo>
                    <a:pt x="349" y="461"/>
                  </a:lnTo>
                  <a:lnTo>
                    <a:pt x="355" y="462"/>
                  </a:lnTo>
                  <a:lnTo>
                    <a:pt x="359" y="463"/>
                  </a:lnTo>
                  <a:lnTo>
                    <a:pt x="365" y="463"/>
                  </a:lnTo>
                  <a:lnTo>
                    <a:pt x="371" y="464"/>
                  </a:lnTo>
                  <a:lnTo>
                    <a:pt x="378" y="466"/>
                  </a:lnTo>
                  <a:lnTo>
                    <a:pt x="383" y="464"/>
                  </a:lnTo>
                  <a:lnTo>
                    <a:pt x="390" y="462"/>
                  </a:lnTo>
                  <a:lnTo>
                    <a:pt x="406" y="448"/>
                  </a:lnTo>
                  <a:lnTo>
                    <a:pt x="416" y="433"/>
                  </a:lnTo>
                  <a:lnTo>
                    <a:pt x="419" y="416"/>
                  </a:lnTo>
                  <a:lnTo>
                    <a:pt x="424" y="399"/>
                  </a:lnTo>
                  <a:lnTo>
                    <a:pt x="421" y="387"/>
                  </a:lnTo>
                  <a:lnTo>
                    <a:pt x="420" y="376"/>
                  </a:lnTo>
                  <a:lnTo>
                    <a:pt x="417" y="364"/>
                  </a:lnTo>
                  <a:lnTo>
                    <a:pt x="414" y="353"/>
                  </a:lnTo>
                  <a:lnTo>
                    <a:pt x="410" y="342"/>
                  </a:lnTo>
                  <a:lnTo>
                    <a:pt x="404" y="334"/>
                  </a:lnTo>
                  <a:lnTo>
                    <a:pt x="397" y="326"/>
                  </a:lnTo>
                  <a:lnTo>
                    <a:pt x="388" y="320"/>
                  </a:lnTo>
                  <a:lnTo>
                    <a:pt x="371" y="316"/>
                  </a:lnTo>
                  <a:lnTo>
                    <a:pt x="353" y="312"/>
                  </a:lnTo>
                  <a:lnTo>
                    <a:pt x="336" y="309"/>
                  </a:lnTo>
                  <a:lnTo>
                    <a:pt x="319" y="307"/>
                  </a:lnTo>
                  <a:lnTo>
                    <a:pt x="302" y="303"/>
                  </a:lnTo>
                  <a:lnTo>
                    <a:pt x="284" y="300"/>
                  </a:lnTo>
                  <a:lnTo>
                    <a:pt x="268" y="296"/>
                  </a:lnTo>
                  <a:lnTo>
                    <a:pt x="251" y="293"/>
                  </a:lnTo>
                  <a:lnTo>
                    <a:pt x="234" y="288"/>
                  </a:lnTo>
                  <a:lnTo>
                    <a:pt x="218" y="284"/>
                  </a:lnTo>
                  <a:lnTo>
                    <a:pt x="201" y="279"/>
                  </a:lnTo>
                  <a:lnTo>
                    <a:pt x="185" y="272"/>
                  </a:lnTo>
                  <a:lnTo>
                    <a:pt x="169" y="265"/>
                  </a:lnTo>
                  <a:lnTo>
                    <a:pt x="154" y="257"/>
                  </a:lnTo>
                  <a:lnTo>
                    <a:pt x="139" y="248"/>
                  </a:lnTo>
                  <a:lnTo>
                    <a:pt x="125" y="237"/>
                  </a:lnTo>
                  <a:lnTo>
                    <a:pt x="115" y="277"/>
                  </a:lnTo>
                  <a:lnTo>
                    <a:pt x="107" y="317"/>
                  </a:lnTo>
                  <a:lnTo>
                    <a:pt x="100" y="360"/>
                  </a:lnTo>
                  <a:lnTo>
                    <a:pt x="98" y="401"/>
                  </a:lnTo>
                  <a:lnTo>
                    <a:pt x="98" y="445"/>
                  </a:lnTo>
                  <a:lnTo>
                    <a:pt x="102" y="487"/>
                  </a:lnTo>
                  <a:lnTo>
                    <a:pt x="110" y="530"/>
                  </a:lnTo>
                  <a:lnTo>
                    <a:pt x="122" y="573"/>
                  </a:lnTo>
                  <a:lnTo>
                    <a:pt x="133" y="592"/>
                  </a:lnTo>
                  <a:lnTo>
                    <a:pt x="145" y="614"/>
                  </a:lnTo>
                  <a:lnTo>
                    <a:pt x="159" y="635"/>
                  </a:lnTo>
                  <a:lnTo>
                    <a:pt x="173" y="655"/>
                  </a:lnTo>
                  <a:lnTo>
                    <a:pt x="189" y="673"/>
                  </a:lnTo>
                  <a:lnTo>
                    <a:pt x="207" y="689"/>
                  </a:lnTo>
                  <a:lnTo>
                    <a:pt x="227" y="702"/>
                  </a:lnTo>
                  <a:lnTo>
                    <a:pt x="250" y="711"/>
                  </a:lnTo>
                  <a:lnTo>
                    <a:pt x="256" y="711"/>
                  </a:lnTo>
                  <a:lnTo>
                    <a:pt x="262" y="709"/>
                  </a:lnTo>
                  <a:lnTo>
                    <a:pt x="269" y="706"/>
                  </a:lnTo>
                  <a:lnTo>
                    <a:pt x="275" y="704"/>
                  </a:lnTo>
                  <a:lnTo>
                    <a:pt x="281" y="702"/>
                  </a:lnTo>
                  <a:lnTo>
                    <a:pt x="287" y="701"/>
                  </a:lnTo>
                  <a:lnTo>
                    <a:pt x="290" y="703"/>
                  </a:lnTo>
                  <a:lnTo>
                    <a:pt x="294" y="708"/>
                  </a:lnTo>
                  <a:lnTo>
                    <a:pt x="287" y="712"/>
                  </a:lnTo>
                  <a:lnTo>
                    <a:pt x="280" y="716"/>
                  </a:lnTo>
                  <a:lnTo>
                    <a:pt x="273" y="719"/>
                  </a:lnTo>
                  <a:lnTo>
                    <a:pt x="266" y="721"/>
                  </a:lnTo>
                  <a:lnTo>
                    <a:pt x="259" y="723"/>
                  </a:lnTo>
                  <a:lnTo>
                    <a:pt x="251" y="724"/>
                  </a:lnTo>
                  <a:lnTo>
                    <a:pt x="243" y="723"/>
                  </a:lnTo>
                  <a:lnTo>
                    <a:pt x="235" y="720"/>
                  </a:lnTo>
                  <a:lnTo>
                    <a:pt x="212" y="710"/>
                  </a:lnTo>
                  <a:lnTo>
                    <a:pt x="191" y="698"/>
                  </a:lnTo>
                  <a:lnTo>
                    <a:pt x="171" y="686"/>
                  </a:lnTo>
                  <a:lnTo>
                    <a:pt x="153" y="671"/>
                  </a:lnTo>
                  <a:lnTo>
                    <a:pt x="137" y="655"/>
                  </a:lnTo>
                  <a:lnTo>
                    <a:pt x="122" y="637"/>
                  </a:lnTo>
                  <a:lnTo>
                    <a:pt x="108" y="618"/>
                  </a:lnTo>
                  <a:lnTo>
                    <a:pt x="97" y="598"/>
                  </a:lnTo>
                  <a:lnTo>
                    <a:pt x="86" y="577"/>
                  </a:lnTo>
                  <a:lnTo>
                    <a:pt x="77" y="555"/>
                  </a:lnTo>
                  <a:lnTo>
                    <a:pt x="69" y="532"/>
                  </a:lnTo>
                  <a:lnTo>
                    <a:pt x="63" y="509"/>
                  </a:lnTo>
                  <a:lnTo>
                    <a:pt x="59" y="485"/>
                  </a:lnTo>
                  <a:lnTo>
                    <a:pt x="55" y="461"/>
                  </a:lnTo>
                  <a:lnTo>
                    <a:pt x="53" y="437"/>
                  </a:lnTo>
                  <a:lnTo>
                    <a:pt x="53" y="411"/>
                  </a:lnTo>
                  <a:lnTo>
                    <a:pt x="53" y="330"/>
                  </a:lnTo>
                  <a:lnTo>
                    <a:pt x="45" y="330"/>
                  </a:lnTo>
                  <a:lnTo>
                    <a:pt x="38" y="330"/>
                  </a:lnTo>
                  <a:lnTo>
                    <a:pt x="30" y="330"/>
                  </a:lnTo>
                  <a:lnTo>
                    <a:pt x="22" y="328"/>
                  </a:lnTo>
                  <a:lnTo>
                    <a:pt x="15" y="326"/>
                  </a:lnTo>
                  <a:lnTo>
                    <a:pt x="9" y="323"/>
                  </a:lnTo>
                  <a:lnTo>
                    <a:pt x="3" y="319"/>
                  </a:lnTo>
                  <a:lnTo>
                    <a:pt x="0" y="314"/>
                  </a:lnTo>
                  <a:lnTo>
                    <a:pt x="56" y="294"/>
                  </a:lnTo>
                  <a:lnTo>
                    <a:pt x="61" y="269"/>
                  </a:lnTo>
                  <a:lnTo>
                    <a:pt x="65" y="242"/>
                  </a:lnTo>
                  <a:lnTo>
                    <a:pt x="72" y="217"/>
                  </a:lnTo>
                  <a:lnTo>
                    <a:pt x="87" y="196"/>
                  </a:lnTo>
                  <a:lnTo>
                    <a:pt x="78" y="184"/>
                  </a:lnTo>
                  <a:lnTo>
                    <a:pt x="71" y="171"/>
                  </a:lnTo>
                  <a:lnTo>
                    <a:pt x="64" y="156"/>
                  </a:lnTo>
                  <a:lnTo>
                    <a:pt x="60" y="141"/>
                  </a:lnTo>
                  <a:lnTo>
                    <a:pt x="56" y="126"/>
                  </a:lnTo>
                  <a:lnTo>
                    <a:pt x="56" y="110"/>
                  </a:lnTo>
                  <a:lnTo>
                    <a:pt x="57" y="93"/>
                  </a:lnTo>
                  <a:lnTo>
                    <a:pt x="63" y="77"/>
                  </a:lnTo>
                  <a:lnTo>
                    <a:pt x="70" y="65"/>
                  </a:lnTo>
                  <a:lnTo>
                    <a:pt x="77" y="53"/>
                  </a:lnTo>
                  <a:lnTo>
                    <a:pt x="85" y="42"/>
                  </a:lnTo>
                  <a:lnTo>
                    <a:pt x="94" y="31"/>
                  </a:lnTo>
                  <a:lnTo>
                    <a:pt x="103" y="22"/>
                  </a:lnTo>
                  <a:lnTo>
                    <a:pt x="115" y="14"/>
                  </a:lnTo>
                  <a:lnTo>
                    <a:pt x="125" y="7"/>
                  </a:lnTo>
                  <a:lnTo>
                    <a:pt x="138" y="0"/>
                  </a:lnTo>
                  <a:lnTo>
                    <a:pt x="144" y="8"/>
                  </a:lnTo>
                  <a:lnTo>
                    <a:pt x="145" y="15"/>
                  </a:lnTo>
                  <a:lnTo>
                    <a:pt x="142" y="22"/>
                  </a:lnTo>
                  <a:lnTo>
                    <a:pt x="135" y="28"/>
                  </a:lnTo>
                  <a:lnTo>
                    <a:pt x="127" y="34"/>
                  </a:lnTo>
                  <a:lnTo>
                    <a:pt x="120" y="40"/>
                  </a:lnTo>
                  <a:lnTo>
                    <a:pt x="113" y="47"/>
                  </a:lnTo>
                  <a:lnTo>
                    <a:pt x="109" y="55"/>
                  </a:lnTo>
                  <a:lnTo>
                    <a:pt x="102" y="83"/>
                  </a:lnTo>
                  <a:lnTo>
                    <a:pt x="103" y="113"/>
                  </a:lnTo>
                  <a:lnTo>
                    <a:pt x="110" y="141"/>
                  </a:lnTo>
                  <a:lnTo>
                    <a:pt x="122" y="166"/>
                  </a:lnTo>
                  <a:lnTo>
                    <a:pt x="138" y="184"/>
                  </a:lnTo>
                  <a:lnTo>
                    <a:pt x="154" y="201"/>
                  </a:lnTo>
                  <a:lnTo>
                    <a:pt x="173" y="214"/>
                  </a:lnTo>
                  <a:lnTo>
                    <a:pt x="192" y="226"/>
                  </a:lnTo>
                  <a:lnTo>
                    <a:pt x="212" y="235"/>
                  </a:lnTo>
                  <a:lnTo>
                    <a:pt x="232" y="242"/>
                  </a:lnTo>
                  <a:lnTo>
                    <a:pt x="254" y="249"/>
                  </a:lnTo>
                  <a:lnTo>
                    <a:pt x="276" y="255"/>
                  </a:lnTo>
                  <a:lnTo>
                    <a:pt x="298" y="259"/>
                  </a:lnTo>
                  <a:lnTo>
                    <a:pt x="320" y="265"/>
                  </a:lnTo>
                  <a:lnTo>
                    <a:pt x="342" y="271"/>
                  </a:lnTo>
                  <a:lnTo>
                    <a:pt x="364" y="277"/>
                  </a:lnTo>
                  <a:lnTo>
                    <a:pt x="385" y="284"/>
                  </a:lnTo>
                  <a:lnTo>
                    <a:pt x="405" y="293"/>
                  </a:lnTo>
                  <a:lnTo>
                    <a:pt x="425" y="302"/>
                  </a:lnTo>
                  <a:lnTo>
                    <a:pt x="444" y="315"/>
                  </a:lnTo>
                  <a:lnTo>
                    <a:pt x="459" y="317"/>
                  </a:lnTo>
                  <a:lnTo>
                    <a:pt x="474" y="322"/>
                  </a:lnTo>
                  <a:lnTo>
                    <a:pt x="488" y="328"/>
                  </a:lnTo>
                  <a:lnTo>
                    <a:pt x="501" y="337"/>
                  </a:lnTo>
                  <a:lnTo>
                    <a:pt x="512" y="347"/>
                  </a:lnTo>
                  <a:lnTo>
                    <a:pt x="523" y="358"/>
                  </a:lnTo>
                  <a:lnTo>
                    <a:pt x="531" y="370"/>
                  </a:lnTo>
                  <a:lnTo>
                    <a:pt x="539" y="384"/>
                  </a:lnTo>
                  <a:lnTo>
                    <a:pt x="541" y="396"/>
                  </a:lnTo>
                  <a:lnTo>
                    <a:pt x="540" y="410"/>
                  </a:lnTo>
                  <a:lnTo>
                    <a:pt x="534" y="421"/>
                  </a:lnTo>
                  <a:lnTo>
                    <a:pt x="524" y="430"/>
                  </a:lnTo>
                  <a:lnTo>
                    <a:pt x="517" y="430"/>
                  </a:lnTo>
                  <a:lnTo>
                    <a:pt x="510" y="426"/>
                  </a:lnTo>
                  <a:lnTo>
                    <a:pt x="502" y="422"/>
                  </a:lnTo>
                  <a:lnTo>
                    <a:pt x="495" y="417"/>
                  </a:lnTo>
                  <a:lnTo>
                    <a:pt x="488" y="411"/>
                  </a:lnTo>
                  <a:lnTo>
                    <a:pt x="482" y="406"/>
                  </a:lnTo>
                  <a:lnTo>
                    <a:pt x="479" y="402"/>
                  </a:lnTo>
                  <a:lnTo>
                    <a:pt x="478" y="401"/>
                  </a:lnTo>
                  <a:lnTo>
                    <a:pt x="485" y="405"/>
                  </a:lnTo>
                  <a:lnTo>
                    <a:pt x="492" y="409"/>
                  </a:lnTo>
                  <a:lnTo>
                    <a:pt x="497" y="413"/>
                  </a:lnTo>
                  <a:lnTo>
                    <a:pt x="505" y="414"/>
                  </a:lnTo>
                  <a:lnTo>
                    <a:pt x="511" y="409"/>
                  </a:lnTo>
                  <a:lnTo>
                    <a:pt x="515" y="402"/>
                  </a:lnTo>
                  <a:lnTo>
                    <a:pt x="516" y="396"/>
                  </a:lnTo>
                  <a:lnTo>
                    <a:pt x="516" y="388"/>
                  </a:lnTo>
                  <a:lnTo>
                    <a:pt x="508" y="383"/>
                  </a:lnTo>
                  <a:lnTo>
                    <a:pt x="501" y="375"/>
                  </a:lnTo>
                  <a:lnTo>
                    <a:pt x="493" y="368"/>
                  </a:lnTo>
                  <a:lnTo>
                    <a:pt x="484" y="361"/>
                  </a:lnTo>
                  <a:lnTo>
                    <a:pt x="476" y="354"/>
                  </a:lnTo>
                  <a:lnTo>
                    <a:pt x="466" y="349"/>
                  </a:lnTo>
                  <a:lnTo>
                    <a:pt x="456" y="346"/>
                  </a:lnTo>
                  <a:lnTo>
                    <a:pt x="447" y="346"/>
                  </a:lnTo>
                  <a:lnTo>
                    <a:pt x="454" y="368"/>
                  </a:lnTo>
                  <a:lnTo>
                    <a:pt x="457" y="392"/>
                  </a:lnTo>
                  <a:lnTo>
                    <a:pt x="458" y="416"/>
                  </a:lnTo>
                  <a:lnTo>
                    <a:pt x="461" y="440"/>
                  </a:lnTo>
                  <a:lnTo>
                    <a:pt x="463" y="464"/>
                  </a:lnTo>
                  <a:lnTo>
                    <a:pt x="469" y="487"/>
                  </a:lnTo>
                  <a:lnTo>
                    <a:pt x="480" y="509"/>
                  </a:lnTo>
                  <a:lnTo>
                    <a:pt x="496" y="529"/>
                  </a:lnTo>
                  <a:lnTo>
                    <a:pt x="510" y="544"/>
                  </a:lnTo>
                  <a:lnTo>
                    <a:pt x="524" y="560"/>
                  </a:lnTo>
                  <a:lnTo>
                    <a:pt x="539" y="575"/>
                  </a:lnTo>
                  <a:lnTo>
                    <a:pt x="556" y="589"/>
                  </a:lnTo>
                  <a:lnTo>
                    <a:pt x="573" y="600"/>
                  </a:lnTo>
                  <a:lnTo>
                    <a:pt x="592" y="608"/>
                  </a:lnTo>
                  <a:lnTo>
                    <a:pt x="611" y="612"/>
                  </a:lnTo>
                  <a:lnTo>
                    <a:pt x="633" y="611"/>
                  </a:lnTo>
                  <a:lnTo>
                    <a:pt x="637" y="607"/>
                  </a:lnTo>
                  <a:lnTo>
                    <a:pt x="641" y="604"/>
                  </a:lnTo>
                  <a:lnTo>
                    <a:pt x="646" y="602"/>
                  </a:lnTo>
                  <a:lnTo>
                    <a:pt x="649" y="598"/>
                  </a:lnTo>
                  <a:lnTo>
                    <a:pt x="645" y="593"/>
                  </a:lnTo>
                  <a:lnTo>
                    <a:pt x="639" y="591"/>
                  </a:lnTo>
                  <a:lnTo>
                    <a:pt x="634" y="589"/>
                  </a:lnTo>
                  <a:lnTo>
                    <a:pt x="633" y="583"/>
                  </a:lnTo>
                  <a:lnTo>
                    <a:pt x="640" y="578"/>
                  </a:lnTo>
                  <a:lnTo>
                    <a:pt x="647" y="576"/>
                  </a:lnTo>
                  <a:lnTo>
                    <a:pt x="656" y="575"/>
                  </a:lnTo>
                  <a:lnTo>
                    <a:pt x="664" y="577"/>
                  </a:lnTo>
                  <a:lnTo>
                    <a:pt x="671" y="584"/>
                  </a:lnTo>
                  <a:lnTo>
                    <a:pt x="675" y="592"/>
                  </a:lnTo>
                  <a:lnTo>
                    <a:pt x="676" y="600"/>
                  </a:lnTo>
                  <a:lnTo>
                    <a:pt x="675" y="608"/>
                  </a:lnTo>
                  <a:lnTo>
                    <a:pt x="674" y="619"/>
                  </a:lnTo>
                  <a:lnTo>
                    <a:pt x="668" y="628"/>
                  </a:lnTo>
                  <a:lnTo>
                    <a:pt x="657" y="636"/>
                  </a:lnTo>
                  <a:lnTo>
                    <a:pt x="645" y="643"/>
                  </a:lnTo>
                  <a:lnTo>
                    <a:pt x="630" y="644"/>
                  </a:lnTo>
                  <a:lnTo>
                    <a:pt x="616" y="643"/>
                  </a:lnTo>
                  <a:lnTo>
                    <a:pt x="602" y="641"/>
                  </a:lnTo>
                  <a:lnTo>
                    <a:pt x="590" y="637"/>
                  </a:lnTo>
                  <a:lnTo>
                    <a:pt x="577" y="631"/>
                  </a:lnTo>
                  <a:lnTo>
                    <a:pt x="565" y="627"/>
                  </a:lnTo>
                  <a:lnTo>
                    <a:pt x="556" y="620"/>
                  </a:lnTo>
                  <a:lnTo>
                    <a:pt x="547" y="614"/>
                  </a:lnTo>
                  <a:lnTo>
                    <a:pt x="554" y="636"/>
                  </a:lnTo>
                  <a:lnTo>
                    <a:pt x="562" y="658"/>
                  </a:lnTo>
                  <a:lnTo>
                    <a:pt x="571" y="679"/>
                  </a:lnTo>
                  <a:lnTo>
                    <a:pt x="581" y="701"/>
                  </a:lnTo>
                  <a:lnTo>
                    <a:pt x="593" y="721"/>
                  </a:lnTo>
                  <a:lnTo>
                    <a:pt x="605" y="743"/>
                  </a:lnTo>
                  <a:lnTo>
                    <a:pt x="617" y="764"/>
                  </a:lnTo>
                  <a:lnTo>
                    <a:pt x="631" y="784"/>
                  </a:lnTo>
                  <a:lnTo>
                    <a:pt x="615" y="8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21" name="Freeform 94"/>
            <p:cNvSpPr>
              <a:spLocks/>
            </p:cNvSpPr>
            <p:nvPr/>
          </p:nvSpPr>
          <p:spPr bwMode="auto">
            <a:xfrm>
              <a:off x="3350" y="2622"/>
              <a:ext cx="130" cy="250"/>
            </a:xfrm>
            <a:custGeom>
              <a:avLst/>
              <a:gdLst>
                <a:gd name="T0" fmla="*/ 1 w 260"/>
                <a:gd name="T1" fmla="*/ 0 h 501"/>
                <a:gd name="T2" fmla="*/ 1 w 260"/>
                <a:gd name="T3" fmla="*/ 0 h 501"/>
                <a:gd name="T4" fmla="*/ 1 w 260"/>
                <a:gd name="T5" fmla="*/ 0 h 501"/>
                <a:gd name="T6" fmla="*/ 1 w 260"/>
                <a:gd name="T7" fmla="*/ 0 h 501"/>
                <a:gd name="T8" fmla="*/ 1 w 260"/>
                <a:gd name="T9" fmla="*/ 0 h 501"/>
                <a:gd name="T10" fmla="*/ 1 w 260"/>
                <a:gd name="T11" fmla="*/ 0 h 501"/>
                <a:gd name="T12" fmla="*/ 1 w 260"/>
                <a:gd name="T13" fmla="*/ 0 h 501"/>
                <a:gd name="T14" fmla="*/ 1 w 260"/>
                <a:gd name="T15" fmla="*/ 0 h 501"/>
                <a:gd name="T16" fmla="*/ 1 w 260"/>
                <a:gd name="T17" fmla="*/ 0 h 501"/>
                <a:gd name="T18" fmla="*/ 1 w 260"/>
                <a:gd name="T19" fmla="*/ 0 h 501"/>
                <a:gd name="T20" fmla="*/ 1 w 260"/>
                <a:gd name="T21" fmla="*/ 0 h 501"/>
                <a:gd name="T22" fmla="*/ 1 w 260"/>
                <a:gd name="T23" fmla="*/ 0 h 501"/>
                <a:gd name="T24" fmla="*/ 1 w 260"/>
                <a:gd name="T25" fmla="*/ 0 h 501"/>
                <a:gd name="T26" fmla="*/ 1 w 260"/>
                <a:gd name="T27" fmla="*/ 0 h 501"/>
                <a:gd name="T28" fmla="*/ 1 w 260"/>
                <a:gd name="T29" fmla="*/ 0 h 501"/>
                <a:gd name="T30" fmla="*/ 1 w 260"/>
                <a:gd name="T31" fmla="*/ 0 h 501"/>
                <a:gd name="T32" fmla="*/ 1 w 260"/>
                <a:gd name="T33" fmla="*/ 0 h 501"/>
                <a:gd name="T34" fmla="*/ 1 w 260"/>
                <a:gd name="T35" fmla="*/ 0 h 501"/>
                <a:gd name="T36" fmla="*/ 1 w 260"/>
                <a:gd name="T37" fmla="*/ 0 h 501"/>
                <a:gd name="T38" fmla="*/ 1 w 260"/>
                <a:gd name="T39" fmla="*/ 0 h 501"/>
                <a:gd name="T40" fmla="*/ 1 w 260"/>
                <a:gd name="T41" fmla="*/ 0 h 501"/>
                <a:gd name="T42" fmla="*/ 1 w 260"/>
                <a:gd name="T43" fmla="*/ 0 h 501"/>
                <a:gd name="T44" fmla="*/ 1 w 260"/>
                <a:gd name="T45" fmla="*/ 0 h 501"/>
                <a:gd name="T46" fmla="*/ 1 w 260"/>
                <a:gd name="T47" fmla="*/ 0 h 501"/>
                <a:gd name="T48" fmla="*/ 1 w 260"/>
                <a:gd name="T49" fmla="*/ 0 h 501"/>
                <a:gd name="T50" fmla="*/ 1 w 260"/>
                <a:gd name="T51" fmla="*/ 0 h 501"/>
                <a:gd name="T52" fmla="*/ 1 w 260"/>
                <a:gd name="T53" fmla="*/ 0 h 501"/>
                <a:gd name="T54" fmla="*/ 1 w 260"/>
                <a:gd name="T55" fmla="*/ 0 h 501"/>
                <a:gd name="T56" fmla="*/ 1 w 260"/>
                <a:gd name="T57" fmla="*/ 0 h 501"/>
                <a:gd name="T58" fmla="*/ 1 w 260"/>
                <a:gd name="T59" fmla="*/ 0 h 501"/>
                <a:gd name="T60" fmla="*/ 1 w 260"/>
                <a:gd name="T61" fmla="*/ 0 h 501"/>
                <a:gd name="T62" fmla="*/ 1 w 260"/>
                <a:gd name="T63" fmla="*/ 0 h 50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60"/>
                <a:gd name="T97" fmla="*/ 0 h 501"/>
                <a:gd name="T98" fmla="*/ 260 w 260"/>
                <a:gd name="T99" fmla="*/ 501 h 501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60" h="501">
                  <a:moveTo>
                    <a:pt x="232" y="111"/>
                  </a:moveTo>
                  <a:lnTo>
                    <a:pt x="248" y="153"/>
                  </a:lnTo>
                  <a:lnTo>
                    <a:pt x="257" y="198"/>
                  </a:lnTo>
                  <a:lnTo>
                    <a:pt x="260" y="246"/>
                  </a:lnTo>
                  <a:lnTo>
                    <a:pt x="258" y="293"/>
                  </a:lnTo>
                  <a:lnTo>
                    <a:pt x="249" y="339"/>
                  </a:lnTo>
                  <a:lnTo>
                    <a:pt x="234" y="384"/>
                  </a:lnTo>
                  <a:lnTo>
                    <a:pt x="213" y="424"/>
                  </a:lnTo>
                  <a:lnTo>
                    <a:pt x="186" y="461"/>
                  </a:lnTo>
                  <a:lnTo>
                    <a:pt x="175" y="470"/>
                  </a:lnTo>
                  <a:lnTo>
                    <a:pt x="160" y="478"/>
                  </a:lnTo>
                  <a:lnTo>
                    <a:pt x="144" y="486"/>
                  </a:lnTo>
                  <a:lnTo>
                    <a:pt x="127" y="493"/>
                  </a:lnTo>
                  <a:lnTo>
                    <a:pt x="111" y="498"/>
                  </a:lnTo>
                  <a:lnTo>
                    <a:pt x="97" y="501"/>
                  </a:lnTo>
                  <a:lnTo>
                    <a:pt x="87" y="501"/>
                  </a:lnTo>
                  <a:lnTo>
                    <a:pt x="82" y="499"/>
                  </a:lnTo>
                  <a:lnTo>
                    <a:pt x="87" y="493"/>
                  </a:lnTo>
                  <a:lnTo>
                    <a:pt x="96" y="485"/>
                  </a:lnTo>
                  <a:lnTo>
                    <a:pt x="108" y="475"/>
                  </a:lnTo>
                  <a:lnTo>
                    <a:pt x="123" y="464"/>
                  </a:lnTo>
                  <a:lnTo>
                    <a:pt x="140" y="453"/>
                  </a:lnTo>
                  <a:lnTo>
                    <a:pt x="154" y="441"/>
                  </a:lnTo>
                  <a:lnTo>
                    <a:pt x="167" y="430"/>
                  </a:lnTo>
                  <a:lnTo>
                    <a:pt x="175" y="421"/>
                  </a:lnTo>
                  <a:lnTo>
                    <a:pt x="188" y="388"/>
                  </a:lnTo>
                  <a:lnTo>
                    <a:pt x="198" y="355"/>
                  </a:lnTo>
                  <a:lnTo>
                    <a:pt x="205" y="319"/>
                  </a:lnTo>
                  <a:lnTo>
                    <a:pt x="210" y="284"/>
                  </a:lnTo>
                  <a:lnTo>
                    <a:pt x="212" y="247"/>
                  </a:lnTo>
                  <a:lnTo>
                    <a:pt x="210" y="210"/>
                  </a:lnTo>
                  <a:lnTo>
                    <a:pt x="206" y="174"/>
                  </a:lnTo>
                  <a:lnTo>
                    <a:pt x="198" y="140"/>
                  </a:lnTo>
                  <a:lnTo>
                    <a:pt x="196" y="130"/>
                  </a:lnTo>
                  <a:lnTo>
                    <a:pt x="194" y="120"/>
                  </a:lnTo>
                  <a:lnTo>
                    <a:pt x="190" y="111"/>
                  </a:lnTo>
                  <a:lnTo>
                    <a:pt x="186" y="103"/>
                  </a:lnTo>
                  <a:lnTo>
                    <a:pt x="181" y="93"/>
                  </a:lnTo>
                  <a:lnTo>
                    <a:pt x="175" y="85"/>
                  </a:lnTo>
                  <a:lnTo>
                    <a:pt x="169" y="78"/>
                  </a:lnTo>
                  <a:lnTo>
                    <a:pt x="163" y="70"/>
                  </a:lnTo>
                  <a:lnTo>
                    <a:pt x="140" y="53"/>
                  </a:lnTo>
                  <a:lnTo>
                    <a:pt x="114" y="40"/>
                  </a:lnTo>
                  <a:lnTo>
                    <a:pt x="87" y="32"/>
                  </a:lnTo>
                  <a:lnTo>
                    <a:pt x="61" y="27"/>
                  </a:lnTo>
                  <a:lnTo>
                    <a:pt x="37" y="24"/>
                  </a:lnTo>
                  <a:lnTo>
                    <a:pt x="17" y="24"/>
                  </a:lnTo>
                  <a:lnTo>
                    <a:pt x="5" y="24"/>
                  </a:lnTo>
                  <a:lnTo>
                    <a:pt x="0" y="24"/>
                  </a:lnTo>
                  <a:lnTo>
                    <a:pt x="16" y="13"/>
                  </a:lnTo>
                  <a:lnTo>
                    <a:pt x="34" y="6"/>
                  </a:lnTo>
                  <a:lnTo>
                    <a:pt x="53" y="1"/>
                  </a:lnTo>
                  <a:lnTo>
                    <a:pt x="73" y="0"/>
                  </a:lnTo>
                  <a:lnTo>
                    <a:pt x="92" y="2"/>
                  </a:lnTo>
                  <a:lnTo>
                    <a:pt x="112" y="6"/>
                  </a:lnTo>
                  <a:lnTo>
                    <a:pt x="130" y="12"/>
                  </a:lnTo>
                  <a:lnTo>
                    <a:pt x="148" y="19"/>
                  </a:lnTo>
                  <a:lnTo>
                    <a:pt x="160" y="28"/>
                  </a:lnTo>
                  <a:lnTo>
                    <a:pt x="173" y="37"/>
                  </a:lnTo>
                  <a:lnTo>
                    <a:pt x="184" y="47"/>
                  </a:lnTo>
                  <a:lnTo>
                    <a:pt x="196" y="59"/>
                  </a:lnTo>
                  <a:lnTo>
                    <a:pt x="206" y="72"/>
                  </a:lnTo>
                  <a:lnTo>
                    <a:pt x="216" y="84"/>
                  </a:lnTo>
                  <a:lnTo>
                    <a:pt x="225" y="97"/>
                  </a:lnTo>
                  <a:lnTo>
                    <a:pt x="232" y="1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22" name="Freeform 95"/>
            <p:cNvSpPr>
              <a:spLocks/>
            </p:cNvSpPr>
            <p:nvPr/>
          </p:nvSpPr>
          <p:spPr bwMode="auto">
            <a:xfrm>
              <a:off x="2585" y="2651"/>
              <a:ext cx="321" cy="350"/>
            </a:xfrm>
            <a:custGeom>
              <a:avLst/>
              <a:gdLst>
                <a:gd name="T0" fmla="*/ 2 w 641"/>
                <a:gd name="T1" fmla="*/ 1 h 699"/>
                <a:gd name="T2" fmla="*/ 2 w 641"/>
                <a:gd name="T3" fmla="*/ 1 h 699"/>
                <a:gd name="T4" fmla="*/ 2 w 641"/>
                <a:gd name="T5" fmla="*/ 1 h 699"/>
                <a:gd name="T6" fmla="*/ 2 w 641"/>
                <a:gd name="T7" fmla="*/ 2 h 699"/>
                <a:gd name="T8" fmla="*/ 2 w 641"/>
                <a:gd name="T9" fmla="*/ 2 h 699"/>
                <a:gd name="T10" fmla="*/ 2 w 641"/>
                <a:gd name="T11" fmla="*/ 2 h 699"/>
                <a:gd name="T12" fmla="*/ 2 w 641"/>
                <a:gd name="T13" fmla="*/ 2 h 699"/>
                <a:gd name="T14" fmla="*/ 2 w 641"/>
                <a:gd name="T15" fmla="*/ 2 h 699"/>
                <a:gd name="T16" fmla="*/ 2 w 641"/>
                <a:gd name="T17" fmla="*/ 2 h 699"/>
                <a:gd name="T18" fmla="*/ 1 w 641"/>
                <a:gd name="T19" fmla="*/ 2 h 699"/>
                <a:gd name="T20" fmla="*/ 1 w 641"/>
                <a:gd name="T21" fmla="*/ 2 h 699"/>
                <a:gd name="T22" fmla="*/ 1 w 641"/>
                <a:gd name="T23" fmla="*/ 2 h 699"/>
                <a:gd name="T24" fmla="*/ 1 w 641"/>
                <a:gd name="T25" fmla="*/ 2 h 699"/>
                <a:gd name="T26" fmla="*/ 1 w 641"/>
                <a:gd name="T27" fmla="*/ 2 h 699"/>
                <a:gd name="T28" fmla="*/ 1 w 641"/>
                <a:gd name="T29" fmla="*/ 2 h 699"/>
                <a:gd name="T30" fmla="*/ 1 w 641"/>
                <a:gd name="T31" fmla="*/ 2 h 699"/>
                <a:gd name="T32" fmla="*/ 1 w 641"/>
                <a:gd name="T33" fmla="*/ 2 h 699"/>
                <a:gd name="T34" fmla="*/ 1 w 641"/>
                <a:gd name="T35" fmla="*/ 2 h 699"/>
                <a:gd name="T36" fmla="*/ 1 w 641"/>
                <a:gd name="T37" fmla="*/ 2 h 699"/>
                <a:gd name="T38" fmla="*/ 1 w 641"/>
                <a:gd name="T39" fmla="*/ 2 h 699"/>
                <a:gd name="T40" fmla="*/ 1 w 641"/>
                <a:gd name="T41" fmla="*/ 2 h 699"/>
                <a:gd name="T42" fmla="*/ 0 w 641"/>
                <a:gd name="T43" fmla="*/ 0 h 699"/>
                <a:gd name="T44" fmla="*/ 2 w 641"/>
                <a:gd name="T45" fmla="*/ 1 h 69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41"/>
                <a:gd name="T70" fmla="*/ 0 h 699"/>
                <a:gd name="T71" fmla="*/ 641 w 641"/>
                <a:gd name="T72" fmla="*/ 699 h 69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41" h="699">
                  <a:moveTo>
                    <a:pt x="641" y="3"/>
                  </a:moveTo>
                  <a:lnTo>
                    <a:pt x="641" y="107"/>
                  </a:lnTo>
                  <a:lnTo>
                    <a:pt x="641" y="334"/>
                  </a:lnTo>
                  <a:lnTo>
                    <a:pt x="638" y="563"/>
                  </a:lnTo>
                  <a:lnTo>
                    <a:pt x="629" y="668"/>
                  </a:lnTo>
                  <a:lnTo>
                    <a:pt x="623" y="668"/>
                  </a:lnTo>
                  <a:lnTo>
                    <a:pt x="607" y="669"/>
                  </a:lnTo>
                  <a:lnTo>
                    <a:pt x="583" y="672"/>
                  </a:lnTo>
                  <a:lnTo>
                    <a:pt x="549" y="673"/>
                  </a:lnTo>
                  <a:lnTo>
                    <a:pt x="511" y="676"/>
                  </a:lnTo>
                  <a:lnTo>
                    <a:pt x="466" y="678"/>
                  </a:lnTo>
                  <a:lnTo>
                    <a:pt x="419" y="682"/>
                  </a:lnTo>
                  <a:lnTo>
                    <a:pt x="368" y="684"/>
                  </a:lnTo>
                  <a:lnTo>
                    <a:pt x="318" y="688"/>
                  </a:lnTo>
                  <a:lnTo>
                    <a:pt x="266" y="690"/>
                  </a:lnTo>
                  <a:lnTo>
                    <a:pt x="216" y="693"/>
                  </a:lnTo>
                  <a:lnTo>
                    <a:pt x="169" y="696"/>
                  </a:lnTo>
                  <a:lnTo>
                    <a:pt x="127" y="697"/>
                  </a:lnTo>
                  <a:lnTo>
                    <a:pt x="88" y="698"/>
                  </a:lnTo>
                  <a:lnTo>
                    <a:pt x="57" y="699"/>
                  </a:lnTo>
                  <a:lnTo>
                    <a:pt x="34" y="699"/>
                  </a:lnTo>
                  <a:lnTo>
                    <a:pt x="0" y="0"/>
                  </a:lnTo>
                  <a:lnTo>
                    <a:pt x="641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23" name="Freeform 96"/>
            <p:cNvSpPr>
              <a:spLocks/>
            </p:cNvSpPr>
            <p:nvPr/>
          </p:nvSpPr>
          <p:spPr bwMode="auto">
            <a:xfrm>
              <a:off x="3295" y="2647"/>
              <a:ext cx="117" cy="218"/>
            </a:xfrm>
            <a:custGeom>
              <a:avLst/>
              <a:gdLst>
                <a:gd name="T0" fmla="*/ 1 w 233"/>
                <a:gd name="T1" fmla="*/ 1 h 434"/>
                <a:gd name="T2" fmla="*/ 1 w 233"/>
                <a:gd name="T3" fmla="*/ 1 h 434"/>
                <a:gd name="T4" fmla="*/ 1 w 233"/>
                <a:gd name="T5" fmla="*/ 1 h 434"/>
                <a:gd name="T6" fmla="*/ 1 w 233"/>
                <a:gd name="T7" fmla="*/ 1 h 434"/>
                <a:gd name="T8" fmla="*/ 1 w 233"/>
                <a:gd name="T9" fmla="*/ 1 h 434"/>
                <a:gd name="T10" fmla="*/ 1 w 233"/>
                <a:gd name="T11" fmla="*/ 1 h 434"/>
                <a:gd name="T12" fmla="*/ 1 w 233"/>
                <a:gd name="T13" fmla="*/ 1 h 434"/>
                <a:gd name="T14" fmla="*/ 1 w 233"/>
                <a:gd name="T15" fmla="*/ 1 h 434"/>
                <a:gd name="T16" fmla="*/ 1 w 233"/>
                <a:gd name="T17" fmla="*/ 1 h 434"/>
                <a:gd name="T18" fmla="*/ 1 w 233"/>
                <a:gd name="T19" fmla="*/ 1 h 434"/>
                <a:gd name="T20" fmla="*/ 1 w 233"/>
                <a:gd name="T21" fmla="*/ 1 h 434"/>
                <a:gd name="T22" fmla="*/ 1 w 233"/>
                <a:gd name="T23" fmla="*/ 1 h 434"/>
                <a:gd name="T24" fmla="*/ 1 w 233"/>
                <a:gd name="T25" fmla="*/ 1 h 434"/>
                <a:gd name="T26" fmla="*/ 1 w 233"/>
                <a:gd name="T27" fmla="*/ 1 h 434"/>
                <a:gd name="T28" fmla="*/ 1 w 233"/>
                <a:gd name="T29" fmla="*/ 1 h 434"/>
                <a:gd name="T30" fmla="*/ 1 w 233"/>
                <a:gd name="T31" fmla="*/ 1 h 434"/>
                <a:gd name="T32" fmla="*/ 1 w 233"/>
                <a:gd name="T33" fmla="*/ 1 h 434"/>
                <a:gd name="T34" fmla="*/ 1 w 233"/>
                <a:gd name="T35" fmla="*/ 1 h 434"/>
                <a:gd name="T36" fmla="*/ 1 w 233"/>
                <a:gd name="T37" fmla="*/ 1 h 434"/>
                <a:gd name="T38" fmla="*/ 1 w 233"/>
                <a:gd name="T39" fmla="*/ 1 h 434"/>
                <a:gd name="T40" fmla="*/ 1 w 233"/>
                <a:gd name="T41" fmla="*/ 1 h 434"/>
                <a:gd name="T42" fmla="*/ 1 w 233"/>
                <a:gd name="T43" fmla="*/ 1 h 434"/>
                <a:gd name="T44" fmla="*/ 1 w 233"/>
                <a:gd name="T45" fmla="*/ 1 h 434"/>
                <a:gd name="T46" fmla="*/ 1 w 233"/>
                <a:gd name="T47" fmla="*/ 1 h 434"/>
                <a:gd name="T48" fmla="*/ 1 w 233"/>
                <a:gd name="T49" fmla="*/ 1 h 434"/>
                <a:gd name="T50" fmla="*/ 1 w 233"/>
                <a:gd name="T51" fmla="*/ 1 h 434"/>
                <a:gd name="T52" fmla="*/ 1 w 233"/>
                <a:gd name="T53" fmla="*/ 1 h 434"/>
                <a:gd name="T54" fmla="*/ 1 w 233"/>
                <a:gd name="T55" fmla="*/ 1 h 434"/>
                <a:gd name="T56" fmla="*/ 1 w 233"/>
                <a:gd name="T57" fmla="*/ 1 h 434"/>
                <a:gd name="T58" fmla="*/ 1 w 233"/>
                <a:gd name="T59" fmla="*/ 1 h 434"/>
                <a:gd name="T60" fmla="*/ 1 w 233"/>
                <a:gd name="T61" fmla="*/ 1 h 434"/>
                <a:gd name="T62" fmla="*/ 1 w 233"/>
                <a:gd name="T63" fmla="*/ 1 h 434"/>
                <a:gd name="T64" fmla="*/ 1 w 233"/>
                <a:gd name="T65" fmla="*/ 1 h 434"/>
                <a:gd name="T66" fmla="*/ 1 w 233"/>
                <a:gd name="T67" fmla="*/ 1 h 434"/>
                <a:gd name="T68" fmla="*/ 1 w 233"/>
                <a:gd name="T69" fmla="*/ 1 h 434"/>
                <a:gd name="T70" fmla="*/ 1 w 233"/>
                <a:gd name="T71" fmla="*/ 1 h 434"/>
                <a:gd name="T72" fmla="*/ 1 w 233"/>
                <a:gd name="T73" fmla="*/ 1 h 434"/>
                <a:gd name="T74" fmla="*/ 1 w 233"/>
                <a:gd name="T75" fmla="*/ 1 h 434"/>
                <a:gd name="T76" fmla="*/ 1 w 233"/>
                <a:gd name="T77" fmla="*/ 1 h 434"/>
                <a:gd name="T78" fmla="*/ 1 w 233"/>
                <a:gd name="T79" fmla="*/ 1 h 434"/>
                <a:gd name="T80" fmla="*/ 1 w 233"/>
                <a:gd name="T81" fmla="*/ 1 h 434"/>
                <a:gd name="T82" fmla="*/ 1 w 233"/>
                <a:gd name="T83" fmla="*/ 1 h 434"/>
                <a:gd name="T84" fmla="*/ 1 w 233"/>
                <a:gd name="T85" fmla="*/ 1 h 43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3"/>
                <a:gd name="T130" fmla="*/ 0 h 434"/>
                <a:gd name="T131" fmla="*/ 233 w 233"/>
                <a:gd name="T132" fmla="*/ 434 h 43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3" h="434">
                  <a:moveTo>
                    <a:pt x="133" y="147"/>
                  </a:moveTo>
                  <a:lnTo>
                    <a:pt x="137" y="164"/>
                  </a:lnTo>
                  <a:lnTo>
                    <a:pt x="137" y="180"/>
                  </a:lnTo>
                  <a:lnTo>
                    <a:pt x="135" y="196"/>
                  </a:lnTo>
                  <a:lnTo>
                    <a:pt x="130" y="211"/>
                  </a:lnTo>
                  <a:lnTo>
                    <a:pt x="122" y="226"/>
                  </a:lnTo>
                  <a:lnTo>
                    <a:pt x="114" y="240"/>
                  </a:lnTo>
                  <a:lnTo>
                    <a:pt x="104" y="253"/>
                  </a:lnTo>
                  <a:lnTo>
                    <a:pt x="92" y="266"/>
                  </a:lnTo>
                  <a:lnTo>
                    <a:pt x="86" y="270"/>
                  </a:lnTo>
                  <a:lnTo>
                    <a:pt x="79" y="272"/>
                  </a:lnTo>
                  <a:lnTo>
                    <a:pt x="74" y="274"/>
                  </a:lnTo>
                  <a:lnTo>
                    <a:pt x="67" y="275"/>
                  </a:lnTo>
                  <a:lnTo>
                    <a:pt x="60" y="275"/>
                  </a:lnTo>
                  <a:lnTo>
                    <a:pt x="52" y="275"/>
                  </a:lnTo>
                  <a:lnTo>
                    <a:pt x="41" y="275"/>
                  </a:lnTo>
                  <a:lnTo>
                    <a:pt x="31" y="273"/>
                  </a:lnTo>
                  <a:lnTo>
                    <a:pt x="36" y="279"/>
                  </a:lnTo>
                  <a:lnTo>
                    <a:pt x="40" y="283"/>
                  </a:lnTo>
                  <a:lnTo>
                    <a:pt x="46" y="288"/>
                  </a:lnTo>
                  <a:lnTo>
                    <a:pt x="52" y="291"/>
                  </a:lnTo>
                  <a:lnTo>
                    <a:pt x="59" y="295"/>
                  </a:lnTo>
                  <a:lnTo>
                    <a:pt x="66" y="297"/>
                  </a:lnTo>
                  <a:lnTo>
                    <a:pt x="72" y="298"/>
                  </a:lnTo>
                  <a:lnTo>
                    <a:pt x="79" y="300"/>
                  </a:lnTo>
                  <a:lnTo>
                    <a:pt x="87" y="298"/>
                  </a:lnTo>
                  <a:lnTo>
                    <a:pt x="97" y="296"/>
                  </a:lnTo>
                  <a:lnTo>
                    <a:pt x="107" y="295"/>
                  </a:lnTo>
                  <a:lnTo>
                    <a:pt x="117" y="295"/>
                  </a:lnTo>
                  <a:lnTo>
                    <a:pt x="128" y="295"/>
                  </a:lnTo>
                  <a:lnTo>
                    <a:pt x="136" y="295"/>
                  </a:lnTo>
                  <a:lnTo>
                    <a:pt x="143" y="297"/>
                  </a:lnTo>
                  <a:lnTo>
                    <a:pt x="146" y="300"/>
                  </a:lnTo>
                  <a:lnTo>
                    <a:pt x="146" y="316"/>
                  </a:lnTo>
                  <a:lnTo>
                    <a:pt x="144" y="329"/>
                  </a:lnTo>
                  <a:lnTo>
                    <a:pt x="139" y="343"/>
                  </a:lnTo>
                  <a:lnTo>
                    <a:pt x="131" y="356"/>
                  </a:lnTo>
                  <a:lnTo>
                    <a:pt x="122" y="369"/>
                  </a:lnTo>
                  <a:lnTo>
                    <a:pt x="112" y="379"/>
                  </a:lnTo>
                  <a:lnTo>
                    <a:pt x="101" y="388"/>
                  </a:lnTo>
                  <a:lnTo>
                    <a:pt x="90" y="396"/>
                  </a:lnTo>
                  <a:lnTo>
                    <a:pt x="99" y="400"/>
                  </a:lnTo>
                  <a:lnTo>
                    <a:pt x="109" y="401"/>
                  </a:lnTo>
                  <a:lnTo>
                    <a:pt x="120" y="401"/>
                  </a:lnTo>
                  <a:lnTo>
                    <a:pt x="129" y="400"/>
                  </a:lnTo>
                  <a:lnTo>
                    <a:pt x="139" y="397"/>
                  </a:lnTo>
                  <a:lnTo>
                    <a:pt x="148" y="394"/>
                  </a:lnTo>
                  <a:lnTo>
                    <a:pt x="158" y="389"/>
                  </a:lnTo>
                  <a:lnTo>
                    <a:pt x="166" y="385"/>
                  </a:lnTo>
                  <a:lnTo>
                    <a:pt x="174" y="379"/>
                  </a:lnTo>
                  <a:lnTo>
                    <a:pt x="180" y="372"/>
                  </a:lnTo>
                  <a:lnTo>
                    <a:pt x="186" y="364"/>
                  </a:lnTo>
                  <a:lnTo>
                    <a:pt x="192" y="356"/>
                  </a:lnTo>
                  <a:lnTo>
                    <a:pt x="199" y="348"/>
                  </a:lnTo>
                  <a:lnTo>
                    <a:pt x="206" y="340"/>
                  </a:lnTo>
                  <a:lnTo>
                    <a:pt x="214" y="334"/>
                  </a:lnTo>
                  <a:lnTo>
                    <a:pt x="224" y="329"/>
                  </a:lnTo>
                  <a:lnTo>
                    <a:pt x="229" y="339"/>
                  </a:lnTo>
                  <a:lnTo>
                    <a:pt x="233" y="349"/>
                  </a:lnTo>
                  <a:lnTo>
                    <a:pt x="233" y="358"/>
                  </a:lnTo>
                  <a:lnTo>
                    <a:pt x="230" y="369"/>
                  </a:lnTo>
                  <a:lnTo>
                    <a:pt x="220" y="385"/>
                  </a:lnTo>
                  <a:lnTo>
                    <a:pt x="207" y="397"/>
                  </a:lnTo>
                  <a:lnTo>
                    <a:pt x="193" y="408"/>
                  </a:lnTo>
                  <a:lnTo>
                    <a:pt x="178" y="416"/>
                  </a:lnTo>
                  <a:lnTo>
                    <a:pt x="161" y="423"/>
                  </a:lnTo>
                  <a:lnTo>
                    <a:pt x="144" y="427"/>
                  </a:lnTo>
                  <a:lnTo>
                    <a:pt x="127" y="431"/>
                  </a:lnTo>
                  <a:lnTo>
                    <a:pt x="109" y="434"/>
                  </a:lnTo>
                  <a:lnTo>
                    <a:pt x="101" y="431"/>
                  </a:lnTo>
                  <a:lnTo>
                    <a:pt x="93" y="427"/>
                  </a:lnTo>
                  <a:lnTo>
                    <a:pt x="85" y="424"/>
                  </a:lnTo>
                  <a:lnTo>
                    <a:pt x="76" y="420"/>
                  </a:lnTo>
                  <a:lnTo>
                    <a:pt x="68" y="417"/>
                  </a:lnTo>
                  <a:lnTo>
                    <a:pt x="60" y="411"/>
                  </a:lnTo>
                  <a:lnTo>
                    <a:pt x="53" y="406"/>
                  </a:lnTo>
                  <a:lnTo>
                    <a:pt x="46" y="397"/>
                  </a:lnTo>
                  <a:lnTo>
                    <a:pt x="48" y="393"/>
                  </a:lnTo>
                  <a:lnTo>
                    <a:pt x="52" y="391"/>
                  </a:lnTo>
                  <a:lnTo>
                    <a:pt x="56" y="388"/>
                  </a:lnTo>
                  <a:lnTo>
                    <a:pt x="61" y="387"/>
                  </a:lnTo>
                  <a:lnTo>
                    <a:pt x="67" y="386"/>
                  </a:lnTo>
                  <a:lnTo>
                    <a:pt x="72" y="385"/>
                  </a:lnTo>
                  <a:lnTo>
                    <a:pt x="77" y="384"/>
                  </a:lnTo>
                  <a:lnTo>
                    <a:pt x="82" y="381"/>
                  </a:lnTo>
                  <a:lnTo>
                    <a:pt x="93" y="370"/>
                  </a:lnTo>
                  <a:lnTo>
                    <a:pt x="104" y="358"/>
                  </a:lnTo>
                  <a:lnTo>
                    <a:pt x="112" y="346"/>
                  </a:lnTo>
                  <a:lnTo>
                    <a:pt x="115" y="332"/>
                  </a:lnTo>
                  <a:lnTo>
                    <a:pt x="104" y="335"/>
                  </a:lnTo>
                  <a:lnTo>
                    <a:pt x="91" y="335"/>
                  </a:lnTo>
                  <a:lnTo>
                    <a:pt x="79" y="334"/>
                  </a:lnTo>
                  <a:lnTo>
                    <a:pt x="68" y="329"/>
                  </a:lnTo>
                  <a:lnTo>
                    <a:pt x="56" y="325"/>
                  </a:lnTo>
                  <a:lnTo>
                    <a:pt x="45" y="318"/>
                  </a:lnTo>
                  <a:lnTo>
                    <a:pt x="34" y="310"/>
                  </a:lnTo>
                  <a:lnTo>
                    <a:pt x="24" y="301"/>
                  </a:lnTo>
                  <a:lnTo>
                    <a:pt x="10" y="282"/>
                  </a:lnTo>
                  <a:lnTo>
                    <a:pt x="2" y="260"/>
                  </a:lnTo>
                  <a:lnTo>
                    <a:pt x="0" y="237"/>
                  </a:lnTo>
                  <a:lnTo>
                    <a:pt x="6" y="215"/>
                  </a:lnTo>
                  <a:lnTo>
                    <a:pt x="13" y="218"/>
                  </a:lnTo>
                  <a:lnTo>
                    <a:pt x="16" y="223"/>
                  </a:lnTo>
                  <a:lnTo>
                    <a:pt x="18" y="230"/>
                  </a:lnTo>
                  <a:lnTo>
                    <a:pt x="21" y="238"/>
                  </a:lnTo>
                  <a:lnTo>
                    <a:pt x="23" y="245"/>
                  </a:lnTo>
                  <a:lnTo>
                    <a:pt x="28" y="252"/>
                  </a:lnTo>
                  <a:lnTo>
                    <a:pt x="33" y="256"/>
                  </a:lnTo>
                  <a:lnTo>
                    <a:pt x="44" y="257"/>
                  </a:lnTo>
                  <a:lnTo>
                    <a:pt x="48" y="257"/>
                  </a:lnTo>
                  <a:lnTo>
                    <a:pt x="53" y="257"/>
                  </a:lnTo>
                  <a:lnTo>
                    <a:pt x="57" y="257"/>
                  </a:lnTo>
                  <a:lnTo>
                    <a:pt x="63" y="257"/>
                  </a:lnTo>
                  <a:lnTo>
                    <a:pt x="68" y="256"/>
                  </a:lnTo>
                  <a:lnTo>
                    <a:pt x="74" y="253"/>
                  </a:lnTo>
                  <a:lnTo>
                    <a:pt x="78" y="251"/>
                  </a:lnTo>
                  <a:lnTo>
                    <a:pt x="82" y="248"/>
                  </a:lnTo>
                  <a:lnTo>
                    <a:pt x="97" y="215"/>
                  </a:lnTo>
                  <a:lnTo>
                    <a:pt x="97" y="182"/>
                  </a:lnTo>
                  <a:lnTo>
                    <a:pt x="87" y="149"/>
                  </a:lnTo>
                  <a:lnTo>
                    <a:pt x="75" y="114"/>
                  </a:lnTo>
                  <a:lnTo>
                    <a:pt x="66" y="82"/>
                  </a:lnTo>
                  <a:lnTo>
                    <a:pt x="66" y="51"/>
                  </a:lnTo>
                  <a:lnTo>
                    <a:pt x="79" y="23"/>
                  </a:lnTo>
                  <a:lnTo>
                    <a:pt x="115" y="0"/>
                  </a:lnTo>
                  <a:lnTo>
                    <a:pt x="117" y="16"/>
                  </a:lnTo>
                  <a:lnTo>
                    <a:pt x="122" y="56"/>
                  </a:lnTo>
                  <a:lnTo>
                    <a:pt x="128" y="105"/>
                  </a:lnTo>
                  <a:lnTo>
                    <a:pt x="133" y="1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24" name="Freeform 97"/>
            <p:cNvSpPr>
              <a:spLocks/>
            </p:cNvSpPr>
            <p:nvPr/>
          </p:nvSpPr>
          <p:spPr bwMode="auto">
            <a:xfrm>
              <a:off x="2603" y="2661"/>
              <a:ext cx="289" cy="328"/>
            </a:xfrm>
            <a:custGeom>
              <a:avLst/>
              <a:gdLst>
                <a:gd name="T0" fmla="*/ 1 w 578"/>
                <a:gd name="T1" fmla="*/ 2 h 654"/>
                <a:gd name="T2" fmla="*/ 1 w 578"/>
                <a:gd name="T3" fmla="*/ 2 h 654"/>
                <a:gd name="T4" fmla="*/ 1 w 578"/>
                <a:gd name="T5" fmla="*/ 2 h 654"/>
                <a:gd name="T6" fmla="*/ 1 w 578"/>
                <a:gd name="T7" fmla="*/ 2 h 654"/>
                <a:gd name="T8" fmla="*/ 1 w 578"/>
                <a:gd name="T9" fmla="*/ 2 h 654"/>
                <a:gd name="T10" fmla="*/ 1 w 578"/>
                <a:gd name="T11" fmla="*/ 2 h 654"/>
                <a:gd name="T12" fmla="*/ 1 w 578"/>
                <a:gd name="T13" fmla="*/ 2 h 654"/>
                <a:gd name="T14" fmla="*/ 1 w 578"/>
                <a:gd name="T15" fmla="*/ 2 h 654"/>
                <a:gd name="T16" fmla="*/ 1 w 578"/>
                <a:gd name="T17" fmla="*/ 2 h 654"/>
                <a:gd name="T18" fmla="*/ 1 w 578"/>
                <a:gd name="T19" fmla="*/ 2 h 654"/>
                <a:gd name="T20" fmla="*/ 1 w 578"/>
                <a:gd name="T21" fmla="*/ 2 h 654"/>
                <a:gd name="T22" fmla="*/ 1 w 578"/>
                <a:gd name="T23" fmla="*/ 2 h 654"/>
                <a:gd name="T24" fmla="*/ 1 w 578"/>
                <a:gd name="T25" fmla="*/ 2 h 654"/>
                <a:gd name="T26" fmla="*/ 1 w 578"/>
                <a:gd name="T27" fmla="*/ 2 h 654"/>
                <a:gd name="T28" fmla="*/ 1 w 578"/>
                <a:gd name="T29" fmla="*/ 2 h 654"/>
                <a:gd name="T30" fmla="*/ 1 w 578"/>
                <a:gd name="T31" fmla="*/ 2 h 654"/>
                <a:gd name="T32" fmla="*/ 1 w 578"/>
                <a:gd name="T33" fmla="*/ 2 h 654"/>
                <a:gd name="T34" fmla="*/ 0 w 578"/>
                <a:gd name="T35" fmla="*/ 0 h 654"/>
                <a:gd name="T36" fmla="*/ 1 w 578"/>
                <a:gd name="T37" fmla="*/ 1 h 654"/>
                <a:gd name="T38" fmla="*/ 1 w 578"/>
                <a:gd name="T39" fmla="*/ 2 h 65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78"/>
                <a:gd name="T61" fmla="*/ 0 h 654"/>
                <a:gd name="T62" fmla="*/ 578 w 578"/>
                <a:gd name="T63" fmla="*/ 654 h 65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78" h="654">
                  <a:moveTo>
                    <a:pt x="568" y="622"/>
                  </a:moveTo>
                  <a:lnTo>
                    <a:pt x="545" y="624"/>
                  </a:lnTo>
                  <a:lnTo>
                    <a:pt x="517" y="625"/>
                  </a:lnTo>
                  <a:lnTo>
                    <a:pt x="481" y="629"/>
                  </a:lnTo>
                  <a:lnTo>
                    <a:pt x="441" y="631"/>
                  </a:lnTo>
                  <a:lnTo>
                    <a:pt x="398" y="633"/>
                  </a:lnTo>
                  <a:lnTo>
                    <a:pt x="352" y="636"/>
                  </a:lnTo>
                  <a:lnTo>
                    <a:pt x="305" y="639"/>
                  </a:lnTo>
                  <a:lnTo>
                    <a:pt x="258" y="641"/>
                  </a:lnTo>
                  <a:lnTo>
                    <a:pt x="213" y="644"/>
                  </a:lnTo>
                  <a:lnTo>
                    <a:pt x="169" y="646"/>
                  </a:lnTo>
                  <a:lnTo>
                    <a:pt x="129" y="648"/>
                  </a:lnTo>
                  <a:lnTo>
                    <a:pt x="94" y="651"/>
                  </a:lnTo>
                  <a:lnTo>
                    <a:pt x="64" y="652"/>
                  </a:lnTo>
                  <a:lnTo>
                    <a:pt x="42" y="653"/>
                  </a:lnTo>
                  <a:lnTo>
                    <a:pt x="27" y="654"/>
                  </a:lnTo>
                  <a:lnTo>
                    <a:pt x="23" y="654"/>
                  </a:lnTo>
                  <a:lnTo>
                    <a:pt x="0" y="0"/>
                  </a:lnTo>
                  <a:lnTo>
                    <a:pt x="578" y="8"/>
                  </a:lnTo>
                  <a:lnTo>
                    <a:pt x="568" y="622"/>
                  </a:lnTo>
                  <a:close/>
                </a:path>
              </a:pathLst>
            </a:custGeom>
            <a:solidFill>
              <a:srgbClr val="26ADE8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25" name="Freeform 98"/>
            <p:cNvSpPr>
              <a:spLocks/>
            </p:cNvSpPr>
            <p:nvPr/>
          </p:nvSpPr>
          <p:spPr bwMode="auto">
            <a:xfrm>
              <a:off x="2561" y="3027"/>
              <a:ext cx="378" cy="112"/>
            </a:xfrm>
            <a:custGeom>
              <a:avLst/>
              <a:gdLst>
                <a:gd name="T0" fmla="*/ 1 w 756"/>
                <a:gd name="T1" fmla="*/ 0 h 226"/>
                <a:gd name="T2" fmla="*/ 1 w 756"/>
                <a:gd name="T3" fmla="*/ 0 h 226"/>
                <a:gd name="T4" fmla="*/ 1 w 756"/>
                <a:gd name="T5" fmla="*/ 0 h 226"/>
                <a:gd name="T6" fmla="*/ 1 w 756"/>
                <a:gd name="T7" fmla="*/ 0 h 226"/>
                <a:gd name="T8" fmla="*/ 1 w 756"/>
                <a:gd name="T9" fmla="*/ 0 h 226"/>
                <a:gd name="T10" fmla="*/ 1 w 756"/>
                <a:gd name="T11" fmla="*/ 0 h 226"/>
                <a:gd name="T12" fmla="*/ 1 w 756"/>
                <a:gd name="T13" fmla="*/ 0 h 226"/>
                <a:gd name="T14" fmla="*/ 1 w 756"/>
                <a:gd name="T15" fmla="*/ 0 h 226"/>
                <a:gd name="T16" fmla="*/ 1 w 756"/>
                <a:gd name="T17" fmla="*/ 0 h 226"/>
                <a:gd name="T18" fmla="*/ 1 w 756"/>
                <a:gd name="T19" fmla="*/ 0 h 226"/>
                <a:gd name="T20" fmla="*/ 1 w 756"/>
                <a:gd name="T21" fmla="*/ 0 h 226"/>
                <a:gd name="T22" fmla="*/ 1 w 756"/>
                <a:gd name="T23" fmla="*/ 0 h 226"/>
                <a:gd name="T24" fmla="*/ 1 w 756"/>
                <a:gd name="T25" fmla="*/ 0 h 226"/>
                <a:gd name="T26" fmla="*/ 1 w 756"/>
                <a:gd name="T27" fmla="*/ 0 h 226"/>
                <a:gd name="T28" fmla="*/ 1 w 756"/>
                <a:gd name="T29" fmla="*/ 0 h 226"/>
                <a:gd name="T30" fmla="*/ 1 w 756"/>
                <a:gd name="T31" fmla="*/ 0 h 226"/>
                <a:gd name="T32" fmla="*/ 1 w 756"/>
                <a:gd name="T33" fmla="*/ 0 h 226"/>
                <a:gd name="T34" fmla="*/ 1 w 756"/>
                <a:gd name="T35" fmla="*/ 0 h 226"/>
                <a:gd name="T36" fmla="*/ 1 w 756"/>
                <a:gd name="T37" fmla="*/ 0 h 226"/>
                <a:gd name="T38" fmla="*/ 1 w 756"/>
                <a:gd name="T39" fmla="*/ 0 h 226"/>
                <a:gd name="T40" fmla="*/ 1 w 756"/>
                <a:gd name="T41" fmla="*/ 0 h 226"/>
                <a:gd name="T42" fmla="*/ 1 w 756"/>
                <a:gd name="T43" fmla="*/ 0 h 226"/>
                <a:gd name="T44" fmla="*/ 1 w 756"/>
                <a:gd name="T45" fmla="*/ 0 h 226"/>
                <a:gd name="T46" fmla="*/ 1 w 756"/>
                <a:gd name="T47" fmla="*/ 0 h 226"/>
                <a:gd name="T48" fmla="*/ 1 w 756"/>
                <a:gd name="T49" fmla="*/ 0 h 226"/>
                <a:gd name="T50" fmla="*/ 1 w 756"/>
                <a:gd name="T51" fmla="*/ 0 h 226"/>
                <a:gd name="T52" fmla="*/ 1 w 756"/>
                <a:gd name="T53" fmla="*/ 0 h 226"/>
                <a:gd name="T54" fmla="*/ 1 w 756"/>
                <a:gd name="T55" fmla="*/ 0 h 226"/>
                <a:gd name="T56" fmla="*/ 1 w 756"/>
                <a:gd name="T57" fmla="*/ 0 h 226"/>
                <a:gd name="T58" fmla="*/ 1 w 756"/>
                <a:gd name="T59" fmla="*/ 0 h 226"/>
                <a:gd name="T60" fmla="*/ 1 w 756"/>
                <a:gd name="T61" fmla="*/ 0 h 226"/>
                <a:gd name="T62" fmla="*/ 1 w 756"/>
                <a:gd name="T63" fmla="*/ 0 h 226"/>
                <a:gd name="T64" fmla="*/ 1 w 756"/>
                <a:gd name="T65" fmla="*/ 0 h 226"/>
                <a:gd name="T66" fmla="*/ 1 w 756"/>
                <a:gd name="T67" fmla="*/ 0 h 226"/>
                <a:gd name="T68" fmla="*/ 1 w 756"/>
                <a:gd name="T69" fmla="*/ 0 h 226"/>
                <a:gd name="T70" fmla="*/ 1 w 756"/>
                <a:gd name="T71" fmla="*/ 0 h 226"/>
                <a:gd name="T72" fmla="*/ 1 w 756"/>
                <a:gd name="T73" fmla="*/ 0 h 226"/>
                <a:gd name="T74" fmla="*/ 1 w 756"/>
                <a:gd name="T75" fmla="*/ 0 h 226"/>
                <a:gd name="T76" fmla="*/ 1 w 756"/>
                <a:gd name="T77" fmla="*/ 0 h 226"/>
                <a:gd name="T78" fmla="*/ 1 w 756"/>
                <a:gd name="T79" fmla="*/ 0 h 226"/>
                <a:gd name="T80" fmla="*/ 1 w 756"/>
                <a:gd name="T81" fmla="*/ 0 h 226"/>
                <a:gd name="T82" fmla="*/ 1 w 756"/>
                <a:gd name="T83" fmla="*/ 0 h 226"/>
                <a:gd name="T84" fmla="*/ 1 w 756"/>
                <a:gd name="T85" fmla="*/ 0 h 226"/>
                <a:gd name="T86" fmla="*/ 1 w 756"/>
                <a:gd name="T87" fmla="*/ 0 h 226"/>
                <a:gd name="T88" fmla="*/ 1 w 756"/>
                <a:gd name="T89" fmla="*/ 0 h 226"/>
                <a:gd name="T90" fmla="*/ 1 w 756"/>
                <a:gd name="T91" fmla="*/ 0 h 22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56"/>
                <a:gd name="T139" fmla="*/ 0 h 226"/>
                <a:gd name="T140" fmla="*/ 756 w 756"/>
                <a:gd name="T141" fmla="*/ 226 h 22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56" h="226">
                  <a:moveTo>
                    <a:pt x="756" y="6"/>
                  </a:moveTo>
                  <a:lnTo>
                    <a:pt x="754" y="7"/>
                  </a:lnTo>
                  <a:lnTo>
                    <a:pt x="749" y="9"/>
                  </a:lnTo>
                  <a:lnTo>
                    <a:pt x="741" y="14"/>
                  </a:lnTo>
                  <a:lnTo>
                    <a:pt x="729" y="20"/>
                  </a:lnTo>
                  <a:lnTo>
                    <a:pt x="716" y="27"/>
                  </a:lnTo>
                  <a:lnTo>
                    <a:pt x="700" y="35"/>
                  </a:lnTo>
                  <a:lnTo>
                    <a:pt x="682" y="43"/>
                  </a:lnTo>
                  <a:lnTo>
                    <a:pt x="664" y="51"/>
                  </a:lnTo>
                  <a:lnTo>
                    <a:pt x="643" y="59"/>
                  </a:lnTo>
                  <a:lnTo>
                    <a:pt x="622" y="67"/>
                  </a:lnTo>
                  <a:lnTo>
                    <a:pt x="602" y="74"/>
                  </a:lnTo>
                  <a:lnTo>
                    <a:pt x="580" y="81"/>
                  </a:lnTo>
                  <a:lnTo>
                    <a:pt x="559" y="86"/>
                  </a:lnTo>
                  <a:lnTo>
                    <a:pt x="538" y="90"/>
                  </a:lnTo>
                  <a:lnTo>
                    <a:pt x="519" y="92"/>
                  </a:lnTo>
                  <a:lnTo>
                    <a:pt x="500" y="92"/>
                  </a:lnTo>
                  <a:lnTo>
                    <a:pt x="486" y="128"/>
                  </a:lnTo>
                  <a:lnTo>
                    <a:pt x="478" y="173"/>
                  </a:lnTo>
                  <a:lnTo>
                    <a:pt x="475" y="210"/>
                  </a:lnTo>
                  <a:lnTo>
                    <a:pt x="475" y="226"/>
                  </a:lnTo>
                  <a:lnTo>
                    <a:pt x="458" y="206"/>
                  </a:lnTo>
                  <a:lnTo>
                    <a:pt x="452" y="180"/>
                  </a:lnTo>
                  <a:lnTo>
                    <a:pt x="453" y="151"/>
                  </a:lnTo>
                  <a:lnTo>
                    <a:pt x="458" y="123"/>
                  </a:lnTo>
                  <a:lnTo>
                    <a:pt x="460" y="116"/>
                  </a:lnTo>
                  <a:lnTo>
                    <a:pt x="463" y="108"/>
                  </a:lnTo>
                  <a:lnTo>
                    <a:pt x="467" y="101"/>
                  </a:lnTo>
                  <a:lnTo>
                    <a:pt x="470" y="96"/>
                  </a:lnTo>
                  <a:lnTo>
                    <a:pt x="476" y="90"/>
                  </a:lnTo>
                  <a:lnTo>
                    <a:pt x="482" y="84"/>
                  </a:lnTo>
                  <a:lnTo>
                    <a:pt x="488" y="81"/>
                  </a:lnTo>
                  <a:lnTo>
                    <a:pt x="496" y="77"/>
                  </a:lnTo>
                  <a:lnTo>
                    <a:pt x="505" y="77"/>
                  </a:lnTo>
                  <a:lnTo>
                    <a:pt x="520" y="75"/>
                  </a:lnTo>
                  <a:lnTo>
                    <a:pt x="541" y="69"/>
                  </a:lnTo>
                  <a:lnTo>
                    <a:pt x="565" y="62"/>
                  </a:lnTo>
                  <a:lnTo>
                    <a:pt x="590" y="54"/>
                  </a:lnTo>
                  <a:lnTo>
                    <a:pt x="614" y="46"/>
                  </a:lnTo>
                  <a:lnTo>
                    <a:pt x="636" y="38"/>
                  </a:lnTo>
                  <a:lnTo>
                    <a:pt x="653" y="33"/>
                  </a:lnTo>
                  <a:lnTo>
                    <a:pt x="636" y="32"/>
                  </a:lnTo>
                  <a:lnTo>
                    <a:pt x="609" y="33"/>
                  </a:lnTo>
                  <a:lnTo>
                    <a:pt x="574" y="35"/>
                  </a:lnTo>
                  <a:lnTo>
                    <a:pt x="531" y="37"/>
                  </a:lnTo>
                  <a:lnTo>
                    <a:pt x="483" y="40"/>
                  </a:lnTo>
                  <a:lnTo>
                    <a:pt x="431" y="44"/>
                  </a:lnTo>
                  <a:lnTo>
                    <a:pt x="376" y="47"/>
                  </a:lnTo>
                  <a:lnTo>
                    <a:pt x="321" y="52"/>
                  </a:lnTo>
                  <a:lnTo>
                    <a:pt x="264" y="57"/>
                  </a:lnTo>
                  <a:lnTo>
                    <a:pt x="210" y="60"/>
                  </a:lnTo>
                  <a:lnTo>
                    <a:pt x="159" y="65"/>
                  </a:lnTo>
                  <a:lnTo>
                    <a:pt x="113" y="68"/>
                  </a:lnTo>
                  <a:lnTo>
                    <a:pt x="72" y="71"/>
                  </a:lnTo>
                  <a:lnTo>
                    <a:pt x="40" y="73"/>
                  </a:lnTo>
                  <a:lnTo>
                    <a:pt x="14" y="75"/>
                  </a:lnTo>
                  <a:lnTo>
                    <a:pt x="0" y="75"/>
                  </a:lnTo>
                  <a:lnTo>
                    <a:pt x="2" y="69"/>
                  </a:lnTo>
                  <a:lnTo>
                    <a:pt x="4" y="63"/>
                  </a:lnTo>
                  <a:lnTo>
                    <a:pt x="6" y="59"/>
                  </a:lnTo>
                  <a:lnTo>
                    <a:pt x="7" y="52"/>
                  </a:lnTo>
                  <a:lnTo>
                    <a:pt x="13" y="51"/>
                  </a:lnTo>
                  <a:lnTo>
                    <a:pt x="23" y="51"/>
                  </a:lnTo>
                  <a:lnTo>
                    <a:pt x="36" y="50"/>
                  </a:lnTo>
                  <a:lnTo>
                    <a:pt x="52" y="47"/>
                  </a:lnTo>
                  <a:lnTo>
                    <a:pt x="71" y="46"/>
                  </a:lnTo>
                  <a:lnTo>
                    <a:pt x="91" y="44"/>
                  </a:lnTo>
                  <a:lnTo>
                    <a:pt x="114" y="42"/>
                  </a:lnTo>
                  <a:lnTo>
                    <a:pt x="140" y="39"/>
                  </a:lnTo>
                  <a:lnTo>
                    <a:pt x="167" y="37"/>
                  </a:lnTo>
                  <a:lnTo>
                    <a:pt x="195" y="35"/>
                  </a:lnTo>
                  <a:lnTo>
                    <a:pt x="225" y="31"/>
                  </a:lnTo>
                  <a:lnTo>
                    <a:pt x="256" y="29"/>
                  </a:lnTo>
                  <a:lnTo>
                    <a:pt x="288" y="27"/>
                  </a:lnTo>
                  <a:lnTo>
                    <a:pt x="321" y="23"/>
                  </a:lnTo>
                  <a:lnTo>
                    <a:pt x="354" y="21"/>
                  </a:lnTo>
                  <a:lnTo>
                    <a:pt x="387" y="18"/>
                  </a:lnTo>
                  <a:lnTo>
                    <a:pt x="420" y="15"/>
                  </a:lnTo>
                  <a:lnTo>
                    <a:pt x="453" y="13"/>
                  </a:lnTo>
                  <a:lnTo>
                    <a:pt x="485" y="10"/>
                  </a:lnTo>
                  <a:lnTo>
                    <a:pt x="516" y="8"/>
                  </a:lnTo>
                  <a:lnTo>
                    <a:pt x="548" y="7"/>
                  </a:lnTo>
                  <a:lnTo>
                    <a:pt x="576" y="5"/>
                  </a:lnTo>
                  <a:lnTo>
                    <a:pt x="605" y="4"/>
                  </a:lnTo>
                  <a:lnTo>
                    <a:pt x="632" y="2"/>
                  </a:lnTo>
                  <a:lnTo>
                    <a:pt x="656" y="1"/>
                  </a:lnTo>
                  <a:lnTo>
                    <a:pt x="678" y="1"/>
                  </a:lnTo>
                  <a:lnTo>
                    <a:pt x="698" y="0"/>
                  </a:lnTo>
                  <a:lnTo>
                    <a:pt x="716" y="1"/>
                  </a:lnTo>
                  <a:lnTo>
                    <a:pt x="731" y="1"/>
                  </a:lnTo>
                  <a:lnTo>
                    <a:pt x="742" y="2"/>
                  </a:lnTo>
                  <a:lnTo>
                    <a:pt x="751" y="4"/>
                  </a:lnTo>
                  <a:lnTo>
                    <a:pt x="756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26" name="Freeform 99"/>
            <p:cNvSpPr>
              <a:spLocks/>
            </p:cNvSpPr>
            <p:nvPr/>
          </p:nvSpPr>
          <p:spPr bwMode="auto">
            <a:xfrm>
              <a:off x="2437" y="3085"/>
              <a:ext cx="496" cy="113"/>
            </a:xfrm>
            <a:custGeom>
              <a:avLst/>
              <a:gdLst>
                <a:gd name="T0" fmla="*/ 1 w 991"/>
                <a:gd name="T1" fmla="*/ 1 h 225"/>
                <a:gd name="T2" fmla="*/ 1 w 991"/>
                <a:gd name="T3" fmla="*/ 1 h 225"/>
                <a:gd name="T4" fmla="*/ 1 w 991"/>
                <a:gd name="T5" fmla="*/ 1 h 225"/>
                <a:gd name="T6" fmla="*/ 1 w 991"/>
                <a:gd name="T7" fmla="*/ 1 h 225"/>
                <a:gd name="T8" fmla="*/ 1 w 991"/>
                <a:gd name="T9" fmla="*/ 1 h 225"/>
                <a:gd name="T10" fmla="*/ 1 w 991"/>
                <a:gd name="T11" fmla="*/ 1 h 225"/>
                <a:gd name="T12" fmla="*/ 1 w 991"/>
                <a:gd name="T13" fmla="*/ 1 h 225"/>
                <a:gd name="T14" fmla="*/ 1 w 991"/>
                <a:gd name="T15" fmla="*/ 1 h 225"/>
                <a:gd name="T16" fmla="*/ 1 w 991"/>
                <a:gd name="T17" fmla="*/ 1 h 225"/>
                <a:gd name="T18" fmla="*/ 1 w 991"/>
                <a:gd name="T19" fmla="*/ 1 h 225"/>
                <a:gd name="T20" fmla="*/ 1 w 991"/>
                <a:gd name="T21" fmla="*/ 1 h 225"/>
                <a:gd name="T22" fmla="*/ 1 w 991"/>
                <a:gd name="T23" fmla="*/ 1 h 225"/>
                <a:gd name="T24" fmla="*/ 1 w 991"/>
                <a:gd name="T25" fmla="*/ 1 h 225"/>
                <a:gd name="T26" fmla="*/ 1 w 991"/>
                <a:gd name="T27" fmla="*/ 1 h 225"/>
                <a:gd name="T28" fmla="*/ 1 w 991"/>
                <a:gd name="T29" fmla="*/ 1 h 225"/>
                <a:gd name="T30" fmla="*/ 1 w 991"/>
                <a:gd name="T31" fmla="*/ 1 h 225"/>
                <a:gd name="T32" fmla="*/ 1 w 991"/>
                <a:gd name="T33" fmla="*/ 1 h 225"/>
                <a:gd name="T34" fmla="*/ 1 w 991"/>
                <a:gd name="T35" fmla="*/ 1 h 225"/>
                <a:gd name="T36" fmla="*/ 1 w 991"/>
                <a:gd name="T37" fmla="*/ 1 h 225"/>
                <a:gd name="T38" fmla="*/ 1 w 991"/>
                <a:gd name="T39" fmla="*/ 1 h 225"/>
                <a:gd name="T40" fmla="*/ 1 w 991"/>
                <a:gd name="T41" fmla="*/ 0 h 225"/>
                <a:gd name="T42" fmla="*/ 1 w 991"/>
                <a:gd name="T43" fmla="*/ 1 h 225"/>
                <a:gd name="T44" fmla="*/ 1 w 991"/>
                <a:gd name="T45" fmla="*/ 1 h 225"/>
                <a:gd name="T46" fmla="*/ 1 w 991"/>
                <a:gd name="T47" fmla="*/ 1 h 225"/>
                <a:gd name="T48" fmla="*/ 1 w 991"/>
                <a:gd name="T49" fmla="*/ 1 h 225"/>
                <a:gd name="T50" fmla="*/ 1 w 991"/>
                <a:gd name="T51" fmla="*/ 1 h 225"/>
                <a:gd name="T52" fmla="*/ 1 w 991"/>
                <a:gd name="T53" fmla="*/ 1 h 225"/>
                <a:gd name="T54" fmla="*/ 1 w 991"/>
                <a:gd name="T55" fmla="*/ 1 h 225"/>
                <a:gd name="T56" fmla="*/ 1 w 991"/>
                <a:gd name="T57" fmla="*/ 1 h 225"/>
                <a:gd name="T58" fmla="*/ 1 w 991"/>
                <a:gd name="T59" fmla="*/ 1 h 225"/>
                <a:gd name="T60" fmla="*/ 1 w 991"/>
                <a:gd name="T61" fmla="*/ 1 h 225"/>
                <a:gd name="T62" fmla="*/ 1 w 991"/>
                <a:gd name="T63" fmla="*/ 1 h 225"/>
                <a:gd name="T64" fmla="*/ 1 w 991"/>
                <a:gd name="T65" fmla="*/ 1 h 225"/>
                <a:gd name="T66" fmla="*/ 1 w 991"/>
                <a:gd name="T67" fmla="*/ 1 h 225"/>
                <a:gd name="T68" fmla="*/ 1 w 991"/>
                <a:gd name="T69" fmla="*/ 1 h 225"/>
                <a:gd name="T70" fmla="*/ 1 w 991"/>
                <a:gd name="T71" fmla="*/ 1 h 225"/>
                <a:gd name="T72" fmla="*/ 1 w 991"/>
                <a:gd name="T73" fmla="*/ 1 h 225"/>
                <a:gd name="T74" fmla="*/ 2 w 991"/>
                <a:gd name="T75" fmla="*/ 1 h 225"/>
                <a:gd name="T76" fmla="*/ 2 w 991"/>
                <a:gd name="T77" fmla="*/ 1 h 225"/>
                <a:gd name="T78" fmla="*/ 2 w 991"/>
                <a:gd name="T79" fmla="*/ 1 h 225"/>
                <a:gd name="T80" fmla="*/ 2 w 991"/>
                <a:gd name="T81" fmla="*/ 1 h 225"/>
                <a:gd name="T82" fmla="*/ 2 w 991"/>
                <a:gd name="T83" fmla="*/ 1 h 22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991"/>
                <a:gd name="T127" fmla="*/ 0 h 225"/>
                <a:gd name="T128" fmla="*/ 991 w 991"/>
                <a:gd name="T129" fmla="*/ 225 h 225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991" h="225">
                  <a:moveTo>
                    <a:pt x="301" y="225"/>
                  </a:moveTo>
                  <a:lnTo>
                    <a:pt x="298" y="224"/>
                  </a:lnTo>
                  <a:lnTo>
                    <a:pt x="289" y="222"/>
                  </a:lnTo>
                  <a:lnTo>
                    <a:pt x="275" y="218"/>
                  </a:lnTo>
                  <a:lnTo>
                    <a:pt x="256" y="215"/>
                  </a:lnTo>
                  <a:lnTo>
                    <a:pt x="235" y="209"/>
                  </a:lnTo>
                  <a:lnTo>
                    <a:pt x="209" y="204"/>
                  </a:lnTo>
                  <a:lnTo>
                    <a:pt x="183" y="197"/>
                  </a:lnTo>
                  <a:lnTo>
                    <a:pt x="156" y="190"/>
                  </a:lnTo>
                  <a:lnTo>
                    <a:pt x="129" y="183"/>
                  </a:lnTo>
                  <a:lnTo>
                    <a:pt x="101" y="176"/>
                  </a:lnTo>
                  <a:lnTo>
                    <a:pt x="76" y="169"/>
                  </a:lnTo>
                  <a:lnTo>
                    <a:pt x="53" y="162"/>
                  </a:lnTo>
                  <a:lnTo>
                    <a:pt x="33" y="156"/>
                  </a:lnTo>
                  <a:lnTo>
                    <a:pt x="17" y="151"/>
                  </a:lnTo>
                  <a:lnTo>
                    <a:pt x="5" y="147"/>
                  </a:lnTo>
                  <a:lnTo>
                    <a:pt x="0" y="144"/>
                  </a:lnTo>
                  <a:lnTo>
                    <a:pt x="2" y="139"/>
                  </a:lnTo>
                  <a:lnTo>
                    <a:pt x="5" y="136"/>
                  </a:lnTo>
                  <a:lnTo>
                    <a:pt x="10" y="132"/>
                  </a:lnTo>
                  <a:lnTo>
                    <a:pt x="13" y="127"/>
                  </a:lnTo>
                  <a:lnTo>
                    <a:pt x="330" y="85"/>
                  </a:lnTo>
                  <a:lnTo>
                    <a:pt x="333" y="85"/>
                  </a:lnTo>
                  <a:lnTo>
                    <a:pt x="335" y="70"/>
                  </a:lnTo>
                  <a:lnTo>
                    <a:pt x="336" y="54"/>
                  </a:lnTo>
                  <a:lnTo>
                    <a:pt x="334" y="38"/>
                  </a:lnTo>
                  <a:lnTo>
                    <a:pt x="327" y="24"/>
                  </a:lnTo>
                  <a:lnTo>
                    <a:pt x="324" y="24"/>
                  </a:lnTo>
                  <a:lnTo>
                    <a:pt x="318" y="25"/>
                  </a:lnTo>
                  <a:lnTo>
                    <a:pt x="306" y="26"/>
                  </a:lnTo>
                  <a:lnTo>
                    <a:pt x="292" y="27"/>
                  </a:lnTo>
                  <a:lnTo>
                    <a:pt x="276" y="28"/>
                  </a:lnTo>
                  <a:lnTo>
                    <a:pt x="258" y="31"/>
                  </a:lnTo>
                  <a:lnTo>
                    <a:pt x="237" y="33"/>
                  </a:lnTo>
                  <a:lnTo>
                    <a:pt x="216" y="34"/>
                  </a:lnTo>
                  <a:lnTo>
                    <a:pt x="195" y="36"/>
                  </a:lnTo>
                  <a:lnTo>
                    <a:pt x="175" y="39"/>
                  </a:lnTo>
                  <a:lnTo>
                    <a:pt x="156" y="41"/>
                  </a:lnTo>
                  <a:lnTo>
                    <a:pt x="139" y="42"/>
                  </a:lnTo>
                  <a:lnTo>
                    <a:pt x="124" y="43"/>
                  </a:lnTo>
                  <a:lnTo>
                    <a:pt x="111" y="45"/>
                  </a:lnTo>
                  <a:lnTo>
                    <a:pt x="103" y="46"/>
                  </a:lnTo>
                  <a:lnTo>
                    <a:pt x="100" y="46"/>
                  </a:lnTo>
                  <a:lnTo>
                    <a:pt x="98" y="43"/>
                  </a:lnTo>
                  <a:lnTo>
                    <a:pt x="98" y="40"/>
                  </a:lnTo>
                  <a:lnTo>
                    <a:pt x="98" y="36"/>
                  </a:lnTo>
                  <a:lnTo>
                    <a:pt x="98" y="33"/>
                  </a:lnTo>
                  <a:lnTo>
                    <a:pt x="113" y="31"/>
                  </a:lnTo>
                  <a:lnTo>
                    <a:pt x="128" y="27"/>
                  </a:lnTo>
                  <a:lnTo>
                    <a:pt x="144" y="25"/>
                  </a:lnTo>
                  <a:lnTo>
                    <a:pt x="159" y="24"/>
                  </a:lnTo>
                  <a:lnTo>
                    <a:pt x="174" y="21"/>
                  </a:lnTo>
                  <a:lnTo>
                    <a:pt x="189" y="19"/>
                  </a:lnTo>
                  <a:lnTo>
                    <a:pt x="205" y="17"/>
                  </a:lnTo>
                  <a:lnTo>
                    <a:pt x="220" y="16"/>
                  </a:lnTo>
                  <a:lnTo>
                    <a:pt x="235" y="13"/>
                  </a:lnTo>
                  <a:lnTo>
                    <a:pt x="251" y="12"/>
                  </a:lnTo>
                  <a:lnTo>
                    <a:pt x="266" y="10"/>
                  </a:lnTo>
                  <a:lnTo>
                    <a:pt x="282" y="8"/>
                  </a:lnTo>
                  <a:lnTo>
                    <a:pt x="297" y="6"/>
                  </a:lnTo>
                  <a:lnTo>
                    <a:pt x="312" y="4"/>
                  </a:lnTo>
                  <a:lnTo>
                    <a:pt x="328" y="2"/>
                  </a:lnTo>
                  <a:lnTo>
                    <a:pt x="343" y="0"/>
                  </a:lnTo>
                  <a:lnTo>
                    <a:pt x="353" y="13"/>
                  </a:lnTo>
                  <a:lnTo>
                    <a:pt x="360" y="28"/>
                  </a:lnTo>
                  <a:lnTo>
                    <a:pt x="365" y="46"/>
                  </a:lnTo>
                  <a:lnTo>
                    <a:pt x="368" y="62"/>
                  </a:lnTo>
                  <a:lnTo>
                    <a:pt x="372" y="79"/>
                  </a:lnTo>
                  <a:lnTo>
                    <a:pt x="368" y="96"/>
                  </a:lnTo>
                  <a:lnTo>
                    <a:pt x="360" y="112"/>
                  </a:lnTo>
                  <a:lnTo>
                    <a:pt x="352" y="127"/>
                  </a:lnTo>
                  <a:lnTo>
                    <a:pt x="327" y="131"/>
                  </a:lnTo>
                  <a:lnTo>
                    <a:pt x="324" y="112"/>
                  </a:lnTo>
                  <a:lnTo>
                    <a:pt x="308" y="114"/>
                  </a:lnTo>
                  <a:lnTo>
                    <a:pt x="292" y="115"/>
                  </a:lnTo>
                  <a:lnTo>
                    <a:pt x="276" y="116"/>
                  </a:lnTo>
                  <a:lnTo>
                    <a:pt x="261" y="118"/>
                  </a:lnTo>
                  <a:lnTo>
                    <a:pt x="245" y="119"/>
                  </a:lnTo>
                  <a:lnTo>
                    <a:pt x="229" y="122"/>
                  </a:lnTo>
                  <a:lnTo>
                    <a:pt x="214" y="124"/>
                  </a:lnTo>
                  <a:lnTo>
                    <a:pt x="198" y="126"/>
                  </a:lnTo>
                  <a:lnTo>
                    <a:pt x="183" y="129"/>
                  </a:lnTo>
                  <a:lnTo>
                    <a:pt x="168" y="131"/>
                  </a:lnTo>
                  <a:lnTo>
                    <a:pt x="152" y="134"/>
                  </a:lnTo>
                  <a:lnTo>
                    <a:pt x="137" y="137"/>
                  </a:lnTo>
                  <a:lnTo>
                    <a:pt x="121" y="139"/>
                  </a:lnTo>
                  <a:lnTo>
                    <a:pt x="106" y="141"/>
                  </a:lnTo>
                  <a:lnTo>
                    <a:pt x="89" y="144"/>
                  </a:lnTo>
                  <a:lnTo>
                    <a:pt x="75" y="146"/>
                  </a:lnTo>
                  <a:lnTo>
                    <a:pt x="89" y="149"/>
                  </a:lnTo>
                  <a:lnTo>
                    <a:pt x="103" y="153"/>
                  </a:lnTo>
                  <a:lnTo>
                    <a:pt x="118" y="155"/>
                  </a:lnTo>
                  <a:lnTo>
                    <a:pt x="133" y="159"/>
                  </a:lnTo>
                  <a:lnTo>
                    <a:pt x="147" y="162"/>
                  </a:lnTo>
                  <a:lnTo>
                    <a:pt x="162" y="167"/>
                  </a:lnTo>
                  <a:lnTo>
                    <a:pt x="176" y="170"/>
                  </a:lnTo>
                  <a:lnTo>
                    <a:pt x="191" y="174"/>
                  </a:lnTo>
                  <a:lnTo>
                    <a:pt x="205" y="177"/>
                  </a:lnTo>
                  <a:lnTo>
                    <a:pt x="220" y="180"/>
                  </a:lnTo>
                  <a:lnTo>
                    <a:pt x="233" y="184"/>
                  </a:lnTo>
                  <a:lnTo>
                    <a:pt x="248" y="187"/>
                  </a:lnTo>
                  <a:lnTo>
                    <a:pt x="263" y="190"/>
                  </a:lnTo>
                  <a:lnTo>
                    <a:pt x="277" y="193"/>
                  </a:lnTo>
                  <a:lnTo>
                    <a:pt x="292" y="197"/>
                  </a:lnTo>
                  <a:lnTo>
                    <a:pt x="307" y="199"/>
                  </a:lnTo>
                  <a:lnTo>
                    <a:pt x="313" y="198"/>
                  </a:lnTo>
                  <a:lnTo>
                    <a:pt x="328" y="195"/>
                  </a:lnTo>
                  <a:lnTo>
                    <a:pt x="352" y="192"/>
                  </a:lnTo>
                  <a:lnTo>
                    <a:pt x="383" y="187"/>
                  </a:lnTo>
                  <a:lnTo>
                    <a:pt x="421" y="182"/>
                  </a:lnTo>
                  <a:lnTo>
                    <a:pt x="464" y="175"/>
                  </a:lnTo>
                  <a:lnTo>
                    <a:pt x="511" y="168"/>
                  </a:lnTo>
                  <a:lnTo>
                    <a:pt x="559" y="160"/>
                  </a:lnTo>
                  <a:lnTo>
                    <a:pt x="610" y="152"/>
                  </a:lnTo>
                  <a:lnTo>
                    <a:pt x="660" y="145"/>
                  </a:lnTo>
                  <a:lnTo>
                    <a:pt x="709" y="137"/>
                  </a:lnTo>
                  <a:lnTo>
                    <a:pt x="755" y="129"/>
                  </a:lnTo>
                  <a:lnTo>
                    <a:pt x="799" y="122"/>
                  </a:lnTo>
                  <a:lnTo>
                    <a:pt x="836" y="116"/>
                  </a:lnTo>
                  <a:lnTo>
                    <a:pt x="868" y="110"/>
                  </a:lnTo>
                  <a:lnTo>
                    <a:pt x="892" y="106"/>
                  </a:lnTo>
                  <a:lnTo>
                    <a:pt x="744" y="87"/>
                  </a:lnTo>
                  <a:lnTo>
                    <a:pt x="743" y="84"/>
                  </a:lnTo>
                  <a:lnTo>
                    <a:pt x="745" y="78"/>
                  </a:lnTo>
                  <a:lnTo>
                    <a:pt x="748" y="72"/>
                  </a:lnTo>
                  <a:lnTo>
                    <a:pt x="752" y="68"/>
                  </a:lnTo>
                  <a:lnTo>
                    <a:pt x="991" y="106"/>
                  </a:lnTo>
                  <a:lnTo>
                    <a:pt x="301" y="2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27" name="Freeform 100"/>
            <p:cNvSpPr>
              <a:spLocks/>
            </p:cNvSpPr>
            <p:nvPr/>
          </p:nvSpPr>
          <p:spPr bwMode="auto">
            <a:xfrm>
              <a:off x="2794" y="3197"/>
              <a:ext cx="25" cy="63"/>
            </a:xfrm>
            <a:custGeom>
              <a:avLst/>
              <a:gdLst>
                <a:gd name="T0" fmla="*/ 1 w 50"/>
                <a:gd name="T1" fmla="*/ 1 h 126"/>
                <a:gd name="T2" fmla="*/ 1 w 50"/>
                <a:gd name="T3" fmla="*/ 1 h 126"/>
                <a:gd name="T4" fmla="*/ 1 w 50"/>
                <a:gd name="T5" fmla="*/ 1 h 126"/>
                <a:gd name="T6" fmla="*/ 1 w 50"/>
                <a:gd name="T7" fmla="*/ 1 h 126"/>
                <a:gd name="T8" fmla="*/ 1 w 50"/>
                <a:gd name="T9" fmla="*/ 1 h 126"/>
                <a:gd name="T10" fmla="*/ 1 w 50"/>
                <a:gd name="T11" fmla="*/ 1 h 126"/>
                <a:gd name="T12" fmla="*/ 1 w 50"/>
                <a:gd name="T13" fmla="*/ 1 h 126"/>
                <a:gd name="T14" fmla="*/ 1 w 50"/>
                <a:gd name="T15" fmla="*/ 1 h 126"/>
                <a:gd name="T16" fmla="*/ 1 w 50"/>
                <a:gd name="T17" fmla="*/ 1 h 126"/>
                <a:gd name="T18" fmla="*/ 1 w 50"/>
                <a:gd name="T19" fmla="*/ 1 h 126"/>
                <a:gd name="T20" fmla="*/ 1 w 50"/>
                <a:gd name="T21" fmla="*/ 1 h 126"/>
                <a:gd name="T22" fmla="*/ 1 w 50"/>
                <a:gd name="T23" fmla="*/ 1 h 126"/>
                <a:gd name="T24" fmla="*/ 1 w 50"/>
                <a:gd name="T25" fmla="*/ 1 h 126"/>
                <a:gd name="T26" fmla="*/ 1 w 50"/>
                <a:gd name="T27" fmla="*/ 1 h 126"/>
                <a:gd name="T28" fmla="*/ 0 w 50"/>
                <a:gd name="T29" fmla="*/ 1 h 126"/>
                <a:gd name="T30" fmla="*/ 1 w 50"/>
                <a:gd name="T31" fmla="*/ 1 h 126"/>
                <a:gd name="T32" fmla="*/ 1 w 50"/>
                <a:gd name="T33" fmla="*/ 1 h 126"/>
                <a:gd name="T34" fmla="*/ 1 w 50"/>
                <a:gd name="T35" fmla="*/ 0 h 126"/>
                <a:gd name="T36" fmla="*/ 1 w 50"/>
                <a:gd name="T37" fmla="*/ 1 h 12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0"/>
                <a:gd name="T58" fmla="*/ 0 h 126"/>
                <a:gd name="T59" fmla="*/ 50 w 50"/>
                <a:gd name="T60" fmla="*/ 126 h 12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0" h="126">
                  <a:moveTo>
                    <a:pt x="15" y="2"/>
                  </a:moveTo>
                  <a:lnTo>
                    <a:pt x="20" y="16"/>
                  </a:lnTo>
                  <a:lnTo>
                    <a:pt x="26" y="31"/>
                  </a:lnTo>
                  <a:lnTo>
                    <a:pt x="31" y="45"/>
                  </a:lnTo>
                  <a:lnTo>
                    <a:pt x="37" y="59"/>
                  </a:lnTo>
                  <a:lnTo>
                    <a:pt x="41" y="74"/>
                  </a:lnTo>
                  <a:lnTo>
                    <a:pt x="45" y="89"/>
                  </a:lnTo>
                  <a:lnTo>
                    <a:pt x="48" y="104"/>
                  </a:lnTo>
                  <a:lnTo>
                    <a:pt x="50" y="120"/>
                  </a:lnTo>
                  <a:lnTo>
                    <a:pt x="38" y="126"/>
                  </a:lnTo>
                  <a:lnTo>
                    <a:pt x="31" y="112"/>
                  </a:lnTo>
                  <a:lnTo>
                    <a:pt x="29" y="96"/>
                  </a:lnTo>
                  <a:lnTo>
                    <a:pt x="26" y="81"/>
                  </a:lnTo>
                  <a:lnTo>
                    <a:pt x="22" y="66"/>
                  </a:lnTo>
                  <a:lnTo>
                    <a:pt x="0" y="7"/>
                  </a:lnTo>
                  <a:lnTo>
                    <a:pt x="2" y="4"/>
                  </a:lnTo>
                  <a:lnTo>
                    <a:pt x="5" y="1"/>
                  </a:lnTo>
                  <a:lnTo>
                    <a:pt x="10" y="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28" name="Freeform 101"/>
            <p:cNvSpPr>
              <a:spLocks/>
            </p:cNvSpPr>
            <p:nvPr/>
          </p:nvSpPr>
          <p:spPr bwMode="auto">
            <a:xfrm>
              <a:off x="2772" y="3198"/>
              <a:ext cx="28" cy="55"/>
            </a:xfrm>
            <a:custGeom>
              <a:avLst/>
              <a:gdLst>
                <a:gd name="T0" fmla="*/ 1 w 56"/>
                <a:gd name="T1" fmla="*/ 0 h 111"/>
                <a:gd name="T2" fmla="*/ 1 w 56"/>
                <a:gd name="T3" fmla="*/ 0 h 111"/>
                <a:gd name="T4" fmla="*/ 1 w 56"/>
                <a:gd name="T5" fmla="*/ 0 h 111"/>
                <a:gd name="T6" fmla="*/ 1 w 56"/>
                <a:gd name="T7" fmla="*/ 0 h 111"/>
                <a:gd name="T8" fmla="*/ 1 w 56"/>
                <a:gd name="T9" fmla="*/ 0 h 111"/>
                <a:gd name="T10" fmla="*/ 1 w 56"/>
                <a:gd name="T11" fmla="*/ 0 h 111"/>
                <a:gd name="T12" fmla="*/ 1 w 56"/>
                <a:gd name="T13" fmla="*/ 0 h 111"/>
                <a:gd name="T14" fmla="*/ 1 w 56"/>
                <a:gd name="T15" fmla="*/ 0 h 111"/>
                <a:gd name="T16" fmla="*/ 1 w 56"/>
                <a:gd name="T17" fmla="*/ 0 h 111"/>
                <a:gd name="T18" fmla="*/ 1 w 56"/>
                <a:gd name="T19" fmla="*/ 0 h 111"/>
                <a:gd name="T20" fmla="*/ 1 w 56"/>
                <a:gd name="T21" fmla="*/ 0 h 111"/>
                <a:gd name="T22" fmla="*/ 1 w 56"/>
                <a:gd name="T23" fmla="*/ 0 h 111"/>
                <a:gd name="T24" fmla="*/ 1 w 56"/>
                <a:gd name="T25" fmla="*/ 0 h 111"/>
                <a:gd name="T26" fmla="*/ 1 w 56"/>
                <a:gd name="T27" fmla="*/ 0 h 111"/>
                <a:gd name="T28" fmla="*/ 1 w 56"/>
                <a:gd name="T29" fmla="*/ 0 h 111"/>
                <a:gd name="T30" fmla="*/ 1 w 56"/>
                <a:gd name="T31" fmla="*/ 0 h 111"/>
                <a:gd name="T32" fmla="*/ 1 w 56"/>
                <a:gd name="T33" fmla="*/ 0 h 111"/>
                <a:gd name="T34" fmla="*/ 1 w 56"/>
                <a:gd name="T35" fmla="*/ 0 h 111"/>
                <a:gd name="T36" fmla="*/ 1 w 56"/>
                <a:gd name="T37" fmla="*/ 0 h 111"/>
                <a:gd name="T38" fmla="*/ 1 w 56"/>
                <a:gd name="T39" fmla="*/ 0 h 111"/>
                <a:gd name="T40" fmla="*/ 0 w 56"/>
                <a:gd name="T41" fmla="*/ 0 h 111"/>
                <a:gd name="T42" fmla="*/ 1 w 56"/>
                <a:gd name="T43" fmla="*/ 0 h 111"/>
                <a:gd name="T44" fmla="*/ 1 w 56"/>
                <a:gd name="T45" fmla="*/ 0 h 111"/>
                <a:gd name="T46" fmla="*/ 1 w 56"/>
                <a:gd name="T47" fmla="*/ 0 h 111"/>
                <a:gd name="T48" fmla="*/ 1 w 56"/>
                <a:gd name="T49" fmla="*/ 0 h 11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6"/>
                <a:gd name="T76" fmla="*/ 0 h 111"/>
                <a:gd name="T77" fmla="*/ 56 w 56"/>
                <a:gd name="T78" fmla="*/ 111 h 111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6" h="111">
                  <a:moveTo>
                    <a:pt x="13" y="0"/>
                  </a:moveTo>
                  <a:lnTo>
                    <a:pt x="20" y="13"/>
                  </a:lnTo>
                  <a:lnTo>
                    <a:pt x="26" y="26"/>
                  </a:lnTo>
                  <a:lnTo>
                    <a:pt x="33" y="38"/>
                  </a:lnTo>
                  <a:lnTo>
                    <a:pt x="39" y="51"/>
                  </a:lnTo>
                  <a:lnTo>
                    <a:pt x="45" y="64"/>
                  </a:lnTo>
                  <a:lnTo>
                    <a:pt x="49" y="78"/>
                  </a:lnTo>
                  <a:lnTo>
                    <a:pt x="54" y="91"/>
                  </a:lnTo>
                  <a:lnTo>
                    <a:pt x="56" y="105"/>
                  </a:lnTo>
                  <a:lnTo>
                    <a:pt x="53" y="106"/>
                  </a:lnTo>
                  <a:lnTo>
                    <a:pt x="51" y="109"/>
                  </a:lnTo>
                  <a:lnTo>
                    <a:pt x="47" y="111"/>
                  </a:lnTo>
                  <a:lnTo>
                    <a:pt x="44" y="111"/>
                  </a:lnTo>
                  <a:lnTo>
                    <a:pt x="38" y="98"/>
                  </a:lnTo>
                  <a:lnTo>
                    <a:pt x="33" y="86"/>
                  </a:lnTo>
                  <a:lnTo>
                    <a:pt x="30" y="72"/>
                  </a:lnTo>
                  <a:lnTo>
                    <a:pt x="26" y="59"/>
                  </a:lnTo>
                  <a:lnTo>
                    <a:pt x="22" y="45"/>
                  </a:lnTo>
                  <a:lnTo>
                    <a:pt x="17" y="33"/>
                  </a:lnTo>
                  <a:lnTo>
                    <a:pt x="9" y="21"/>
                  </a:lnTo>
                  <a:lnTo>
                    <a:pt x="0" y="11"/>
                  </a:lnTo>
                  <a:lnTo>
                    <a:pt x="1" y="7"/>
                  </a:lnTo>
                  <a:lnTo>
                    <a:pt x="5" y="4"/>
                  </a:lnTo>
                  <a:lnTo>
                    <a:pt x="8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29" name="Freeform 102"/>
            <p:cNvSpPr>
              <a:spLocks/>
            </p:cNvSpPr>
            <p:nvPr/>
          </p:nvSpPr>
          <p:spPr bwMode="auto">
            <a:xfrm>
              <a:off x="2749" y="3203"/>
              <a:ext cx="33" cy="55"/>
            </a:xfrm>
            <a:custGeom>
              <a:avLst/>
              <a:gdLst>
                <a:gd name="T0" fmla="*/ 1 w 66"/>
                <a:gd name="T1" fmla="*/ 0 h 109"/>
                <a:gd name="T2" fmla="*/ 1 w 66"/>
                <a:gd name="T3" fmla="*/ 1 h 109"/>
                <a:gd name="T4" fmla="*/ 1 w 66"/>
                <a:gd name="T5" fmla="*/ 1 h 109"/>
                <a:gd name="T6" fmla="*/ 1 w 66"/>
                <a:gd name="T7" fmla="*/ 1 h 109"/>
                <a:gd name="T8" fmla="*/ 1 w 66"/>
                <a:gd name="T9" fmla="*/ 1 h 109"/>
                <a:gd name="T10" fmla="*/ 1 w 66"/>
                <a:gd name="T11" fmla="*/ 1 h 109"/>
                <a:gd name="T12" fmla="*/ 1 w 66"/>
                <a:gd name="T13" fmla="*/ 1 h 109"/>
                <a:gd name="T14" fmla="*/ 1 w 66"/>
                <a:gd name="T15" fmla="*/ 1 h 109"/>
                <a:gd name="T16" fmla="*/ 1 w 66"/>
                <a:gd name="T17" fmla="*/ 1 h 109"/>
                <a:gd name="T18" fmla="*/ 1 w 66"/>
                <a:gd name="T19" fmla="*/ 1 h 109"/>
                <a:gd name="T20" fmla="*/ 1 w 66"/>
                <a:gd name="T21" fmla="*/ 1 h 109"/>
                <a:gd name="T22" fmla="*/ 1 w 66"/>
                <a:gd name="T23" fmla="*/ 1 h 109"/>
                <a:gd name="T24" fmla="*/ 1 w 66"/>
                <a:gd name="T25" fmla="*/ 1 h 109"/>
                <a:gd name="T26" fmla="*/ 1 w 66"/>
                <a:gd name="T27" fmla="*/ 1 h 109"/>
                <a:gd name="T28" fmla="*/ 1 w 66"/>
                <a:gd name="T29" fmla="*/ 1 h 109"/>
                <a:gd name="T30" fmla="*/ 1 w 66"/>
                <a:gd name="T31" fmla="*/ 1 h 109"/>
                <a:gd name="T32" fmla="*/ 1 w 66"/>
                <a:gd name="T33" fmla="*/ 1 h 109"/>
                <a:gd name="T34" fmla="*/ 1 w 66"/>
                <a:gd name="T35" fmla="*/ 1 h 109"/>
                <a:gd name="T36" fmla="*/ 1 w 66"/>
                <a:gd name="T37" fmla="*/ 1 h 109"/>
                <a:gd name="T38" fmla="*/ 1 w 66"/>
                <a:gd name="T39" fmla="*/ 1 h 109"/>
                <a:gd name="T40" fmla="*/ 0 w 66"/>
                <a:gd name="T41" fmla="*/ 1 h 109"/>
                <a:gd name="T42" fmla="*/ 0 w 66"/>
                <a:gd name="T43" fmla="*/ 0 h 109"/>
                <a:gd name="T44" fmla="*/ 1 w 66"/>
                <a:gd name="T45" fmla="*/ 0 h 10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66"/>
                <a:gd name="T70" fmla="*/ 0 h 109"/>
                <a:gd name="T71" fmla="*/ 66 w 66"/>
                <a:gd name="T72" fmla="*/ 109 h 109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66" h="109">
                  <a:moveTo>
                    <a:pt x="13" y="0"/>
                  </a:moveTo>
                  <a:lnTo>
                    <a:pt x="24" y="11"/>
                  </a:lnTo>
                  <a:lnTo>
                    <a:pt x="34" y="23"/>
                  </a:lnTo>
                  <a:lnTo>
                    <a:pt x="44" y="35"/>
                  </a:lnTo>
                  <a:lnTo>
                    <a:pt x="53" y="48"/>
                  </a:lnTo>
                  <a:lnTo>
                    <a:pt x="59" y="62"/>
                  </a:lnTo>
                  <a:lnTo>
                    <a:pt x="63" y="77"/>
                  </a:lnTo>
                  <a:lnTo>
                    <a:pt x="66" y="92"/>
                  </a:lnTo>
                  <a:lnTo>
                    <a:pt x="66" y="107"/>
                  </a:lnTo>
                  <a:lnTo>
                    <a:pt x="63" y="108"/>
                  </a:lnTo>
                  <a:lnTo>
                    <a:pt x="60" y="109"/>
                  </a:lnTo>
                  <a:lnTo>
                    <a:pt x="56" y="109"/>
                  </a:lnTo>
                  <a:lnTo>
                    <a:pt x="53" y="109"/>
                  </a:lnTo>
                  <a:lnTo>
                    <a:pt x="47" y="95"/>
                  </a:lnTo>
                  <a:lnTo>
                    <a:pt x="43" y="82"/>
                  </a:lnTo>
                  <a:lnTo>
                    <a:pt x="39" y="68"/>
                  </a:lnTo>
                  <a:lnTo>
                    <a:pt x="34" y="54"/>
                  </a:lnTo>
                  <a:lnTo>
                    <a:pt x="29" y="40"/>
                  </a:lnTo>
                  <a:lnTo>
                    <a:pt x="22" y="27"/>
                  </a:lnTo>
                  <a:lnTo>
                    <a:pt x="13" y="1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30" name="Freeform 103"/>
            <p:cNvSpPr>
              <a:spLocks/>
            </p:cNvSpPr>
            <p:nvPr/>
          </p:nvSpPr>
          <p:spPr bwMode="auto">
            <a:xfrm>
              <a:off x="2526" y="3215"/>
              <a:ext cx="253" cy="120"/>
            </a:xfrm>
            <a:custGeom>
              <a:avLst/>
              <a:gdLst>
                <a:gd name="T0" fmla="*/ 0 w 508"/>
                <a:gd name="T1" fmla="*/ 1 h 239"/>
                <a:gd name="T2" fmla="*/ 0 w 508"/>
                <a:gd name="T3" fmla="*/ 1 h 239"/>
                <a:gd name="T4" fmla="*/ 0 w 508"/>
                <a:gd name="T5" fmla="*/ 1 h 239"/>
                <a:gd name="T6" fmla="*/ 0 w 508"/>
                <a:gd name="T7" fmla="*/ 1 h 239"/>
                <a:gd name="T8" fmla="*/ 0 w 508"/>
                <a:gd name="T9" fmla="*/ 1 h 239"/>
                <a:gd name="T10" fmla="*/ 0 w 508"/>
                <a:gd name="T11" fmla="*/ 1 h 239"/>
                <a:gd name="T12" fmla="*/ 0 w 508"/>
                <a:gd name="T13" fmla="*/ 1 h 239"/>
                <a:gd name="T14" fmla="*/ 0 w 508"/>
                <a:gd name="T15" fmla="*/ 1 h 239"/>
                <a:gd name="T16" fmla="*/ 0 w 508"/>
                <a:gd name="T17" fmla="*/ 1 h 239"/>
                <a:gd name="T18" fmla="*/ 0 w 508"/>
                <a:gd name="T19" fmla="*/ 1 h 239"/>
                <a:gd name="T20" fmla="*/ 0 w 508"/>
                <a:gd name="T21" fmla="*/ 1 h 239"/>
                <a:gd name="T22" fmla="*/ 0 w 508"/>
                <a:gd name="T23" fmla="*/ 1 h 239"/>
                <a:gd name="T24" fmla="*/ 0 w 508"/>
                <a:gd name="T25" fmla="*/ 1 h 239"/>
                <a:gd name="T26" fmla="*/ 0 w 508"/>
                <a:gd name="T27" fmla="*/ 1 h 239"/>
                <a:gd name="T28" fmla="*/ 0 w 508"/>
                <a:gd name="T29" fmla="*/ 1 h 239"/>
                <a:gd name="T30" fmla="*/ 0 w 508"/>
                <a:gd name="T31" fmla="*/ 1 h 239"/>
                <a:gd name="T32" fmla="*/ 0 w 508"/>
                <a:gd name="T33" fmla="*/ 1 h 239"/>
                <a:gd name="T34" fmla="*/ 0 w 508"/>
                <a:gd name="T35" fmla="*/ 1 h 239"/>
                <a:gd name="T36" fmla="*/ 0 w 508"/>
                <a:gd name="T37" fmla="*/ 1 h 239"/>
                <a:gd name="T38" fmla="*/ 0 w 508"/>
                <a:gd name="T39" fmla="*/ 1 h 239"/>
                <a:gd name="T40" fmla="*/ 0 w 508"/>
                <a:gd name="T41" fmla="*/ 1 h 239"/>
                <a:gd name="T42" fmla="*/ 0 w 508"/>
                <a:gd name="T43" fmla="*/ 1 h 239"/>
                <a:gd name="T44" fmla="*/ 0 w 508"/>
                <a:gd name="T45" fmla="*/ 1 h 239"/>
                <a:gd name="T46" fmla="*/ 0 w 508"/>
                <a:gd name="T47" fmla="*/ 1 h 239"/>
                <a:gd name="T48" fmla="*/ 0 w 508"/>
                <a:gd name="T49" fmla="*/ 1 h 239"/>
                <a:gd name="T50" fmla="*/ 0 w 508"/>
                <a:gd name="T51" fmla="*/ 1 h 239"/>
                <a:gd name="T52" fmla="*/ 0 w 508"/>
                <a:gd name="T53" fmla="*/ 1 h 239"/>
                <a:gd name="T54" fmla="*/ 0 w 508"/>
                <a:gd name="T55" fmla="*/ 1 h 239"/>
                <a:gd name="T56" fmla="*/ 0 w 508"/>
                <a:gd name="T57" fmla="*/ 1 h 239"/>
                <a:gd name="T58" fmla="*/ 0 w 508"/>
                <a:gd name="T59" fmla="*/ 1 h 239"/>
                <a:gd name="T60" fmla="*/ 0 w 508"/>
                <a:gd name="T61" fmla="*/ 1 h 239"/>
                <a:gd name="T62" fmla="*/ 0 w 508"/>
                <a:gd name="T63" fmla="*/ 1 h 239"/>
                <a:gd name="T64" fmla="*/ 0 w 508"/>
                <a:gd name="T65" fmla="*/ 1 h 239"/>
                <a:gd name="T66" fmla="*/ 0 w 508"/>
                <a:gd name="T67" fmla="*/ 1 h 239"/>
                <a:gd name="T68" fmla="*/ 0 w 508"/>
                <a:gd name="T69" fmla="*/ 1 h 239"/>
                <a:gd name="T70" fmla="*/ 0 w 508"/>
                <a:gd name="T71" fmla="*/ 1 h 239"/>
                <a:gd name="T72" fmla="*/ 0 w 508"/>
                <a:gd name="T73" fmla="*/ 1 h 239"/>
                <a:gd name="T74" fmla="*/ 0 w 508"/>
                <a:gd name="T75" fmla="*/ 1 h 239"/>
                <a:gd name="T76" fmla="*/ 0 w 508"/>
                <a:gd name="T77" fmla="*/ 1 h 239"/>
                <a:gd name="T78" fmla="*/ 0 w 508"/>
                <a:gd name="T79" fmla="*/ 1 h 239"/>
                <a:gd name="T80" fmla="*/ 0 w 508"/>
                <a:gd name="T81" fmla="*/ 1 h 239"/>
                <a:gd name="T82" fmla="*/ 0 w 508"/>
                <a:gd name="T83" fmla="*/ 1 h 239"/>
                <a:gd name="T84" fmla="*/ 0 w 508"/>
                <a:gd name="T85" fmla="*/ 1 h 239"/>
                <a:gd name="T86" fmla="*/ 0 w 508"/>
                <a:gd name="T87" fmla="*/ 1 h 239"/>
                <a:gd name="T88" fmla="*/ 0 w 508"/>
                <a:gd name="T89" fmla="*/ 1 h 239"/>
                <a:gd name="T90" fmla="*/ 0 w 508"/>
                <a:gd name="T91" fmla="*/ 1 h 239"/>
                <a:gd name="T92" fmla="*/ 0 w 508"/>
                <a:gd name="T93" fmla="*/ 1 h 239"/>
                <a:gd name="T94" fmla="*/ 0 w 508"/>
                <a:gd name="T95" fmla="*/ 1 h 239"/>
                <a:gd name="T96" fmla="*/ 0 w 508"/>
                <a:gd name="T97" fmla="*/ 1 h 239"/>
                <a:gd name="T98" fmla="*/ 0 w 508"/>
                <a:gd name="T99" fmla="*/ 1 h 239"/>
                <a:gd name="T100" fmla="*/ 0 w 508"/>
                <a:gd name="T101" fmla="*/ 0 h 239"/>
                <a:gd name="T102" fmla="*/ 0 w 508"/>
                <a:gd name="T103" fmla="*/ 1 h 239"/>
                <a:gd name="T104" fmla="*/ 0 w 508"/>
                <a:gd name="T105" fmla="*/ 1 h 239"/>
                <a:gd name="T106" fmla="*/ 0 w 508"/>
                <a:gd name="T107" fmla="*/ 1 h 239"/>
                <a:gd name="T108" fmla="*/ 0 w 508"/>
                <a:gd name="T109" fmla="*/ 1 h 239"/>
                <a:gd name="T110" fmla="*/ 0 w 508"/>
                <a:gd name="T111" fmla="*/ 1 h 239"/>
                <a:gd name="T112" fmla="*/ 0 w 508"/>
                <a:gd name="T113" fmla="*/ 1 h 239"/>
                <a:gd name="T114" fmla="*/ 0 w 508"/>
                <a:gd name="T115" fmla="*/ 1 h 239"/>
                <a:gd name="T116" fmla="*/ 0 w 508"/>
                <a:gd name="T117" fmla="*/ 1 h 23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508"/>
                <a:gd name="T178" fmla="*/ 0 h 239"/>
                <a:gd name="T179" fmla="*/ 508 w 508"/>
                <a:gd name="T180" fmla="*/ 239 h 23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508" h="239">
                  <a:moveTo>
                    <a:pt x="462" y="40"/>
                  </a:moveTo>
                  <a:lnTo>
                    <a:pt x="471" y="63"/>
                  </a:lnTo>
                  <a:lnTo>
                    <a:pt x="480" y="86"/>
                  </a:lnTo>
                  <a:lnTo>
                    <a:pt x="487" y="110"/>
                  </a:lnTo>
                  <a:lnTo>
                    <a:pt x="494" y="135"/>
                  </a:lnTo>
                  <a:lnTo>
                    <a:pt x="499" y="159"/>
                  </a:lnTo>
                  <a:lnTo>
                    <a:pt x="503" y="183"/>
                  </a:lnTo>
                  <a:lnTo>
                    <a:pt x="506" y="208"/>
                  </a:lnTo>
                  <a:lnTo>
                    <a:pt x="508" y="233"/>
                  </a:lnTo>
                  <a:lnTo>
                    <a:pt x="501" y="237"/>
                  </a:lnTo>
                  <a:lnTo>
                    <a:pt x="494" y="239"/>
                  </a:lnTo>
                  <a:lnTo>
                    <a:pt x="488" y="239"/>
                  </a:lnTo>
                  <a:lnTo>
                    <a:pt x="483" y="238"/>
                  </a:lnTo>
                  <a:lnTo>
                    <a:pt x="478" y="235"/>
                  </a:lnTo>
                  <a:lnTo>
                    <a:pt x="473" y="230"/>
                  </a:lnTo>
                  <a:lnTo>
                    <a:pt x="470" y="224"/>
                  </a:lnTo>
                  <a:lnTo>
                    <a:pt x="468" y="218"/>
                  </a:lnTo>
                  <a:lnTo>
                    <a:pt x="464" y="211"/>
                  </a:lnTo>
                  <a:lnTo>
                    <a:pt x="463" y="204"/>
                  </a:lnTo>
                  <a:lnTo>
                    <a:pt x="462" y="197"/>
                  </a:lnTo>
                  <a:lnTo>
                    <a:pt x="462" y="189"/>
                  </a:lnTo>
                  <a:lnTo>
                    <a:pt x="447" y="190"/>
                  </a:lnTo>
                  <a:lnTo>
                    <a:pt x="432" y="192"/>
                  </a:lnTo>
                  <a:lnTo>
                    <a:pt x="416" y="196"/>
                  </a:lnTo>
                  <a:lnTo>
                    <a:pt x="400" y="199"/>
                  </a:lnTo>
                  <a:lnTo>
                    <a:pt x="382" y="203"/>
                  </a:lnTo>
                  <a:lnTo>
                    <a:pt x="364" y="207"/>
                  </a:lnTo>
                  <a:lnTo>
                    <a:pt x="346" y="212"/>
                  </a:lnTo>
                  <a:lnTo>
                    <a:pt x="325" y="215"/>
                  </a:lnTo>
                  <a:lnTo>
                    <a:pt x="0" y="80"/>
                  </a:lnTo>
                  <a:lnTo>
                    <a:pt x="5" y="76"/>
                  </a:lnTo>
                  <a:lnTo>
                    <a:pt x="6" y="69"/>
                  </a:lnTo>
                  <a:lnTo>
                    <a:pt x="6" y="63"/>
                  </a:lnTo>
                  <a:lnTo>
                    <a:pt x="5" y="59"/>
                  </a:lnTo>
                  <a:lnTo>
                    <a:pt x="328" y="191"/>
                  </a:lnTo>
                  <a:lnTo>
                    <a:pt x="346" y="186"/>
                  </a:lnTo>
                  <a:lnTo>
                    <a:pt x="363" y="183"/>
                  </a:lnTo>
                  <a:lnTo>
                    <a:pt x="380" y="180"/>
                  </a:lnTo>
                  <a:lnTo>
                    <a:pt x="397" y="176"/>
                  </a:lnTo>
                  <a:lnTo>
                    <a:pt x="414" y="171"/>
                  </a:lnTo>
                  <a:lnTo>
                    <a:pt x="431" y="167"/>
                  </a:lnTo>
                  <a:lnTo>
                    <a:pt x="447" y="162"/>
                  </a:lnTo>
                  <a:lnTo>
                    <a:pt x="462" y="155"/>
                  </a:lnTo>
                  <a:lnTo>
                    <a:pt x="461" y="133"/>
                  </a:lnTo>
                  <a:lnTo>
                    <a:pt x="457" y="108"/>
                  </a:lnTo>
                  <a:lnTo>
                    <a:pt x="452" y="83"/>
                  </a:lnTo>
                  <a:lnTo>
                    <a:pt x="445" y="57"/>
                  </a:lnTo>
                  <a:lnTo>
                    <a:pt x="437" y="34"/>
                  </a:lnTo>
                  <a:lnTo>
                    <a:pt x="431" y="16"/>
                  </a:lnTo>
                  <a:lnTo>
                    <a:pt x="426" y="4"/>
                  </a:lnTo>
                  <a:lnTo>
                    <a:pt x="424" y="0"/>
                  </a:lnTo>
                  <a:lnTo>
                    <a:pt x="432" y="1"/>
                  </a:lnTo>
                  <a:lnTo>
                    <a:pt x="438" y="4"/>
                  </a:lnTo>
                  <a:lnTo>
                    <a:pt x="443" y="9"/>
                  </a:lnTo>
                  <a:lnTo>
                    <a:pt x="448" y="15"/>
                  </a:lnTo>
                  <a:lnTo>
                    <a:pt x="452" y="21"/>
                  </a:lnTo>
                  <a:lnTo>
                    <a:pt x="455" y="27"/>
                  </a:lnTo>
                  <a:lnTo>
                    <a:pt x="458" y="34"/>
                  </a:lnTo>
                  <a:lnTo>
                    <a:pt x="462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31" name="Freeform 104"/>
            <p:cNvSpPr>
              <a:spLocks/>
            </p:cNvSpPr>
            <p:nvPr/>
          </p:nvSpPr>
          <p:spPr bwMode="auto">
            <a:xfrm>
              <a:off x="2373" y="3225"/>
              <a:ext cx="871" cy="420"/>
            </a:xfrm>
            <a:custGeom>
              <a:avLst/>
              <a:gdLst>
                <a:gd name="T0" fmla="*/ 3 w 1740"/>
                <a:gd name="T1" fmla="*/ 1 h 840"/>
                <a:gd name="T2" fmla="*/ 3 w 1740"/>
                <a:gd name="T3" fmla="*/ 1 h 840"/>
                <a:gd name="T4" fmla="*/ 3 w 1740"/>
                <a:gd name="T5" fmla="*/ 1 h 840"/>
                <a:gd name="T6" fmla="*/ 3 w 1740"/>
                <a:gd name="T7" fmla="*/ 2 h 840"/>
                <a:gd name="T8" fmla="*/ 3 w 1740"/>
                <a:gd name="T9" fmla="*/ 2 h 840"/>
                <a:gd name="T10" fmla="*/ 3 w 1740"/>
                <a:gd name="T11" fmla="*/ 1 h 840"/>
                <a:gd name="T12" fmla="*/ 3 w 1740"/>
                <a:gd name="T13" fmla="*/ 1 h 840"/>
                <a:gd name="T14" fmla="*/ 3 w 1740"/>
                <a:gd name="T15" fmla="*/ 2 h 840"/>
                <a:gd name="T16" fmla="*/ 3 w 1740"/>
                <a:gd name="T17" fmla="*/ 2 h 840"/>
                <a:gd name="T18" fmla="*/ 3 w 1740"/>
                <a:gd name="T19" fmla="*/ 2 h 840"/>
                <a:gd name="T20" fmla="*/ 3 w 1740"/>
                <a:gd name="T21" fmla="*/ 2 h 840"/>
                <a:gd name="T22" fmla="*/ 4 w 1740"/>
                <a:gd name="T23" fmla="*/ 2 h 840"/>
                <a:gd name="T24" fmla="*/ 4 w 1740"/>
                <a:gd name="T25" fmla="*/ 2 h 840"/>
                <a:gd name="T26" fmla="*/ 4 w 1740"/>
                <a:gd name="T27" fmla="*/ 2 h 840"/>
                <a:gd name="T28" fmla="*/ 4 w 1740"/>
                <a:gd name="T29" fmla="*/ 2 h 840"/>
                <a:gd name="T30" fmla="*/ 3 w 1740"/>
                <a:gd name="T31" fmla="*/ 2 h 840"/>
                <a:gd name="T32" fmla="*/ 3 w 1740"/>
                <a:gd name="T33" fmla="*/ 2 h 840"/>
                <a:gd name="T34" fmla="*/ 3 w 1740"/>
                <a:gd name="T35" fmla="*/ 2 h 840"/>
                <a:gd name="T36" fmla="*/ 3 w 1740"/>
                <a:gd name="T37" fmla="*/ 2 h 840"/>
                <a:gd name="T38" fmla="*/ 3 w 1740"/>
                <a:gd name="T39" fmla="*/ 2 h 840"/>
                <a:gd name="T40" fmla="*/ 3 w 1740"/>
                <a:gd name="T41" fmla="*/ 2 h 840"/>
                <a:gd name="T42" fmla="*/ 3 w 1740"/>
                <a:gd name="T43" fmla="*/ 2 h 840"/>
                <a:gd name="T44" fmla="*/ 2 w 1740"/>
                <a:gd name="T45" fmla="*/ 2 h 840"/>
                <a:gd name="T46" fmla="*/ 2 w 1740"/>
                <a:gd name="T47" fmla="*/ 1 h 840"/>
                <a:gd name="T48" fmla="*/ 2 w 1740"/>
                <a:gd name="T49" fmla="*/ 2 h 840"/>
                <a:gd name="T50" fmla="*/ 2 w 1740"/>
                <a:gd name="T51" fmla="*/ 2 h 840"/>
                <a:gd name="T52" fmla="*/ 2 w 1740"/>
                <a:gd name="T53" fmla="*/ 2 h 840"/>
                <a:gd name="T54" fmla="*/ 2 w 1740"/>
                <a:gd name="T55" fmla="*/ 2 h 840"/>
                <a:gd name="T56" fmla="*/ 2 w 1740"/>
                <a:gd name="T57" fmla="*/ 2 h 840"/>
                <a:gd name="T58" fmla="*/ 2 w 1740"/>
                <a:gd name="T59" fmla="*/ 2 h 840"/>
                <a:gd name="T60" fmla="*/ 2 w 1740"/>
                <a:gd name="T61" fmla="*/ 2 h 840"/>
                <a:gd name="T62" fmla="*/ 2 w 1740"/>
                <a:gd name="T63" fmla="*/ 1 h 840"/>
                <a:gd name="T64" fmla="*/ 2 w 1740"/>
                <a:gd name="T65" fmla="*/ 1 h 840"/>
                <a:gd name="T66" fmla="*/ 2 w 1740"/>
                <a:gd name="T67" fmla="*/ 1 h 840"/>
                <a:gd name="T68" fmla="*/ 2 w 1740"/>
                <a:gd name="T69" fmla="*/ 1 h 840"/>
                <a:gd name="T70" fmla="*/ 2 w 1740"/>
                <a:gd name="T71" fmla="*/ 1 h 840"/>
                <a:gd name="T72" fmla="*/ 1 w 1740"/>
                <a:gd name="T73" fmla="*/ 1 h 840"/>
                <a:gd name="T74" fmla="*/ 1 w 1740"/>
                <a:gd name="T75" fmla="*/ 1 h 840"/>
                <a:gd name="T76" fmla="*/ 0 w 1740"/>
                <a:gd name="T77" fmla="*/ 1 h 840"/>
                <a:gd name="T78" fmla="*/ 2 w 1740"/>
                <a:gd name="T79" fmla="*/ 1 h 840"/>
                <a:gd name="T80" fmla="*/ 2 w 1740"/>
                <a:gd name="T81" fmla="*/ 1 h 840"/>
                <a:gd name="T82" fmla="*/ 1 w 1740"/>
                <a:gd name="T83" fmla="*/ 1 h 840"/>
                <a:gd name="T84" fmla="*/ 1 w 1740"/>
                <a:gd name="T85" fmla="*/ 1 h 840"/>
                <a:gd name="T86" fmla="*/ 1 w 1740"/>
                <a:gd name="T87" fmla="*/ 1 h 840"/>
                <a:gd name="T88" fmla="*/ 2 w 1740"/>
                <a:gd name="T89" fmla="*/ 1 h 840"/>
                <a:gd name="T90" fmla="*/ 2 w 1740"/>
                <a:gd name="T91" fmla="*/ 1 h 840"/>
                <a:gd name="T92" fmla="*/ 2 w 1740"/>
                <a:gd name="T93" fmla="*/ 1 h 840"/>
                <a:gd name="T94" fmla="*/ 2 w 1740"/>
                <a:gd name="T95" fmla="*/ 1 h 840"/>
                <a:gd name="T96" fmla="*/ 2 w 1740"/>
                <a:gd name="T97" fmla="*/ 1 h 840"/>
                <a:gd name="T98" fmla="*/ 2 w 1740"/>
                <a:gd name="T99" fmla="*/ 1 h 840"/>
                <a:gd name="T100" fmla="*/ 2 w 1740"/>
                <a:gd name="T101" fmla="*/ 1 h 840"/>
                <a:gd name="T102" fmla="*/ 3 w 1740"/>
                <a:gd name="T103" fmla="*/ 2 h 840"/>
                <a:gd name="T104" fmla="*/ 3 w 1740"/>
                <a:gd name="T105" fmla="*/ 2 h 840"/>
                <a:gd name="T106" fmla="*/ 3 w 1740"/>
                <a:gd name="T107" fmla="*/ 2 h 840"/>
                <a:gd name="T108" fmla="*/ 3 w 1740"/>
                <a:gd name="T109" fmla="*/ 1 h 840"/>
                <a:gd name="T110" fmla="*/ 3 w 1740"/>
                <a:gd name="T111" fmla="*/ 1 h 84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740"/>
                <a:gd name="T169" fmla="*/ 0 h 840"/>
                <a:gd name="T170" fmla="*/ 1740 w 1740"/>
                <a:gd name="T171" fmla="*/ 840 h 840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740" h="840">
                  <a:moveTo>
                    <a:pt x="1494" y="6"/>
                  </a:moveTo>
                  <a:lnTo>
                    <a:pt x="1494" y="12"/>
                  </a:lnTo>
                  <a:lnTo>
                    <a:pt x="1491" y="19"/>
                  </a:lnTo>
                  <a:lnTo>
                    <a:pt x="1486" y="28"/>
                  </a:lnTo>
                  <a:lnTo>
                    <a:pt x="1480" y="37"/>
                  </a:lnTo>
                  <a:lnTo>
                    <a:pt x="1473" y="45"/>
                  </a:lnTo>
                  <a:lnTo>
                    <a:pt x="1467" y="52"/>
                  </a:lnTo>
                  <a:lnTo>
                    <a:pt x="1463" y="57"/>
                  </a:lnTo>
                  <a:lnTo>
                    <a:pt x="1462" y="59"/>
                  </a:lnTo>
                  <a:lnTo>
                    <a:pt x="1364" y="382"/>
                  </a:lnTo>
                  <a:lnTo>
                    <a:pt x="1357" y="396"/>
                  </a:lnTo>
                  <a:lnTo>
                    <a:pt x="1356" y="409"/>
                  </a:lnTo>
                  <a:lnTo>
                    <a:pt x="1358" y="422"/>
                  </a:lnTo>
                  <a:lnTo>
                    <a:pt x="1362" y="436"/>
                  </a:lnTo>
                  <a:lnTo>
                    <a:pt x="1369" y="450"/>
                  </a:lnTo>
                  <a:lnTo>
                    <a:pt x="1375" y="464"/>
                  </a:lnTo>
                  <a:lnTo>
                    <a:pt x="1381" y="477"/>
                  </a:lnTo>
                  <a:lnTo>
                    <a:pt x="1384" y="492"/>
                  </a:lnTo>
                  <a:lnTo>
                    <a:pt x="1387" y="513"/>
                  </a:lnTo>
                  <a:lnTo>
                    <a:pt x="1386" y="534"/>
                  </a:lnTo>
                  <a:lnTo>
                    <a:pt x="1377" y="552"/>
                  </a:lnTo>
                  <a:lnTo>
                    <a:pt x="1361" y="564"/>
                  </a:lnTo>
                  <a:lnTo>
                    <a:pt x="1353" y="561"/>
                  </a:lnTo>
                  <a:lnTo>
                    <a:pt x="1351" y="552"/>
                  </a:lnTo>
                  <a:lnTo>
                    <a:pt x="1351" y="544"/>
                  </a:lnTo>
                  <a:lnTo>
                    <a:pt x="1351" y="540"/>
                  </a:lnTo>
                  <a:lnTo>
                    <a:pt x="1358" y="529"/>
                  </a:lnTo>
                  <a:lnTo>
                    <a:pt x="1359" y="518"/>
                  </a:lnTo>
                  <a:lnTo>
                    <a:pt x="1358" y="506"/>
                  </a:lnTo>
                  <a:lnTo>
                    <a:pt x="1353" y="495"/>
                  </a:lnTo>
                  <a:lnTo>
                    <a:pt x="1349" y="485"/>
                  </a:lnTo>
                  <a:lnTo>
                    <a:pt x="1343" y="476"/>
                  </a:lnTo>
                  <a:lnTo>
                    <a:pt x="1336" y="469"/>
                  </a:lnTo>
                  <a:lnTo>
                    <a:pt x="1328" y="464"/>
                  </a:lnTo>
                  <a:lnTo>
                    <a:pt x="1321" y="479"/>
                  </a:lnTo>
                  <a:lnTo>
                    <a:pt x="1313" y="493"/>
                  </a:lnTo>
                  <a:lnTo>
                    <a:pt x="1304" y="507"/>
                  </a:lnTo>
                  <a:lnTo>
                    <a:pt x="1295" y="521"/>
                  </a:lnTo>
                  <a:lnTo>
                    <a:pt x="1285" y="535"/>
                  </a:lnTo>
                  <a:lnTo>
                    <a:pt x="1274" y="549"/>
                  </a:lnTo>
                  <a:lnTo>
                    <a:pt x="1263" y="561"/>
                  </a:lnTo>
                  <a:lnTo>
                    <a:pt x="1251" y="573"/>
                  </a:lnTo>
                  <a:lnTo>
                    <a:pt x="1267" y="597"/>
                  </a:lnTo>
                  <a:lnTo>
                    <a:pt x="1284" y="620"/>
                  </a:lnTo>
                  <a:lnTo>
                    <a:pt x="1303" y="642"/>
                  </a:lnTo>
                  <a:lnTo>
                    <a:pt x="1322" y="663"/>
                  </a:lnTo>
                  <a:lnTo>
                    <a:pt x="1342" y="682"/>
                  </a:lnTo>
                  <a:lnTo>
                    <a:pt x="1362" y="702"/>
                  </a:lnTo>
                  <a:lnTo>
                    <a:pt x="1384" y="719"/>
                  </a:lnTo>
                  <a:lnTo>
                    <a:pt x="1407" y="737"/>
                  </a:lnTo>
                  <a:lnTo>
                    <a:pt x="1430" y="752"/>
                  </a:lnTo>
                  <a:lnTo>
                    <a:pt x="1455" y="765"/>
                  </a:lnTo>
                  <a:lnTo>
                    <a:pt x="1480" y="777"/>
                  </a:lnTo>
                  <a:lnTo>
                    <a:pt x="1505" y="788"/>
                  </a:lnTo>
                  <a:lnTo>
                    <a:pt x="1531" y="797"/>
                  </a:lnTo>
                  <a:lnTo>
                    <a:pt x="1557" y="805"/>
                  </a:lnTo>
                  <a:lnTo>
                    <a:pt x="1585" y="810"/>
                  </a:lnTo>
                  <a:lnTo>
                    <a:pt x="1612" y="814"/>
                  </a:lnTo>
                  <a:lnTo>
                    <a:pt x="1629" y="815"/>
                  </a:lnTo>
                  <a:lnTo>
                    <a:pt x="1645" y="816"/>
                  </a:lnTo>
                  <a:lnTo>
                    <a:pt x="1661" y="816"/>
                  </a:lnTo>
                  <a:lnTo>
                    <a:pt x="1677" y="815"/>
                  </a:lnTo>
                  <a:lnTo>
                    <a:pt x="1693" y="814"/>
                  </a:lnTo>
                  <a:lnTo>
                    <a:pt x="1709" y="813"/>
                  </a:lnTo>
                  <a:lnTo>
                    <a:pt x="1725" y="811"/>
                  </a:lnTo>
                  <a:lnTo>
                    <a:pt x="1740" y="811"/>
                  </a:lnTo>
                  <a:lnTo>
                    <a:pt x="1738" y="816"/>
                  </a:lnTo>
                  <a:lnTo>
                    <a:pt x="1734" y="820"/>
                  </a:lnTo>
                  <a:lnTo>
                    <a:pt x="1730" y="822"/>
                  </a:lnTo>
                  <a:lnTo>
                    <a:pt x="1724" y="824"/>
                  </a:lnTo>
                  <a:lnTo>
                    <a:pt x="1718" y="825"/>
                  </a:lnTo>
                  <a:lnTo>
                    <a:pt x="1714" y="828"/>
                  </a:lnTo>
                  <a:lnTo>
                    <a:pt x="1708" y="830"/>
                  </a:lnTo>
                  <a:lnTo>
                    <a:pt x="1703" y="832"/>
                  </a:lnTo>
                  <a:lnTo>
                    <a:pt x="1656" y="838"/>
                  </a:lnTo>
                  <a:lnTo>
                    <a:pt x="1611" y="840"/>
                  </a:lnTo>
                  <a:lnTo>
                    <a:pt x="1569" y="839"/>
                  </a:lnTo>
                  <a:lnTo>
                    <a:pt x="1528" y="835"/>
                  </a:lnTo>
                  <a:lnTo>
                    <a:pt x="1491" y="828"/>
                  </a:lnTo>
                  <a:lnTo>
                    <a:pt x="1457" y="817"/>
                  </a:lnTo>
                  <a:lnTo>
                    <a:pt x="1425" y="806"/>
                  </a:lnTo>
                  <a:lnTo>
                    <a:pt x="1394" y="791"/>
                  </a:lnTo>
                  <a:lnTo>
                    <a:pt x="1366" y="773"/>
                  </a:lnTo>
                  <a:lnTo>
                    <a:pt x="1339" y="754"/>
                  </a:lnTo>
                  <a:lnTo>
                    <a:pt x="1315" y="733"/>
                  </a:lnTo>
                  <a:lnTo>
                    <a:pt x="1293" y="710"/>
                  </a:lnTo>
                  <a:lnTo>
                    <a:pt x="1273" y="687"/>
                  </a:lnTo>
                  <a:lnTo>
                    <a:pt x="1254" y="662"/>
                  </a:lnTo>
                  <a:lnTo>
                    <a:pt x="1237" y="635"/>
                  </a:lnTo>
                  <a:lnTo>
                    <a:pt x="1221" y="608"/>
                  </a:lnTo>
                  <a:lnTo>
                    <a:pt x="1215" y="602"/>
                  </a:lnTo>
                  <a:lnTo>
                    <a:pt x="1209" y="599"/>
                  </a:lnTo>
                  <a:lnTo>
                    <a:pt x="1201" y="599"/>
                  </a:lnTo>
                  <a:lnTo>
                    <a:pt x="1193" y="603"/>
                  </a:lnTo>
                  <a:lnTo>
                    <a:pt x="1185" y="606"/>
                  </a:lnTo>
                  <a:lnTo>
                    <a:pt x="1176" y="611"/>
                  </a:lnTo>
                  <a:lnTo>
                    <a:pt x="1168" y="614"/>
                  </a:lnTo>
                  <a:lnTo>
                    <a:pt x="1160" y="617"/>
                  </a:lnTo>
                  <a:lnTo>
                    <a:pt x="1138" y="620"/>
                  </a:lnTo>
                  <a:lnTo>
                    <a:pt x="1118" y="628"/>
                  </a:lnTo>
                  <a:lnTo>
                    <a:pt x="1099" y="639"/>
                  </a:lnTo>
                  <a:lnTo>
                    <a:pt x="1081" y="652"/>
                  </a:lnTo>
                  <a:lnTo>
                    <a:pt x="1065" y="667"/>
                  </a:lnTo>
                  <a:lnTo>
                    <a:pt x="1052" y="685"/>
                  </a:lnTo>
                  <a:lnTo>
                    <a:pt x="1039" y="702"/>
                  </a:lnTo>
                  <a:lnTo>
                    <a:pt x="1028" y="719"/>
                  </a:lnTo>
                  <a:lnTo>
                    <a:pt x="1028" y="710"/>
                  </a:lnTo>
                  <a:lnTo>
                    <a:pt x="1033" y="680"/>
                  </a:lnTo>
                  <a:lnTo>
                    <a:pt x="1042" y="646"/>
                  </a:lnTo>
                  <a:lnTo>
                    <a:pt x="1057" y="617"/>
                  </a:lnTo>
                  <a:lnTo>
                    <a:pt x="1034" y="608"/>
                  </a:lnTo>
                  <a:lnTo>
                    <a:pt x="1012" y="595"/>
                  </a:lnTo>
                  <a:lnTo>
                    <a:pt x="990" y="581"/>
                  </a:lnTo>
                  <a:lnTo>
                    <a:pt x="970" y="565"/>
                  </a:lnTo>
                  <a:lnTo>
                    <a:pt x="949" y="548"/>
                  </a:lnTo>
                  <a:lnTo>
                    <a:pt x="928" y="529"/>
                  </a:lnTo>
                  <a:lnTo>
                    <a:pt x="910" y="511"/>
                  </a:lnTo>
                  <a:lnTo>
                    <a:pt x="891" y="492"/>
                  </a:lnTo>
                  <a:lnTo>
                    <a:pt x="871" y="496"/>
                  </a:lnTo>
                  <a:lnTo>
                    <a:pt x="849" y="502"/>
                  </a:lnTo>
                  <a:lnTo>
                    <a:pt x="829" y="507"/>
                  </a:lnTo>
                  <a:lnTo>
                    <a:pt x="808" y="514"/>
                  </a:lnTo>
                  <a:lnTo>
                    <a:pt x="789" y="522"/>
                  </a:lnTo>
                  <a:lnTo>
                    <a:pt x="769" y="530"/>
                  </a:lnTo>
                  <a:lnTo>
                    <a:pt x="751" y="541"/>
                  </a:lnTo>
                  <a:lnTo>
                    <a:pt x="732" y="552"/>
                  </a:lnTo>
                  <a:lnTo>
                    <a:pt x="714" y="564"/>
                  </a:lnTo>
                  <a:lnTo>
                    <a:pt x="697" y="576"/>
                  </a:lnTo>
                  <a:lnTo>
                    <a:pt x="679" y="590"/>
                  </a:lnTo>
                  <a:lnTo>
                    <a:pt x="663" y="604"/>
                  </a:lnTo>
                  <a:lnTo>
                    <a:pt x="647" y="620"/>
                  </a:lnTo>
                  <a:lnTo>
                    <a:pt x="632" y="636"/>
                  </a:lnTo>
                  <a:lnTo>
                    <a:pt x="617" y="654"/>
                  </a:lnTo>
                  <a:lnTo>
                    <a:pt x="603" y="671"/>
                  </a:lnTo>
                  <a:lnTo>
                    <a:pt x="595" y="684"/>
                  </a:lnTo>
                  <a:lnTo>
                    <a:pt x="587" y="697"/>
                  </a:lnTo>
                  <a:lnTo>
                    <a:pt x="580" y="711"/>
                  </a:lnTo>
                  <a:lnTo>
                    <a:pt x="575" y="724"/>
                  </a:lnTo>
                  <a:lnTo>
                    <a:pt x="569" y="738"/>
                  </a:lnTo>
                  <a:lnTo>
                    <a:pt x="563" y="752"/>
                  </a:lnTo>
                  <a:lnTo>
                    <a:pt x="559" y="767"/>
                  </a:lnTo>
                  <a:lnTo>
                    <a:pt x="554" y="780"/>
                  </a:lnTo>
                  <a:lnTo>
                    <a:pt x="546" y="775"/>
                  </a:lnTo>
                  <a:lnTo>
                    <a:pt x="541" y="765"/>
                  </a:lnTo>
                  <a:lnTo>
                    <a:pt x="539" y="755"/>
                  </a:lnTo>
                  <a:lnTo>
                    <a:pt x="536" y="745"/>
                  </a:lnTo>
                  <a:lnTo>
                    <a:pt x="536" y="710"/>
                  </a:lnTo>
                  <a:lnTo>
                    <a:pt x="541" y="679"/>
                  </a:lnTo>
                  <a:lnTo>
                    <a:pt x="553" y="649"/>
                  </a:lnTo>
                  <a:lnTo>
                    <a:pt x="570" y="621"/>
                  </a:lnTo>
                  <a:lnTo>
                    <a:pt x="590" y="596"/>
                  </a:lnTo>
                  <a:lnTo>
                    <a:pt x="614" y="573"/>
                  </a:lnTo>
                  <a:lnTo>
                    <a:pt x="639" y="552"/>
                  </a:lnTo>
                  <a:lnTo>
                    <a:pt x="667" y="533"/>
                  </a:lnTo>
                  <a:lnTo>
                    <a:pt x="678" y="526"/>
                  </a:lnTo>
                  <a:lnTo>
                    <a:pt x="691" y="520"/>
                  </a:lnTo>
                  <a:lnTo>
                    <a:pt x="703" y="514"/>
                  </a:lnTo>
                  <a:lnTo>
                    <a:pt x="715" y="508"/>
                  </a:lnTo>
                  <a:lnTo>
                    <a:pt x="728" y="504"/>
                  </a:lnTo>
                  <a:lnTo>
                    <a:pt x="741" y="499"/>
                  </a:lnTo>
                  <a:lnTo>
                    <a:pt x="753" y="495"/>
                  </a:lnTo>
                  <a:lnTo>
                    <a:pt x="766" y="490"/>
                  </a:lnTo>
                  <a:lnTo>
                    <a:pt x="779" y="487"/>
                  </a:lnTo>
                  <a:lnTo>
                    <a:pt x="791" y="483"/>
                  </a:lnTo>
                  <a:lnTo>
                    <a:pt x="805" y="479"/>
                  </a:lnTo>
                  <a:lnTo>
                    <a:pt x="818" y="475"/>
                  </a:lnTo>
                  <a:lnTo>
                    <a:pt x="832" y="472"/>
                  </a:lnTo>
                  <a:lnTo>
                    <a:pt x="844" y="468"/>
                  </a:lnTo>
                  <a:lnTo>
                    <a:pt x="858" y="465"/>
                  </a:lnTo>
                  <a:lnTo>
                    <a:pt x="871" y="461"/>
                  </a:lnTo>
                  <a:lnTo>
                    <a:pt x="865" y="449"/>
                  </a:lnTo>
                  <a:lnTo>
                    <a:pt x="858" y="435"/>
                  </a:lnTo>
                  <a:lnTo>
                    <a:pt x="851" y="421"/>
                  </a:lnTo>
                  <a:lnTo>
                    <a:pt x="844" y="408"/>
                  </a:lnTo>
                  <a:lnTo>
                    <a:pt x="837" y="394"/>
                  </a:lnTo>
                  <a:lnTo>
                    <a:pt x="832" y="381"/>
                  </a:lnTo>
                  <a:lnTo>
                    <a:pt x="825" y="366"/>
                  </a:lnTo>
                  <a:lnTo>
                    <a:pt x="820" y="352"/>
                  </a:lnTo>
                  <a:lnTo>
                    <a:pt x="579" y="430"/>
                  </a:lnTo>
                  <a:lnTo>
                    <a:pt x="571" y="427"/>
                  </a:lnTo>
                  <a:lnTo>
                    <a:pt x="552" y="419"/>
                  </a:lnTo>
                  <a:lnTo>
                    <a:pt x="523" y="408"/>
                  </a:lnTo>
                  <a:lnTo>
                    <a:pt x="485" y="394"/>
                  </a:lnTo>
                  <a:lnTo>
                    <a:pt x="441" y="378"/>
                  </a:lnTo>
                  <a:lnTo>
                    <a:pt x="392" y="362"/>
                  </a:lnTo>
                  <a:lnTo>
                    <a:pt x="340" y="344"/>
                  </a:lnTo>
                  <a:lnTo>
                    <a:pt x="287" y="325"/>
                  </a:lnTo>
                  <a:lnTo>
                    <a:pt x="233" y="307"/>
                  </a:lnTo>
                  <a:lnTo>
                    <a:pt x="181" y="290"/>
                  </a:lnTo>
                  <a:lnTo>
                    <a:pt x="132" y="273"/>
                  </a:lnTo>
                  <a:lnTo>
                    <a:pt x="89" y="258"/>
                  </a:lnTo>
                  <a:lnTo>
                    <a:pt x="53" y="246"/>
                  </a:lnTo>
                  <a:lnTo>
                    <a:pt x="24" y="237"/>
                  </a:lnTo>
                  <a:lnTo>
                    <a:pt x="7" y="231"/>
                  </a:lnTo>
                  <a:lnTo>
                    <a:pt x="0" y="229"/>
                  </a:lnTo>
                  <a:lnTo>
                    <a:pt x="0" y="202"/>
                  </a:lnTo>
                  <a:lnTo>
                    <a:pt x="569" y="402"/>
                  </a:lnTo>
                  <a:lnTo>
                    <a:pt x="812" y="321"/>
                  </a:lnTo>
                  <a:lnTo>
                    <a:pt x="807" y="306"/>
                  </a:lnTo>
                  <a:lnTo>
                    <a:pt x="805" y="288"/>
                  </a:lnTo>
                  <a:lnTo>
                    <a:pt x="799" y="275"/>
                  </a:lnTo>
                  <a:lnTo>
                    <a:pt x="787" y="271"/>
                  </a:lnTo>
                  <a:lnTo>
                    <a:pt x="582" y="340"/>
                  </a:lnTo>
                  <a:lnTo>
                    <a:pt x="572" y="341"/>
                  </a:lnTo>
                  <a:lnTo>
                    <a:pt x="552" y="337"/>
                  </a:lnTo>
                  <a:lnTo>
                    <a:pt x="523" y="330"/>
                  </a:lnTo>
                  <a:lnTo>
                    <a:pt x="485" y="321"/>
                  </a:lnTo>
                  <a:lnTo>
                    <a:pt x="441" y="308"/>
                  </a:lnTo>
                  <a:lnTo>
                    <a:pt x="393" y="294"/>
                  </a:lnTo>
                  <a:lnTo>
                    <a:pt x="342" y="278"/>
                  </a:lnTo>
                  <a:lnTo>
                    <a:pt x="289" y="262"/>
                  </a:lnTo>
                  <a:lnTo>
                    <a:pt x="237" y="246"/>
                  </a:lnTo>
                  <a:lnTo>
                    <a:pt x="187" y="230"/>
                  </a:lnTo>
                  <a:lnTo>
                    <a:pt x="139" y="214"/>
                  </a:lnTo>
                  <a:lnTo>
                    <a:pt x="97" y="201"/>
                  </a:lnTo>
                  <a:lnTo>
                    <a:pt x="61" y="189"/>
                  </a:lnTo>
                  <a:lnTo>
                    <a:pt x="35" y="180"/>
                  </a:lnTo>
                  <a:lnTo>
                    <a:pt x="16" y="174"/>
                  </a:lnTo>
                  <a:lnTo>
                    <a:pt x="10" y="172"/>
                  </a:lnTo>
                  <a:lnTo>
                    <a:pt x="7" y="172"/>
                  </a:lnTo>
                  <a:lnTo>
                    <a:pt x="5" y="165"/>
                  </a:lnTo>
                  <a:lnTo>
                    <a:pt x="5" y="158"/>
                  </a:lnTo>
                  <a:lnTo>
                    <a:pt x="5" y="151"/>
                  </a:lnTo>
                  <a:lnTo>
                    <a:pt x="5" y="143"/>
                  </a:lnTo>
                  <a:lnTo>
                    <a:pt x="569" y="315"/>
                  </a:lnTo>
                  <a:lnTo>
                    <a:pt x="785" y="243"/>
                  </a:lnTo>
                  <a:lnTo>
                    <a:pt x="794" y="237"/>
                  </a:lnTo>
                  <a:lnTo>
                    <a:pt x="805" y="229"/>
                  </a:lnTo>
                  <a:lnTo>
                    <a:pt x="819" y="220"/>
                  </a:lnTo>
                  <a:lnTo>
                    <a:pt x="834" y="212"/>
                  </a:lnTo>
                  <a:lnTo>
                    <a:pt x="849" y="204"/>
                  </a:lnTo>
                  <a:lnTo>
                    <a:pt x="864" y="196"/>
                  </a:lnTo>
                  <a:lnTo>
                    <a:pt x="876" y="190"/>
                  </a:lnTo>
                  <a:lnTo>
                    <a:pt x="888" y="186"/>
                  </a:lnTo>
                  <a:lnTo>
                    <a:pt x="891" y="193"/>
                  </a:lnTo>
                  <a:lnTo>
                    <a:pt x="890" y="200"/>
                  </a:lnTo>
                  <a:lnTo>
                    <a:pt x="886" y="205"/>
                  </a:lnTo>
                  <a:lnTo>
                    <a:pt x="880" y="212"/>
                  </a:lnTo>
                  <a:lnTo>
                    <a:pt x="874" y="218"/>
                  </a:lnTo>
                  <a:lnTo>
                    <a:pt x="867" y="224"/>
                  </a:lnTo>
                  <a:lnTo>
                    <a:pt x="861" y="230"/>
                  </a:lnTo>
                  <a:lnTo>
                    <a:pt x="858" y="237"/>
                  </a:lnTo>
                  <a:lnTo>
                    <a:pt x="848" y="254"/>
                  </a:lnTo>
                  <a:lnTo>
                    <a:pt x="842" y="269"/>
                  </a:lnTo>
                  <a:lnTo>
                    <a:pt x="842" y="284"/>
                  </a:lnTo>
                  <a:lnTo>
                    <a:pt x="845" y="300"/>
                  </a:lnTo>
                  <a:lnTo>
                    <a:pt x="852" y="316"/>
                  </a:lnTo>
                  <a:lnTo>
                    <a:pt x="861" y="333"/>
                  </a:lnTo>
                  <a:lnTo>
                    <a:pt x="873" y="354"/>
                  </a:lnTo>
                  <a:lnTo>
                    <a:pt x="886" y="377"/>
                  </a:lnTo>
                  <a:lnTo>
                    <a:pt x="901" y="401"/>
                  </a:lnTo>
                  <a:lnTo>
                    <a:pt x="916" y="424"/>
                  </a:lnTo>
                  <a:lnTo>
                    <a:pt x="932" y="447"/>
                  </a:lnTo>
                  <a:lnTo>
                    <a:pt x="949" y="469"/>
                  </a:lnTo>
                  <a:lnTo>
                    <a:pt x="966" y="491"/>
                  </a:lnTo>
                  <a:lnTo>
                    <a:pt x="985" y="513"/>
                  </a:lnTo>
                  <a:lnTo>
                    <a:pt x="1005" y="533"/>
                  </a:lnTo>
                  <a:lnTo>
                    <a:pt x="1026" y="552"/>
                  </a:lnTo>
                  <a:lnTo>
                    <a:pt x="1040" y="558"/>
                  </a:lnTo>
                  <a:lnTo>
                    <a:pt x="1055" y="564"/>
                  </a:lnTo>
                  <a:lnTo>
                    <a:pt x="1069" y="568"/>
                  </a:lnTo>
                  <a:lnTo>
                    <a:pt x="1084" y="573"/>
                  </a:lnTo>
                  <a:lnTo>
                    <a:pt x="1100" y="575"/>
                  </a:lnTo>
                  <a:lnTo>
                    <a:pt x="1115" y="576"/>
                  </a:lnTo>
                  <a:lnTo>
                    <a:pt x="1131" y="575"/>
                  </a:lnTo>
                  <a:lnTo>
                    <a:pt x="1147" y="573"/>
                  </a:lnTo>
                  <a:lnTo>
                    <a:pt x="1169" y="561"/>
                  </a:lnTo>
                  <a:lnTo>
                    <a:pt x="1190" y="548"/>
                  </a:lnTo>
                  <a:lnTo>
                    <a:pt x="1209" y="533"/>
                  </a:lnTo>
                  <a:lnTo>
                    <a:pt x="1229" y="514"/>
                  </a:lnTo>
                  <a:lnTo>
                    <a:pt x="1246" y="496"/>
                  </a:lnTo>
                  <a:lnTo>
                    <a:pt x="1262" y="476"/>
                  </a:lnTo>
                  <a:lnTo>
                    <a:pt x="1276" y="454"/>
                  </a:lnTo>
                  <a:lnTo>
                    <a:pt x="1288" y="432"/>
                  </a:lnTo>
                  <a:lnTo>
                    <a:pt x="1422" y="34"/>
                  </a:lnTo>
                  <a:lnTo>
                    <a:pt x="1429" y="27"/>
                  </a:lnTo>
                  <a:lnTo>
                    <a:pt x="1437" y="19"/>
                  </a:lnTo>
                  <a:lnTo>
                    <a:pt x="1445" y="12"/>
                  </a:lnTo>
                  <a:lnTo>
                    <a:pt x="1453" y="6"/>
                  </a:lnTo>
                  <a:lnTo>
                    <a:pt x="1463" y="2"/>
                  </a:lnTo>
                  <a:lnTo>
                    <a:pt x="1473" y="0"/>
                  </a:lnTo>
                  <a:lnTo>
                    <a:pt x="1483" y="2"/>
                  </a:lnTo>
                  <a:lnTo>
                    <a:pt x="1494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32" name="Freeform 105"/>
            <p:cNvSpPr>
              <a:spLocks/>
            </p:cNvSpPr>
            <p:nvPr/>
          </p:nvSpPr>
          <p:spPr bwMode="auto">
            <a:xfrm>
              <a:off x="3106" y="3227"/>
              <a:ext cx="361" cy="452"/>
            </a:xfrm>
            <a:custGeom>
              <a:avLst/>
              <a:gdLst>
                <a:gd name="T0" fmla="*/ 1 w 722"/>
                <a:gd name="T1" fmla="*/ 2 h 903"/>
                <a:gd name="T2" fmla="*/ 1 w 722"/>
                <a:gd name="T3" fmla="*/ 1 h 903"/>
                <a:gd name="T4" fmla="*/ 1 w 722"/>
                <a:gd name="T5" fmla="*/ 1 h 903"/>
                <a:gd name="T6" fmla="*/ 1 w 722"/>
                <a:gd name="T7" fmla="*/ 1 h 903"/>
                <a:gd name="T8" fmla="*/ 1 w 722"/>
                <a:gd name="T9" fmla="*/ 2 h 903"/>
                <a:gd name="T10" fmla="*/ 1 w 722"/>
                <a:gd name="T11" fmla="*/ 2 h 903"/>
                <a:gd name="T12" fmla="*/ 1 w 722"/>
                <a:gd name="T13" fmla="*/ 1 h 903"/>
                <a:gd name="T14" fmla="*/ 1 w 722"/>
                <a:gd name="T15" fmla="*/ 1 h 903"/>
                <a:gd name="T16" fmla="*/ 1 w 722"/>
                <a:gd name="T17" fmla="*/ 1 h 903"/>
                <a:gd name="T18" fmla="*/ 1 w 722"/>
                <a:gd name="T19" fmla="*/ 1 h 903"/>
                <a:gd name="T20" fmla="*/ 1 w 722"/>
                <a:gd name="T21" fmla="*/ 1 h 903"/>
                <a:gd name="T22" fmla="*/ 1 w 722"/>
                <a:gd name="T23" fmla="*/ 1 h 903"/>
                <a:gd name="T24" fmla="*/ 1 w 722"/>
                <a:gd name="T25" fmla="*/ 1 h 903"/>
                <a:gd name="T26" fmla="*/ 1 w 722"/>
                <a:gd name="T27" fmla="*/ 1 h 903"/>
                <a:gd name="T28" fmla="*/ 1 w 722"/>
                <a:gd name="T29" fmla="*/ 1 h 903"/>
                <a:gd name="T30" fmla="*/ 1 w 722"/>
                <a:gd name="T31" fmla="*/ 1 h 903"/>
                <a:gd name="T32" fmla="*/ 1 w 722"/>
                <a:gd name="T33" fmla="*/ 2 h 903"/>
                <a:gd name="T34" fmla="*/ 1 w 722"/>
                <a:gd name="T35" fmla="*/ 2 h 903"/>
                <a:gd name="T36" fmla="*/ 1 w 722"/>
                <a:gd name="T37" fmla="*/ 2 h 903"/>
                <a:gd name="T38" fmla="*/ 1 w 722"/>
                <a:gd name="T39" fmla="*/ 2 h 903"/>
                <a:gd name="T40" fmla="*/ 1 w 722"/>
                <a:gd name="T41" fmla="*/ 2 h 903"/>
                <a:gd name="T42" fmla="*/ 1 w 722"/>
                <a:gd name="T43" fmla="*/ 2 h 903"/>
                <a:gd name="T44" fmla="*/ 1 w 722"/>
                <a:gd name="T45" fmla="*/ 2 h 903"/>
                <a:gd name="T46" fmla="*/ 1 w 722"/>
                <a:gd name="T47" fmla="*/ 2 h 903"/>
                <a:gd name="T48" fmla="*/ 1 w 722"/>
                <a:gd name="T49" fmla="*/ 2 h 903"/>
                <a:gd name="T50" fmla="*/ 1 w 722"/>
                <a:gd name="T51" fmla="*/ 2 h 903"/>
                <a:gd name="T52" fmla="*/ 1 w 722"/>
                <a:gd name="T53" fmla="*/ 2 h 903"/>
                <a:gd name="T54" fmla="*/ 1 w 722"/>
                <a:gd name="T55" fmla="*/ 2 h 903"/>
                <a:gd name="T56" fmla="*/ 1 w 722"/>
                <a:gd name="T57" fmla="*/ 2 h 903"/>
                <a:gd name="T58" fmla="*/ 1 w 722"/>
                <a:gd name="T59" fmla="*/ 1 h 903"/>
                <a:gd name="T60" fmla="*/ 1 w 722"/>
                <a:gd name="T61" fmla="*/ 1 h 903"/>
                <a:gd name="T62" fmla="*/ 1 w 722"/>
                <a:gd name="T63" fmla="*/ 1 h 903"/>
                <a:gd name="T64" fmla="*/ 1 w 722"/>
                <a:gd name="T65" fmla="*/ 1 h 903"/>
                <a:gd name="T66" fmla="*/ 1 w 722"/>
                <a:gd name="T67" fmla="*/ 1 h 903"/>
                <a:gd name="T68" fmla="*/ 1 w 722"/>
                <a:gd name="T69" fmla="*/ 1 h 903"/>
                <a:gd name="T70" fmla="*/ 1 w 722"/>
                <a:gd name="T71" fmla="*/ 1 h 903"/>
                <a:gd name="T72" fmla="*/ 1 w 722"/>
                <a:gd name="T73" fmla="*/ 1 h 903"/>
                <a:gd name="T74" fmla="*/ 1 w 722"/>
                <a:gd name="T75" fmla="*/ 1 h 903"/>
                <a:gd name="T76" fmla="*/ 1 w 722"/>
                <a:gd name="T77" fmla="*/ 0 h 903"/>
                <a:gd name="T78" fmla="*/ 1 w 722"/>
                <a:gd name="T79" fmla="*/ 1 h 903"/>
                <a:gd name="T80" fmla="*/ 1 w 722"/>
                <a:gd name="T81" fmla="*/ 1 h 903"/>
                <a:gd name="T82" fmla="*/ 1 w 722"/>
                <a:gd name="T83" fmla="*/ 1 h 903"/>
                <a:gd name="T84" fmla="*/ 1 w 722"/>
                <a:gd name="T85" fmla="*/ 1 h 903"/>
                <a:gd name="T86" fmla="*/ 1 w 722"/>
                <a:gd name="T87" fmla="*/ 1 h 903"/>
                <a:gd name="T88" fmla="*/ 1 w 722"/>
                <a:gd name="T89" fmla="*/ 2 h 903"/>
                <a:gd name="T90" fmla="*/ 1 w 722"/>
                <a:gd name="T91" fmla="*/ 2 h 903"/>
                <a:gd name="T92" fmla="*/ 1 w 722"/>
                <a:gd name="T93" fmla="*/ 2 h 903"/>
                <a:gd name="T94" fmla="*/ 1 w 722"/>
                <a:gd name="T95" fmla="*/ 1 h 903"/>
                <a:gd name="T96" fmla="*/ 1 w 722"/>
                <a:gd name="T97" fmla="*/ 1 h 903"/>
                <a:gd name="T98" fmla="*/ 1 w 722"/>
                <a:gd name="T99" fmla="*/ 2 h 90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22"/>
                <a:gd name="T151" fmla="*/ 0 h 903"/>
                <a:gd name="T152" fmla="*/ 722 w 722"/>
                <a:gd name="T153" fmla="*/ 903 h 90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22" h="903">
                  <a:moveTo>
                    <a:pt x="356" y="903"/>
                  </a:moveTo>
                  <a:lnTo>
                    <a:pt x="328" y="903"/>
                  </a:lnTo>
                  <a:lnTo>
                    <a:pt x="332" y="878"/>
                  </a:lnTo>
                  <a:lnTo>
                    <a:pt x="341" y="809"/>
                  </a:lnTo>
                  <a:lnTo>
                    <a:pt x="354" y="710"/>
                  </a:lnTo>
                  <a:lnTo>
                    <a:pt x="371" y="593"/>
                  </a:lnTo>
                  <a:lnTo>
                    <a:pt x="389" y="474"/>
                  </a:lnTo>
                  <a:lnTo>
                    <a:pt x="409" y="362"/>
                  </a:lnTo>
                  <a:lnTo>
                    <a:pt x="428" y="272"/>
                  </a:lnTo>
                  <a:lnTo>
                    <a:pt x="446" y="215"/>
                  </a:lnTo>
                  <a:lnTo>
                    <a:pt x="464" y="207"/>
                  </a:lnTo>
                  <a:lnTo>
                    <a:pt x="485" y="199"/>
                  </a:lnTo>
                  <a:lnTo>
                    <a:pt x="507" y="194"/>
                  </a:lnTo>
                  <a:lnTo>
                    <a:pt x="529" y="189"/>
                  </a:lnTo>
                  <a:lnTo>
                    <a:pt x="551" y="188"/>
                  </a:lnTo>
                  <a:lnTo>
                    <a:pt x="574" y="189"/>
                  </a:lnTo>
                  <a:lnTo>
                    <a:pt x="594" y="194"/>
                  </a:lnTo>
                  <a:lnTo>
                    <a:pt x="615" y="203"/>
                  </a:lnTo>
                  <a:lnTo>
                    <a:pt x="559" y="561"/>
                  </a:lnTo>
                  <a:lnTo>
                    <a:pt x="575" y="555"/>
                  </a:lnTo>
                  <a:lnTo>
                    <a:pt x="592" y="547"/>
                  </a:lnTo>
                  <a:lnTo>
                    <a:pt x="609" y="538"/>
                  </a:lnTo>
                  <a:lnTo>
                    <a:pt x="628" y="527"/>
                  </a:lnTo>
                  <a:lnTo>
                    <a:pt x="644" y="513"/>
                  </a:lnTo>
                  <a:lnTo>
                    <a:pt x="658" y="499"/>
                  </a:lnTo>
                  <a:lnTo>
                    <a:pt x="669" y="483"/>
                  </a:lnTo>
                  <a:lnTo>
                    <a:pt x="676" y="467"/>
                  </a:lnTo>
                  <a:lnTo>
                    <a:pt x="679" y="431"/>
                  </a:lnTo>
                  <a:lnTo>
                    <a:pt x="688" y="348"/>
                  </a:lnTo>
                  <a:lnTo>
                    <a:pt x="696" y="258"/>
                  </a:lnTo>
                  <a:lnTo>
                    <a:pt x="699" y="197"/>
                  </a:lnTo>
                  <a:lnTo>
                    <a:pt x="698" y="180"/>
                  </a:lnTo>
                  <a:lnTo>
                    <a:pt x="696" y="160"/>
                  </a:lnTo>
                  <a:lnTo>
                    <a:pt x="691" y="139"/>
                  </a:lnTo>
                  <a:lnTo>
                    <a:pt x="685" y="119"/>
                  </a:lnTo>
                  <a:lnTo>
                    <a:pt x="677" y="98"/>
                  </a:lnTo>
                  <a:lnTo>
                    <a:pt x="667" y="77"/>
                  </a:lnTo>
                  <a:lnTo>
                    <a:pt x="653" y="60"/>
                  </a:lnTo>
                  <a:lnTo>
                    <a:pt x="637" y="44"/>
                  </a:lnTo>
                  <a:lnTo>
                    <a:pt x="609" y="38"/>
                  </a:lnTo>
                  <a:lnTo>
                    <a:pt x="580" y="33"/>
                  </a:lnTo>
                  <a:lnTo>
                    <a:pt x="553" y="31"/>
                  </a:lnTo>
                  <a:lnTo>
                    <a:pt x="525" y="30"/>
                  </a:lnTo>
                  <a:lnTo>
                    <a:pt x="498" y="30"/>
                  </a:lnTo>
                  <a:lnTo>
                    <a:pt x="470" y="31"/>
                  </a:lnTo>
                  <a:lnTo>
                    <a:pt x="441" y="35"/>
                  </a:lnTo>
                  <a:lnTo>
                    <a:pt x="415" y="38"/>
                  </a:lnTo>
                  <a:lnTo>
                    <a:pt x="387" y="44"/>
                  </a:lnTo>
                  <a:lnTo>
                    <a:pt x="360" y="50"/>
                  </a:lnTo>
                  <a:lnTo>
                    <a:pt x="333" y="58"/>
                  </a:lnTo>
                  <a:lnTo>
                    <a:pt x="307" y="66"/>
                  </a:lnTo>
                  <a:lnTo>
                    <a:pt x="281" y="75"/>
                  </a:lnTo>
                  <a:lnTo>
                    <a:pt x="256" y="84"/>
                  </a:lnTo>
                  <a:lnTo>
                    <a:pt x="230" y="94"/>
                  </a:lnTo>
                  <a:lnTo>
                    <a:pt x="206" y="106"/>
                  </a:lnTo>
                  <a:lnTo>
                    <a:pt x="170" y="126"/>
                  </a:lnTo>
                  <a:lnTo>
                    <a:pt x="143" y="146"/>
                  </a:lnTo>
                  <a:lnTo>
                    <a:pt x="123" y="167"/>
                  </a:lnTo>
                  <a:lnTo>
                    <a:pt x="109" y="189"/>
                  </a:lnTo>
                  <a:lnTo>
                    <a:pt x="99" y="211"/>
                  </a:lnTo>
                  <a:lnTo>
                    <a:pt x="91" y="235"/>
                  </a:lnTo>
                  <a:lnTo>
                    <a:pt x="83" y="259"/>
                  </a:lnTo>
                  <a:lnTo>
                    <a:pt x="73" y="285"/>
                  </a:lnTo>
                  <a:lnTo>
                    <a:pt x="45" y="465"/>
                  </a:lnTo>
                  <a:lnTo>
                    <a:pt x="46" y="491"/>
                  </a:lnTo>
                  <a:lnTo>
                    <a:pt x="48" y="516"/>
                  </a:lnTo>
                  <a:lnTo>
                    <a:pt x="52" y="541"/>
                  </a:lnTo>
                  <a:lnTo>
                    <a:pt x="56" y="566"/>
                  </a:lnTo>
                  <a:lnTo>
                    <a:pt x="64" y="588"/>
                  </a:lnTo>
                  <a:lnTo>
                    <a:pt x="76" y="608"/>
                  </a:lnTo>
                  <a:lnTo>
                    <a:pt x="91" y="627"/>
                  </a:lnTo>
                  <a:lnTo>
                    <a:pt x="111" y="641"/>
                  </a:lnTo>
                  <a:lnTo>
                    <a:pt x="128" y="647"/>
                  </a:lnTo>
                  <a:lnTo>
                    <a:pt x="144" y="653"/>
                  </a:lnTo>
                  <a:lnTo>
                    <a:pt x="160" y="658"/>
                  </a:lnTo>
                  <a:lnTo>
                    <a:pt x="174" y="661"/>
                  </a:lnTo>
                  <a:lnTo>
                    <a:pt x="188" y="665"/>
                  </a:lnTo>
                  <a:lnTo>
                    <a:pt x="202" y="667"/>
                  </a:lnTo>
                  <a:lnTo>
                    <a:pt x="214" y="668"/>
                  </a:lnTo>
                  <a:lnTo>
                    <a:pt x="227" y="668"/>
                  </a:lnTo>
                  <a:lnTo>
                    <a:pt x="238" y="668"/>
                  </a:lnTo>
                  <a:lnTo>
                    <a:pt x="251" y="668"/>
                  </a:lnTo>
                  <a:lnTo>
                    <a:pt x="263" y="667"/>
                  </a:lnTo>
                  <a:lnTo>
                    <a:pt x="275" y="665"/>
                  </a:lnTo>
                  <a:lnTo>
                    <a:pt x="288" y="662"/>
                  </a:lnTo>
                  <a:lnTo>
                    <a:pt x="301" y="659"/>
                  </a:lnTo>
                  <a:lnTo>
                    <a:pt x="314" y="656"/>
                  </a:lnTo>
                  <a:lnTo>
                    <a:pt x="329" y="652"/>
                  </a:lnTo>
                  <a:lnTo>
                    <a:pt x="333" y="657"/>
                  </a:lnTo>
                  <a:lnTo>
                    <a:pt x="333" y="664"/>
                  </a:lnTo>
                  <a:lnTo>
                    <a:pt x="331" y="672"/>
                  </a:lnTo>
                  <a:lnTo>
                    <a:pt x="329" y="677"/>
                  </a:lnTo>
                  <a:lnTo>
                    <a:pt x="316" y="682"/>
                  </a:lnTo>
                  <a:lnTo>
                    <a:pt x="302" y="686"/>
                  </a:lnTo>
                  <a:lnTo>
                    <a:pt x="289" y="690"/>
                  </a:lnTo>
                  <a:lnTo>
                    <a:pt x="276" y="692"/>
                  </a:lnTo>
                  <a:lnTo>
                    <a:pt x="264" y="695"/>
                  </a:lnTo>
                  <a:lnTo>
                    <a:pt x="251" y="697"/>
                  </a:lnTo>
                  <a:lnTo>
                    <a:pt x="238" y="699"/>
                  </a:lnTo>
                  <a:lnTo>
                    <a:pt x="226" y="699"/>
                  </a:lnTo>
                  <a:lnTo>
                    <a:pt x="213" y="700"/>
                  </a:lnTo>
                  <a:lnTo>
                    <a:pt x="202" y="700"/>
                  </a:lnTo>
                  <a:lnTo>
                    <a:pt x="189" y="699"/>
                  </a:lnTo>
                  <a:lnTo>
                    <a:pt x="176" y="698"/>
                  </a:lnTo>
                  <a:lnTo>
                    <a:pt x="164" y="696"/>
                  </a:lnTo>
                  <a:lnTo>
                    <a:pt x="150" y="694"/>
                  </a:lnTo>
                  <a:lnTo>
                    <a:pt x="137" y="690"/>
                  </a:lnTo>
                  <a:lnTo>
                    <a:pt x="123" y="687"/>
                  </a:lnTo>
                  <a:lnTo>
                    <a:pt x="106" y="680"/>
                  </a:lnTo>
                  <a:lnTo>
                    <a:pt x="88" y="672"/>
                  </a:lnTo>
                  <a:lnTo>
                    <a:pt x="71" y="661"/>
                  </a:lnTo>
                  <a:lnTo>
                    <a:pt x="55" y="650"/>
                  </a:lnTo>
                  <a:lnTo>
                    <a:pt x="40" y="636"/>
                  </a:lnTo>
                  <a:lnTo>
                    <a:pt x="28" y="621"/>
                  </a:lnTo>
                  <a:lnTo>
                    <a:pt x="18" y="605"/>
                  </a:lnTo>
                  <a:lnTo>
                    <a:pt x="10" y="586"/>
                  </a:lnTo>
                  <a:lnTo>
                    <a:pt x="2" y="531"/>
                  </a:lnTo>
                  <a:lnTo>
                    <a:pt x="0" y="476"/>
                  </a:lnTo>
                  <a:lnTo>
                    <a:pt x="1" y="421"/>
                  </a:lnTo>
                  <a:lnTo>
                    <a:pt x="7" y="365"/>
                  </a:lnTo>
                  <a:lnTo>
                    <a:pt x="16" y="311"/>
                  </a:lnTo>
                  <a:lnTo>
                    <a:pt x="29" y="258"/>
                  </a:lnTo>
                  <a:lnTo>
                    <a:pt x="44" y="206"/>
                  </a:lnTo>
                  <a:lnTo>
                    <a:pt x="62" y="157"/>
                  </a:lnTo>
                  <a:lnTo>
                    <a:pt x="71" y="142"/>
                  </a:lnTo>
                  <a:lnTo>
                    <a:pt x="81" y="129"/>
                  </a:lnTo>
                  <a:lnTo>
                    <a:pt x="90" y="118"/>
                  </a:lnTo>
                  <a:lnTo>
                    <a:pt x="99" y="107"/>
                  </a:lnTo>
                  <a:lnTo>
                    <a:pt x="109" y="99"/>
                  </a:lnTo>
                  <a:lnTo>
                    <a:pt x="120" y="91"/>
                  </a:lnTo>
                  <a:lnTo>
                    <a:pt x="131" y="84"/>
                  </a:lnTo>
                  <a:lnTo>
                    <a:pt x="143" y="78"/>
                  </a:lnTo>
                  <a:lnTo>
                    <a:pt x="155" y="73"/>
                  </a:lnTo>
                  <a:lnTo>
                    <a:pt x="169" y="68"/>
                  </a:lnTo>
                  <a:lnTo>
                    <a:pt x="183" y="63"/>
                  </a:lnTo>
                  <a:lnTo>
                    <a:pt x="199" y="59"/>
                  </a:lnTo>
                  <a:lnTo>
                    <a:pt x="215" y="54"/>
                  </a:lnTo>
                  <a:lnTo>
                    <a:pt x="233" y="50"/>
                  </a:lnTo>
                  <a:lnTo>
                    <a:pt x="252" y="45"/>
                  </a:lnTo>
                  <a:lnTo>
                    <a:pt x="273" y="39"/>
                  </a:lnTo>
                  <a:lnTo>
                    <a:pt x="275" y="39"/>
                  </a:lnTo>
                  <a:lnTo>
                    <a:pt x="281" y="38"/>
                  </a:lnTo>
                  <a:lnTo>
                    <a:pt x="290" y="36"/>
                  </a:lnTo>
                  <a:lnTo>
                    <a:pt x="303" y="33"/>
                  </a:lnTo>
                  <a:lnTo>
                    <a:pt x="319" y="30"/>
                  </a:lnTo>
                  <a:lnTo>
                    <a:pt x="336" y="26"/>
                  </a:lnTo>
                  <a:lnTo>
                    <a:pt x="355" y="23"/>
                  </a:lnTo>
                  <a:lnTo>
                    <a:pt x="375" y="20"/>
                  </a:lnTo>
                  <a:lnTo>
                    <a:pt x="397" y="16"/>
                  </a:lnTo>
                  <a:lnTo>
                    <a:pt x="418" y="13"/>
                  </a:lnTo>
                  <a:lnTo>
                    <a:pt x="440" y="9"/>
                  </a:lnTo>
                  <a:lnTo>
                    <a:pt x="461" y="6"/>
                  </a:lnTo>
                  <a:lnTo>
                    <a:pt x="481" y="3"/>
                  </a:lnTo>
                  <a:lnTo>
                    <a:pt x="500" y="1"/>
                  </a:lnTo>
                  <a:lnTo>
                    <a:pt x="516" y="0"/>
                  </a:lnTo>
                  <a:lnTo>
                    <a:pt x="531" y="0"/>
                  </a:lnTo>
                  <a:lnTo>
                    <a:pt x="556" y="0"/>
                  </a:lnTo>
                  <a:lnTo>
                    <a:pt x="582" y="2"/>
                  </a:lnTo>
                  <a:lnTo>
                    <a:pt x="606" y="7"/>
                  </a:lnTo>
                  <a:lnTo>
                    <a:pt x="629" y="13"/>
                  </a:lnTo>
                  <a:lnTo>
                    <a:pt x="650" y="22"/>
                  </a:lnTo>
                  <a:lnTo>
                    <a:pt x="668" y="33"/>
                  </a:lnTo>
                  <a:lnTo>
                    <a:pt x="685" y="50"/>
                  </a:lnTo>
                  <a:lnTo>
                    <a:pt x="699" y="69"/>
                  </a:lnTo>
                  <a:lnTo>
                    <a:pt x="711" y="98"/>
                  </a:lnTo>
                  <a:lnTo>
                    <a:pt x="718" y="131"/>
                  </a:lnTo>
                  <a:lnTo>
                    <a:pt x="721" y="169"/>
                  </a:lnTo>
                  <a:lnTo>
                    <a:pt x="722" y="209"/>
                  </a:lnTo>
                  <a:lnTo>
                    <a:pt x="722" y="249"/>
                  </a:lnTo>
                  <a:lnTo>
                    <a:pt x="720" y="289"/>
                  </a:lnTo>
                  <a:lnTo>
                    <a:pt x="719" y="327"/>
                  </a:lnTo>
                  <a:lnTo>
                    <a:pt x="719" y="362"/>
                  </a:lnTo>
                  <a:lnTo>
                    <a:pt x="716" y="391"/>
                  </a:lnTo>
                  <a:lnTo>
                    <a:pt x="715" y="417"/>
                  </a:lnTo>
                  <a:lnTo>
                    <a:pt x="713" y="445"/>
                  </a:lnTo>
                  <a:lnTo>
                    <a:pt x="708" y="470"/>
                  </a:lnTo>
                  <a:lnTo>
                    <a:pt x="700" y="494"/>
                  </a:lnTo>
                  <a:lnTo>
                    <a:pt x="689" y="516"/>
                  </a:lnTo>
                  <a:lnTo>
                    <a:pt x="673" y="537"/>
                  </a:lnTo>
                  <a:lnTo>
                    <a:pt x="650" y="555"/>
                  </a:lnTo>
                  <a:lnTo>
                    <a:pt x="638" y="562"/>
                  </a:lnTo>
                  <a:lnTo>
                    <a:pt x="625" y="570"/>
                  </a:lnTo>
                  <a:lnTo>
                    <a:pt x="614" y="577"/>
                  </a:lnTo>
                  <a:lnTo>
                    <a:pt x="602" y="584"/>
                  </a:lnTo>
                  <a:lnTo>
                    <a:pt x="590" y="592"/>
                  </a:lnTo>
                  <a:lnTo>
                    <a:pt x="578" y="598"/>
                  </a:lnTo>
                  <a:lnTo>
                    <a:pt x="565" y="604"/>
                  </a:lnTo>
                  <a:lnTo>
                    <a:pt x="553" y="609"/>
                  </a:lnTo>
                  <a:lnTo>
                    <a:pt x="503" y="903"/>
                  </a:lnTo>
                  <a:lnTo>
                    <a:pt x="478" y="903"/>
                  </a:lnTo>
                  <a:lnTo>
                    <a:pt x="589" y="215"/>
                  </a:lnTo>
                  <a:lnTo>
                    <a:pt x="577" y="213"/>
                  </a:lnTo>
                  <a:lnTo>
                    <a:pt x="561" y="213"/>
                  </a:lnTo>
                  <a:lnTo>
                    <a:pt x="542" y="215"/>
                  </a:lnTo>
                  <a:lnTo>
                    <a:pt x="522" y="219"/>
                  </a:lnTo>
                  <a:lnTo>
                    <a:pt x="500" y="225"/>
                  </a:lnTo>
                  <a:lnTo>
                    <a:pt x="481" y="230"/>
                  </a:lnTo>
                  <a:lnTo>
                    <a:pt x="465" y="235"/>
                  </a:lnTo>
                  <a:lnTo>
                    <a:pt x="454" y="241"/>
                  </a:lnTo>
                  <a:lnTo>
                    <a:pt x="356" y="9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33" name="Freeform 106"/>
            <p:cNvSpPr>
              <a:spLocks/>
            </p:cNvSpPr>
            <p:nvPr/>
          </p:nvSpPr>
          <p:spPr bwMode="auto">
            <a:xfrm>
              <a:off x="3162" y="3260"/>
              <a:ext cx="214" cy="263"/>
            </a:xfrm>
            <a:custGeom>
              <a:avLst/>
              <a:gdLst>
                <a:gd name="T0" fmla="*/ 1 w 428"/>
                <a:gd name="T1" fmla="*/ 1 h 526"/>
                <a:gd name="T2" fmla="*/ 1 w 428"/>
                <a:gd name="T3" fmla="*/ 1 h 526"/>
                <a:gd name="T4" fmla="*/ 1 w 428"/>
                <a:gd name="T5" fmla="*/ 1 h 526"/>
                <a:gd name="T6" fmla="*/ 1 w 428"/>
                <a:gd name="T7" fmla="*/ 1 h 526"/>
                <a:gd name="T8" fmla="*/ 1 w 428"/>
                <a:gd name="T9" fmla="*/ 1 h 526"/>
                <a:gd name="T10" fmla="*/ 1 w 428"/>
                <a:gd name="T11" fmla="*/ 1 h 526"/>
                <a:gd name="T12" fmla="*/ 1 w 428"/>
                <a:gd name="T13" fmla="*/ 1 h 526"/>
                <a:gd name="T14" fmla="*/ 1 w 428"/>
                <a:gd name="T15" fmla="*/ 1 h 526"/>
                <a:gd name="T16" fmla="*/ 1 w 428"/>
                <a:gd name="T17" fmla="*/ 1 h 526"/>
                <a:gd name="T18" fmla="*/ 1 w 428"/>
                <a:gd name="T19" fmla="*/ 1 h 526"/>
                <a:gd name="T20" fmla="*/ 1 w 428"/>
                <a:gd name="T21" fmla="*/ 1 h 526"/>
                <a:gd name="T22" fmla="*/ 1 w 428"/>
                <a:gd name="T23" fmla="*/ 1 h 526"/>
                <a:gd name="T24" fmla="*/ 1 w 428"/>
                <a:gd name="T25" fmla="*/ 1 h 526"/>
                <a:gd name="T26" fmla="*/ 1 w 428"/>
                <a:gd name="T27" fmla="*/ 1 h 526"/>
                <a:gd name="T28" fmla="*/ 1 w 428"/>
                <a:gd name="T29" fmla="*/ 1 h 526"/>
                <a:gd name="T30" fmla="*/ 1 w 428"/>
                <a:gd name="T31" fmla="*/ 1 h 526"/>
                <a:gd name="T32" fmla="*/ 1 w 428"/>
                <a:gd name="T33" fmla="*/ 1 h 526"/>
                <a:gd name="T34" fmla="*/ 0 w 428"/>
                <a:gd name="T35" fmla="*/ 1 h 526"/>
                <a:gd name="T36" fmla="*/ 1 w 428"/>
                <a:gd name="T37" fmla="*/ 1 h 526"/>
                <a:gd name="T38" fmla="*/ 1 w 428"/>
                <a:gd name="T39" fmla="*/ 1 h 526"/>
                <a:gd name="T40" fmla="*/ 1 w 428"/>
                <a:gd name="T41" fmla="*/ 1 h 526"/>
                <a:gd name="T42" fmla="*/ 1 w 428"/>
                <a:gd name="T43" fmla="*/ 1 h 526"/>
                <a:gd name="T44" fmla="*/ 1 w 428"/>
                <a:gd name="T45" fmla="*/ 1 h 526"/>
                <a:gd name="T46" fmla="*/ 1 w 428"/>
                <a:gd name="T47" fmla="*/ 1 h 526"/>
                <a:gd name="T48" fmla="*/ 1 w 428"/>
                <a:gd name="T49" fmla="*/ 1 h 526"/>
                <a:gd name="T50" fmla="*/ 1 w 428"/>
                <a:gd name="T51" fmla="*/ 1 h 526"/>
                <a:gd name="T52" fmla="*/ 1 w 428"/>
                <a:gd name="T53" fmla="*/ 1 h 526"/>
                <a:gd name="T54" fmla="*/ 1 w 428"/>
                <a:gd name="T55" fmla="*/ 1 h 526"/>
                <a:gd name="T56" fmla="*/ 1 w 428"/>
                <a:gd name="T57" fmla="*/ 1 h 526"/>
                <a:gd name="T58" fmla="*/ 1 w 428"/>
                <a:gd name="T59" fmla="*/ 1 h 526"/>
                <a:gd name="T60" fmla="*/ 1 w 428"/>
                <a:gd name="T61" fmla="*/ 1 h 526"/>
                <a:gd name="T62" fmla="*/ 1 w 428"/>
                <a:gd name="T63" fmla="*/ 1 h 526"/>
                <a:gd name="T64" fmla="*/ 1 w 428"/>
                <a:gd name="T65" fmla="*/ 0 h 52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8"/>
                <a:gd name="T100" fmla="*/ 0 h 526"/>
                <a:gd name="T101" fmla="*/ 428 w 428"/>
                <a:gd name="T102" fmla="*/ 526 h 52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8" h="526">
                  <a:moveTo>
                    <a:pt x="428" y="0"/>
                  </a:moveTo>
                  <a:lnTo>
                    <a:pt x="407" y="5"/>
                  </a:lnTo>
                  <a:lnTo>
                    <a:pt x="388" y="11"/>
                  </a:lnTo>
                  <a:lnTo>
                    <a:pt x="368" y="17"/>
                  </a:lnTo>
                  <a:lnTo>
                    <a:pt x="349" y="23"/>
                  </a:lnTo>
                  <a:lnTo>
                    <a:pt x="330" y="28"/>
                  </a:lnTo>
                  <a:lnTo>
                    <a:pt x="312" y="34"/>
                  </a:lnTo>
                  <a:lnTo>
                    <a:pt x="295" y="41"/>
                  </a:lnTo>
                  <a:lnTo>
                    <a:pt x="276" y="47"/>
                  </a:lnTo>
                  <a:lnTo>
                    <a:pt x="259" y="53"/>
                  </a:lnTo>
                  <a:lnTo>
                    <a:pt x="242" y="60"/>
                  </a:lnTo>
                  <a:lnTo>
                    <a:pt x="225" y="65"/>
                  </a:lnTo>
                  <a:lnTo>
                    <a:pt x="208" y="71"/>
                  </a:lnTo>
                  <a:lnTo>
                    <a:pt x="191" y="78"/>
                  </a:lnTo>
                  <a:lnTo>
                    <a:pt x="175" y="84"/>
                  </a:lnTo>
                  <a:lnTo>
                    <a:pt x="157" y="91"/>
                  </a:lnTo>
                  <a:lnTo>
                    <a:pt x="141" y="96"/>
                  </a:lnTo>
                  <a:lnTo>
                    <a:pt x="115" y="116"/>
                  </a:lnTo>
                  <a:lnTo>
                    <a:pt x="94" y="140"/>
                  </a:lnTo>
                  <a:lnTo>
                    <a:pt x="78" y="167"/>
                  </a:lnTo>
                  <a:lnTo>
                    <a:pt x="66" y="197"/>
                  </a:lnTo>
                  <a:lnTo>
                    <a:pt x="57" y="228"/>
                  </a:lnTo>
                  <a:lnTo>
                    <a:pt x="50" y="260"/>
                  </a:lnTo>
                  <a:lnTo>
                    <a:pt x="45" y="292"/>
                  </a:lnTo>
                  <a:lnTo>
                    <a:pt x="39" y="323"/>
                  </a:lnTo>
                  <a:lnTo>
                    <a:pt x="35" y="525"/>
                  </a:lnTo>
                  <a:lnTo>
                    <a:pt x="32" y="526"/>
                  </a:lnTo>
                  <a:lnTo>
                    <a:pt x="27" y="526"/>
                  </a:lnTo>
                  <a:lnTo>
                    <a:pt x="22" y="525"/>
                  </a:lnTo>
                  <a:lnTo>
                    <a:pt x="16" y="524"/>
                  </a:lnTo>
                  <a:lnTo>
                    <a:pt x="10" y="522"/>
                  </a:lnTo>
                  <a:lnTo>
                    <a:pt x="5" y="520"/>
                  </a:lnTo>
                  <a:lnTo>
                    <a:pt x="2" y="518"/>
                  </a:lnTo>
                  <a:lnTo>
                    <a:pt x="1" y="518"/>
                  </a:lnTo>
                  <a:lnTo>
                    <a:pt x="0" y="465"/>
                  </a:lnTo>
                  <a:lnTo>
                    <a:pt x="0" y="412"/>
                  </a:lnTo>
                  <a:lnTo>
                    <a:pt x="2" y="358"/>
                  </a:lnTo>
                  <a:lnTo>
                    <a:pt x="7" y="306"/>
                  </a:lnTo>
                  <a:lnTo>
                    <a:pt x="16" y="254"/>
                  </a:lnTo>
                  <a:lnTo>
                    <a:pt x="30" y="205"/>
                  </a:lnTo>
                  <a:lnTo>
                    <a:pt x="49" y="159"/>
                  </a:lnTo>
                  <a:lnTo>
                    <a:pt x="76" y="115"/>
                  </a:lnTo>
                  <a:lnTo>
                    <a:pt x="92" y="105"/>
                  </a:lnTo>
                  <a:lnTo>
                    <a:pt x="109" y="94"/>
                  </a:lnTo>
                  <a:lnTo>
                    <a:pt x="126" y="85"/>
                  </a:lnTo>
                  <a:lnTo>
                    <a:pt x="144" y="77"/>
                  </a:lnTo>
                  <a:lnTo>
                    <a:pt x="161" y="69"/>
                  </a:lnTo>
                  <a:lnTo>
                    <a:pt x="179" y="61"/>
                  </a:lnTo>
                  <a:lnTo>
                    <a:pt x="198" y="54"/>
                  </a:lnTo>
                  <a:lnTo>
                    <a:pt x="216" y="48"/>
                  </a:lnTo>
                  <a:lnTo>
                    <a:pt x="235" y="41"/>
                  </a:lnTo>
                  <a:lnTo>
                    <a:pt x="253" y="37"/>
                  </a:lnTo>
                  <a:lnTo>
                    <a:pt x="272" y="31"/>
                  </a:lnTo>
                  <a:lnTo>
                    <a:pt x="291" y="25"/>
                  </a:lnTo>
                  <a:lnTo>
                    <a:pt x="310" y="20"/>
                  </a:lnTo>
                  <a:lnTo>
                    <a:pt x="329" y="16"/>
                  </a:lnTo>
                  <a:lnTo>
                    <a:pt x="348" y="11"/>
                  </a:lnTo>
                  <a:lnTo>
                    <a:pt x="367" y="7"/>
                  </a:lnTo>
                  <a:lnTo>
                    <a:pt x="375" y="5"/>
                  </a:lnTo>
                  <a:lnTo>
                    <a:pt x="382" y="4"/>
                  </a:lnTo>
                  <a:lnTo>
                    <a:pt x="390" y="3"/>
                  </a:lnTo>
                  <a:lnTo>
                    <a:pt x="398" y="3"/>
                  </a:lnTo>
                  <a:lnTo>
                    <a:pt x="405" y="2"/>
                  </a:lnTo>
                  <a:lnTo>
                    <a:pt x="413" y="1"/>
                  </a:lnTo>
                  <a:lnTo>
                    <a:pt x="420" y="1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34" name="Freeform 107"/>
            <p:cNvSpPr>
              <a:spLocks/>
            </p:cNvSpPr>
            <p:nvPr/>
          </p:nvSpPr>
          <p:spPr bwMode="auto">
            <a:xfrm>
              <a:off x="3293" y="3347"/>
              <a:ext cx="64" cy="331"/>
            </a:xfrm>
            <a:custGeom>
              <a:avLst/>
              <a:gdLst>
                <a:gd name="T0" fmla="*/ 0 w 128"/>
                <a:gd name="T1" fmla="*/ 2 h 661"/>
                <a:gd name="T2" fmla="*/ 1 w 128"/>
                <a:gd name="T3" fmla="*/ 1 h 661"/>
                <a:gd name="T4" fmla="*/ 1 w 128"/>
                <a:gd name="T5" fmla="*/ 1 h 661"/>
                <a:gd name="T6" fmla="*/ 1 w 128"/>
                <a:gd name="T7" fmla="*/ 1 h 661"/>
                <a:gd name="T8" fmla="*/ 1 w 128"/>
                <a:gd name="T9" fmla="*/ 0 h 661"/>
                <a:gd name="T10" fmla="*/ 1 w 128"/>
                <a:gd name="T11" fmla="*/ 0 h 661"/>
                <a:gd name="T12" fmla="*/ 1 w 128"/>
                <a:gd name="T13" fmla="*/ 0 h 661"/>
                <a:gd name="T14" fmla="*/ 1 w 128"/>
                <a:gd name="T15" fmla="*/ 1 h 661"/>
                <a:gd name="T16" fmla="*/ 1 w 128"/>
                <a:gd name="T17" fmla="*/ 2 h 661"/>
                <a:gd name="T18" fmla="*/ 0 w 128"/>
                <a:gd name="T19" fmla="*/ 2 h 6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8"/>
                <a:gd name="T31" fmla="*/ 0 h 661"/>
                <a:gd name="T32" fmla="*/ 128 w 128"/>
                <a:gd name="T33" fmla="*/ 661 h 6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8" h="661">
                  <a:moveTo>
                    <a:pt x="0" y="661"/>
                  </a:moveTo>
                  <a:lnTo>
                    <a:pt x="74" y="215"/>
                  </a:lnTo>
                  <a:lnTo>
                    <a:pt x="113" y="6"/>
                  </a:lnTo>
                  <a:lnTo>
                    <a:pt x="114" y="1"/>
                  </a:lnTo>
                  <a:lnTo>
                    <a:pt x="118" y="0"/>
                  </a:lnTo>
                  <a:lnTo>
                    <a:pt x="124" y="0"/>
                  </a:lnTo>
                  <a:lnTo>
                    <a:pt x="128" y="0"/>
                  </a:lnTo>
                  <a:lnTo>
                    <a:pt x="92" y="222"/>
                  </a:lnTo>
                  <a:lnTo>
                    <a:pt x="20" y="661"/>
                  </a:lnTo>
                  <a:lnTo>
                    <a:pt x="0" y="66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35" name="Freeform 108"/>
            <p:cNvSpPr>
              <a:spLocks/>
            </p:cNvSpPr>
            <p:nvPr/>
          </p:nvSpPr>
          <p:spPr bwMode="auto">
            <a:xfrm>
              <a:off x="2649" y="2775"/>
              <a:ext cx="44" cy="198"/>
            </a:xfrm>
            <a:custGeom>
              <a:avLst/>
              <a:gdLst>
                <a:gd name="T0" fmla="*/ 1 w 88"/>
                <a:gd name="T1" fmla="*/ 1 h 395"/>
                <a:gd name="T2" fmla="*/ 1 w 88"/>
                <a:gd name="T3" fmla="*/ 0 h 395"/>
                <a:gd name="T4" fmla="*/ 0 w 88"/>
                <a:gd name="T5" fmla="*/ 1 h 395"/>
                <a:gd name="T6" fmla="*/ 1 w 88"/>
                <a:gd name="T7" fmla="*/ 1 h 395"/>
                <a:gd name="T8" fmla="*/ 1 w 88"/>
                <a:gd name="T9" fmla="*/ 1 h 3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395"/>
                <a:gd name="T17" fmla="*/ 88 w 88"/>
                <a:gd name="T18" fmla="*/ 395 h 3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395">
                  <a:moveTo>
                    <a:pt x="88" y="394"/>
                  </a:moveTo>
                  <a:lnTo>
                    <a:pt x="79" y="0"/>
                  </a:lnTo>
                  <a:lnTo>
                    <a:pt x="0" y="1"/>
                  </a:lnTo>
                  <a:lnTo>
                    <a:pt x="9" y="395"/>
                  </a:lnTo>
                  <a:lnTo>
                    <a:pt x="88" y="394"/>
                  </a:lnTo>
                  <a:close/>
                </a:path>
              </a:pathLst>
            </a:custGeom>
            <a:solidFill>
              <a:srgbClr val="9E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36" name="Freeform 109"/>
            <p:cNvSpPr>
              <a:spLocks/>
            </p:cNvSpPr>
            <p:nvPr/>
          </p:nvSpPr>
          <p:spPr bwMode="auto">
            <a:xfrm>
              <a:off x="2705" y="2698"/>
              <a:ext cx="45" cy="273"/>
            </a:xfrm>
            <a:custGeom>
              <a:avLst/>
              <a:gdLst>
                <a:gd name="T0" fmla="*/ 1 w 90"/>
                <a:gd name="T1" fmla="*/ 2 h 545"/>
                <a:gd name="T2" fmla="*/ 1 w 90"/>
                <a:gd name="T3" fmla="*/ 0 h 545"/>
                <a:gd name="T4" fmla="*/ 0 w 90"/>
                <a:gd name="T5" fmla="*/ 1 h 545"/>
                <a:gd name="T6" fmla="*/ 1 w 90"/>
                <a:gd name="T7" fmla="*/ 2 h 545"/>
                <a:gd name="T8" fmla="*/ 1 w 90"/>
                <a:gd name="T9" fmla="*/ 2 h 5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545"/>
                <a:gd name="T17" fmla="*/ 90 w 90"/>
                <a:gd name="T18" fmla="*/ 545 h 5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545">
                  <a:moveTo>
                    <a:pt x="90" y="543"/>
                  </a:moveTo>
                  <a:lnTo>
                    <a:pt x="80" y="0"/>
                  </a:lnTo>
                  <a:lnTo>
                    <a:pt x="0" y="2"/>
                  </a:lnTo>
                  <a:lnTo>
                    <a:pt x="9" y="545"/>
                  </a:lnTo>
                  <a:lnTo>
                    <a:pt x="90" y="543"/>
                  </a:lnTo>
                  <a:close/>
                </a:path>
              </a:pathLst>
            </a:custGeom>
            <a:solidFill>
              <a:srgbClr val="9E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  <p:sp>
          <p:nvSpPr>
            <p:cNvPr id="437" name="Freeform 110"/>
            <p:cNvSpPr>
              <a:spLocks/>
            </p:cNvSpPr>
            <p:nvPr/>
          </p:nvSpPr>
          <p:spPr bwMode="auto">
            <a:xfrm>
              <a:off x="2760" y="2743"/>
              <a:ext cx="45" cy="225"/>
            </a:xfrm>
            <a:custGeom>
              <a:avLst/>
              <a:gdLst>
                <a:gd name="T0" fmla="*/ 1 w 90"/>
                <a:gd name="T1" fmla="*/ 1 h 450"/>
                <a:gd name="T2" fmla="*/ 1 w 90"/>
                <a:gd name="T3" fmla="*/ 0 h 450"/>
                <a:gd name="T4" fmla="*/ 0 w 90"/>
                <a:gd name="T5" fmla="*/ 1 h 450"/>
                <a:gd name="T6" fmla="*/ 1 w 90"/>
                <a:gd name="T7" fmla="*/ 1 h 450"/>
                <a:gd name="T8" fmla="*/ 1 w 90"/>
                <a:gd name="T9" fmla="*/ 1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450"/>
                <a:gd name="T17" fmla="*/ 90 w 90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450">
                  <a:moveTo>
                    <a:pt x="90" y="448"/>
                  </a:moveTo>
                  <a:lnTo>
                    <a:pt x="79" y="0"/>
                  </a:lnTo>
                  <a:lnTo>
                    <a:pt x="0" y="3"/>
                  </a:lnTo>
                  <a:lnTo>
                    <a:pt x="9" y="450"/>
                  </a:lnTo>
                  <a:lnTo>
                    <a:pt x="90" y="448"/>
                  </a:lnTo>
                  <a:close/>
                </a:path>
              </a:pathLst>
            </a:custGeom>
            <a:solidFill>
              <a:srgbClr val="9EE8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ru-RU" b="1"/>
            </a:p>
          </p:txBody>
        </p:sp>
      </p:grpSp>
      <p:sp>
        <p:nvSpPr>
          <p:cNvPr id="448" name="Rectangle 166"/>
          <p:cNvSpPr>
            <a:spLocks noChangeArrowheads="1"/>
          </p:cNvSpPr>
          <p:nvPr/>
        </p:nvSpPr>
        <p:spPr bwMode="auto">
          <a:xfrm>
            <a:off x="2455869" y="2155825"/>
            <a:ext cx="10334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solidFill>
                  <a:schemeClr val="accent2"/>
                </a:solidFill>
              </a:rPr>
              <a:t>запрос </a:t>
            </a:r>
            <a:endParaRPr lang="en-US" b="1">
              <a:solidFill>
                <a:schemeClr val="accent2"/>
              </a:solidFill>
            </a:endParaRPr>
          </a:p>
          <a:p>
            <a:r>
              <a:rPr lang="ru-RU" b="1">
                <a:solidFill>
                  <a:schemeClr val="accent2"/>
                </a:solidFill>
              </a:rPr>
              <a:t>на </a:t>
            </a:r>
            <a:r>
              <a:rPr lang="en-US" b="1">
                <a:solidFill>
                  <a:schemeClr val="accent2"/>
                </a:solidFill>
              </a:rPr>
              <a:t>SQL</a:t>
            </a:r>
            <a:endParaRPr lang="ru-RU" b="1">
              <a:solidFill>
                <a:schemeClr val="accent2"/>
              </a:solidFill>
            </a:endParaRPr>
          </a:p>
        </p:txBody>
      </p:sp>
      <p:sp>
        <p:nvSpPr>
          <p:cNvPr id="449" name="Rectangle 167"/>
          <p:cNvSpPr>
            <a:spLocks noChangeArrowheads="1"/>
          </p:cNvSpPr>
          <p:nvPr/>
        </p:nvSpPr>
        <p:spPr bwMode="auto">
          <a:xfrm>
            <a:off x="3530607" y="2568575"/>
            <a:ext cx="817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>
                <a:solidFill>
                  <a:srgbClr val="FF0000"/>
                </a:solidFill>
              </a:rPr>
              <a:t>ответ</a:t>
            </a:r>
          </a:p>
        </p:txBody>
      </p:sp>
      <p:sp>
        <p:nvSpPr>
          <p:cNvPr id="450" name="Freeform 168"/>
          <p:cNvSpPr>
            <a:spLocks/>
          </p:cNvSpPr>
          <p:nvPr/>
        </p:nvSpPr>
        <p:spPr bwMode="auto">
          <a:xfrm rot="21358304">
            <a:off x="3390907" y="2346325"/>
            <a:ext cx="565150" cy="225425"/>
          </a:xfrm>
          <a:custGeom>
            <a:avLst/>
            <a:gdLst>
              <a:gd name="T0" fmla="*/ 0 w 356"/>
              <a:gd name="T1" fmla="*/ 2147483647 h 142"/>
              <a:gd name="T2" fmla="*/ 2147483647 w 356"/>
              <a:gd name="T3" fmla="*/ 2147483647 h 142"/>
              <a:gd name="T4" fmla="*/ 2147483647 w 356"/>
              <a:gd name="T5" fmla="*/ 2147483647 h 142"/>
              <a:gd name="T6" fmla="*/ 2147483647 w 356"/>
              <a:gd name="T7" fmla="*/ 0 h 142"/>
              <a:gd name="T8" fmla="*/ 0 60000 65536"/>
              <a:gd name="T9" fmla="*/ 0 60000 65536"/>
              <a:gd name="T10" fmla="*/ 0 60000 65536"/>
              <a:gd name="T11" fmla="*/ 0 60000 65536"/>
              <a:gd name="T12" fmla="*/ 0 w 356"/>
              <a:gd name="T13" fmla="*/ 0 h 142"/>
              <a:gd name="T14" fmla="*/ 356 w 356"/>
              <a:gd name="T15" fmla="*/ 142 h 1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6" h="142">
                <a:moveTo>
                  <a:pt x="0" y="142"/>
                </a:moveTo>
                <a:cubicBezTo>
                  <a:pt x="28" y="108"/>
                  <a:pt x="56" y="75"/>
                  <a:pt x="95" y="53"/>
                </a:cubicBezTo>
                <a:cubicBezTo>
                  <a:pt x="134" y="31"/>
                  <a:pt x="194" y="21"/>
                  <a:pt x="237" y="12"/>
                </a:cubicBezTo>
                <a:cubicBezTo>
                  <a:pt x="280" y="3"/>
                  <a:pt x="318" y="1"/>
                  <a:pt x="356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 b="1"/>
          </a:p>
        </p:txBody>
      </p:sp>
      <p:sp>
        <p:nvSpPr>
          <p:cNvPr id="451" name="Freeform 169"/>
          <p:cNvSpPr>
            <a:spLocks/>
          </p:cNvSpPr>
          <p:nvPr/>
        </p:nvSpPr>
        <p:spPr bwMode="auto">
          <a:xfrm rot="21358304">
            <a:off x="3494094" y="2506662"/>
            <a:ext cx="565150" cy="225425"/>
          </a:xfrm>
          <a:custGeom>
            <a:avLst/>
            <a:gdLst>
              <a:gd name="T0" fmla="*/ 0 w 356"/>
              <a:gd name="T1" fmla="*/ 2147483647 h 142"/>
              <a:gd name="T2" fmla="*/ 2147483647 w 356"/>
              <a:gd name="T3" fmla="*/ 2147483647 h 142"/>
              <a:gd name="T4" fmla="*/ 2147483647 w 356"/>
              <a:gd name="T5" fmla="*/ 2147483647 h 142"/>
              <a:gd name="T6" fmla="*/ 2147483647 w 356"/>
              <a:gd name="T7" fmla="*/ 0 h 142"/>
              <a:gd name="T8" fmla="*/ 0 60000 65536"/>
              <a:gd name="T9" fmla="*/ 0 60000 65536"/>
              <a:gd name="T10" fmla="*/ 0 60000 65536"/>
              <a:gd name="T11" fmla="*/ 0 60000 65536"/>
              <a:gd name="T12" fmla="*/ 0 w 356"/>
              <a:gd name="T13" fmla="*/ 0 h 142"/>
              <a:gd name="T14" fmla="*/ 356 w 356"/>
              <a:gd name="T15" fmla="*/ 142 h 1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6" h="142">
                <a:moveTo>
                  <a:pt x="0" y="142"/>
                </a:moveTo>
                <a:cubicBezTo>
                  <a:pt x="28" y="108"/>
                  <a:pt x="56" y="75"/>
                  <a:pt x="95" y="53"/>
                </a:cubicBezTo>
                <a:cubicBezTo>
                  <a:pt x="134" y="31"/>
                  <a:pt x="194" y="21"/>
                  <a:pt x="237" y="12"/>
                </a:cubicBezTo>
                <a:cubicBezTo>
                  <a:pt x="280" y="3"/>
                  <a:pt x="318" y="1"/>
                  <a:pt x="356" y="0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ru-RU" b="1"/>
          </a:p>
        </p:txBody>
      </p:sp>
      <p:sp>
        <p:nvSpPr>
          <p:cNvPr id="452" name="Rectangle 172"/>
          <p:cNvSpPr>
            <a:spLocks noChangeArrowheads="1"/>
          </p:cNvSpPr>
          <p:nvPr/>
        </p:nvSpPr>
        <p:spPr bwMode="auto">
          <a:xfrm>
            <a:off x="5929320" y="1166800"/>
            <a:ext cx="2943216" cy="995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just"/>
            <a:r>
              <a:rPr lang="en-US" sz="1600" b="1" dirty="0">
                <a:solidFill>
                  <a:srgbClr val="C00000"/>
                </a:solidFill>
              </a:rPr>
              <a:t>SQL (</a:t>
            </a:r>
            <a:r>
              <a:rPr lang="en-US" sz="1600" b="1" i="1" dirty="0">
                <a:solidFill>
                  <a:srgbClr val="C00000"/>
                </a:solidFill>
              </a:rPr>
              <a:t>Structured Query Language</a:t>
            </a:r>
            <a:r>
              <a:rPr lang="en-US" sz="1600" b="1" u="sng" dirty="0" smtClean="0">
                <a:solidFill>
                  <a:srgbClr val="C00000"/>
                </a:solidFill>
              </a:rPr>
              <a:t>)</a:t>
            </a:r>
            <a:endParaRPr lang="ru-RU" sz="1600" b="1" u="sng" dirty="0" smtClean="0">
              <a:solidFill>
                <a:srgbClr val="C00000"/>
              </a:solidFill>
            </a:endParaRPr>
          </a:p>
          <a:p>
            <a:pPr marL="342900" indent="-342900" algn="just"/>
            <a:r>
              <a:rPr lang="en-US" sz="1600" b="1" i="1" dirty="0" smtClean="0">
                <a:solidFill>
                  <a:srgbClr val="C00000"/>
                </a:solidFill>
              </a:rPr>
              <a:t> </a:t>
            </a:r>
            <a:r>
              <a:rPr lang="en-US" sz="1600" i="1" dirty="0"/>
              <a:t>– </a:t>
            </a:r>
            <a:r>
              <a:rPr lang="ru-RU" sz="1600" b="1" dirty="0"/>
              <a:t>язык структурных запросов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19064" y="3790952"/>
            <a:ext cx="850587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/>
              <a:t>Преимущества:</a:t>
            </a:r>
          </a:p>
          <a:p>
            <a:pPr marL="342900" indent="-342900">
              <a:buClr>
                <a:srgbClr val="00B050"/>
              </a:buClr>
              <a:buFont typeface="Wingdings" pitchFamily="2" charset="2"/>
              <a:buChar char="§"/>
            </a:pPr>
            <a:r>
              <a:rPr lang="ru-RU" sz="1600" b="1" dirty="0" smtClean="0"/>
              <a:t>основную работу выполняет сервер</a:t>
            </a:r>
          </a:p>
          <a:p>
            <a:pPr marL="342900" indent="-342900">
              <a:buClr>
                <a:srgbClr val="00B050"/>
              </a:buClr>
              <a:buFont typeface="Wingdings" pitchFamily="2" charset="2"/>
              <a:buChar char="§"/>
            </a:pPr>
            <a:r>
              <a:rPr lang="ru-RU" sz="1600" b="1" dirty="0" smtClean="0"/>
              <a:t>проще модернизация (только сервер)</a:t>
            </a:r>
          </a:p>
          <a:p>
            <a:pPr marL="342900" indent="-342900">
              <a:buClr>
                <a:srgbClr val="00B050"/>
              </a:buClr>
              <a:buFont typeface="Wingdings" pitchFamily="2" charset="2"/>
              <a:buChar char="§"/>
            </a:pPr>
            <a:r>
              <a:rPr lang="ru-RU" sz="1600" b="1" dirty="0" smtClean="0"/>
              <a:t>по сети идут только нужные данные</a:t>
            </a:r>
          </a:p>
          <a:p>
            <a:pPr marL="342900" indent="-342900">
              <a:buClr>
                <a:srgbClr val="00B050"/>
              </a:buClr>
              <a:buFont typeface="Wingdings" pitchFamily="2" charset="2"/>
              <a:buChar char="§"/>
            </a:pPr>
            <a:r>
              <a:rPr lang="ru-RU" sz="1600" b="1" dirty="0" smtClean="0"/>
              <a:t>защита на сервере (сложнее взломать)</a:t>
            </a:r>
          </a:p>
          <a:p>
            <a:pPr marL="342900" indent="-342900">
              <a:buClr>
                <a:srgbClr val="00B050"/>
              </a:buClr>
              <a:buFont typeface="Wingdings" pitchFamily="2" charset="2"/>
              <a:buChar char="§"/>
            </a:pPr>
            <a:r>
              <a:rPr lang="ru-RU" sz="1600" b="1" dirty="0" smtClean="0"/>
              <a:t>разделение доступа (очередь заданий)</a:t>
            </a:r>
          </a:p>
          <a:p>
            <a:pPr marL="342900" indent="-342900" algn="just"/>
            <a:endParaRPr lang="ru-RU" sz="1600" b="1" dirty="0" smtClean="0"/>
          </a:p>
          <a:p>
            <a:pPr marL="342900" indent="-342900" algn="just"/>
            <a:r>
              <a:rPr lang="ru-RU" sz="1600" b="1" dirty="0" smtClean="0"/>
              <a:t>Недостатки: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ru-RU" sz="1600" b="1" dirty="0" smtClean="0"/>
              <a:t>сложность настройки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ru-RU" sz="1600" b="1" dirty="0" smtClean="0"/>
              <a:t>высокая стоимость ПО (тысячи </a:t>
            </a:r>
            <a:r>
              <a:rPr lang="en-US" sz="1600" b="1" dirty="0" smtClean="0"/>
              <a:t>$</a:t>
            </a:r>
            <a:r>
              <a:rPr lang="ru-RU" sz="1600" b="1" dirty="0" smtClean="0"/>
              <a:t>)</a:t>
            </a: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Классификация СУБД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200" b="1" dirty="0" smtClean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Распределенные БД </a:t>
            </a:r>
            <a:r>
              <a:rPr lang="ru-RU" sz="1600" b="1" dirty="0" smtClean="0"/>
              <a:t>– это набор БД, связанных между собой логически, но физически расположенных на нескольких машинах, входящих в одну компьютерную сеть. Важнейшими характеристиками распределенной БД являются: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прозрачность расположения;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автономность узлов распределенной БД;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обработка распределенных запросов;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выполнение распределенных транзакций.</a:t>
            </a:r>
          </a:p>
          <a:p>
            <a:pPr algn="just">
              <a:buFontTx/>
              <a:buChar char="-"/>
            </a:pPr>
            <a:endParaRPr lang="ru-RU" sz="1600" b="1" dirty="0" smtClean="0">
              <a:solidFill>
                <a:srgbClr val="C00000"/>
              </a:solidFill>
            </a:endParaRPr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Прозрачность расположения </a:t>
            </a:r>
            <a:r>
              <a:rPr lang="ru-RU" sz="1600" b="1" dirty="0" smtClean="0"/>
              <a:t>– позволяет пользователям работать с базами данных, не зная ничего об их расположении.</a:t>
            </a:r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Автономность узлов распределенной БД </a:t>
            </a:r>
            <a:r>
              <a:rPr lang="ru-RU" sz="1600" b="1" dirty="0" smtClean="0"/>
              <a:t>– означает, что ведение каждой базы может происходить независимо от других.</a:t>
            </a:r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Распределенный запрос </a:t>
            </a:r>
            <a:r>
              <a:rPr lang="ru-RU" sz="1600" b="1" dirty="0" smtClean="0"/>
              <a:t>– это запрос,  в ходе которого происходит доступ к объектам (таблицам или представлениям) разных баз данных.</a:t>
            </a:r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Согласованное управление </a:t>
            </a:r>
            <a:r>
              <a:rPr lang="ru-RU" sz="1600" b="1" dirty="0" smtClean="0"/>
              <a:t>– выполнение распределенных транзакций (запросов) ко всем вовлеченным БД.</a:t>
            </a:r>
          </a:p>
          <a:p>
            <a:pPr algn="just">
              <a:buFontTx/>
              <a:buChar char="-"/>
            </a:pPr>
            <a:endParaRPr lang="ru-RU" sz="1600" b="1" dirty="0" smtClean="0"/>
          </a:p>
          <a:p>
            <a:pPr algn="just"/>
            <a:r>
              <a:rPr lang="ru-RU" sz="1600" b="1" dirty="0" smtClean="0"/>
              <a:t>Технология клиент-сервер является реализацией распределенной обработки данных.</a:t>
            </a:r>
          </a:p>
          <a:p>
            <a:pPr algn="just">
              <a:buFontTx/>
              <a:buChar char="-"/>
            </a:pPr>
            <a:endParaRPr lang="ru-RU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Основные определения баз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База данных (БД, </a:t>
            </a:r>
            <a:r>
              <a:rPr lang="en-US" sz="1600" b="1" dirty="0" smtClean="0">
                <a:solidFill>
                  <a:srgbClr val="C00000"/>
                </a:solidFill>
              </a:rPr>
              <a:t>database</a:t>
            </a:r>
            <a:r>
              <a:rPr lang="ru-RU" sz="1600" b="1" dirty="0" smtClean="0">
                <a:solidFill>
                  <a:srgbClr val="C00000"/>
                </a:solidFill>
              </a:rPr>
              <a:t>)</a:t>
            </a:r>
            <a:r>
              <a:rPr lang="en-US" sz="1600" b="1" dirty="0" smtClean="0">
                <a:solidFill>
                  <a:srgbClr val="C00000"/>
                </a:solidFill>
              </a:rPr>
              <a:t> </a:t>
            </a:r>
            <a:r>
              <a:rPr lang="ru-RU" sz="1600" b="1" dirty="0" smtClean="0"/>
              <a:t>– это взаимосвязанная информация (данные) об объектах, которая организована специальным образом и хранится на каком-либо носителе.</a:t>
            </a:r>
          </a:p>
          <a:p>
            <a:pPr algn="just">
              <a:buFontTx/>
              <a:buChar char="-"/>
            </a:pPr>
            <a:endParaRPr lang="ru-RU" sz="800" b="1" dirty="0" smtClean="0"/>
          </a:p>
          <a:p>
            <a:pPr algn="just"/>
            <a:r>
              <a:rPr lang="ru-RU" sz="1600" b="1" dirty="0" smtClean="0"/>
              <a:t>- </a:t>
            </a:r>
            <a:r>
              <a:rPr lang="ru-RU" sz="1600" b="1" dirty="0"/>
              <a:t>и</a:t>
            </a:r>
            <a:r>
              <a:rPr lang="ru-RU" sz="1600" b="1" dirty="0" smtClean="0"/>
              <a:t>спользуются данные о некоторой области (не обо всем)</a:t>
            </a:r>
          </a:p>
          <a:p>
            <a:pPr algn="just">
              <a:buFontTx/>
              <a:buChar char="-"/>
            </a:pPr>
            <a:r>
              <a:rPr lang="ru-RU" sz="1600" b="1" dirty="0" smtClean="0"/>
              <a:t> данные упорядоченные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7" y="2710321"/>
            <a:ext cx="4127500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639" y="2696116"/>
            <a:ext cx="4127500" cy="307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14</a:t>
            </a:r>
            <a:endParaRPr lang="mk-MK" sz="16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1436" y="2888928"/>
            <a:ext cx="8505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ИЕРАРХИЧЕСКИЕ БД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30684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Иерархические БД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</a:t>
            </a:r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5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19064" y="1347776"/>
            <a:ext cx="8145484" cy="4905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/>
          <a:lstStyle/>
          <a:p>
            <a:pPr marL="358775" indent="-358775">
              <a:spcBef>
                <a:spcPct val="5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Иерархическая БД </a:t>
            </a:r>
            <a:r>
              <a:rPr lang="ru-RU" sz="1600" b="1" dirty="0"/>
              <a:t>– это набор данных в виде многоуровневой структуры (дерева).</a:t>
            </a:r>
          </a:p>
        </p:txBody>
      </p:sp>
      <p:grpSp>
        <p:nvGrpSpPr>
          <p:cNvPr id="70" name="Group 19"/>
          <p:cNvGrpSpPr>
            <a:grpSpLocks/>
          </p:cNvGrpSpPr>
          <p:nvPr/>
        </p:nvGrpSpPr>
        <p:grpSpPr bwMode="auto">
          <a:xfrm>
            <a:off x="596925" y="3263891"/>
            <a:ext cx="1931987" cy="641350"/>
            <a:chOff x="435" y="1366"/>
            <a:chExt cx="1217" cy="404"/>
          </a:xfrm>
        </p:grpSpPr>
        <p:pic>
          <p:nvPicPr>
            <p:cNvPr id="71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35" y="1397"/>
              <a:ext cx="270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Rectangle 9"/>
            <p:cNvSpPr>
              <a:spLocks noChangeArrowheads="1"/>
            </p:cNvSpPr>
            <p:nvPr/>
          </p:nvSpPr>
          <p:spPr bwMode="auto">
            <a:xfrm>
              <a:off x="725" y="1366"/>
              <a:ext cx="927" cy="404"/>
            </a:xfrm>
            <a:prstGeom prst="rec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ru-RU" dirty="0">
                  <a:latin typeface="Arial" charset="0"/>
                </a:rPr>
                <a:t>Мои </a:t>
              </a:r>
              <a:br>
                <a:rPr lang="ru-RU" dirty="0">
                  <a:latin typeface="Arial" charset="0"/>
                </a:rPr>
              </a:br>
              <a:r>
                <a:rPr lang="ru-RU" dirty="0">
                  <a:latin typeface="Arial" charset="0"/>
                </a:rPr>
                <a:t>документы</a:t>
              </a:r>
            </a:p>
          </p:txBody>
        </p:sp>
      </p:grpSp>
      <p:grpSp>
        <p:nvGrpSpPr>
          <p:cNvPr id="73" name="Group 55"/>
          <p:cNvGrpSpPr>
            <a:grpSpLocks/>
          </p:cNvGrpSpPr>
          <p:nvPr/>
        </p:nvGrpSpPr>
        <p:grpSpPr bwMode="auto">
          <a:xfrm>
            <a:off x="3343300" y="3263891"/>
            <a:ext cx="2154237" cy="641350"/>
            <a:chOff x="1625" y="1349"/>
            <a:chExt cx="1357" cy="404"/>
          </a:xfrm>
        </p:grpSpPr>
        <p:pic>
          <p:nvPicPr>
            <p:cNvPr id="74" name="Picture 6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625" y="1365"/>
              <a:ext cx="330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Rectangle 11"/>
            <p:cNvSpPr>
              <a:spLocks noChangeArrowheads="1"/>
            </p:cNvSpPr>
            <p:nvPr/>
          </p:nvSpPr>
          <p:spPr bwMode="auto">
            <a:xfrm>
              <a:off x="1975" y="1349"/>
              <a:ext cx="1007" cy="404"/>
            </a:xfrm>
            <a:prstGeom prst="rec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ru-RU" dirty="0">
                  <a:latin typeface="Arial" charset="0"/>
                </a:rPr>
                <a:t>Мой </a:t>
              </a:r>
              <a:br>
                <a:rPr lang="ru-RU" dirty="0">
                  <a:latin typeface="Arial" charset="0"/>
                </a:rPr>
              </a:br>
              <a:r>
                <a:rPr lang="ru-RU" dirty="0">
                  <a:latin typeface="Arial" charset="0"/>
                </a:rPr>
                <a:t>компьютер</a:t>
              </a:r>
            </a:p>
          </p:txBody>
        </p:sp>
      </p:grpSp>
      <p:grpSp>
        <p:nvGrpSpPr>
          <p:cNvPr id="76" name="Group 18"/>
          <p:cNvGrpSpPr>
            <a:grpSpLocks/>
          </p:cNvGrpSpPr>
          <p:nvPr/>
        </p:nvGrpSpPr>
        <p:grpSpPr bwMode="auto">
          <a:xfrm>
            <a:off x="6145237" y="3240078"/>
            <a:ext cx="1971675" cy="665163"/>
            <a:chOff x="842" y="2668"/>
            <a:chExt cx="1242" cy="419"/>
          </a:xfrm>
        </p:grpSpPr>
        <p:pic>
          <p:nvPicPr>
            <p:cNvPr id="77" name="Picture 8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842" y="2668"/>
              <a:ext cx="31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Rectangle 13"/>
            <p:cNvSpPr>
              <a:spLocks noChangeArrowheads="1"/>
            </p:cNvSpPr>
            <p:nvPr/>
          </p:nvSpPr>
          <p:spPr bwMode="auto">
            <a:xfrm>
              <a:off x="1171" y="2683"/>
              <a:ext cx="913" cy="404"/>
            </a:xfrm>
            <a:prstGeom prst="rec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ru-RU" dirty="0">
                  <a:latin typeface="Arial" charset="0"/>
                </a:rPr>
                <a:t>Сетевое </a:t>
              </a:r>
              <a:br>
                <a:rPr lang="ru-RU" dirty="0">
                  <a:latin typeface="Arial" charset="0"/>
                </a:rPr>
              </a:br>
              <a:r>
                <a:rPr lang="ru-RU" dirty="0">
                  <a:latin typeface="Arial" charset="0"/>
                </a:rPr>
                <a:t>окружение</a:t>
              </a:r>
            </a:p>
          </p:txBody>
        </p:sp>
      </p:grpSp>
      <p:grpSp>
        <p:nvGrpSpPr>
          <p:cNvPr id="79" name="Group 40"/>
          <p:cNvGrpSpPr>
            <a:grpSpLocks/>
          </p:cNvGrpSpPr>
          <p:nvPr/>
        </p:nvGrpSpPr>
        <p:grpSpPr bwMode="auto">
          <a:xfrm>
            <a:off x="1289075" y="5122853"/>
            <a:ext cx="949325" cy="1039813"/>
            <a:chOff x="73" y="2263"/>
            <a:chExt cx="598" cy="655"/>
          </a:xfrm>
        </p:grpSpPr>
        <p:sp>
          <p:nvSpPr>
            <p:cNvPr id="80" name="Rectangle 12"/>
            <p:cNvSpPr>
              <a:spLocks noChangeArrowheads="1"/>
            </p:cNvSpPr>
            <p:nvPr/>
          </p:nvSpPr>
          <p:spPr bwMode="auto">
            <a:xfrm>
              <a:off x="73" y="2550"/>
              <a:ext cx="598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ru-RU" sz="1600"/>
                <a:t>Мои</a:t>
              </a:r>
              <a:r>
                <a:rPr lang="en-US" sz="1600"/>
                <a:t/>
              </a:r>
              <a:br>
                <a:rPr lang="en-US" sz="1600"/>
              </a:br>
              <a:r>
                <a:rPr lang="ru-RU" sz="1600"/>
                <a:t>рисунки</a:t>
              </a:r>
            </a:p>
          </p:txBody>
        </p:sp>
        <p:pic>
          <p:nvPicPr>
            <p:cNvPr id="81" name="Picture 2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57" y="2263"/>
              <a:ext cx="264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2" name="Group 39"/>
          <p:cNvGrpSpPr>
            <a:grpSpLocks/>
          </p:cNvGrpSpPr>
          <p:nvPr/>
        </p:nvGrpSpPr>
        <p:grpSpPr bwMode="auto">
          <a:xfrm>
            <a:off x="293712" y="5119678"/>
            <a:ext cx="930275" cy="1042988"/>
            <a:chOff x="-23" y="2640"/>
            <a:chExt cx="781" cy="657"/>
          </a:xfrm>
        </p:grpSpPr>
        <p:pic>
          <p:nvPicPr>
            <p:cNvPr id="83" name="Picture 22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59" y="2640"/>
              <a:ext cx="276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4" name="Rectangle 36"/>
            <p:cNvSpPr>
              <a:spLocks noChangeArrowheads="1"/>
            </p:cNvSpPr>
            <p:nvPr/>
          </p:nvSpPr>
          <p:spPr bwMode="auto">
            <a:xfrm>
              <a:off x="-23" y="2929"/>
              <a:ext cx="781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ru-RU" sz="1600"/>
                <a:t>Моя</a:t>
              </a:r>
              <a:r>
                <a:rPr lang="en-US" sz="1600"/>
                <a:t/>
              </a:r>
              <a:br>
                <a:rPr lang="en-US" sz="1600"/>
              </a:br>
              <a:r>
                <a:rPr lang="ru-RU" sz="1600"/>
                <a:t>музыка</a:t>
              </a:r>
            </a:p>
          </p:txBody>
        </p:sp>
      </p:grpSp>
      <p:grpSp>
        <p:nvGrpSpPr>
          <p:cNvPr id="85" name="Group 54"/>
          <p:cNvGrpSpPr>
            <a:grpSpLocks/>
          </p:cNvGrpSpPr>
          <p:nvPr/>
        </p:nvGrpSpPr>
        <p:grpSpPr bwMode="auto">
          <a:xfrm>
            <a:off x="2301900" y="5145078"/>
            <a:ext cx="1522412" cy="1017588"/>
            <a:chOff x="141" y="2997"/>
            <a:chExt cx="959" cy="641"/>
          </a:xfrm>
        </p:grpSpPr>
        <p:pic>
          <p:nvPicPr>
            <p:cNvPr id="86" name="Picture 24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486" y="2997"/>
              <a:ext cx="282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7" name="Rectangle 37"/>
            <p:cNvSpPr>
              <a:spLocks noChangeArrowheads="1"/>
            </p:cNvSpPr>
            <p:nvPr/>
          </p:nvSpPr>
          <p:spPr bwMode="auto">
            <a:xfrm>
              <a:off x="141" y="3270"/>
              <a:ext cx="959" cy="3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pPr algn="ctr"/>
              <a:r>
                <a:rPr lang="ru-RU" sz="1600"/>
                <a:t>Мои </a:t>
              </a:r>
              <a:r>
                <a:rPr lang="en-US" sz="1600"/>
                <a:t/>
              </a:r>
              <a:br>
                <a:rPr lang="en-US" sz="1600"/>
              </a:br>
              <a:r>
                <a:rPr lang="ru-RU" sz="1600"/>
                <a:t>видеозаписи</a:t>
              </a:r>
            </a:p>
          </p:txBody>
        </p:sp>
      </p:grpSp>
      <p:grpSp>
        <p:nvGrpSpPr>
          <p:cNvPr id="88" name="Group 48"/>
          <p:cNvGrpSpPr>
            <a:grpSpLocks/>
          </p:cNvGrpSpPr>
          <p:nvPr/>
        </p:nvGrpSpPr>
        <p:grpSpPr bwMode="auto">
          <a:xfrm>
            <a:off x="4433912" y="5235566"/>
            <a:ext cx="466725" cy="635000"/>
            <a:chOff x="1742" y="1879"/>
            <a:chExt cx="294" cy="400"/>
          </a:xfrm>
        </p:grpSpPr>
        <p:pic>
          <p:nvPicPr>
            <p:cNvPr id="89" name="Picture 25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1742" y="1879"/>
              <a:ext cx="294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0" name="Rectangle 41"/>
            <p:cNvSpPr>
              <a:spLocks noChangeArrowheads="1"/>
            </p:cNvSpPr>
            <p:nvPr/>
          </p:nvSpPr>
          <p:spPr bwMode="auto">
            <a:xfrm>
              <a:off x="1771" y="2066"/>
              <a:ext cx="246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ru-RU" sz="1600"/>
                <a:t>С</a:t>
              </a:r>
              <a:r>
                <a:rPr lang="en-US" sz="1600"/>
                <a:t>:</a:t>
              </a:r>
              <a:endParaRPr lang="ru-RU" sz="1600"/>
            </a:p>
          </p:txBody>
        </p:sp>
      </p:grpSp>
      <p:grpSp>
        <p:nvGrpSpPr>
          <p:cNvPr id="91" name="Group 50"/>
          <p:cNvGrpSpPr>
            <a:grpSpLocks/>
          </p:cNvGrpSpPr>
          <p:nvPr/>
        </p:nvGrpSpPr>
        <p:grpSpPr bwMode="auto">
          <a:xfrm>
            <a:off x="3889400" y="5070466"/>
            <a:ext cx="481012" cy="800100"/>
            <a:chOff x="1738" y="2419"/>
            <a:chExt cx="303" cy="504"/>
          </a:xfrm>
        </p:grpSpPr>
        <p:pic>
          <p:nvPicPr>
            <p:cNvPr id="92" name="Picture 26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1738" y="2419"/>
              <a:ext cx="300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" name="Rectangle 44"/>
            <p:cNvSpPr>
              <a:spLocks noChangeArrowheads="1"/>
            </p:cNvSpPr>
            <p:nvPr/>
          </p:nvSpPr>
          <p:spPr bwMode="auto">
            <a:xfrm>
              <a:off x="1802" y="2710"/>
              <a:ext cx="239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A:</a:t>
              </a:r>
              <a:endParaRPr lang="ru-RU" sz="1600"/>
            </a:p>
          </p:txBody>
        </p:sp>
      </p:grpSp>
      <p:grpSp>
        <p:nvGrpSpPr>
          <p:cNvPr id="94" name="Group 51"/>
          <p:cNvGrpSpPr>
            <a:grpSpLocks/>
          </p:cNvGrpSpPr>
          <p:nvPr/>
        </p:nvGrpSpPr>
        <p:grpSpPr bwMode="auto">
          <a:xfrm>
            <a:off x="4965725" y="5038716"/>
            <a:ext cx="466725" cy="831850"/>
            <a:chOff x="1741" y="2809"/>
            <a:chExt cx="294" cy="524"/>
          </a:xfrm>
        </p:grpSpPr>
        <p:pic>
          <p:nvPicPr>
            <p:cNvPr id="95" name="Picture 29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1741" y="2809"/>
              <a:ext cx="294" cy="3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6" name="Rectangle 45"/>
            <p:cNvSpPr>
              <a:spLocks noChangeArrowheads="1"/>
            </p:cNvSpPr>
            <p:nvPr/>
          </p:nvSpPr>
          <p:spPr bwMode="auto">
            <a:xfrm>
              <a:off x="1765" y="3120"/>
              <a:ext cx="246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D:</a:t>
              </a:r>
              <a:endParaRPr lang="ru-RU" sz="1600"/>
            </a:p>
          </p:txBody>
        </p:sp>
      </p:grpSp>
      <p:grpSp>
        <p:nvGrpSpPr>
          <p:cNvPr id="97" name="Group 58"/>
          <p:cNvGrpSpPr>
            <a:grpSpLocks/>
          </p:cNvGrpSpPr>
          <p:nvPr/>
        </p:nvGrpSpPr>
        <p:grpSpPr bwMode="auto">
          <a:xfrm>
            <a:off x="5837262" y="5114916"/>
            <a:ext cx="1084263" cy="755650"/>
            <a:chOff x="2940" y="2197"/>
            <a:chExt cx="683" cy="476"/>
          </a:xfrm>
        </p:grpSpPr>
        <p:pic>
          <p:nvPicPr>
            <p:cNvPr id="98" name="Picture 33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143" y="2197"/>
              <a:ext cx="22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9" name="Rectangle 56"/>
            <p:cNvSpPr>
              <a:spLocks noChangeArrowheads="1"/>
            </p:cNvSpPr>
            <p:nvPr/>
          </p:nvSpPr>
          <p:spPr bwMode="auto">
            <a:xfrm>
              <a:off x="2940" y="2460"/>
              <a:ext cx="683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ru-RU" sz="1600"/>
                <a:t>Учебники</a:t>
              </a:r>
            </a:p>
          </p:txBody>
        </p:sp>
      </p:grpSp>
      <p:grpSp>
        <p:nvGrpSpPr>
          <p:cNvPr id="100" name="Group 59"/>
          <p:cNvGrpSpPr>
            <a:grpSpLocks/>
          </p:cNvGrpSpPr>
          <p:nvPr/>
        </p:nvGrpSpPr>
        <p:grpSpPr bwMode="auto">
          <a:xfrm>
            <a:off x="6985025" y="5091103"/>
            <a:ext cx="995362" cy="779463"/>
            <a:chOff x="2866" y="2770"/>
            <a:chExt cx="627" cy="491"/>
          </a:xfrm>
        </p:grpSpPr>
        <p:pic>
          <p:nvPicPr>
            <p:cNvPr id="101" name="Picture 3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062" y="2770"/>
              <a:ext cx="22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" name="Rectangle 57"/>
            <p:cNvSpPr>
              <a:spLocks noChangeArrowheads="1"/>
            </p:cNvSpPr>
            <p:nvPr/>
          </p:nvSpPr>
          <p:spPr bwMode="auto">
            <a:xfrm>
              <a:off x="2866" y="3048"/>
              <a:ext cx="627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ru-RU" sz="1600"/>
                <a:t>Задания</a:t>
              </a:r>
            </a:p>
          </p:txBody>
        </p:sp>
      </p:grpSp>
      <p:sp>
        <p:nvSpPr>
          <p:cNvPr id="103" name="Line 62"/>
          <p:cNvSpPr>
            <a:spLocks noChangeShapeType="1"/>
          </p:cNvSpPr>
          <p:nvPr/>
        </p:nvSpPr>
        <p:spPr bwMode="auto">
          <a:xfrm flipH="1">
            <a:off x="2524150" y="2549516"/>
            <a:ext cx="2387600" cy="706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104" name="Line 63"/>
          <p:cNvSpPr>
            <a:spLocks noChangeShapeType="1"/>
          </p:cNvSpPr>
          <p:nvPr/>
        </p:nvSpPr>
        <p:spPr bwMode="auto">
          <a:xfrm>
            <a:off x="4918100" y="2511416"/>
            <a:ext cx="4762" cy="728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105" name="Line 64"/>
          <p:cNvSpPr>
            <a:spLocks noChangeShapeType="1"/>
          </p:cNvSpPr>
          <p:nvPr/>
        </p:nvSpPr>
        <p:spPr bwMode="auto">
          <a:xfrm>
            <a:off x="4940325" y="2539991"/>
            <a:ext cx="2276475" cy="7000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ru-RU"/>
          </a:p>
        </p:txBody>
      </p:sp>
      <p:grpSp>
        <p:nvGrpSpPr>
          <p:cNvPr id="106" name="Group 15"/>
          <p:cNvGrpSpPr>
            <a:grpSpLocks/>
          </p:cNvGrpSpPr>
          <p:nvPr/>
        </p:nvGrpSpPr>
        <p:grpSpPr bwMode="auto">
          <a:xfrm>
            <a:off x="3683025" y="1800216"/>
            <a:ext cx="1871662" cy="646112"/>
            <a:chOff x="2615" y="502"/>
            <a:chExt cx="1179" cy="407"/>
          </a:xfrm>
        </p:grpSpPr>
        <p:sp>
          <p:nvSpPr>
            <p:cNvPr id="107" name="Rectangle 14"/>
            <p:cNvSpPr>
              <a:spLocks noChangeArrowheads="1"/>
            </p:cNvSpPr>
            <p:nvPr/>
          </p:nvSpPr>
          <p:spPr bwMode="auto">
            <a:xfrm>
              <a:off x="2996" y="502"/>
              <a:ext cx="798" cy="407"/>
            </a:xfrm>
            <a:prstGeom prst="rect">
              <a:avLst/>
            </a:prstGeom>
            <a:solidFill>
              <a:srgbClr val="E6E6FF"/>
            </a:solidFill>
            <a:ln w="12700">
              <a:noFill/>
              <a:miter lim="800000"/>
              <a:headEnd/>
              <a:tailEnd type="none" w="lg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>
              <a:spAutoFit/>
            </a:bodyPr>
            <a:lstStyle/>
            <a:p>
              <a:pPr marL="87313">
                <a:defRPr/>
              </a:pPr>
              <a:r>
                <a:rPr lang="ru-RU" dirty="0">
                  <a:latin typeface="Arial" charset="0"/>
                </a:rPr>
                <a:t>Рабочий </a:t>
              </a:r>
              <a:r>
                <a:rPr lang="en-US" dirty="0">
                  <a:latin typeface="Arial" charset="0"/>
                </a:rPr>
                <a:t/>
              </a:r>
              <a:br>
                <a:rPr lang="en-US" dirty="0">
                  <a:latin typeface="Arial" charset="0"/>
                </a:rPr>
              </a:br>
              <a:r>
                <a:rPr lang="ru-RU" dirty="0">
                  <a:latin typeface="Arial" charset="0"/>
                </a:rPr>
                <a:t>стол</a:t>
              </a:r>
            </a:p>
          </p:txBody>
        </p:sp>
        <p:pic>
          <p:nvPicPr>
            <p:cNvPr id="108" name="Picture 4"/>
            <p:cNvPicPr>
              <a:picLocks noChangeAspect="1" noChangeArrowheads="1"/>
            </p:cNvPicPr>
            <p:nvPr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2615" y="540"/>
              <a:ext cx="366" cy="344"/>
            </a:xfrm>
            <a:prstGeom prst="rect">
              <a:avLst/>
            </a:prstGeom>
            <a:ln>
              <a:headEnd/>
              <a:tailEnd type="none" w="lg" len="lg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pic>
      </p:grpSp>
      <p:grpSp>
        <p:nvGrpSpPr>
          <p:cNvPr id="109" name="Group 59"/>
          <p:cNvGrpSpPr>
            <a:grpSpLocks/>
          </p:cNvGrpSpPr>
          <p:nvPr/>
        </p:nvGrpSpPr>
        <p:grpSpPr bwMode="auto">
          <a:xfrm>
            <a:off x="8045475" y="5091103"/>
            <a:ext cx="960437" cy="779463"/>
            <a:chOff x="2866" y="2770"/>
            <a:chExt cx="605" cy="491"/>
          </a:xfrm>
        </p:grpSpPr>
        <p:pic>
          <p:nvPicPr>
            <p:cNvPr id="110" name="Picture 34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062" y="2770"/>
              <a:ext cx="22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1" name="Rectangle 57"/>
            <p:cNvSpPr>
              <a:spLocks noChangeArrowheads="1"/>
            </p:cNvSpPr>
            <p:nvPr/>
          </p:nvSpPr>
          <p:spPr bwMode="auto">
            <a:xfrm>
              <a:off x="2866" y="3048"/>
              <a:ext cx="605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ru-RU" sz="1600"/>
                <a:t>Рисунки</a:t>
              </a:r>
            </a:p>
          </p:txBody>
        </p:sp>
      </p:grpSp>
      <p:grpSp>
        <p:nvGrpSpPr>
          <p:cNvPr id="112" name="Группа 116"/>
          <p:cNvGrpSpPr>
            <a:grpSpLocks/>
          </p:cNvGrpSpPr>
          <p:nvPr/>
        </p:nvGrpSpPr>
        <p:grpSpPr bwMode="auto">
          <a:xfrm>
            <a:off x="4133875" y="3919528"/>
            <a:ext cx="1035050" cy="1189038"/>
            <a:chOff x="4027250" y="4044308"/>
            <a:chExt cx="1035319" cy="1189173"/>
          </a:xfrm>
        </p:grpSpPr>
        <p:sp>
          <p:nvSpPr>
            <p:cNvPr id="113" name="Line 63"/>
            <p:cNvSpPr>
              <a:spLocks noChangeShapeType="1"/>
            </p:cNvSpPr>
            <p:nvPr/>
          </p:nvSpPr>
          <p:spPr bwMode="auto">
            <a:xfrm flipH="1">
              <a:off x="4027250" y="4044308"/>
              <a:ext cx="519753" cy="10821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4" name="Line 63"/>
            <p:cNvSpPr>
              <a:spLocks noChangeShapeType="1"/>
            </p:cNvSpPr>
            <p:nvPr/>
          </p:nvSpPr>
          <p:spPr bwMode="auto">
            <a:xfrm flipH="1">
              <a:off x="4542816" y="4046706"/>
              <a:ext cx="3600" cy="1186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5" name="Line 63"/>
            <p:cNvSpPr>
              <a:spLocks noChangeShapeType="1"/>
            </p:cNvSpPr>
            <p:nvPr/>
          </p:nvSpPr>
          <p:spPr bwMode="auto">
            <a:xfrm>
              <a:off x="4542816" y="4044308"/>
              <a:ext cx="519753" cy="10821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16" name="Группа 117"/>
          <p:cNvGrpSpPr>
            <a:grpSpLocks/>
          </p:cNvGrpSpPr>
          <p:nvPr/>
        </p:nvGrpSpPr>
        <p:grpSpPr bwMode="auto">
          <a:xfrm>
            <a:off x="6335737" y="3919528"/>
            <a:ext cx="2136775" cy="1189038"/>
            <a:chOff x="6229886" y="4044308"/>
            <a:chExt cx="2135902" cy="1189173"/>
          </a:xfrm>
        </p:grpSpPr>
        <p:sp>
          <p:nvSpPr>
            <p:cNvPr id="117" name="Line 63"/>
            <p:cNvSpPr>
              <a:spLocks noChangeShapeType="1"/>
            </p:cNvSpPr>
            <p:nvPr/>
          </p:nvSpPr>
          <p:spPr bwMode="auto">
            <a:xfrm flipH="1">
              <a:off x="7295743" y="4046706"/>
              <a:ext cx="3600" cy="1186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118" name="Группа 110"/>
            <p:cNvGrpSpPr>
              <a:grpSpLocks/>
            </p:cNvGrpSpPr>
            <p:nvPr/>
          </p:nvGrpSpPr>
          <p:grpSpPr bwMode="auto">
            <a:xfrm>
              <a:off x="6229886" y="4044308"/>
              <a:ext cx="2135902" cy="1082167"/>
              <a:chOff x="6780177" y="3509287"/>
              <a:chExt cx="1035319" cy="1082167"/>
            </a:xfrm>
          </p:grpSpPr>
          <p:sp>
            <p:nvSpPr>
              <p:cNvPr id="119" name="Line 63"/>
              <p:cNvSpPr>
                <a:spLocks noChangeShapeType="1"/>
              </p:cNvSpPr>
              <p:nvPr/>
            </p:nvSpPr>
            <p:spPr bwMode="auto">
              <a:xfrm flipH="1">
                <a:off x="6780177" y="3509287"/>
                <a:ext cx="519753" cy="108216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0" name="Line 63"/>
              <p:cNvSpPr>
                <a:spLocks noChangeShapeType="1"/>
              </p:cNvSpPr>
              <p:nvPr/>
            </p:nvSpPr>
            <p:spPr bwMode="auto">
              <a:xfrm>
                <a:off x="7295743" y="3509287"/>
                <a:ext cx="519753" cy="108216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  <p:grpSp>
        <p:nvGrpSpPr>
          <p:cNvPr id="121" name="Группа 115"/>
          <p:cNvGrpSpPr>
            <a:grpSpLocks/>
          </p:cNvGrpSpPr>
          <p:nvPr/>
        </p:nvGrpSpPr>
        <p:grpSpPr bwMode="auto">
          <a:xfrm>
            <a:off x="801712" y="3919528"/>
            <a:ext cx="1979613" cy="1189038"/>
            <a:chOff x="694849" y="4044308"/>
            <a:chExt cx="1980258" cy="1189173"/>
          </a:xfrm>
        </p:grpSpPr>
        <p:sp>
          <p:nvSpPr>
            <p:cNvPr id="122" name="Line 63"/>
            <p:cNvSpPr>
              <a:spLocks noChangeShapeType="1"/>
            </p:cNvSpPr>
            <p:nvPr/>
          </p:nvSpPr>
          <p:spPr bwMode="auto">
            <a:xfrm flipH="1">
              <a:off x="1682884" y="4046706"/>
              <a:ext cx="3600" cy="11867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</p:spPr>
          <p:txBody>
            <a:bodyPr/>
            <a:lstStyle/>
            <a:p>
              <a:endParaRPr lang="ru-RU"/>
            </a:p>
          </p:txBody>
        </p:sp>
        <p:grpSp>
          <p:nvGrpSpPr>
            <p:cNvPr id="123" name="Группа 114"/>
            <p:cNvGrpSpPr>
              <a:grpSpLocks/>
            </p:cNvGrpSpPr>
            <p:nvPr/>
          </p:nvGrpSpPr>
          <p:grpSpPr bwMode="auto">
            <a:xfrm>
              <a:off x="694849" y="4044308"/>
              <a:ext cx="1980258" cy="1140534"/>
              <a:chOff x="1167318" y="3509287"/>
              <a:chExt cx="1035319" cy="1082167"/>
            </a:xfrm>
          </p:grpSpPr>
          <p:sp>
            <p:nvSpPr>
              <p:cNvPr id="124" name="Line 63"/>
              <p:cNvSpPr>
                <a:spLocks noChangeShapeType="1"/>
              </p:cNvSpPr>
              <p:nvPr/>
            </p:nvSpPr>
            <p:spPr bwMode="auto">
              <a:xfrm flipH="1">
                <a:off x="1167318" y="3509287"/>
                <a:ext cx="519753" cy="108216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25" name="Line 63"/>
              <p:cNvSpPr>
                <a:spLocks noChangeShapeType="1"/>
              </p:cNvSpPr>
              <p:nvPr/>
            </p:nvSpPr>
            <p:spPr bwMode="auto">
              <a:xfrm>
                <a:off x="1682884" y="3509287"/>
                <a:ext cx="519753" cy="108216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Иерархические БД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</a:t>
            </a:r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6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01603" y="1254118"/>
            <a:ext cx="8442325" cy="4556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/>
          <a:lstStyle/>
          <a:p>
            <a:pPr marL="358775" indent="-358775">
              <a:spcBef>
                <a:spcPct val="50000"/>
              </a:spcBef>
            </a:pPr>
            <a:r>
              <a:rPr lang="ru-RU" sz="2400" b="1" dirty="0">
                <a:solidFill>
                  <a:srgbClr val="C00000"/>
                </a:solidFill>
              </a:rPr>
              <a:t>Прайс-лист: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55615" y="1782756"/>
            <a:ext cx="1566863" cy="7080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ru-RU" sz="2200" b="1"/>
              <a:t>Продавец</a:t>
            </a:r>
            <a:br>
              <a:rPr lang="ru-RU" sz="2200" b="1"/>
            </a:br>
            <a:r>
              <a:rPr lang="ru-RU"/>
              <a:t>(уровень 1)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55615" y="2698743"/>
            <a:ext cx="1397000" cy="7080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ru-RU" sz="2200" b="1"/>
              <a:t>Товар</a:t>
            </a:r>
            <a:r>
              <a:rPr lang="ru-RU" sz="2200"/>
              <a:t> </a:t>
            </a:r>
            <a:br>
              <a:rPr lang="ru-RU" sz="2200"/>
            </a:br>
            <a:r>
              <a:rPr lang="ru-RU"/>
              <a:t>(уровень 2)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655615" y="4532306"/>
            <a:ext cx="1397000" cy="7080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ru-RU" sz="2200" b="1"/>
              <a:t>Модель</a:t>
            </a:r>
            <a:r>
              <a:rPr lang="ru-RU" sz="2200"/>
              <a:t> </a:t>
            </a:r>
            <a:br>
              <a:rPr lang="ru-RU" sz="2200"/>
            </a:br>
            <a:r>
              <a:rPr lang="ru-RU"/>
              <a:t>(уровень 4)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655615" y="5449881"/>
            <a:ext cx="1397000" cy="7080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ru-RU" sz="2200" b="1"/>
              <a:t>Цена</a:t>
            </a:r>
            <a:r>
              <a:rPr lang="ru-RU" sz="2200"/>
              <a:t> </a:t>
            </a:r>
            <a:br>
              <a:rPr lang="ru-RU" sz="2200"/>
            </a:br>
            <a:r>
              <a:rPr lang="ru-RU"/>
              <a:t>(уровень 5)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655615" y="3616318"/>
            <a:ext cx="2185988" cy="70802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ru-RU" sz="2200" b="1"/>
              <a:t>Изготовитель</a:t>
            </a:r>
            <a:r>
              <a:rPr lang="ru-RU" sz="2200"/>
              <a:t> </a:t>
            </a:r>
            <a:br>
              <a:rPr lang="ru-RU" sz="2200"/>
            </a:br>
            <a:r>
              <a:rPr lang="ru-RU"/>
              <a:t>(уровень 3)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686028" y="5445118"/>
            <a:ext cx="763587" cy="385763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 type="none" w="lg" len="lg"/>
          </a:ln>
          <a:effectLst>
            <a:outerShdw dist="7184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  <a:latin typeface="Arial" charset="0"/>
              </a:rPr>
              <a:t>$</a:t>
            </a:r>
            <a:r>
              <a:rPr lang="ru-RU" b="1">
                <a:solidFill>
                  <a:schemeClr val="bg1"/>
                </a:solidFill>
                <a:latin typeface="Arial" charset="0"/>
              </a:rPr>
              <a:t>3</a:t>
            </a:r>
            <a:r>
              <a:rPr lang="en-US" b="1">
                <a:solidFill>
                  <a:schemeClr val="bg1"/>
                </a:solidFill>
                <a:latin typeface="Arial" charset="0"/>
              </a:rPr>
              <a:t>06</a:t>
            </a:r>
            <a:endParaRPr lang="ru-RU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3892528" y="5445118"/>
            <a:ext cx="763587" cy="385763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 type="none" w="lg" len="lg"/>
          </a:ln>
          <a:effectLst>
            <a:outerShdw dist="7184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  <a:latin typeface="Arial" charset="0"/>
              </a:rPr>
              <a:t>$</a:t>
            </a:r>
            <a:r>
              <a:rPr lang="ru-RU" b="1">
                <a:solidFill>
                  <a:schemeClr val="bg1"/>
                </a:solidFill>
                <a:latin typeface="Arial" charset="0"/>
              </a:rPr>
              <a:t>312</a:t>
            </a: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2686028" y="4548181"/>
            <a:ext cx="763587" cy="385762"/>
          </a:xfrm>
          <a:prstGeom prst="rect">
            <a:avLst/>
          </a:prstGeom>
          <a:solidFill>
            <a:srgbClr val="3333FF"/>
          </a:solidFill>
          <a:ln w="12700">
            <a:noFill/>
            <a:miter lim="800000"/>
            <a:headEnd/>
            <a:tailEnd type="none" w="lg" len="lg"/>
          </a:ln>
          <a:effectLst>
            <a:outerShdw dist="7184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  <a:latin typeface="Arial" charset="0"/>
              </a:rPr>
              <a:t>S93</a:t>
            </a:r>
            <a:endParaRPr lang="ru-RU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3892528" y="4548181"/>
            <a:ext cx="763587" cy="385762"/>
          </a:xfrm>
          <a:prstGeom prst="rect">
            <a:avLst/>
          </a:prstGeom>
          <a:solidFill>
            <a:srgbClr val="3333FF"/>
          </a:solidFill>
          <a:ln w="12700">
            <a:noFill/>
            <a:miter lim="800000"/>
            <a:headEnd/>
            <a:tailEnd type="none" w="lg" len="lg"/>
          </a:ln>
          <a:effectLst>
            <a:outerShdw dist="7184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b="1">
                <a:solidFill>
                  <a:schemeClr val="bg1"/>
                </a:solidFill>
                <a:latin typeface="Arial" charset="0"/>
              </a:rPr>
              <a:t>X93B</a:t>
            </a:r>
            <a:endParaRPr lang="ru-RU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3298803" y="3595681"/>
            <a:ext cx="763587" cy="385762"/>
          </a:xfrm>
          <a:prstGeom prst="rect">
            <a:avLst/>
          </a:prstGeom>
          <a:solidFill>
            <a:srgbClr val="4B76FF"/>
          </a:solidFill>
          <a:ln w="12700">
            <a:noFill/>
            <a:miter lim="800000"/>
            <a:headEnd/>
            <a:tailEnd type="none" w="lg" len="lg"/>
          </a:ln>
          <a:effectLst>
            <a:outerShdw dist="7184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solidFill>
                  <a:schemeClr val="bg1"/>
                </a:solidFill>
                <a:latin typeface="Arial" charset="0"/>
              </a:rPr>
              <a:t>Sony</a:t>
            </a:r>
            <a:endParaRPr lang="ru-RU" sz="22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4735490" y="3595681"/>
            <a:ext cx="1187450" cy="385762"/>
          </a:xfrm>
          <a:prstGeom prst="rect">
            <a:avLst/>
          </a:prstGeom>
          <a:solidFill>
            <a:srgbClr val="4B76FF"/>
          </a:solidFill>
          <a:ln w="12700">
            <a:noFill/>
            <a:miter lim="800000"/>
            <a:headEnd/>
            <a:tailEnd type="none" w="lg" len="lg"/>
          </a:ln>
          <a:effectLst>
            <a:outerShdw dist="7184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200">
                <a:solidFill>
                  <a:schemeClr val="bg1"/>
                </a:solidFill>
                <a:latin typeface="Arial" charset="0"/>
              </a:rPr>
              <a:t>Phillips</a:t>
            </a:r>
            <a:endParaRPr lang="ru-RU" sz="2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6481740" y="3595681"/>
            <a:ext cx="1416050" cy="385762"/>
          </a:xfrm>
          <a:prstGeom prst="rect">
            <a:avLst/>
          </a:prstGeom>
          <a:solidFill>
            <a:srgbClr val="4B76FF"/>
          </a:solidFill>
          <a:ln w="12700">
            <a:noFill/>
            <a:miter lim="800000"/>
            <a:headEnd/>
            <a:tailEnd type="none" w="lg" len="lg"/>
          </a:ln>
          <a:effectLst>
            <a:outerShdw dist="7184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200" dirty="0">
                <a:solidFill>
                  <a:schemeClr val="bg1"/>
                </a:solidFill>
                <a:latin typeface="Arial" charset="0"/>
              </a:rPr>
              <a:t>Samsung</a:t>
            </a:r>
            <a:endParaRPr lang="ru-RU" sz="22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4395765" y="2708268"/>
            <a:ext cx="1576388" cy="347663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 type="none" w="lg" len="lg"/>
          </a:ln>
          <a:effectLst>
            <a:outerShdw dist="7184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ru-RU" sz="2200">
                <a:latin typeface="Arial" charset="0"/>
              </a:rPr>
              <a:t>Мониторы</a:t>
            </a: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6310290" y="2709856"/>
            <a:ext cx="1576388" cy="347662"/>
          </a:xfrm>
          <a:prstGeom prst="rect">
            <a:avLst/>
          </a:prstGeom>
          <a:solidFill>
            <a:srgbClr val="99CCFF"/>
          </a:solidFill>
          <a:ln w="12700">
            <a:noFill/>
            <a:miter lim="800000"/>
            <a:headEnd/>
            <a:tailEnd type="none" w="lg" len="lg"/>
          </a:ln>
          <a:effectLst>
            <a:outerShdw dist="7184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ru-RU" sz="2200">
                <a:latin typeface="Arial" charset="0"/>
              </a:rPr>
              <a:t>Принтеры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5400653" y="1785931"/>
            <a:ext cx="1319212" cy="347662"/>
          </a:xfrm>
          <a:prstGeom prst="rect">
            <a:avLst/>
          </a:prstGeom>
          <a:solidFill>
            <a:srgbClr val="CCECFF"/>
          </a:solidFill>
          <a:ln w="12700">
            <a:noFill/>
            <a:miter lim="800000"/>
            <a:headEnd/>
            <a:tailEnd type="none" w="lg" len="lg"/>
          </a:ln>
          <a:effectLst>
            <a:outerShdw dist="71842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200" dirty="0" err="1" smtClean="0">
                <a:latin typeface="Arial" charset="0"/>
              </a:rPr>
              <a:t>SoftKey</a:t>
            </a:r>
            <a:endParaRPr lang="ru-RU" sz="2200" dirty="0">
              <a:latin typeface="Arial" charset="0"/>
            </a:endParaRPr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 flipH="1">
            <a:off x="5248253" y="2132006"/>
            <a:ext cx="835025" cy="565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>
            <a:off x="6088040" y="2135181"/>
            <a:ext cx="952500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flipH="1">
            <a:off x="3687740" y="3059106"/>
            <a:ext cx="1438275" cy="538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>
            <a:off x="5130778" y="3059106"/>
            <a:ext cx="0" cy="538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33" name="Line 27"/>
          <p:cNvSpPr>
            <a:spLocks noChangeShapeType="1"/>
          </p:cNvSpPr>
          <p:nvPr/>
        </p:nvSpPr>
        <p:spPr bwMode="auto">
          <a:xfrm>
            <a:off x="5130778" y="3063868"/>
            <a:ext cx="1828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 flipH="1">
            <a:off x="3054328" y="3987793"/>
            <a:ext cx="604837" cy="561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3673453" y="3992556"/>
            <a:ext cx="600075" cy="552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>
            <a:off x="4273528" y="4935531"/>
            <a:ext cx="0" cy="509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3040040" y="4935531"/>
            <a:ext cx="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 flipH="1">
            <a:off x="4981553" y="3987793"/>
            <a:ext cx="315912" cy="5476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5311753" y="3997318"/>
            <a:ext cx="307975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5302228" y="3987793"/>
            <a:ext cx="0" cy="519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 flipH="1">
            <a:off x="6948465" y="3992556"/>
            <a:ext cx="315913" cy="5476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7273903" y="3997318"/>
            <a:ext cx="307975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7269140" y="3992556"/>
            <a:ext cx="0" cy="519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7131028" y="3068631"/>
            <a:ext cx="342900" cy="41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7154840" y="3073393"/>
            <a:ext cx="727075" cy="41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46" name="Line 46"/>
          <p:cNvSpPr>
            <a:spLocks noChangeShapeType="1"/>
          </p:cNvSpPr>
          <p:nvPr/>
        </p:nvSpPr>
        <p:spPr bwMode="auto">
          <a:xfrm>
            <a:off x="7188178" y="3073393"/>
            <a:ext cx="709612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47" name="Line 50"/>
          <p:cNvSpPr>
            <a:spLocks noChangeShapeType="1"/>
          </p:cNvSpPr>
          <p:nvPr/>
        </p:nvSpPr>
        <p:spPr bwMode="auto">
          <a:xfrm flipV="1">
            <a:off x="500040" y="2162168"/>
            <a:ext cx="49339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48" name="Line 51"/>
          <p:cNvSpPr>
            <a:spLocks noChangeShapeType="1"/>
          </p:cNvSpPr>
          <p:nvPr/>
        </p:nvSpPr>
        <p:spPr bwMode="auto">
          <a:xfrm flipV="1">
            <a:off x="490515" y="3095618"/>
            <a:ext cx="405765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>
            <a:off x="490515" y="4003668"/>
            <a:ext cx="3240088" cy="4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50" name="Line 53"/>
          <p:cNvSpPr>
            <a:spLocks noChangeShapeType="1"/>
          </p:cNvSpPr>
          <p:nvPr/>
        </p:nvSpPr>
        <p:spPr bwMode="auto">
          <a:xfrm flipV="1">
            <a:off x="461940" y="4943468"/>
            <a:ext cx="377983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ru-RU"/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 flipV="1">
            <a:off x="461940" y="5848343"/>
            <a:ext cx="377983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9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ru-RU" sz="1600" b="1" dirty="0" smtClean="0">
                <a:solidFill>
                  <a:schemeClr val="bg1"/>
                </a:solidFill>
              </a:rPr>
              <a:t>Иерархические </a:t>
            </a:r>
            <a:r>
              <a:rPr lang="mk-MK" sz="1600" b="1" dirty="0" smtClean="0">
                <a:solidFill>
                  <a:schemeClr val="bg1"/>
                </a:solidFill>
              </a:rPr>
              <a:t>БД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</a:t>
            </a:r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7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41290" y="1398588"/>
            <a:ext cx="8442325" cy="4254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/>
          <a:lstStyle/>
          <a:p>
            <a:pPr marL="358775" indent="-358775">
              <a:spcBef>
                <a:spcPct val="50000"/>
              </a:spcBef>
            </a:pPr>
            <a:r>
              <a:rPr lang="ru-RU" sz="1600" b="1">
                <a:solidFill>
                  <a:srgbClr val="C00000"/>
                </a:solidFill>
              </a:rPr>
              <a:t>Приведение к табличной форме:</a:t>
            </a:r>
            <a:endParaRPr lang="ru-RU" sz="1600">
              <a:solidFill>
                <a:srgbClr val="C00000"/>
              </a:solidFill>
            </a:endParaRPr>
          </a:p>
        </p:txBody>
      </p:sp>
      <p:graphicFrame>
        <p:nvGraphicFramePr>
          <p:cNvPr id="10" name="Group 55"/>
          <p:cNvGraphicFramePr>
            <a:graphicFrameLocks noGrp="1"/>
          </p:cNvGraphicFramePr>
          <p:nvPr/>
        </p:nvGraphicFramePr>
        <p:xfrm>
          <a:off x="560411" y="1890704"/>
          <a:ext cx="8174037" cy="2176782"/>
        </p:xfrm>
        <a:graphic>
          <a:graphicData uri="http://schemas.openxmlformats.org/drawingml/2006/table">
            <a:tbl>
              <a:tblPr/>
              <a:tblGrid>
                <a:gridCol w="1600200"/>
                <a:gridCol w="1484312"/>
                <a:gridCol w="2022475"/>
                <a:gridCol w="2187575"/>
                <a:gridCol w="879475"/>
              </a:tblGrid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Продавец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Товар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Изготовитель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Модель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Цена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СофтКей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Монитор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Sony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S93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СофтКей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Монитор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Sony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X93B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</a:t>
                      </a: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SoftKey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Монитор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Phillips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190 B5 CG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$318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СофтКей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Монитор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Samsung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SyncMaster 193P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$452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104"/>
          <p:cNvSpPr>
            <a:spLocks noChangeArrowheads="1"/>
          </p:cNvSpPr>
          <p:nvPr/>
        </p:nvSpPr>
        <p:spPr bwMode="auto">
          <a:xfrm>
            <a:off x="1042968" y="4243392"/>
            <a:ext cx="7712075" cy="1931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ru-RU" sz="1600" b="1" dirty="0"/>
              <a:t>дублирование данных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ru-RU" sz="1600" b="1" dirty="0"/>
              <a:t>при изменении адреса фирмы надо менять его во всех строках</a:t>
            </a:r>
          </a:p>
          <a:p>
            <a:pPr marL="342900" indent="-342900">
              <a:buClr>
                <a:srgbClr val="FF0000"/>
              </a:buClr>
              <a:buFont typeface="Wingdings" pitchFamily="2" charset="2"/>
              <a:buChar char="§"/>
            </a:pPr>
            <a:r>
              <a:rPr lang="ru-RU" sz="1600" b="1" dirty="0"/>
              <a:t>нет защиты от ошибок ввода оператора </a:t>
            </a:r>
            <a:r>
              <a:rPr lang="en-US" sz="1600" b="1" dirty="0"/>
              <a:t/>
            </a:r>
            <a:br>
              <a:rPr lang="en-US" sz="1600" b="1" dirty="0"/>
            </a:br>
            <a:r>
              <a:rPr lang="ru-RU" sz="1600" b="1" dirty="0" smtClean="0"/>
              <a:t>(</a:t>
            </a:r>
            <a:r>
              <a:rPr lang="ru-RU" sz="1600" b="1" i="1" dirty="0" err="1" smtClean="0"/>
              <a:t>СофтКей</a:t>
            </a:r>
            <a:r>
              <a:rPr lang="ru-RU" sz="1600" b="1" dirty="0" smtClean="0"/>
              <a:t> </a:t>
            </a:r>
            <a:r>
              <a:rPr lang="ru-RU" sz="1600" b="1" dirty="0"/>
              <a:t>– </a:t>
            </a:r>
            <a:r>
              <a:rPr lang="en-US" sz="1600" b="1" i="1" dirty="0" err="1" smtClean="0"/>
              <a:t>SoftKey</a:t>
            </a:r>
            <a:r>
              <a:rPr lang="en-US" sz="1600" b="1" dirty="0" smtClean="0"/>
              <a:t>), </a:t>
            </a:r>
            <a:r>
              <a:rPr lang="ru-RU" sz="1600" b="1" dirty="0"/>
              <a:t>лучше было бы выбирать из списка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14</a:t>
            </a:r>
            <a:endParaRPr lang="mk-MK" sz="16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1436" y="2888928"/>
            <a:ext cx="8505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СЕТЕВЫЕ БД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00327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Сетевые БД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</a:t>
            </a:r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4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576" y="1257288"/>
            <a:ext cx="8442325" cy="83185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/>
          <a:lstStyle/>
          <a:p>
            <a:pPr marL="358775" indent="-358775" algn="just">
              <a:spcBef>
                <a:spcPct val="5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Сетевая БД </a:t>
            </a:r>
            <a:r>
              <a:rPr lang="ru-RU" sz="1600" b="1" dirty="0"/>
              <a:t>– это набор узлов, в которых каждый может быть связан с каждым (</a:t>
            </a:r>
            <a:r>
              <a:rPr lang="ru-RU" sz="1600" b="1" dirty="0" smtClean="0"/>
              <a:t>схема дорог</a:t>
            </a:r>
            <a:r>
              <a:rPr lang="ru-RU" sz="1600" b="1" dirty="0"/>
              <a:t>).</a:t>
            </a:r>
          </a:p>
        </p:txBody>
      </p:sp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5113314" y="2268525"/>
            <a:ext cx="2938462" cy="1423988"/>
            <a:chOff x="1297" y="1222"/>
            <a:chExt cx="2977" cy="1443"/>
          </a:xfrm>
        </p:grpSpPr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1297" y="1727"/>
              <a:ext cx="2977" cy="433"/>
              <a:chOff x="1131" y="1709"/>
              <a:chExt cx="2977" cy="433"/>
            </a:xfrm>
          </p:grpSpPr>
          <p:sp>
            <p:nvSpPr>
              <p:cNvPr id="24" name="Oval 7"/>
              <p:cNvSpPr>
                <a:spLocks noChangeArrowheads="1"/>
              </p:cNvSpPr>
              <p:nvPr/>
            </p:nvSpPr>
            <p:spPr bwMode="auto">
              <a:xfrm>
                <a:off x="3671" y="1709"/>
                <a:ext cx="437" cy="43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ru-RU" sz="1600" b="1">
                    <a:latin typeface="Arial" charset="0"/>
                  </a:rPr>
                  <a:t>Б</a:t>
                </a:r>
              </a:p>
            </p:txBody>
          </p:sp>
          <p:sp>
            <p:nvSpPr>
              <p:cNvPr id="25" name="Oval 8"/>
              <p:cNvSpPr>
                <a:spLocks noChangeArrowheads="1"/>
              </p:cNvSpPr>
              <p:nvPr/>
            </p:nvSpPr>
            <p:spPr bwMode="auto">
              <a:xfrm>
                <a:off x="1131" y="1709"/>
                <a:ext cx="437" cy="433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ru-RU" sz="1600" b="1" dirty="0">
                    <a:latin typeface="Arial" charset="0"/>
                  </a:rPr>
                  <a:t>Г</a:t>
                </a:r>
              </a:p>
            </p:txBody>
          </p:sp>
        </p:grp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2566" y="1222"/>
              <a:ext cx="438" cy="1443"/>
              <a:chOff x="2380" y="1263"/>
              <a:chExt cx="438" cy="1443"/>
            </a:xfrm>
          </p:grpSpPr>
          <p:sp>
            <p:nvSpPr>
              <p:cNvPr id="22" name="Oval 6"/>
              <p:cNvSpPr>
                <a:spLocks noChangeArrowheads="1"/>
              </p:cNvSpPr>
              <p:nvPr/>
            </p:nvSpPr>
            <p:spPr bwMode="auto">
              <a:xfrm>
                <a:off x="2380" y="1263"/>
                <a:ext cx="436" cy="43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ru-RU" sz="1600" b="1">
                    <a:latin typeface="Arial" charset="0"/>
                  </a:rPr>
                  <a:t>А</a:t>
                </a:r>
              </a:p>
            </p:txBody>
          </p:sp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2382" y="2268"/>
                <a:ext cx="436" cy="43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ru-RU" sz="1600" b="1" dirty="0">
                    <a:latin typeface="Arial" charset="0"/>
                  </a:rPr>
                  <a:t>В</a:t>
                </a:r>
              </a:p>
            </p:txBody>
          </p:sp>
        </p:grp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1707" y="1520"/>
              <a:ext cx="861" cy="3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11" y="2031"/>
              <a:ext cx="869" cy="3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739" y="1951"/>
              <a:ext cx="2093" cy="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H="1" flipV="1">
              <a:off x="2784" y="1660"/>
              <a:ext cx="3" cy="5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2999" y="2088"/>
              <a:ext cx="897" cy="3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 sz="1600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H="1" flipV="1">
              <a:off x="2984" y="1532"/>
              <a:ext cx="863" cy="3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 sz="1600"/>
            </a:p>
          </p:txBody>
        </p:sp>
      </p:grpSp>
      <p:sp>
        <p:nvSpPr>
          <p:cNvPr id="36" name="Rectangle 29"/>
          <p:cNvSpPr>
            <a:spLocks noChangeArrowheads="1"/>
          </p:cNvSpPr>
          <p:nvPr/>
        </p:nvSpPr>
        <p:spPr bwMode="auto">
          <a:xfrm>
            <a:off x="1211239" y="4079863"/>
            <a:ext cx="72612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 algn="just">
              <a:buClr>
                <a:srgbClr val="00B050"/>
              </a:buClr>
              <a:buFont typeface="Wingdings" pitchFamily="2" charset="2"/>
              <a:buChar char="§"/>
            </a:pPr>
            <a:r>
              <a:rPr lang="ru-RU" sz="1600" b="1" dirty="0"/>
              <a:t>лучше всего отражает структуру некоторых задач</a:t>
            </a:r>
            <a:r>
              <a:rPr lang="en-US" sz="1600" b="1" dirty="0"/>
              <a:t> (</a:t>
            </a:r>
            <a:r>
              <a:rPr lang="ru-RU" sz="1600" b="1" dirty="0"/>
              <a:t>сетевое планирование в экономике)</a:t>
            </a:r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1209651" y="5016488"/>
            <a:ext cx="7129463" cy="81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ru-RU" sz="1600" b="1"/>
              <a:t>сложно хранить информацию о всех связях</a:t>
            </a:r>
          </a:p>
          <a:p>
            <a:pPr marL="342900" indent="-3429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ru-RU" sz="1600" b="1"/>
              <a:t>запутанность структуры</a:t>
            </a:r>
          </a:p>
        </p:txBody>
      </p:sp>
      <p:grpSp>
        <p:nvGrpSpPr>
          <p:cNvPr id="38" name="Группа 45"/>
          <p:cNvGrpSpPr>
            <a:grpSpLocks/>
          </p:cNvGrpSpPr>
          <p:nvPr/>
        </p:nvGrpSpPr>
        <p:grpSpPr bwMode="auto">
          <a:xfrm>
            <a:off x="492101" y="2138350"/>
            <a:ext cx="4127121" cy="1792046"/>
            <a:chOff x="647902" y="1762775"/>
            <a:chExt cx="4127429" cy="1790765"/>
          </a:xfrm>
        </p:grpSpPr>
        <p:sp>
          <p:nvSpPr>
            <p:cNvPr id="39" name="Прямоугольник 36"/>
            <p:cNvSpPr>
              <a:spLocks noChangeArrowheads="1"/>
            </p:cNvSpPr>
            <p:nvPr/>
          </p:nvSpPr>
          <p:spPr bwMode="auto">
            <a:xfrm>
              <a:off x="647902" y="1762775"/>
              <a:ext cx="1552144" cy="33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 b="1"/>
                <a:t>Старые Васюки</a:t>
              </a:r>
            </a:p>
          </p:txBody>
        </p:sp>
        <p:sp>
          <p:nvSpPr>
            <p:cNvPr id="40" name="Прямоугольник 37"/>
            <p:cNvSpPr>
              <a:spLocks noChangeArrowheads="1"/>
            </p:cNvSpPr>
            <p:nvPr/>
          </p:nvSpPr>
          <p:spPr bwMode="auto">
            <a:xfrm>
              <a:off x="3282504" y="3215228"/>
              <a:ext cx="1492827" cy="33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 b="1"/>
                <a:t>Новые Васюки</a:t>
              </a:r>
            </a:p>
          </p:txBody>
        </p:sp>
        <p:sp>
          <p:nvSpPr>
            <p:cNvPr id="41" name="Прямоугольник 38"/>
            <p:cNvSpPr>
              <a:spLocks noChangeArrowheads="1"/>
            </p:cNvSpPr>
            <p:nvPr/>
          </p:nvSpPr>
          <p:spPr bwMode="auto">
            <a:xfrm>
              <a:off x="3009137" y="1785925"/>
              <a:ext cx="1671095" cy="33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 b="1"/>
                <a:t>Средние Васюки</a:t>
              </a:r>
            </a:p>
          </p:txBody>
        </p:sp>
        <p:sp>
          <p:nvSpPr>
            <p:cNvPr id="42" name="Прямоугольник 39"/>
            <p:cNvSpPr>
              <a:spLocks noChangeArrowheads="1"/>
            </p:cNvSpPr>
            <p:nvPr/>
          </p:nvSpPr>
          <p:spPr bwMode="auto">
            <a:xfrm>
              <a:off x="971993" y="3001267"/>
              <a:ext cx="856389" cy="338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1600" b="1"/>
                <a:t>Васюки</a:t>
              </a:r>
            </a:p>
          </p:txBody>
        </p:sp>
        <p:sp>
          <p:nvSpPr>
            <p:cNvPr id="43" name="Полилиния 40"/>
            <p:cNvSpPr>
              <a:spLocks noChangeArrowheads="1"/>
            </p:cNvSpPr>
            <p:nvPr/>
          </p:nvSpPr>
          <p:spPr bwMode="auto">
            <a:xfrm>
              <a:off x="2129742" y="2257063"/>
              <a:ext cx="1296364" cy="983848"/>
            </a:xfrm>
            <a:custGeom>
              <a:avLst/>
              <a:gdLst>
                <a:gd name="T0" fmla="*/ 1296364 w 1296364"/>
                <a:gd name="T1" fmla="*/ 0 h 983848"/>
                <a:gd name="T2" fmla="*/ 590309 w 1296364"/>
                <a:gd name="T3" fmla="*/ 219919 h 983848"/>
                <a:gd name="T4" fmla="*/ 451412 w 1296364"/>
                <a:gd name="T5" fmla="*/ 763929 h 983848"/>
                <a:gd name="T6" fmla="*/ 0 w 1296364"/>
                <a:gd name="T7" fmla="*/ 983848 h 9838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96364"/>
                <a:gd name="T13" fmla="*/ 0 h 983848"/>
                <a:gd name="T14" fmla="*/ 1296364 w 1296364"/>
                <a:gd name="T15" fmla="*/ 983848 h 9838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96364" h="983848">
                  <a:moveTo>
                    <a:pt x="1296364" y="0"/>
                  </a:moveTo>
                  <a:cubicBezTo>
                    <a:pt x="1013749" y="46299"/>
                    <a:pt x="731134" y="92598"/>
                    <a:pt x="590309" y="219919"/>
                  </a:cubicBezTo>
                  <a:cubicBezTo>
                    <a:pt x="449484" y="347240"/>
                    <a:pt x="549797" y="636608"/>
                    <a:pt x="451412" y="763929"/>
                  </a:cubicBezTo>
                  <a:cubicBezTo>
                    <a:pt x="353027" y="891250"/>
                    <a:pt x="176513" y="937549"/>
                    <a:pt x="0" y="983848"/>
                  </a:cubicBezTo>
                </a:path>
              </a:pathLst>
            </a:custGeom>
            <a:noFill/>
            <a:ln w="57150" algn="ctr">
              <a:solidFill>
                <a:schemeClr val="tx1"/>
              </a:solidFill>
              <a:prstDash val="sysDash"/>
              <a:round/>
              <a:headEnd/>
              <a:tailEnd type="none" w="med" len="lg"/>
            </a:ln>
          </p:spPr>
          <p:txBody>
            <a:bodyPr/>
            <a:lstStyle/>
            <a:p>
              <a:endParaRPr lang="ru-RU" sz="1600" b="1"/>
            </a:p>
          </p:txBody>
        </p:sp>
        <p:sp>
          <p:nvSpPr>
            <p:cNvPr id="44" name="Полилиния 41"/>
            <p:cNvSpPr>
              <a:spLocks noChangeArrowheads="1"/>
            </p:cNvSpPr>
            <p:nvPr/>
          </p:nvSpPr>
          <p:spPr bwMode="auto">
            <a:xfrm>
              <a:off x="1632202" y="2090719"/>
              <a:ext cx="1767011" cy="195450"/>
            </a:xfrm>
            <a:custGeom>
              <a:avLst/>
              <a:gdLst>
                <a:gd name="T0" fmla="*/ 1767011 w 1767011"/>
                <a:gd name="T1" fmla="*/ 99108 h 195450"/>
                <a:gd name="T2" fmla="*/ 1007168 w 1767011"/>
                <a:gd name="T3" fmla="*/ 9745 h 195450"/>
                <a:gd name="T4" fmla="*/ 680692 w 1767011"/>
                <a:gd name="T5" fmla="*/ 40639 h 195450"/>
                <a:gd name="T6" fmla="*/ 0 w 1767011"/>
                <a:gd name="T7" fmla="*/ 195450 h 1954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7011"/>
                <a:gd name="T13" fmla="*/ 0 h 195450"/>
                <a:gd name="T14" fmla="*/ 1767011 w 1767011"/>
                <a:gd name="T15" fmla="*/ 195450 h 1954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7011" h="195450">
                  <a:moveTo>
                    <a:pt x="1767011" y="99108"/>
                  </a:moveTo>
                  <a:cubicBezTo>
                    <a:pt x="1484396" y="145407"/>
                    <a:pt x="1188221" y="19490"/>
                    <a:pt x="1007168" y="9745"/>
                  </a:cubicBezTo>
                  <a:cubicBezTo>
                    <a:pt x="826115" y="0"/>
                    <a:pt x="798127" y="39944"/>
                    <a:pt x="680692" y="40639"/>
                  </a:cubicBezTo>
                  <a:lnTo>
                    <a:pt x="0" y="195450"/>
                  </a:lnTo>
                </a:path>
              </a:pathLst>
            </a:custGeom>
            <a:noFill/>
            <a:ln w="57150" algn="ctr">
              <a:solidFill>
                <a:schemeClr val="tx1"/>
              </a:solidFill>
              <a:prstDash val="sysDash"/>
              <a:round/>
              <a:headEnd/>
              <a:tailEnd type="none" w="med" len="lg"/>
            </a:ln>
          </p:spPr>
          <p:txBody>
            <a:bodyPr/>
            <a:lstStyle/>
            <a:p>
              <a:endParaRPr lang="ru-RU" sz="1600" b="1"/>
            </a:p>
          </p:txBody>
        </p:sp>
        <p:sp>
          <p:nvSpPr>
            <p:cNvPr id="45" name="Полилиния 42"/>
            <p:cNvSpPr>
              <a:spLocks noChangeArrowheads="1"/>
            </p:cNvSpPr>
            <p:nvPr/>
          </p:nvSpPr>
          <p:spPr bwMode="auto">
            <a:xfrm>
              <a:off x="2077571" y="3117675"/>
              <a:ext cx="1563689" cy="418604"/>
            </a:xfrm>
            <a:custGeom>
              <a:avLst/>
              <a:gdLst>
                <a:gd name="T0" fmla="*/ 1708360 w 1518241"/>
                <a:gd name="T1" fmla="*/ 0 h 418604"/>
                <a:gd name="T2" fmla="*/ 853367 w 1518241"/>
                <a:gd name="T3" fmla="*/ 354390 h 418604"/>
                <a:gd name="T4" fmla="*/ 319569 w 1518241"/>
                <a:gd name="T5" fmla="*/ 385284 h 418604"/>
                <a:gd name="T6" fmla="*/ 0 w 1518241"/>
                <a:gd name="T7" fmla="*/ 143407 h 4186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18241"/>
                <a:gd name="T13" fmla="*/ 0 h 418604"/>
                <a:gd name="T14" fmla="*/ 1518241 w 1518241"/>
                <a:gd name="T15" fmla="*/ 418604 h 4186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18241" h="418604">
                  <a:moveTo>
                    <a:pt x="1518241" y="0"/>
                  </a:moveTo>
                  <a:cubicBezTo>
                    <a:pt x="1235626" y="46299"/>
                    <a:pt x="964104" y="290176"/>
                    <a:pt x="758398" y="354390"/>
                  </a:cubicBezTo>
                  <a:cubicBezTo>
                    <a:pt x="552692" y="418604"/>
                    <a:pt x="401440" y="384589"/>
                    <a:pt x="284005" y="385284"/>
                  </a:cubicBezTo>
                  <a:lnTo>
                    <a:pt x="0" y="143407"/>
                  </a:lnTo>
                </a:path>
              </a:pathLst>
            </a:custGeom>
            <a:noFill/>
            <a:ln w="57150" algn="ctr">
              <a:solidFill>
                <a:schemeClr val="tx1"/>
              </a:solidFill>
              <a:prstDash val="sysDash"/>
              <a:round/>
              <a:headEnd/>
              <a:tailEnd type="none" w="med" len="lg"/>
            </a:ln>
          </p:spPr>
          <p:txBody>
            <a:bodyPr/>
            <a:lstStyle/>
            <a:p>
              <a:endParaRPr lang="ru-RU" sz="1600" b="1"/>
            </a:p>
          </p:txBody>
        </p:sp>
        <p:sp>
          <p:nvSpPr>
            <p:cNvPr id="46" name="Полилиния 43"/>
            <p:cNvSpPr>
              <a:spLocks noChangeArrowheads="1"/>
            </p:cNvSpPr>
            <p:nvPr/>
          </p:nvSpPr>
          <p:spPr bwMode="auto">
            <a:xfrm>
              <a:off x="3366415" y="2236891"/>
              <a:ext cx="531655" cy="815759"/>
            </a:xfrm>
            <a:custGeom>
              <a:avLst/>
              <a:gdLst>
                <a:gd name="T0" fmla="*/ 147095 w 531655"/>
                <a:gd name="T1" fmla="*/ 0 h 815759"/>
                <a:gd name="T2" fmla="*/ 214246 w 531655"/>
                <a:gd name="T3" fmla="*/ 260261 h 815759"/>
                <a:gd name="T4" fmla="*/ 512378 w 531655"/>
                <a:gd name="T5" fmla="*/ 300005 h 815759"/>
                <a:gd name="T6" fmla="*/ 329908 w 531655"/>
                <a:gd name="T7" fmla="*/ 815759 h 8157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655"/>
                <a:gd name="T13" fmla="*/ 0 h 815759"/>
                <a:gd name="T14" fmla="*/ 531655 w 531655"/>
                <a:gd name="T15" fmla="*/ 815759 h 8157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655" h="815759">
                  <a:moveTo>
                    <a:pt x="147095" y="0"/>
                  </a:moveTo>
                  <a:cubicBezTo>
                    <a:pt x="0" y="86438"/>
                    <a:pt x="153365" y="210260"/>
                    <a:pt x="214246" y="260261"/>
                  </a:cubicBezTo>
                  <a:cubicBezTo>
                    <a:pt x="275127" y="310262"/>
                    <a:pt x="493101" y="207422"/>
                    <a:pt x="512378" y="300005"/>
                  </a:cubicBezTo>
                  <a:cubicBezTo>
                    <a:pt x="531655" y="392588"/>
                    <a:pt x="506421" y="769460"/>
                    <a:pt x="329908" y="815759"/>
                  </a:cubicBezTo>
                </a:path>
              </a:pathLst>
            </a:custGeom>
            <a:noFill/>
            <a:ln w="57150" algn="ctr">
              <a:solidFill>
                <a:schemeClr val="tx1"/>
              </a:solidFill>
              <a:prstDash val="sysDash"/>
              <a:round/>
              <a:headEnd/>
              <a:tailEnd type="none" w="med" len="lg"/>
            </a:ln>
          </p:spPr>
          <p:txBody>
            <a:bodyPr/>
            <a:lstStyle/>
            <a:p>
              <a:endParaRPr lang="ru-RU" sz="1600" b="1"/>
            </a:p>
          </p:txBody>
        </p:sp>
        <p:sp>
          <p:nvSpPr>
            <p:cNvPr id="47" name="Полилиния 44"/>
            <p:cNvSpPr>
              <a:spLocks noChangeArrowheads="1"/>
            </p:cNvSpPr>
            <p:nvPr/>
          </p:nvSpPr>
          <p:spPr bwMode="auto">
            <a:xfrm>
              <a:off x="1467489" y="2270510"/>
              <a:ext cx="552436" cy="983848"/>
            </a:xfrm>
            <a:custGeom>
              <a:avLst/>
              <a:gdLst>
                <a:gd name="T0" fmla="*/ 149989 w 552436"/>
                <a:gd name="T1" fmla="*/ 0 h 983848"/>
                <a:gd name="T2" fmla="*/ 58753 w 552436"/>
                <a:gd name="T3" fmla="*/ 338218 h 983848"/>
                <a:gd name="T4" fmla="*/ 502506 w 552436"/>
                <a:gd name="T5" fmla="*/ 418901 h 983848"/>
                <a:gd name="T6" fmla="*/ 358334 w 552436"/>
                <a:gd name="T7" fmla="*/ 704013 h 983848"/>
                <a:gd name="T8" fmla="*/ 521060 w 552436"/>
                <a:gd name="T9" fmla="*/ 983848 h 9838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2436"/>
                <a:gd name="T16" fmla="*/ 0 h 983848"/>
                <a:gd name="T17" fmla="*/ 552436 w 552436"/>
                <a:gd name="T18" fmla="*/ 983848 h 9838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2436" h="983848">
                  <a:moveTo>
                    <a:pt x="149989" y="0"/>
                  </a:moveTo>
                  <a:cubicBezTo>
                    <a:pt x="150471" y="340"/>
                    <a:pt x="0" y="268401"/>
                    <a:pt x="58753" y="338218"/>
                  </a:cubicBezTo>
                  <a:cubicBezTo>
                    <a:pt x="117506" y="408035"/>
                    <a:pt x="452576" y="357935"/>
                    <a:pt x="502506" y="418901"/>
                  </a:cubicBezTo>
                  <a:cubicBezTo>
                    <a:pt x="552436" y="479867"/>
                    <a:pt x="355242" y="609855"/>
                    <a:pt x="358334" y="704013"/>
                  </a:cubicBezTo>
                  <a:cubicBezTo>
                    <a:pt x="361426" y="798171"/>
                    <a:pt x="487159" y="925549"/>
                    <a:pt x="521060" y="983848"/>
                  </a:cubicBezTo>
                </a:path>
              </a:pathLst>
            </a:custGeom>
            <a:noFill/>
            <a:ln w="57150" algn="ctr">
              <a:solidFill>
                <a:schemeClr val="tx1"/>
              </a:solidFill>
              <a:prstDash val="sysDash"/>
              <a:round/>
              <a:headEnd/>
              <a:tailEnd type="none" w="med" len="lg"/>
            </a:ln>
          </p:spPr>
          <p:txBody>
            <a:bodyPr/>
            <a:lstStyle/>
            <a:p>
              <a:endParaRPr lang="ru-RU" sz="1600" b="1"/>
            </a:p>
          </p:txBody>
        </p:sp>
        <p:sp>
          <p:nvSpPr>
            <p:cNvPr id="48" name="Овал 32"/>
            <p:cNvSpPr>
              <a:spLocks noChangeArrowheads="1"/>
            </p:cNvSpPr>
            <p:nvPr/>
          </p:nvSpPr>
          <p:spPr bwMode="auto">
            <a:xfrm>
              <a:off x="1503352" y="2227634"/>
              <a:ext cx="136187" cy="136187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ru-RU" sz="1600" b="1"/>
            </a:p>
          </p:txBody>
        </p:sp>
        <p:sp>
          <p:nvSpPr>
            <p:cNvPr id="49" name="Овал 34"/>
            <p:cNvSpPr>
              <a:spLocks noChangeArrowheads="1"/>
            </p:cNvSpPr>
            <p:nvPr/>
          </p:nvSpPr>
          <p:spPr bwMode="auto">
            <a:xfrm>
              <a:off x="1977208" y="3192697"/>
              <a:ext cx="136187" cy="136187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ru-RU" sz="1600" b="1"/>
            </a:p>
          </p:txBody>
        </p:sp>
        <p:sp>
          <p:nvSpPr>
            <p:cNvPr id="50" name="Овал 33"/>
            <p:cNvSpPr>
              <a:spLocks noChangeArrowheads="1"/>
            </p:cNvSpPr>
            <p:nvPr/>
          </p:nvSpPr>
          <p:spPr bwMode="auto">
            <a:xfrm>
              <a:off x="3409491" y="2150210"/>
              <a:ext cx="136187" cy="136187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ru-RU" sz="1600" b="1"/>
            </a:p>
          </p:txBody>
        </p:sp>
        <p:sp>
          <p:nvSpPr>
            <p:cNvPr id="51" name="Овал 35"/>
            <p:cNvSpPr>
              <a:spLocks noChangeArrowheads="1"/>
            </p:cNvSpPr>
            <p:nvPr/>
          </p:nvSpPr>
          <p:spPr bwMode="auto">
            <a:xfrm>
              <a:off x="3629409" y="3018312"/>
              <a:ext cx="136187" cy="136187"/>
            </a:xfrm>
            <a:prstGeom prst="ellipse">
              <a:avLst/>
            </a:prstGeom>
            <a:solidFill>
              <a:srgbClr val="FF0000"/>
            </a:solidFill>
            <a:ln w="25400" algn="ctr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/>
            <a:lstStyle/>
            <a:p>
              <a:endParaRPr lang="ru-RU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14</a:t>
            </a:r>
            <a:endParaRPr lang="mk-MK" sz="16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1436" y="2888928"/>
            <a:ext cx="8505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РЕЛЯЦИОННЫЕ БД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7472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Реляционные </a:t>
            </a:r>
            <a:r>
              <a:rPr lang="mk-MK" sz="1600" b="1" dirty="0" smtClean="0">
                <a:solidFill>
                  <a:schemeClr val="bg1"/>
                </a:solidFill>
              </a:rPr>
              <a:t>БД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</a:t>
            </a:r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8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reeform 117"/>
          <p:cNvSpPr>
            <a:spLocks/>
          </p:cNvSpPr>
          <p:nvPr/>
        </p:nvSpPr>
        <p:spPr bwMode="auto">
          <a:xfrm>
            <a:off x="6408738" y="2890838"/>
            <a:ext cx="2454275" cy="2890850"/>
          </a:xfrm>
          <a:custGeom>
            <a:avLst/>
            <a:gdLst>
              <a:gd name="T0" fmla="*/ 2147483647 w 1418"/>
              <a:gd name="T1" fmla="*/ 0 h 2199"/>
              <a:gd name="T2" fmla="*/ 2147483647 w 1418"/>
              <a:gd name="T3" fmla="*/ 2147483647 h 2199"/>
              <a:gd name="T4" fmla="*/ 2147483647 w 1418"/>
              <a:gd name="T5" fmla="*/ 2147483647 h 2199"/>
              <a:gd name="T6" fmla="*/ 2147483647 w 1418"/>
              <a:gd name="T7" fmla="*/ 2147483647 h 2199"/>
              <a:gd name="T8" fmla="*/ 2147483647 w 1418"/>
              <a:gd name="T9" fmla="*/ 2147483647 h 2199"/>
              <a:gd name="T10" fmla="*/ 2147483647 w 1418"/>
              <a:gd name="T11" fmla="*/ 2147483647 h 2199"/>
              <a:gd name="T12" fmla="*/ 2147483647 w 1418"/>
              <a:gd name="T13" fmla="*/ 2147483647 h 2199"/>
              <a:gd name="T14" fmla="*/ 2147483647 w 1418"/>
              <a:gd name="T15" fmla="*/ 2147483647 h 219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418"/>
              <a:gd name="T25" fmla="*/ 0 h 2199"/>
              <a:gd name="T26" fmla="*/ 1418 w 1418"/>
              <a:gd name="T27" fmla="*/ 2199 h 2199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418" h="2199">
                <a:moveTo>
                  <a:pt x="241" y="0"/>
                </a:moveTo>
                <a:cubicBezTo>
                  <a:pt x="199" y="48"/>
                  <a:pt x="67" y="84"/>
                  <a:pt x="36" y="187"/>
                </a:cubicBezTo>
                <a:cubicBezTo>
                  <a:pt x="5" y="290"/>
                  <a:pt x="0" y="491"/>
                  <a:pt x="54" y="620"/>
                </a:cubicBezTo>
                <a:cubicBezTo>
                  <a:pt x="108" y="749"/>
                  <a:pt x="230" y="888"/>
                  <a:pt x="363" y="964"/>
                </a:cubicBezTo>
                <a:cubicBezTo>
                  <a:pt x="496" y="1040"/>
                  <a:pt x="684" y="1048"/>
                  <a:pt x="850" y="1077"/>
                </a:cubicBezTo>
                <a:cubicBezTo>
                  <a:pt x="1016" y="1106"/>
                  <a:pt x="1244" y="1107"/>
                  <a:pt x="1331" y="1279"/>
                </a:cubicBezTo>
                <a:cubicBezTo>
                  <a:pt x="1418" y="1451"/>
                  <a:pt x="1381" y="1958"/>
                  <a:pt x="1374" y="2110"/>
                </a:cubicBezTo>
                <a:cubicBezTo>
                  <a:pt x="1346" y="2185"/>
                  <a:pt x="1354" y="2199"/>
                  <a:pt x="1286" y="219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ru-RU" b="1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19064" y="1257288"/>
            <a:ext cx="8480425" cy="1009662"/>
          </a:xfrm>
          <a:prstGeom prst="rect">
            <a:avLst/>
          </a:prstGeom>
          <a:noFill/>
          <a:ln w="12700">
            <a:noFill/>
            <a:miter lim="800000"/>
            <a:headEnd/>
            <a:tailEnd type="none" w="med" len="lg"/>
          </a:ln>
        </p:spPr>
        <p:txBody>
          <a:bodyPr/>
          <a:lstStyle/>
          <a:p>
            <a:pPr marL="263525" indent="-263525" algn="just"/>
            <a:r>
              <a:rPr lang="ru-RU" sz="1600" b="1" dirty="0">
                <a:solidFill>
                  <a:srgbClr val="C00000"/>
                </a:solidFill>
              </a:rPr>
              <a:t>1970-е гг. </a:t>
            </a:r>
            <a:r>
              <a:rPr lang="ru-RU" sz="1600" b="1" dirty="0"/>
              <a:t>Э. Кодд, англ. </a:t>
            </a:r>
            <a:r>
              <a:rPr lang="en-US" sz="1600" b="1" i="1" dirty="0"/>
              <a:t>relation – </a:t>
            </a:r>
            <a:r>
              <a:rPr lang="ru-RU" sz="1600" b="1" dirty="0"/>
              <a:t>отношение.</a:t>
            </a:r>
            <a:endParaRPr lang="en-US" sz="1600" b="1" i="1" dirty="0">
              <a:solidFill>
                <a:schemeClr val="accent2"/>
              </a:solidFill>
            </a:endParaRPr>
          </a:p>
          <a:p>
            <a:pPr marL="263525" indent="-263525" algn="just">
              <a:spcBef>
                <a:spcPct val="5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Реляционная база данных </a:t>
            </a:r>
            <a:r>
              <a:rPr lang="ru-RU" sz="1600" b="1" dirty="0"/>
              <a:t>– это набор простых таблиц, между которыми установлены связи </a:t>
            </a:r>
            <a:r>
              <a:rPr lang="en-US" sz="1600" b="1" dirty="0"/>
              <a:t>(</a:t>
            </a:r>
            <a:r>
              <a:rPr lang="ru-RU" sz="1600" b="1" dirty="0"/>
              <a:t>отношения</a:t>
            </a:r>
            <a:r>
              <a:rPr lang="en-US" sz="1600" b="1" dirty="0"/>
              <a:t>) </a:t>
            </a:r>
            <a:r>
              <a:rPr lang="ru-RU" sz="1600" b="1" dirty="0"/>
              <a:t>с помощью ключей.</a:t>
            </a:r>
          </a:p>
          <a:p>
            <a:pPr marL="263525" indent="-263525" algn="just"/>
            <a:endParaRPr lang="ru-RU" sz="1600" b="1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6725" y="3051175"/>
            <a:ext cx="2206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Group 87"/>
          <p:cNvGraphicFramePr>
            <a:graphicFrameLocks noGrp="1"/>
          </p:cNvGraphicFramePr>
          <p:nvPr/>
        </p:nvGraphicFramePr>
        <p:xfrm>
          <a:off x="738188" y="2651125"/>
          <a:ext cx="1627187" cy="2011680"/>
        </p:xfrm>
        <a:graphic>
          <a:graphicData uri="http://schemas.openxmlformats.org/drawingml/2006/table">
            <a:tbl>
              <a:tblPr/>
              <a:tblGrid>
                <a:gridCol w="1627187"/>
              </a:tblGrid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Продавцы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Название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Адрес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Телефон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Сайт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oup 88"/>
          <p:cNvGraphicFramePr>
            <a:graphicFrameLocks noGrp="1"/>
          </p:cNvGraphicFramePr>
          <p:nvPr/>
        </p:nvGraphicFramePr>
        <p:xfrm>
          <a:off x="6829425" y="2295525"/>
          <a:ext cx="2009775" cy="1742758"/>
        </p:xfrm>
        <a:graphic>
          <a:graphicData uri="http://schemas.openxmlformats.org/drawingml/2006/table">
            <a:tbl>
              <a:tblPr/>
              <a:tblGrid>
                <a:gridCol w="2009775"/>
              </a:tblGrid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Изготовители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Название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Страна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Сайт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oup 89"/>
          <p:cNvGraphicFramePr>
            <a:graphicFrameLocks noGrp="1"/>
          </p:cNvGraphicFramePr>
          <p:nvPr/>
        </p:nvGraphicFramePr>
        <p:xfrm>
          <a:off x="6394450" y="4605344"/>
          <a:ext cx="2235200" cy="1341120"/>
        </p:xfrm>
        <a:graphic>
          <a:graphicData uri="http://schemas.openxmlformats.org/drawingml/2006/table">
            <a:tbl>
              <a:tblPr/>
              <a:tblGrid>
                <a:gridCol w="2235200"/>
              </a:tblGrid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Модели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Название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 изготовителя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90"/>
          <p:cNvGraphicFramePr>
            <a:graphicFrameLocks noGrp="1"/>
          </p:cNvGraphicFramePr>
          <p:nvPr/>
        </p:nvGraphicFramePr>
        <p:xfrm>
          <a:off x="952480" y="4967296"/>
          <a:ext cx="1506537" cy="1005840"/>
        </p:xfrm>
        <a:graphic>
          <a:graphicData uri="http://schemas.openxmlformats.org/drawingml/2006/table">
            <a:tbl>
              <a:tblPr/>
              <a:tblGrid>
                <a:gridCol w="1506537"/>
              </a:tblGrid>
              <a:tr h="157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Товары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7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Название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91"/>
          <p:cNvGraphicFramePr>
            <a:graphicFrameLocks noGrp="1"/>
          </p:cNvGraphicFramePr>
          <p:nvPr/>
        </p:nvGraphicFramePr>
        <p:xfrm>
          <a:off x="3481388" y="2638425"/>
          <a:ext cx="2347912" cy="2346960"/>
        </p:xfrm>
        <a:graphic>
          <a:graphicData uri="http://schemas.openxmlformats.org/drawingml/2006/table">
            <a:tbl>
              <a:tblPr/>
              <a:tblGrid>
                <a:gridCol w="2347912"/>
              </a:tblGrid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Прайс-лист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 записи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 продавца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 изготовителя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 товара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 модели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Цена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" name="Picture 10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1988" y="5329248"/>
            <a:ext cx="2206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0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30563" y="3078163"/>
            <a:ext cx="2206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Freeform 113"/>
          <p:cNvSpPr>
            <a:spLocks/>
          </p:cNvSpPr>
          <p:nvPr/>
        </p:nvSpPr>
        <p:spPr bwMode="auto">
          <a:xfrm>
            <a:off x="2357438" y="3082925"/>
            <a:ext cx="1128712" cy="436563"/>
          </a:xfrm>
          <a:custGeom>
            <a:avLst/>
            <a:gdLst>
              <a:gd name="T0" fmla="*/ 0 w 867"/>
              <a:gd name="T1" fmla="*/ 2147483647 h 443"/>
              <a:gd name="T2" fmla="*/ 2147483647 w 867"/>
              <a:gd name="T3" fmla="*/ 2147483647 h 443"/>
              <a:gd name="T4" fmla="*/ 2147483647 w 867"/>
              <a:gd name="T5" fmla="*/ 2147483647 h 443"/>
              <a:gd name="T6" fmla="*/ 2147483647 w 867"/>
              <a:gd name="T7" fmla="*/ 2147483647 h 443"/>
              <a:gd name="T8" fmla="*/ 0 60000 65536"/>
              <a:gd name="T9" fmla="*/ 0 60000 65536"/>
              <a:gd name="T10" fmla="*/ 0 60000 65536"/>
              <a:gd name="T11" fmla="*/ 0 60000 65536"/>
              <a:gd name="T12" fmla="*/ 0 w 867"/>
              <a:gd name="T13" fmla="*/ 0 h 443"/>
              <a:gd name="T14" fmla="*/ 867 w 867"/>
              <a:gd name="T15" fmla="*/ 443 h 4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7" h="443">
                <a:moveTo>
                  <a:pt x="0" y="120"/>
                </a:moveTo>
                <a:cubicBezTo>
                  <a:pt x="126" y="71"/>
                  <a:pt x="263" y="0"/>
                  <a:pt x="356" y="43"/>
                </a:cubicBezTo>
                <a:cubicBezTo>
                  <a:pt x="449" y="86"/>
                  <a:pt x="473" y="319"/>
                  <a:pt x="558" y="381"/>
                </a:cubicBezTo>
                <a:cubicBezTo>
                  <a:pt x="643" y="443"/>
                  <a:pt x="803" y="410"/>
                  <a:pt x="867" y="417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ru-RU" b="1"/>
          </a:p>
        </p:txBody>
      </p:sp>
      <p:sp>
        <p:nvSpPr>
          <p:cNvPr id="23" name="Freeform 114"/>
          <p:cNvSpPr>
            <a:spLocks/>
          </p:cNvSpPr>
          <p:nvPr/>
        </p:nvSpPr>
        <p:spPr bwMode="auto">
          <a:xfrm>
            <a:off x="2420938" y="4333880"/>
            <a:ext cx="1065212" cy="1085856"/>
          </a:xfrm>
          <a:custGeom>
            <a:avLst/>
            <a:gdLst>
              <a:gd name="T0" fmla="*/ 0 w 707"/>
              <a:gd name="T1" fmla="*/ 2147483647 h 1052"/>
              <a:gd name="T2" fmla="*/ 2147483647 w 707"/>
              <a:gd name="T3" fmla="*/ 2147483647 h 1052"/>
              <a:gd name="T4" fmla="*/ 2147483647 w 707"/>
              <a:gd name="T5" fmla="*/ 2147483647 h 1052"/>
              <a:gd name="T6" fmla="*/ 2147483647 w 707"/>
              <a:gd name="T7" fmla="*/ 2147483647 h 1052"/>
              <a:gd name="T8" fmla="*/ 0 60000 65536"/>
              <a:gd name="T9" fmla="*/ 0 60000 65536"/>
              <a:gd name="T10" fmla="*/ 0 60000 65536"/>
              <a:gd name="T11" fmla="*/ 0 60000 65536"/>
              <a:gd name="T12" fmla="*/ 0 w 707"/>
              <a:gd name="T13" fmla="*/ 0 h 1052"/>
              <a:gd name="T14" fmla="*/ 707 w 707"/>
              <a:gd name="T15" fmla="*/ 1052 h 10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07" h="1052">
                <a:moveTo>
                  <a:pt x="0" y="1052"/>
                </a:moveTo>
                <a:cubicBezTo>
                  <a:pt x="113" y="1026"/>
                  <a:pt x="227" y="997"/>
                  <a:pt x="297" y="844"/>
                </a:cubicBezTo>
                <a:cubicBezTo>
                  <a:pt x="367" y="691"/>
                  <a:pt x="354" y="262"/>
                  <a:pt x="422" y="131"/>
                </a:cubicBezTo>
                <a:cubicBezTo>
                  <a:pt x="490" y="0"/>
                  <a:pt x="648" y="75"/>
                  <a:pt x="707" y="6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ru-RU" b="1"/>
          </a:p>
        </p:txBody>
      </p:sp>
      <p:sp>
        <p:nvSpPr>
          <p:cNvPr id="24" name="Freeform 115"/>
          <p:cNvSpPr>
            <a:spLocks/>
          </p:cNvSpPr>
          <p:nvPr/>
        </p:nvSpPr>
        <p:spPr bwMode="auto">
          <a:xfrm>
            <a:off x="5826125" y="2828925"/>
            <a:ext cx="1003300" cy="1241425"/>
          </a:xfrm>
          <a:custGeom>
            <a:avLst/>
            <a:gdLst>
              <a:gd name="T0" fmla="*/ 2147483647 w 730"/>
              <a:gd name="T1" fmla="*/ 2147483647 h 711"/>
              <a:gd name="T2" fmla="*/ 2147483647 w 730"/>
              <a:gd name="T3" fmla="*/ 2147483647 h 711"/>
              <a:gd name="T4" fmla="*/ 2147483647 w 730"/>
              <a:gd name="T5" fmla="*/ 2147483647 h 711"/>
              <a:gd name="T6" fmla="*/ 0 w 730"/>
              <a:gd name="T7" fmla="*/ 2147483647 h 711"/>
              <a:gd name="T8" fmla="*/ 0 60000 65536"/>
              <a:gd name="T9" fmla="*/ 0 60000 65536"/>
              <a:gd name="T10" fmla="*/ 0 60000 65536"/>
              <a:gd name="T11" fmla="*/ 0 60000 65536"/>
              <a:gd name="T12" fmla="*/ 0 w 730"/>
              <a:gd name="T13" fmla="*/ 0 h 711"/>
              <a:gd name="T14" fmla="*/ 730 w 730"/>
              <a:gd name="T15" fmla="*/ 711 h 7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0" h="711">
                <a:moveTo>
                  <a:pt x="730" y="36"/>
                </a:moveTo>
                <a:cubicBezTo>
                  <a:pt x="607" y="18"/>
                  <a:pt x="485" y="0"/>
                  <a:pt x="404" y="96"/>
                </a:cubicBezTo>
                <a:cubicBezTo>
                  <a:pt x="323" y="192"/>
                  <a:pt x="310" y="513"/>
                  <a:pt x="243" y="612"/>
                </a:cubicBezTo>
                <a:cubicBezTo>
                  <a:pt x="176" y="711"/>
                  <a:pt x="88" y="700"/>
                  <a:pt x="0" y="69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ru-RU" b="1"/>
          </a:p>
        </p:txBody>
      </p:sp>
      <p:sp>
        <p:nvSpPr>
          <p:cNvPr id="25" name="Freeform 116"/>
          <p:cNvSpPr>
            <a:spLocks/>
          </p:cNvSpPr>
          <p:nvPr/>
        </p:nvSpPr>
        <p:spPr bwMode="auto">
          <a:xfrm>
            <a:off x="5800725" y="4424369"/>
            <a:ext cx="571500" cy="723903"/>
          </a:xfrm>
          <a:custGeom>
            <a:avLst/>
            <a:gdLst>
              <a:gd name="T0" fmla="*/ 0 w 368"/>
              <a:gd name="T1" fmla="*/ 2147483647 h 799"/>
              <a:gd name="T2" fmla="*/ 2147483647 w 368"/>
              <a:gd name="T3" fmla="*/ 2147483647 h 799"/>
              <a:gd name="T4" fmla="*/ 2147483647 w 368"/>
              <a:gd name="T5" fmla="*/ 2147483647 h 799"/>
              <a:gd name="T6" fmla="*/ 2147483647 w 368"/>
              <a:gd name="T7" fmla="*/ 2147483647 h 799"/>
              <a:gd name="T8" fmla="*/ 0 60000 65536"/>
              <a:gd name="T9" fmla="*/ 0 60000 65536"/>
              <a:gd name="T10" fmla="*/ 0 60000 65536"/>
              <a:gd name="T11" fmla="*/ 0 60000 65536"/>
              <a:gd name="T12" fmla="*/ 0 w 368"/>
              <a:gd name="T13" fmla="*/ 0 h 799"/>
              <a:gd name="T14" fmla="*/ 368 w 368"/>
              <a:gd name="T15" fmla="*/ 799 h 7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8" h="799">
                <a:moveTo>
                  <a:pt x="0" y="12"/>
                </a:moveTo>
                <a:cubicBezTo>
                  <a:pt x="52" y="3"/>
                  <a:pt x="95" y="0"/>
                  <a:pt x="137" y="113"/>
                </a:cubicBezTo>
                <a:cubicBezTo>
                  <a:pt x="180" y="226"/>
                  <a:pt x="170" y="579"/>
                  <a:pt x="208" y="689"/>
                </a:cubicBezTo>
                <a:cubicBezTo>
                  <a:pt x="247" y="799"/>
                  <a:pt x="344" y="755"/>
                  <a:pt x="368" y="77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ru-RU" b="1"/>
          </a:p>
        </p:txBody>
      </p:sp>
      <p:pic>
        <p:nvPicPr>
          <p:cNvPr id="26" name="Picture 10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05588" y="2735263"/>
            <a:ext cx="220662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08700" y="4695832"/>
            <a:ext cx="220663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1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Реляционные </a:t>
            </a:r>
            <a:r>
              <a:rPr lang="mk-MK" sz="1600" b="1" dirty="0" smtClean="0">
                <a:solidFill>
                  <a:schemeClr val="bg1"/>
                </a:solidFill>
              </a:rPr>
              <a:t>БД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</a:t>
            </a:r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9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409552" y="1387478"/>
            <a:ext cx="8569349" cy="213201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ru-RU" sz="1600" b="1" dirty="0"/>
              <a:t>нет дублирования информации; </a:t>
            </a:r>
          </a:p>
          <a:p>
            <a:pPr marL="342900" indent="-342900" algn="just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ru-RU" sz="1600" b="1" dirty="0"/>
              <a:t>простота редактирования данных (при изменении адреса фирмы достаточно изменить его только в таблице </a:t>
            </a:r>
            <a:r>
              <a:rPr lang="ru-RU" sz="1600" b="1" dirty="0">
                <a:solidFill>
                  <a:srgbClr val="C00000"/>
                </a:solidFill>
              </a:rPr>
              <a:t>Продавцы</a:t>
            </a:r>
            <a:r>
              <a:rPr lang="ru-RU" sz="1600" b="1" dirty="0"/>
              <a:t>);</a:t>
            </a:r>
          </a:p>
          <a:p>
            <a:pPr marL="342900" indent="-342900" algn="just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ru-RU" sz="1600" b="1" dirty="0"/>
              <a:t>защита от неправильного ввода: можно выбрать только фирму, которая есть в таблице </a:t>
            </a:r>
            <a:r>
              <a:rPr lang="ru-RU" sz="1600" b="1" dirty="0">
                <a:solidFill>
                  <a:srgbClr val="C00000"/>
                </a:solidFill>
              </a:rPr>
              <a:t>Продавцы</a:t>
            </a:r>
            <a:r>
              <a:rPr lang="ru-RU" sz="1600" b="1" dirty="0"/>
              <a:t>; </a:t>
            </a:r>
          </a:p>
          <a:p>
            <a:pPr marL="342900" indent="-342900" algn="just">
              <a:spcBef>
                <a:spcPct val="20000"/>
              </a:spcBef>
              <a:buClr>
                <a:srgbClr val="00B050"/>
              </a:buClr>
              <a:buFont typeface="Wingdings" pitchFamily="2" charset="2"/>
              <a:buChar char="§"/>
            </a:pPr>
            <a:r>
              <a:rPr lang="ru-RU" sz="1600" b="1" dirty="0"/>
              <a:t>механизм </a:t>
            </a:r>
            <a:r>
              <a:rPr lang="ru-RU" sz="1600" b="1" dirty="0">
                <a:solidFill>
                  <a:srgbClr val="C00000"/>
                </a:solidFill>
              </a:rPr>
              <a:t>транзакций</a:t>
            </a:r>
            <a:r>
              <a:rPr lang="ru-RU" sz="1600" b="1" dirty="0"/>
              <a:t>: любые изменения вносятся в базу только тогда, когда они полностью завершены.</a:t>
            </a:r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>
            <a:off x="409552" y="3795715"/>
            <a:ext cx="8505872" cy="1420824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ru-RU" sz="1600" b="1" dirty="0"/>
              <a:t>сложность структуры (не более 40-50 таблиц); 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ru-RU" sz="1600" b="1" dirty="0"/>
              <a:t>при поиске надо обращаться к нескольким таблицам;</a:t>
            </a:r>
          </a:p>
          <a:p>
            <a:pPr marL="342900" indent="-342900" algn="just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ru-RU" sz="1600" b="1" dirty="0"/>
              <a:t>нужно поддерживать </a:t>
            </a:r>
            <a:r>
              <a:rPr lang="ru-RU" sz="1600" b="1" dirty="0">
                <a:solidFill>
                  <a:srgbClr val="C00000"/>
                </a:solidFill>
              </a:rPr>
              <a:t>целостность</a:t>
            </a:r>
            <a:r>
              <a:rPr lang="ru-RU" sz="1600" b="1" dirty="0"/>
              <a:t>: при удалении фирмы</a:t>
            </a:r>
            <a:r>
              <a:rPr lang="en-US" sz="1600" b="1" dirty="0"/>
              <a:t>-</a:t>
            </a:r>
            <a:r>
              <a:rPr lang="ru-RU" sz="1600" b="1" dirty="0"/>
              <a:t>продавца надо удалять все связанные записи (автоматически, каскадное удаление).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Связи между таблицами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20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" name="Group 99"/>
          <p:cNvGraphicFramePr>
            <a:graphicFrameLocks noGrp="1"/>
          </p:cNvGraphicFramePr>
          <p:nvPr/>
        </p:nvGraphicFramePr>
        <p:xfrm>
          <a:off x="388937" y="2071680"/>
          <a:ext cx="3395663" cy="1341120"/>
        </p:xfrm>
        <a:graphic>
          <a:graphicData uri="http://schemas.openxmlformats.org/drawingml/2006/table">
            <a:tbl>
              <a:tblPr/>
              <a:tblGrid>
                <a:gridCol w="749300"/>
                <a:gridCol w="1362075"/>
                <a:gridCol w="1284288"/>
              </a:tblGrid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Фамилия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Имя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Иванов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Кузьма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Петров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Василий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00"/>
          <p:cNvGraphicFramePr>
            <a:graphicFrameLocks noGrp="1"/>
          </p:cNvGraphicFramePr>
          <p:nvPr/>
        </p:nvGraphicFramePr>
        <p:xfrm>
          <a:off x="3895725" y="2070092"/>
          <a:ext cx="5011737" cy="1341120"/>
        </p:xfrm>
        <a:graphic>
          <a:graphicData uri="http://schemas.openxmlformats.org/drawingml/2006/table">
            <a:tbl>
              <a:tblPr/>
              <a:tblGrid>
                <a:gridCol w="657225"/>
                <a:gridCol w="1331912"/>
                <a:gridCol w="3022600"/>
              </a:tblGrid>
              <a:tr h="209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Год рожд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</a:t>
                      </a:r>
                      <a:endParaRPr kumimoji="0" 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Адрес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Суворовский, д.20, кв.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Кирочная, д. 30, кв 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5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Freeform 163"/>
          <p:cNvSpPr>
            <a:spLocks/>
          </p:cNvSpPr>
          <p:nvPr/>
        </p:nvSpPr>
        <p:spPr bwMode="auto">
          <a:xfrm>
            <a:off x="769937" y="1835142"/>
            <a:ext cx="3543300" cy="231775"/>
          </a:xfrm>
          <a:custGeom>
            <a:avLst/>
            <a:gdLst>
              <a:gd name="T0" fmla="*/ 2147483647 w 2232"/>
              <a:gd name="T1" fmla="*/ 2147483647 h 204"/>
              <a:gd name="T2" fmla="*/ 2147483647 w 2232"/>
              <a:gd name="T3" fmla="*/ 2147483647 h 204"/>
              <a:gd name="T4" fmla="*/ 2147483647 w 2232"/>
              <a:gd name="T5" fmla="*/ 2147483647 h 204"/>
              <a:gd name="T6" fmla="*/ 2147483647 w 2232"/>
              <a:gd name="T7" fmla="*/ 2147483647 h 204"/>
              <a:gd name="T8" fmla="*/ 0 60000 65536"/>
              <a:gd name="T9" fmla="*/ 0 60000 65536"/>
              <a:gd name="T10" fmla="*/ 0 60000 65536"/>
              <a:gd name="T11" fmla="*/ 0 60000 65536"/>
              <a:gd name="T12" fmla="*/ 0 w 2232"/>
              <a:gd name="T13" fmla="*/ 0 h 204"/>
              <a:gd name="T14" fmla="*/ 2232 w 2232"/>
              <a:gd name="T15" fmla="*/ 204 h 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32" h="204">
                <a:moveTo>
                  <a:pt x="67" y="204"/>
                </a:moveTo>
                <a:cubicBezTo>
                  <a:pt x="107" y="175"/>
                  <a:pt x="0" y="56"/>
                  <a:pt x="309" y="28"/>
                </a:cubicBezTo>
                <a:cubicBezTo>
                  <a:pt x="618" y="0"/>
                  <a:pt x="1614" y="5"/>
                  <a:pt x="1923" y="34"/>
                </a:cubicBezTo>
                <a:cubicBezTo>
                  <a:pt x="2232" y="63"/>
                  <a:pt x="2113" y="169"/>
                  <a:pt x="2163" y="20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ru-RU" b="1"/>
          </a:p>
        </p:txBody>
      </p:sp>
      <p:sp>
        <p:nvSpPr>
          <p:cNvPr id="12" name="Rectangle 164"/>
          <p:cNvSpPr>
            <a:spLocks noChangeArrowheads="1"/>
          </p:cNvSpPr>
          <p:nvPr/>
        </p:nvSpPr>
        <p:spPr bwMode="auto">
          <a:xfrm>
            <a:off x="557212" y="1739892"/>
            <a:ext cx="311150" cy="2730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 wrap="none" lIns="0" tIns="0" rIns="0" bIns="0" anchor="ctr"/>
          <a:lstStyle/>
          <a:p>
            <a:pPr algn="ctr"/>
            <a:r>
              <a:rPr lang="ru-RU" b="1">
                <a:solidFill>
                  <a:srgbClr val="4040C0"/>
                </a:solidFill>
              </a:rPr>
              <a:t>1</a:t>
            </a:r>
          </a:p>
        </p:txBody>
      </p:sp>
      <p:sp>
        <p:nvSpPr>
          <p:cNvPr id="13" name="Rectangle 165"/>
          <p:cNvSpPr>
            <a:spLocks noChangeArrowheads="1"/>
          </p:cNvSpPr>
          <p:nvPr/>
        </p:nvSpPr>
        <p:spPr bwMode="auto">
          <a:xfrm>
            <a:off x="4164012" y="1746242"/>
            <a:ext cx="311150" cy="2730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 wrap="none" lIns="0" tIns="0" rIns="0" bIns="0" anchor="ctr"/>
          <a:lstStyle/>
          <a:p>
            <a:pPr algn="ctr"/>
            <a:r>
              <a:rPr lang="ru-RU" b="1">
                <a:solidFill>
                  <a:srgbClr val="4040C0"/>
                </a:solidFill>
              </a:rPr>
              <a:t>1</a:t>
            </a:r>
          </a:p>
        </p:txBody>
      </p:sp>
      <p:sp>
        <p:nvSpPr>
          <p:cNvPr id="14" name="Rectangle 166"/>
          <p:cNvSpPr>
            <a:spLocks noChangeArrowheads="1"/>
          </p:cNvSpPr>
          <p:nvPr/>
        </p:nvSpPr>
        <p:spPr bwMode="auto">
          <a:xfrm>
            <a:off x="346075" y="3582980"/>
            <a:ext cx="8478861" cy="7366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Один ко многим («1- </a:t>
            </a:r>
            <a:r>
              <a:rPr lang="ru-RU" sz="1600" b="1" dirty="0">
                <a:solidFill>
                  <a:srgbClr val="C00000"/>
                </a:solidFill>
                <a:sym typeface="Symbol" pitchFamily="18" charset="2"/>
              </a:rPr>
              <a:t></a:t>
            </a:r>
            <a:r>
              <a:rPr lang="ru-RU" sz="1600" b="1" dirty="0">
                <a:solidFill>
                  <a:srgbClr val="C00000"/>
                </a:solidFill>
              </a:rPr>
              <a:t>») </a:t>
            </a:r>
            <a:r>
              <a:rPr lang="ru-RU" sz="1600" b="1" dirty="0"/>
              <a:t>– одной записи в первой таблице соответствует сколько угодно записей во второй.</a:t>
            </a:r>
          </a:p>
        </p:txBody>
      </p:sp>
      <p:graphicFrame>
        <p:nvGraphicFramePr>
          <p:cNvPr id="15" name="Group 101"/>
          <p:cNvGraphicFramePr>
            <a:graphicFrameLocks noGrp="1"/>
          </p:cNvGraphicFramePr>
          <p:nvPr/>
        </p:nvGraphicFramePr>
        <p:xfrm>
          <a:off x="1790700" y="4635504"/>
          <a:ext cx="2178050" cy="1341120"/>
        </p:xfrm>
        <a:graphic>
          <a:graphicData uri="http://schemas.openxmlformats.org/drawingml/2006/table">
            <a:tbl>
              <a:tblPr/>
              <a:tblGrid>
                <a:gridCol w="727075"/>
                <a:gridCol w="1450975"/>
              </a:tblGrid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Название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Монитор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Винчестер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102"/>
          <p:cNvGraphicFramePr>
            <a:graphicFrameLocks noGrp="1"/>
          </p:cNvGraphicFramePr>
          <p:nvPr/>
        </p:nvGraphicFramePr>
        <p:xfrm>
          <a:off x="4581525" y="4635504"/>
          <a:ext cx="3862387" cy="1341120"/>
        </p:xfrm>
        <a:graphic>
          <a:graphicData uri="http://schemas.openxmlformats.org/drawingml/2006/table">
            <a:tbl>
              <a:tblPr/>
              <a:tblGrid>
                <a:gridCol w="887412"/>
                <a:gridCol w="1631950"/>
                <a:gridCol w="1343025"/>
              </a:tblGrid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 товара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Цена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10 999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11 999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Freeform 229"/>
          <p:cNvSpPr>
            <a:spLocks/>
          </p:cNvSpPr>
          <p:nvPr/>
        </p:nvSpPr>
        <p:spPr bwMode="auto">
          <a:xfrm>
            <a:off x="2363787" y="4344992"/>
            <a:ext cx="3957638" cy="293687"/>
          </a:xfrm>
          <a:custGeom>
            <a:avLst/>
            <a:gdLst>
              <a:gd name="T0" fmla="*/ 2147483647 w 2697"/>
              <a:gd name="T1" fmla="*/ 2147483647 h 244"/>
              <a:gd name="T2" fmla="*/ 2147483647 w 2697"/>
              <a:gd name="T3" fmla="*/ 2147483647 h 244"/>
              <a:gd name="T4" fmla="*/ 2147483647 w 2697"/>
              <a:gd name="T5" fmla="*/ 2147483647 h 244"/>
              <a:gd name="T6" fmla="*/ 2147483647 w 2697"/>
              <a:gd name="T7" fmla="*/ 2147483647 h 244"/>
              <a:gd name="T8" fmla="*/ 2147483647 w 2697"/>
              <a:gd name="T9" fmla="*/ 2147483647 h 244"/>
              <a:gd name="T10" fmla="*/ 2147483647 w 2697"/>
              <a:gd name="T11" fmla="*/ 2147483647 h 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97"/>
              <a:gd name="T19" fmla="*/ 0 h 244"/>
              <a:gd name="T20" fmla="*/ 2697 w 2697"/>
              <a:gd name="T21" fmla="*/ 244 h 2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97" h="244">
                <a:moveTo>
                  <a:pt x="12" y="244"/>
                </a:moveTo>
                <a:lnTo>
                  <a:pt x="12" y="163"/>
                </a:lnTo>
                <a:cubicBezTo>
                  <a:pt x="25" y="126"/>
                  <a:pt x="0" y="52"/>
                  <a:pt x="93" y="23"/>
                </a:cubicBezTo>
                <a:cubicBezTo>
                  <a:pt x="521" y="0"/>
                  <a:pt x="2463" y="1"/>
                  <a:pt x="2580" y="23"/>
                </a:cubicBezTo>
                <a:cubicBezTo>
                  <a:pt x="2697" y="45"/>
                  <a:pt x="2675" y="101"/>
                  <a:pt x="2694" y="137"/>
                </a:cubicBezTo>
                <a:lnTo>
                  <a:pt x="2694" y="241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ru-RU" b="1"/>
          </a:p>
        </p:txBody>
      </p:sp>
      <p:sp>
        <p:nvSpPr>
          <p:cNvPr id="21" name="Rectangle 230"/>
          <p:cNvSpPr>
            <a:spLocks noChangeArrowheads="1"/>
          </p:cNvSpPr>
          <p:nvPr/>
        </p:nvSpPr>
        <p:spPr bwMode="auto">
          <a:xfrm>
            <a:off x="2006600" y="4290039"/>
            <a:ext cx="311150" cy="2730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 wrap="none" lIns="0" tIns="0" rIns="0" bIns="0" anchor="ctr"/>
          <a:lstStyle/>
          <a:p>
            <a:pPr algn="ctr"/>
            <a:r>
              <a:rPr lang="ru-RU" b="1">
                <a:solidFill>
                  <a:srgbClr val="4040C0"/>
                </a:solidFill>
              </a:rPr>
              <a:t>1</a:t>
            </a:r>
          </a:p>
        </p:txBody>
      </p:sp>
      <p:sp>
        <p:nvSpPr>
          <p:cNvPr id="22" name="Rectangle 231"/>
          <p:cNvSpPr>
            <a:spLocks noChangeArrowheads="1"/>
          </p:cNvSpPr>
          <p:nvPr/>
        </p:nvSpPr>
        <p:spPr bwMode="auto">
          <a:xfrm>
            <a:off x="6362700" y="4251939"/>
            <a:ext cx="311150" cy="2730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 wrap="none" lIns="0" tIns="0" rIns="0" bIns="0" anchor="ctr"/>
          <a:lstStyle/>
          <a:p>
            <a:pPr algn="ctr"/>
            <a:r>
              <a:rPr lang="ru-RU" sz="2800" b="1">
                <a:solidFill>
                  <a:srgbClr val="4040C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23" name="AutoShape 236"/>
          <p:cNvSpPr>
            <a:spLocks noChangeArrowheads="1"/>
          </p:cNvSpPr>
          <p:nvPr/>
        </p:nvSpPr>
        <p:spPr bwMode="auto">
          <a:xfrm>
            <a:off x="501650" y="4275142"/>
            <a:ext cx="1198562" cy="415925"/>
          </a:xfrm>
          <a:prstGeom prst="wedgeRoundRectCallout">
            <a:avLst>
              <a:gd name="adj1" fmla="val 62319"/>
              <a:gd name="adj2" fmla="val 80787"/>
              <a:gd name="adj3" fmla="val 16667"/>
            </a:avLst>
          </a:prstGeom>
          <a:solidFill>
            <a:srgbClr val="FFFF99"/>
          </a:solidFill>
          <a:ln w="25400">
            <a:noFill/>
            <a:miter lim="800000"/>
            <a:headEnd/>
            <a:tailEnd type="none" w="med" len="lg"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1600" dirty="0">
                <a:latin typeface="Arial" charset="0"/>
              </a:rPr>
              <a:t>товары</a:t>
            </a:r>
          </a:p>
        </p:txBody>
      </p:sp>
      <p:sp>
        <p:nvSpPr>
          <p:cNvPr id="24" name="AutoShape 237"/>
          <p:cNvSpPr>
            <a:spLocks noChangeArrowheads="1"/>
          </p:cNvSpPr>
          <p:nvPr/>
        </p:nvSpPr>
        <p:spPr bwMode="auto">
          <a:xfrm>
            <a:off x="7061200" y="4152904"/>
            <a:ext cx="1943100" cy="438150"/>
          </a:xfrm>
          <a:prstGeom prst="wedgeRoundRectCallout">
            <a:avLst>
              <a:gd name="adj1" fmla="val -13315"/>
              <a:gd name="adj2" fmla="val 83694"/>
              <a:gd name="adj3" fmla="val 16667"/>
            </a:avLst>
          </a:prstGeom>
          <a:solidFill>
            <a:srgbClr val="FFFF99"/>
          </a:solidFill>
          <a:ln w="25400">
            <a:noFill/>
            <a:miter lim="800000"/>
            <a:headEnd/>
            <a:tailEnd type="none" w="med" len="lg"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1600" dirty="0">
                <a:latin typeface="Arial" charset="0"/>
              </a:rPr>
              <a:t>прайс-лист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0" y="1257288"/>
            <a:ext cx="9144000" cy="633416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/>
          <a:lstStyle/>
          <a:p>
            <a:pPr marL="358775">
              <a:spcBef>
                <a:spcPct val="5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Один к одному («1-1») </a:t>
            </a:r>
            <a:r>
              <a:rPr lang="ru-RU" sz="1600" b="1" dirty="0" smtClean="0">
                <a:solidFill>
                  <a:srgbClr val="C00000"/>
                </a:solidFill>
              </a:rPr>
              <a:t> </a:t>
            </a:r>
            <a:r>
              <a:rPr lang="ru-RU" sz="1600" b="1" dirty="0" smtClean="0"/>
              <a:t>– </a:t>
            </a:r>
            <a:r>
              <a:rPr lang="ru-RU" sz="1600" b="1" dirty="0"/>
              <a:t>одной записи в первой таблице соответствует ровно одна запись во </a:t>
            </a:r>
            <a:r>
              <a:rPr lang="ru-RU" sz="1600" b="1" dirty="0" smtClean="0"/>
              <a:t>второй. Применение</a:t>
            </a:r>
            <a:r>
              <a:rPr lang="ru-RU" sz="1600" b="1" dirty="0"/>
              <a:t>: выделение часто используемых данных.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Основные определения баз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Предметная область </a:t>
            </a:r>
            <a:r>
              <a:rPr lang="ru-RU" sz="1600" b="1" dirty="0" smtClean="0"/>
              <a:t>– это </a:t>
            </a:r>
            <a:r>
              <a:rPr lang="ru-RU" sz="1600" b="1" dirty="0"/>
              <a:t>м</a:t>
            </a:r>
            <a:r>
              <a:rPr lang="ru-RU" sz="1600" b="1" dirty="0" smtClean="0"/>
              <a:t>ножество объектов, а также их свойства, отношения и функции, которые принимаются во внимание в пределах отдельного рассуждения.</a:t>
            </a:r>
          </a:p>
          <a:p>
            <a:pPr algn="just"/>
            <a:endParaRPr lang="ru-RU" sz="1600" b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841" y="1741034"/>
            <a:ext cx="3234435" cy="243886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28576" y="2109537"/>
            <a:ext cx="568426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/>
              <a:t>В теории баз данных под предметной областью понимают </a:t>
            </a:r>
            <a:r>
              <a:rPr lang="ru-RU" sz="1600" b="1" dirty="0">
                <a:solidFill>
                  <a:srgbClr val="C00000"/>
                </a:solidFill>
              </a:rPr>
              <a:t>устойчивую связь между именами, понятиями и объектами внешнего мира</a:t>
            </a:r>
            <a:r>
              <a:rPr lang="ru-RU" sz="1600" b="1" dirty="0"/>
              <a:t>, не зависящую от самой информационной системы.  </a:t>
            </a:r>
            <a:endParaRPr lang="en-US" sz="1600" b="1" dirty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В БД данные хранятся совместно с их описанием, а в прикладных программах описание данных не содержится. Независимые от программ пользователя данные называются </a:t>
            </a:r>
            <a:r>
              <a:rPr lang="ru-RU" sz="1600" b="1" dirty="0">
                <a:solidFill>
                  <a:srgbClr val="C00000"/>
                </a:solidFill>
              </a:rPr>
              <a:t>метаданными</a:t>
            </a:r>
            <a:r>
              <a:rPr lang="ru-RU" sz="1600" b="1" dirty="0"/>
              <a:t> (например, форматы отображения, статистика обращения к данным и пр.).  </a:t>
            </a:r>
          </a:p>
        </p:txBody>
      </p:sp>
    </p:spTree>
    <p:extLst>
      <p:ext uri="{BB962C8B-B14F-4D97-AF65-F5344CB8AC3E}">
        <p14:creationId xmlns:p14="http://schemas.microsoft.com/office/powerpoint/2010/main" val="330499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Реляционные </a:t>
            </a:r>
            <a:r>
              <a:rPr lang="mk-MK" sz="1600" b="1" dirty="0" smtClean="0">
                <a:solidFill>
                  <a:schemeClr val="bg1"/>
                </a:solidFill>
              </a:rPr>
              <a:t>БД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r>
              <a:rPr lang="ru-RU" sz="1400" b="1" dirty="0" smtClean="0">
                <a:solidFill>
                  <a:schemeClr val="bg1"/>
                </a:solidFill>
                <a:latin typeface="Sansation" pitchFamily="2" charset="0"/>
              </a:rPr>
              <a:t>1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" name="Group 129"/>
          <p:cNvGraphicFramePr>
            <a:graphicFrameLocks noGrp="1"/>
          </p:cNvGraphicFramePr>
          <p:nvPr/>
        </p:nvGraphicFramePr>
        <p:xfrm>
          <a:off x="1133456" y="2179627"/>
          <a:ext cx="2168525" cy="1341120"/>
        </p:xfrm>
        <a:graphic>
          <a:graphicData uri="http://schemas.openxmlformats.org/drawingml/2006/table">
            <a:tbl>
              <a:tblPr/>
              <a:tblGrid>
                <a:gridCol w="723900"/>
                <a:gridCol w="1444625"/>
              </a:tblGrid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Фамилия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Иванов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Петров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30"/>
          <p:cNvGraphicFramePr>
            <a:graphicFrameLocks noGrp="1"/>
          </p:cNvGraphicFramePr>
          <p:nvPr/>
        </p:nvGraphicFramePr>
        <p:xfrm>
          <a:off x="4903769" y="2071680"/>
          <a:ext cx="2989262" cy="1676400"/>
        </p:xfrm>
        <a:graphic>
          <a:graphicData uri="http://schemas.openxmlformats.org/drawingml/2006/table">
            <a:tbl>
              <a:tblPr/>
              <a:tblGrid>
                <a:gridCol w="996950"/>
                <a:gridCol w="1992312"/>
              </a:tblGrid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Название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История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География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Биология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Line 51"/>
          <p:cNvSpPr>
            <a:spLocks noChangeShapeType="1"/>
          </p:cNvSpPr>
          <p:nvPr/>
        </p:nvSpPr>
        <p:spPr bwMode="auto">
          <a:xfrm flipV="1">
            <a:off x="3097194" y="2533640"/>
            <a:ext cx="1995487" cy="2365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" name="Line 52"/>
          <p:cNvSpPr>
            <a:spLocks noChangeShapeType="1"/>
          </p:cNvSpPr>
          <p:nvPr/>
        </p:nvSpPr>
        <p:spPr bwMode="auto">
          <a:xfrm>
            <a:off x="3101956" y="2765415"/>
            <a:ext cx="2000250" cy="234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" name="Rectangle 55"/>
          <p:cNvSpPr>
            <a:spLocks noChangeArrowheads="1"/>
          </p:cNvSpPr>
          <p:nvPr/>
        </p:nvSpPr>
        <p:spPr bwMode="auto">
          <a:xfrm>
            <a:off x="482600" y="3851910"/>
            <a:ext cx="8447088" cy="417513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/>
          <a:lstStyle/>
          <a:p>
            <a:pPr marL="358775" indent="-358775">
              <a:spcBef>
                <a:spcPct val="5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Реализация </a:t>
            </a:r>
            <a:r>
              <a:rPr lang="ru-RU" sz="1600" b="1" dirty="0"/>
              <a:t>– через третью таблицу и две связи «1-</a:t>
            </a:r>
            <a:r>
              <a:rPr lang="ru-RU" sz="1600" b="1" dirty="0">
                <a:sym typeface="Symbol" pitchFamily="18" charset="2"/>
              </a:rPr>
              <a:t></a:t>
            </a:r>
            <a:r>
              <a:rPr lang="ru-RU" sz="1600" b="1" dirty="0"/>
              <a:t>».</a:t>
            </a:r>
          </a:p>
        </p:txBody>
      </p:sp>
      <p:graphicFrame>
        <p:nvGraphicFramePr>
          <p:cNvPr id="14" name="Group 131"/>
          <p:cNvGraphicFramePr>
            <a:graphicFrameLocks noGrp="1"/>
          </p:cNvGraphicFramePr>
          <p:nvPr/>
        </p:nvGraphicFramePr>
        <p:xfrm>
          <a:off x="419100" y="4473579"/>
          <a:ext cx="1952625" cy="1371600"/>
        </p:xfrm>
        <a:graphic>
          <a:graphicData uri="http://schemas.openxmlformats.org/drawingml/2006/table">
            <a:tbl>
              <a:tblPr/>
              <a:tblGrid>
                <a:gridCol w="650875"/>
                <a:gridCol w="1301750"/>
              </a:tblGrid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Фамилия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Иванов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Петров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Group 132"/>
          <p:cNvGraphicFramePr>
            <a:graphicFrameLocks noGrp="1"/>
          </p:cNvGraphicFramePr>
          <p:nvPr/>
        </p:nvGraphicFramePr>
        <p:xfrm>
          <a:off x="6721475" y="4487867"/>
          <a:ext cx="2236788" cy="1920240"/>
        </p:xfrm>
        <a:graphic>
          <a:graphicData uri="http://schemas.openxmlformats.org/drawingml/2006/table">
            <a:tbl>
              <a:tblPr/>
              <a:tblGrid>
                <a:gridCol w="746125"/>
                <a:gridCol w="1490663"/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Название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История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География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Биология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" name="Group 133"/>
          <p:cNvGraphicFramePr>
            <a:graphicFrameLocks noGrp="1"/>
          </p:cNvGraphicFramePr>
          <p:nvPr/>
        </p:nvGraphicFramePr>
        <p:xfrm>
          <a:off x="2471738" y="4483104"/>
          <a:ext cx="4116387" cy="1920240"/>
        </p:xfrm>
        <a:graphic>
          <a:graphicData uri="http://schemas.openxmlformats.org/drawingml/2006/table">
            <a:tbl>
              <a:tblPr/>
              <a:tblGrid>
                <a:gridCol w="700087"/>
                <a:gridCol w="1069975"/>
                <a:gridCol w="1185863"/>
                <a:gridCol w="1160462"/>
              </a:tblGrid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 учителя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 предмета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Класс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9-А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8-Б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7-В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Freeform 185"/>
          <p:cNvSpPr>
            <a:spLocks/>
          </p:cNvSpPr>
          <p:nvPr/>
        </p:nvSpPr>
        <p:spPr bwMode="auto">
          <a:xfrm>
            <a:off x="861992" y="4173542"/>
            <a:ext cx="2833708" cy="341314"/>
          </a:xfrm>
          <a:custGeom>
            <a:avLst/>
            <a:gdLst>
              <a:gd name="T0" fmla="*/ 2147483647 w 2697"/>
              <a:gd name="T1" fmla="*/ 2147483647 h 244"/>
              <a:gd name="T2" fmla="*/ 2147483647 w 2697"/>
              <a:gd name="T3" fmla="*/ 2147483647 h 244"/>
              <a:gd name="T4" fmla="*/ 2147483647 w 2697"/>
              <a:gd name="T5" fmla="*/ 2147483647 h 244"/>
              <a:gd name="T6" fmla="*/ 2147483647 w 2697"/>
              <a:gd name="T7" fmla="*/ 2147483647 h 244"/>
              <a:gd name="T8" fmla="*/ 2147483647 w 2697"/>
              <a:gd name="T9" fmla="*/ 2147483647 h 244"/>
              <a:gd name="T10" fmla="*/ 2147483647 w 2697"/>
              <a:gd name="T11" fmla="*/ 2147483647 h 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97"/>
              <a:gd name="T19" fmla="*/ 0 h 244"/>
              <a:gd name="T20" fmla="*/ 2697 w 2697"/>
              <a:gd name="T21" fmla="*/ 244 h 2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97" h="244">
                <a:moveTo>
                  <a:pt x="12" y="244"/>
                </a:moveTo>
                <a:lnTo>
                  <a:pt x="12" y="163"/>
                </a:lnTo>
                <a:cubicBezTo>
                  <a:pt x="25" y="126"/>
                  <a:pt x="0" y="52"/>
                  <a:pt x="93" y="23"/>
                </a:cubicBezTo>
                <a:cubicBezTo>
                  <a:pt x="521" y="0"/>
                  <a:pt x="2463" y="1"/>
                  <a:pt x="2580" y="23"/>
                </a:cubicBezTo>
                <a:cubicBezTo>
                  <a:pt x="2697" y="45"/>
                  <a:pt x="2675" y="101"/>
                  <a:pt x="2694" y="137"/>
                </a:cubicBezTo>
                <a:lnTo>
                  <a:pt x="2694" y="241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ru-RU" b="1"/>
          </a:p>
        </p:txBody>
      </p:sp>
      <p:sp>
        <p:nvSpPr>
          <p:cNvPr id="21" name="Freeform 186"/>
          <p:cNvSpPr>
            <a:spLocks/>
          </p:cNvSpPr>
          <p:nvPr/>
        </p:nvSpPr>
        <p:spPr bwMode="auto">
          <a:xfrm>
            <a:off x="4786313" y="4192592"/>
            <a:ext cx="2409839" cy="322264"/>
          </a:xfrm>
          <a:custGeom>
            <a:avLst/>
            <a:gdLst>
              <a:gd name="T0" fmla="*/ 2147483647 w 2697"/>
              <a:gd name="T1" fmla="*/ 2147483647 h 244"/>
              <a:gd name="T2" fmla="*/ 2147483647 w 2697"/>
              <a:gd name="T3" fmla="*/ 2147483647 h 244"/>
              <a:gd name="T4" fmla="*/ 2147483647 w 2697"/>
              <a:gd name="T5" fmla="*/ 2147483647 h 244"/>
              <a:gd name="T6" fmla="*/ 2147483647 w 2697"/>
              <a:gd name="T7" fmla="*/ 2147483647 h 244"/>
              <a:gd name="T8" fmla="*/ 2147483647 w 2697"/>
              <a:gd name="T9" fmla="*/ 2147483647 h 244"/>
              <a:gd name="T10" fmla="*/ 2147483647 w 2697"/>
              <a:gd name="T11" fmla="*/ 2147483647 h 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97"/>
              <a:gd name="T19" fmla="*/ 0 h 244"/>
              <a:gd name="T20" fmla="*/ 2697 w 2697"/>
              <a:gd name="T21" fmla="*/ 244 h 2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97" h="244">
                <a:moveTo>
                  <a:pt x="12" y="244"/>
                </a:moveTo>
                <a:lnTo>
                  <a:pt x="12" y="163"/>
                </a:lnTo>
                <a:cubicBezTo>
                  <a:pt x="25" y="126"/>
                  <a:pt x="0" y="52"/>
                  <a:pt x="93" y="23"/>
                </a:cubicBezTo>
                <a:cubicBezTo>
                  <a:pt x="521" y="0"/>
                  <a:pt x="2463" y="1"/>
                  <a:pt x="2580" y="23"/>
                </a:cubicBezTo>
                <a:cubicBezTo>
                  <a:pt x="2697" y="45"/>
                  <a:pt x="2675" y="101"/>
                  <a:pt x="2694" y="137"/>
                </a:cubicBezTo>
                <a:lnTo>
                  <a:pt x="2694" y="241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ru-RU" b="1"/>
          </a:p>
        </p:txBody>
      </p:sp>
      <p:sp>
        <p:nvSpPr>
          <p:cNvPr id="22" name="AutoShape 190"/>
          <p:cNvSpPr>
            <a:spLocks noChangeArrowheads="1"/>
          </p:cNvSpPr>
          <p:nvPr/>
        </p:nvSpPr>
        <p:spPr bwMode="auto">
          <a:xfrm>
            <a:off x="7145319" y="1619240"/>
            <a:ext cx="1497012" cy="436562"/>
          </a:xfrm>
          <a:prstGeom prst="wedgeRoundRectCallout">
            <a:avLst>
              <a:gd name="adj1" fmla="val -43471"/>
              <a:gd name="adj2" fmla="val 117176"/>
              <a:gd name="adj3" fmla="val 16667"/>
            </a:avLst>
          </a:prstGeom>
          <a:solidFill>
            <a:srgbClr val="FFFF99"/>
          </a:solidFill>
          <a:ln w="25400">
            <a:noFill/>
            <a:miter lim="800000"/>
            <a:headEnd/>
            <a:tailEnd type="none" w="med" len="lg"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1600">
                <a:latin typeface="Arial" charset="0"/>
              </a:rPr>
              <a:t>предметы</a:t>
            </a:r>
          </a:p>
        </p:txBody>
      </p:sp>
      <p:sp>
        <p:nvSpPr>
          <p:cNvPr id="23" name="Rectangle 200"/>
          <p:cNvSpPr>
            <a:spLocks noChangeArrowheads="1"/>
          </p:cNvSpPr>
          <p:nvPr/>
        </p:nvSpPr>
        <p:spPr bwMode="auto">
          <a:xfrm>
            <a:off x="4386263" y="4152904"/>
            <a:ext cx="311150" cy="2730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 wrap="none" lIns="0" tIns="0" rIns="0" bIns="0" anchor="ctr"/>
          <a:lstStyle/>
          <a:p>
            <a:pPr algn="ctr"/>
            <a:r>
              <a:rPr lang="ru-RU" sz="2800" b="1">
                <a:solidFill>
                  <a:srgbClr val="4040C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24" name="Rectangle 202"/>
          <p:cNvSpPr>
            <a:spLocks noChangeArrowheads="1"/>
          </p:cNvSpPr>
          <p:nvPr/>
        </p:nvSpPr>
        <p:spPr bwMode="auto">
          <a:xfrm>
            <a:off x="3738563" y="4160842"/>
            <a:ext cx="311150" cy="2730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 wrap="none" lIns="0" tIns="0" rIns="0" bIns="0" anchor="ctr"/>
          <a:lstStyle/>
          <a:p>
            <a:pPr algn="ctr"/>
            <a:r>
              <a:rPr lang="ru-RU" sz="2800" b="1">
                <a:solidFill>
                  <a:srgbClr val="4040C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25" name="Rectangle 203"/>
          <p:cNvSpPr>
            <a:spLocks noChangeArrowheads="1"/>
          </p:cNvSpPr>
          <p:nvPr/>
        </p:nvSpPr>
        <p:spPr bwMode="auto">
          <a:xfrm>
            <a:off x="3378181" y="2273290"/>
            <a:ext cx="311150" cy="2730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 wrap="none" lIns="0" tIns="0" rIns="0" bIns="0" anchor="ctr"/>
          <a:lstStyle/>
          <a:p>
            <a:pPr algn="ctr"/>
            <a:r>
              <a:rPr lang="ru-RU" sz="2800" b="1">
                <a:solidFill>
                  <a:srgbClr val="4040C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26" name="Rectangle 204"/>
          <p:cNvSpPr>
            <a:spLocks noChangeArrowheads="1"/>
          </p:cNvSpPr>
          <p:nvPr/>
        </p:nvSpPr>
        <p:spPr bwMode="auto">
          <a:xfrm>
            <a:off x="4503719" y="2233602"/>
            <a:ext cx="311150" cy="2730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 wrap="none" lIns="0" tIns="0" rIns="0" bIns="0" anchor="ctr"/>
          <a:lstStyle/>
          <a:p>
            <a:pPr algn="ctr"/>
            <a:r>
              <a:rPr lang="ru-RU" sz="2800" b="1">
                <a:solidFill>
                  <a:srgbClr val="4040C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28" name="Rectangle 206"/>
          <p:cNvSpPr>
            <a:spLocks noChangeArrowheads="1"/>
          </p:cNvSpPr>
          <p:nvPr/>
        </p:nvSpPr>
        <p:spPr bwMode="auto">
          <a:xfrm>
            <a:off x="409552" y="4162429"/>
            <a:ext cx="311150" cy="2730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 wrap="none" lIns="0" tIns="0" rIns="0" bIns="0" anchor="ctr"/>
          <a:lstStyle/>
          <a:p>
            <a:pPr algn="ctr"/>
            <a:r>
              <a:rPr lang="ru-RU" b="1">
                <a:solidFill>
                  <a:srgbClr val="4040C0"/>
                </a:solidFill>
              </a:rPr>
              <a:t>1</a:t>
            </a:r>
          </a:p>
        </p:txBody>
      </p:sp>
      <p:sp>
        <p:nvSpPr>
          <p:cNvPr id="29" name="Rectangle 207"/>
          <p:cNvSpPr>
            <a:spLocks noChangeArrowheads="1"/>
          </p:cNvSpPr>
          <p:nvPr/>
        </p:nvSpPr>
        <p:spPr bwMode="auto">
          <a:xfrm>
            <a:off x="7286640" y="4181479"/>
            <a:ext cx="311150" cy="2730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 wrap="none" lIns="0" tIns="0" rIns="0" bIns="0" anchor="ctr"/>
          <a:lstStyle/>
          <a:p>
            <a:pPr algn="ctr"/>
            <a:r>
              <a:rPr lang="ru-RU" b="1" dirty="0">
                <a:solidFill>
                  <a:srgbClr val="4040C0"/>
                </a:solidFill>
              </a:rPr>
              <a:t>1</a:t>
            </a:r>
          </a:p>
        </p:txBody>
      </p:sp>
      <p:sp>
        <p:nvSpPr>
          <p:cNvPr id="30" name="Line 51"/>
          <p:cNvSpPr>
            <a:spLocks noChangeShapeType="1"/>
          </p:cNvSpPr>
          <p:nvPr/>
        </p:nvSpPr>
        <p:spPr bwMode="auto">
          <a:xfrm flipV="1">
            <a:off x="3124192" y="2990840"/>
            <a:ext cx="1987539" cy="7620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1" name="Line 52"/>
          <p:cNvSpPr>
            <a:spLocks noChangeShapeType="1"/>
          </p:cNvSpPr>
          <p:nvPr/>
        </p:nvSpPr>
        <p:spPr bwMode="auto">
          <a:xfrm>
            <a:off x="3124192" y="3067049"/>
            <a:ext cx="1990736" cy="2714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19064" y="1257288"/>
            <a:ext cx="8480425" cy="73660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Многие ко многим («</a:t>
            </a:r>
            <a:r>
              <a:rPr lang="ru-RU" sz="1600" b="1" dirty="0">
                <a:solidFill>
                  <a:srgbClr val="C00000"/>
                </a:solidFill>
                <a:sym typeface="Symbol" pitchFamily="18" charset="2"/>
              </a:rPr>
              <a:t></a:t>
            </a:r>
            <a:r>
              <a:rPr lang="ru-RU" sz="1600" b="1" dirty="0">
                <a:solidFill>
                  <a:srgbClr val="C00000"/>
                </a:solidFill>
              </a:rPr>
              <a:t> - </a:t>
            </a:r>
            <a:r>
              <a:rPr lang="ru-RU" sz="1600" b="1" dirty="0">
                <a:solidFill>
                  <a:srgbClr val="C00000"/>
                </a:solidFill>
                <a:sym typeface="Symbol" pitchFamily="18" charset="2"/>
              </a:rPr>
              <a:t></a:t>
            </a:r>
            <a:r>
              <a:rPr lang="ru-RU" sz="1600" b="1" dirty="0">
                <a:solidFill>
                  <a:srgbClr val="C00000"/>
                </a:solidFill>
              </a:rPr>
              <a:t>») </a:t>
            </a:r>
            <a:r>
              <a:rPr lang="ru-RU" sz="1600" b="1" dirty="0"/>
              <a:t>– одной записи в первой таблице соответствует сколько угодно записей во второй, и наоборот.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14</a:t>
            </a:r>
            <a:endParaRPr lang="mk-MK" sz="16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1436" y="2888928"/>
            <a:ext cx="8505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НОРМАЛИЗАЦИЯ БД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55716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Нормализация БД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22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55600" y="1238905"/>
            <a:ext cx="8432800" cy="561311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Нормализация</a:t>
            </a:r>
            <a:r>
              <a:rPr lang="ru-RU" sz="1600" b="1" dirty="0">
                <a:solidFill>
                  <a:schemeClr val="accent2"/>
                </a:solidFill>
              </a:rPr>
              <a:t> </a:t>
            </a:r>
            <a:r>
              <a:rPr lang="ru-RU" sz="1600" b="1" dirty="0"/>
              <a:t>– это разработка такой структуры БД, в которой нет избыточных данных и связей.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25463" y="1800216"/>
            <a:ext cx="8078787" cy="434975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/>
          <a:lstStyle/>
          <a:p>
            <a:pPr marL="358775" indent="-358775">
              <a:spcBef>
                <a:spcPct val="50000"/>
              </a:spcBef>
              <a:buFont typeface="Wingdings" pitchFamily="2" charset="2"/>
              <a:buChar char="§"/>
            </a:pPr>
            <a:r>
              <a:rPr lang="ru-RU" sz="1600" b="1" dirty="0"/>
              <a:t>Любое поле должно быть неделимым.  </a:t>
            </a:r>
          </a:p>
        </p:txBody>
      </p:sp>
      <p:graphicFrame>
        <p:nvGraphicFramePr>
          <p:cNvPr id="11" name="Group 106"/>
          <p:cNvGraphicFramePr>
            <a:graphicFrameLocks noGrp="1"/>
          </p:cNvGraphicFramePr>
          <p:nvPr/>
        </p:nvGraphicFramePr>
        <p:xfrm>
          <a:off x="1168400" y="2262181"/>
          <a:ext cx="2200275" cy="1341120"/>
        </p:xfrm>
        <a:graphic>
          <a:graphicData uri="http://schemas.openxmlformats.org/drawingml/2006/table">
            <a:tbl>
              <a:tblPr/>
              <a:tblGrid>
                <a:gridCol w="2200275"/>
              </a:tblGrid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Фамилия и имя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Иванов Петр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Петров Иван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107"/>
          <p:cNvGraphicFramePr>
            <a:graphicFrameLocks noGrp="1"/>
          </p:cNvGraphicFramePr>
          <p:nvPr/>
        </p:nvGraphicFramePr>
        <p:xfrm>
          <a:off x="4908550" y="2252656"/>
          <a:ext cx="2879725" cy="1341120"/>
        </p:xfrm>
        <a:graphic>
          <a:graphicData uri="http://schemas.openxmlformats.org/drawingml/2006/table">
            <a:tbl>
              <a:tblPr/>
              <a:tblGrid>
                <a:gridCol w="1500188"/>
                <a:gridCol w="1379537"/>
              </a:tblGrid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Фамилия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Имя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Иванов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Петр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Петров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Иван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AutoShape 62"/>
          <p:cNvSpPr>
            <a:spLocks noChangeArrowheads="1"/>
          </p:cNvSpPr>
          <p:nvPr/>
        </p:nvSpPr>
        <p:spPr bwMode="auto">
          <a:xfrm>
            <a:off x="3683000" y="2781293"/>
            <a:ext cx="895350" cy="461963"/>
          </a:xfrm>
          <a:prstGeom prst="rightArrow">
            <a:avLst>
              <a:gd name="adj1" fmla="val 50000"/>
              <a:gd name="adj2" fmla="val 48454"/>
            </a:avLst>
          </a:prstGeom>
          <a:solidFill>
            <a:schemeClr val="hlink"/>
          </a:solidFill>
          <a:ln w="25400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ru-RU" sz="1600" b="1"/>
          </a:p>
        </p:txBody>
      </p:sp>
      <p:sp>
        <p:nvSpPr>
          <p:cNvPr id="14" name="AutoShape 63"/>
          <p:cNvSpPr>
            <a:spLocks noChangeArrowheads="1"/>
          </p:cNvSpPr>
          <p:nvPr/>
        </p:nvSpPr>
        <p:spPr bwMode="auto">
          <a:xfrm rot="2700000">
            <a:off x="1612900" y="2527293"/>
            <a:ext cx="1122363" cy="1122363"/>
          </a:xfrm>
          <a:prstGeom prst="plus">
            <a:avLst>
              <a:gd name="adj" fmla="val 40171"/>
            </a:avLst>
          </a:prstGeom>
          <a:solidFill>
            <a:srgbClr val="FF0000"/>
          </a:solidFill>
          <a:ln w="25400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ru-RU" sz="1600" b="1"/>
          </a:p>
        </p:txBody>
      </p:sp>
      <p:sp>
        <p:nvSpPr>
          <p:cNvPr id="15" name="Rectangle 64"/>
          <p:cNvSpPr>
            <a:spLocks noChangeArrowheads="1"/>
          </p:cNvSpPr>
          <p:nvPr/>
        </p:nvSpPr>
        <p:spPr bwMode="auto">
          <a:xfrm>
            <a:off x="581025" y="3790952"/>
            <a:ext cx="8062935" cy="601016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/>
          <a:lstStyle/>
          <a:p>
            <a:pPr marL="358775" indent="-358775">
              <a:lnSpc>
                <a:spcPct val="80000"/>
              </a:lnSpc>
              <a:buFont typeface="Wingdings" pitchFamily="2" charset="2"/>
              <a:buChar char="§"/>
            </a:pPr>
            <a:r>
              <a:rPr lang="ru-RU" sz="1600" b="1" dirty="0"/>
              <a:t>Не должно быть полей, которые обозначают  различные виды одного и того же, например, товаров.  </a:t>
            </a:r>
          </a:p>
        </p:txBody>
      </p:sp>
      <p:graphicFrame>
        <p:nvGraphicFramePr>
          <p:cNvPr id="17" name="Group 108"/>
          <p:cNvGraphicFramePr>
            <a:graphicFrameLocks noGrp="1"/>
          </p:cNvGraphicFramePr>
          <p:nvPr/>
        </p:nvGraphicFramePr>
        <p:xfrm>
          <a:off x="265113" y="4457704"/>
          <a:ext cx="3040062" cy="1341120"/>
        </p:xfrm>
        <a:graphic>
          <a:graphicData uri="http://schemas.openxmlformats.org/drawingml/2006/table">
            <a:tbl>
              <a:tblPr/>
              <a:tblGrid>
                <a:gridCol w="863600"/>
                <a:gridCol w="1230312"/>
                <a:gridCol w="946150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Год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Бананы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Киви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5600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" name="AutoShape 99"/>
          <p:cNvSpPr>
            <a:spLocks noChangeArrowheads="1"/>
          </p:cNvSpPr>
          <p:nvPr/>
        </p:nvSpPr>
        <p:spPr bwMode="auto">
          <a:xfrm rot="2700000">
            <a:off x="1584325" y="4722816"/>
            <a:ext cx="1122363" cy="1122363"/>
          </a:xfrm>
          <a:prstGeom prst="plus">
            <a:avLst>
              <a:gd name="adj" fmla="val 40171"/>
            </a:avLst>
          </a:prstGeom>
          <a:solidFill>
            <a:srgbClr val="FF0000"/>
          </a:solidFill>
          <a:ln w="25400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ru-RU" sz="1600" b="1"/>
          </a:p>
        </p:txBody>
      </p:sp>
      <p:sp>
        <p:nvSpPr>
          <p:cNvPr id="21" name="AutoShape 100"/>
          <p:cNvSpPr>
            <a:spLocks noChangeArrowheads="1"/>
          </p:cNvSpPr>
          <p:nvPr/>
        </p:nvSpPr>
        <p:spPr bwMode="auto">
          <a:xfrm>
            <a:off x="3371850" y="5033966"/>
            <a:ext cx="495300" cy="461963"/>
          </a:xfrm>
          <a:prstGeom prst="rightArrow">
            <a:avLst>
              <a:gd name="adj1" fmla="val 50000"/>
              <a:gd name="adj2" fmla="val 48411"/>
            </a:avLst>
          </a:prstGeom>
          <a:solidFill>
            <a:schemeClr val="hlink"/>
          </a:solidFill>
          <a:ln w="25400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ru-RU" sz="1600" b="1"/>
          </a:p>
        </p:txBody>
      </p:sp>
      <p:graphicFrame>
        <p:nvGraphicFramePr>
          <p:cNvPr id="22" name="Group 109"/>
          <p:cNvGraphicFramePr>
            <a:graphicFrameLocks noGrp="1"/>
          </p:cNvGraphicFramePr>
          <p:nvPr/>
        </p:nvGraphicFramePr>
        <p:xfrm>
          <a:off x="3900488" y="4454529"/>
          <a:ext cx="2963862" cy="1584960"/>
        </p:xfrm>
        <a:graphic>
          <a:graphicData uri="http://schemas.openxmlformats.org/drawingml/2006/table">
            <a:tbl>
              <a:tblPr/>
              <a:tblGrid>
                <a:gridCol w="771525"/>
                <a:gridCol w="1123950"/>
                <a:gridCol w="1068387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Год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 товара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Кол-во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" name="Group 110"/>
          <p:cNvGraphicFramePr>
            <a:graphicFrameLocks noGrp="1"/>
          </p:cNvGraphicFramePr>
          <p:nvPr/>
        </p:nvGraphicFramePr>
        <p:xfrm>
          <a:off x="7061200" y="4456116"/>
          <a:ext cx="1938338" cy="1341120"/>
        </p:xfrm>
        <a:graphic>
          <a:graphicData uri="http://schemas.openxmlformats.org/drawingml/2006/table">
            <a:tbl>
              <a:tblPr/>
              <a:tblGrid>
                <a:gridCol w="712788"/>
                <a:gridCol w="1225550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Товар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Бананы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Киви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Freeform 158"/>
          <p:cNvSpPr>
            <a:spLocks/>
          </p:cNvSpPr>
          <p:nvPr/>
        </p:nvSpPr>
        <p:spPr bwMode="auto">
          <a:xfrm>
            <a:off x="5226050" y="4175129"/>
            <a:ext cx="2274888" cy="293687"/>
          </a:xfrm>
          <a:custGeom>
            <a:avLst/>
            <a:gdLst>
              <a:gd name="T0" fmla="*/ 2147483647 w 2697"/>
              <a:gd name="T1" fmla="*/ 2147483647 h 244"/>
              <a:gd name="T2" fmla="*/ 2147483647 w 2697"/>
              <a:gd name="T3" fmla="*/ 2147483647 h 244"/>
              <a:gd name="T4" fmla="*/ 2147483647 w 2697"/>
              <a:gd name="T5" fmla="*/ 2147483647 h 244"/>
              <a:gd name="T6" fmla="*/ 2147483647 w 2697"/>
              <a:gd name="T7" fmla="*/ 2147483647 h 244"/>
              <a:gd name="T8" fmla="*/ 2147483647 w 2697"/>
              <a:gd name="T9" fmla="*/ 2147483647 h 244"/>
              <a:gd name="T10" fmla="*/ 2147483647 w 2697"/>
              <a:gd name="T11" fmla="*/ 2147483647 h 2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97"/>
              <a:gd name="T19" fmla="*/ 0 h 244"/>
              <a:gd name="T20" fmla="*/ 2697 w 2697"/>
              <a:gd name="T21" fmla="*/ 244 h 2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97" h="244">
                <a:moveTo>
                  <a:pt x="12" y="244"/>
                </a:moveTo>
                <a:lnTo>
                  <a:pt x="12" y="163"/>
                </a:lnTo>
                <a:cubicBezTo>
                  <a:pt x="25" y="126"/>
                  <a:pt x="0" y="52"/>
                  <a:pt x="93" y="23"/>
                </a:cubicBezTo>
                <a:cubicBezTo>
                  <a:pt x="521" y="0"/>
                  <a:pt x="2463" y="1"/>
                  <a:pt x="2580" y="23"/>
                </a:cubicBezTo>
                <a:cubicBezTo>
                  <a:pt x="2697" y="45"/>
                  <a:pt x="2675" y="101"/>
                  <a:pt x="2694" y="137"/>
                </a:cubicBezTo>
                <a:lnTo>
                  <a:pt x="2694" y="241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none" w="med" len="lg"/>
          </a:ln>
        </p:spPr>
        <p:txBody>
          <a:bodyPr/>
          <a:lstStyle/>
          <a:p>
            <a:endParaRPr lang="ru-RU" sz="1600" b="1"/>
          </a:p>
        </p:txBody>
      </p:sp>
      <p:sp>
        <p:nvSpPr>
          <p:cNvPr id="25" name="Rectangle 159"/>
          <p:cNvSpPr>
            <a:spLocks noChangeArrowheads="1"/>
          </p:cNvSpPr>
          <p:nvPr/>
        </p:nvSpPr>
        <p:spPr bwMode="auto">
          <a:xfrm>
            <a:off x="4873625" y="4152904"/>
            <a:ext cx="311150" cy="2730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 wrap="none" lIns="0" tIns="0" rIns="0" bIns="0" anchor="ctr"/>
          <a:lstStyle/>
          <a:p>
            <a:pPr algn="ctr"/>
            <a:r>
              <a:rPr lang="ru-RU" sz="1600" b="1">
                <a:solidFill>
                  <a:srgbClr val="4040C0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26" name="Rectangle 160"/>
          <p:cNvSpPr>
            <a:spLocks noChangeArrowheads="1"/>
          </p:cNvSpPr>
          <p:nvPr/>
        </p:nvSpPr>
        <p:spPr bwMode="auto">
          <a:xfrm>
            <a:off x="7502525" y="4181479"/>
            <a:ext cx="311150" cy="273050"/>
          </a:xfrm>
          <a:prstGeom prst="rect">
            <a:avLst/>
          </a:prstGeom>
          <a:noFill/>
          <a:ln w="25400">
            <a:noFill/>
            <a:miter lim="800000"/>
            <a:headEnd/>
            <a:tailEnd type="none" w="med" len="lg"/>
          </a:ln>
        </p:spPr>
        <p:txBody>
          <a:bodyPr wrap="none" lIns="0" tIns="0" rIns="0" bIns="0" anchor="ctr"/>
          <a:lstStyle/>
          <a:p>
            <a:pPr algn="ctr"/>
            <a:r>
              <a:rPr lang="ru-RU" sz="1600" b="1">
                <a:solidFill>
                  <a:srgbClr val="4040C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9" grpId="0" build="p"/>
      <p:bldP spid="10" grpId="0"/>
      <p:bldP spid="13" grpId="0" animBg="1"/>
      <p:bldP spid="14" grpId="0" animBg="1"/>
      <p:bldP spid="15" grpId="0"/>
      <p:bldP spid="20" grpId="0" animBg="1"/>
      <p:bldP spid="21" grpId="0" animBg="1"/>
      <p:bldP spid="24" grpId="0" animBg="1"/>
      <p:bldP spid="25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Нормализация БД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22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853" y="1448736"/>
            <a:ext cx="6505591" cy="455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465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Нормализация БД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23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350861" y="1304269"/>
            <a:ext cx="8356600" cy="801688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/>
          <a:lstStyle/>
          <a:p>
            <a:pPr marL="358775" indent="-358775" algn="just">
              <a:spcBef>
                <a:spcPct val="50000"/>
              </a:spcBef>
              <a:buFont typeface="Wingdings" pitchFamily="2" charset="2"/>
              <a:buChar char="§"/>
            </a:pPr>
            <a:r>
              <a:rPr lang="ru-RU" sz="1600" b="1" dirty="0"/>
              <a:t>Любое поле должно зависеть только от ключа (ключ – это  поле или комбинация полей, однозначно определяющая запись).  </a:t>
            </a:r>
          </a:p>
        </p:txBody>
      </p:sp>
      <p:graphicFrame>
        <p:nvGraphicFramePr>
          <p:cNvPr id="29" name="Group 68"/>
          <p:cNvGraphicFramePr>
            <a:graphicFrameLocks noGrp="1"/>
          </p:cNvGraphicFramePr>
          <p:nvPr/>
        </p:nvGraphicFramePr>
        <p:xfrm>
          <a:off x="1785961" y="2209791"/>
          <a:ext cx="3587750" cy="1341120"/>
        </p:xfrm>
        <a:graphic>
          <a:graphicData uri="http://schemas.openxmlformats.org/drawingml/2006/table">
            <a:tbl>
              <a:tblPr/>
              <a:tblGrid>
                <a:gridCol w="871537"/>
                <a:gridCol w="1443038"/>
                <a:gridCol w="1273175"/>
              </a:tblGrid>
              <a:tr h="23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Название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Цена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Монитор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9 000 р.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Винчестер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11 000 р.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AutoShape 36"/>
          <p:cNvSpPr>
            <a:spLocks noChangeArrowheads="1"/>
          </p:cNvSpPr>
          <p:nvPr/>
        </p:nvSpPr>
        <p:spPr bwMode="auto">
          <a:xfrm rot="2700000">
            <a:off x="4138636" y="2530466"/>
            <a:ext cx="1122362" cy="1122362"/>
          </a:xfrm>
          <a:prstGeom prst="plus">
            <a:avLst>
              <a:gd name="adj" fmla="val 40171"/>
            </a:avLst>
          </a:prstGeom>
          <a:solidFill>
            <a:srgbClr val="FF0000"/>
          </a:solidFill>
          <a:ln w="25400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ru-RU" b="1"/>
          </a:p>
        </p:txBody>
      </p:sp>
      <p:sp>
        <p:nvSpPr>
          <p:cNvPr id="31" name="Rectangle 37"/>
          <p:cNvSpPr>
            <a:spLocks noChangeArrowheads="1"/>
          </p:cNvSpPr>
          <p:nvPr/>
        </p:nvSpPr>
        <p:spPr bwMode="auto">
          <a:xfrm>
            <a:off x="350861" y="3971928"/>
            <a:ext cx="8207375" cy="452440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/>
          <a:lstStyle/>
          <a:p>
            <a:pPr marL="358775" indent="-358775">
              <a:spcBef>
                <a:spcPct val="50000"/>
              </a:spcBef>
              <a:buFont typeface="Wingdings" pitchFamily="2" charset="2"/>
              <a:buChar char="§"/>
            </a:pPr>
            <a:r>
              <a:rPr lang="ru-RU" sz="1600" b="1" dirty="0"/>
              <a:t>Не должно быть полей, которые могут быть найдены с помощью остальных.  </a:t>
            </a:r>
          </a:p>
        </p:txBody>
      </p:sp>
      <p:graphicFrame>
        <p:nvGraphicFramePr>
          <p:cNvPr id="32" name="Group 69"/>
          <p:cNvGraphicFramePr>
            <a:graphicFrameLocks noGrp="1"/>
          </p:cNvGraphicFramePr>
          <p:nvPr/>
        </p:nvGraphicFramePr>
        <p:xfrm>
          <a:off x="639786" y="4480358"/>
          <a:ext cx="8185150" cy="1341120"/>
        </p:xfrm>
        <a:graphic>
          <a:graphicData uri="http://schemas.openxmlformats.org/drawingml/2006/table">
            <a:tbl>
              <a:tblPr/>
              <a:tblGrid>
                <a:gridCol w="760412"/>
                <a:gridCol w="1398588"/>
                <a:gridCol w="1993900"/>
                <a:gridCol w="2165350"/>
                <a:gridCol w="1866900"/>
              </a:tblGrid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Товар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Цена за тонну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Кол-во, тонн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Стоимость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CEEF"/>
                    </a:solidFill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Бананы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Киви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30 000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" name="AutoShape 60"/>
          <p:cNvSpPr>
            <a:spLocks noChangeArrowheads="1"/>
          </p:cNvSpPr>
          <p:nvPr/>
        </p:nvSpPr>
        <p:spPr bwMode="auto">
          <a:xfrm rot="2700000">
            <a:off x="7348560" y="4656818"/>
            <a:ext cx="1122363" cy="1122362"/>
          </a:xfrm>
          <a:prstGeom prst="plus">
            <a:avLst>
              <a:gd name="adj" fmla="val 40171"/>
            </a:avLst>
          </a:prstGeom>
          <a:solidFill>
            <a:srgbClr val="FF0000"/>
          </a:solidFill>
          <a:ln w="25400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ru-RU" b="1"/>
          </a:p>
        </p:txBody>
      </p:sp>
      <p:sp>
        <p:nvSpPr>
          <p:cNvPr id="34" name="AutoShape 104"/>
          <p:cNvSpPr>
            <a:spLocks noChangeArrowheads="1"/>
          </p:cNvSpPr>
          <p:nvPr/>
        </p:nvSpPr>
        <p:spPr bwMode="auto">
          <a:xfrm>
            <a:off x="450873" y="2116128"/>
            <a:ext cx="1263650" cy="415925"/>
          </a:xfrm>
          <a:prstGeom prst="wedgeRoundRectCallout">
            <a:avLst>
              <a:gd name="adj1" fmla="val 83417"/>
              <a:gd name="adj2" fmla="val 128625"/>
              <a:gd name="adj3" fmla="val 16667"/>
            </a:avLst>
          </a:prstGeom>
          <a:solidFill>
            <a:srgbClr val="FFFF99"/>
          </a:solidFill>
          <a:ln w="25400">
            <a:noFill/>
            <a:miter lim="800000"/>
            <a:headEnd/>
            <a:tailEnd type="none" w="med" len="lg"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dirty="0">
                <a:latin typeface="Arial" charset="0"/>
              </a:rPr>
              <a:t>товары</a:t>
            </a:r>
          </a:p>
        </p:txBody>
      </p:sp>
      <p:sp>
        <p:nvSpPr>
          <p:cNvPr id="35" name="AutoShape 140"/>
          <p:cNvSpPr>
            <a:spLocks noChangeArrowheads="1"/>
          </p:cNvSpPr>
          <p:nvPr/>
        </p:nvSpPr>
        <p:spPr bwMode="auto">
          <a:xfrm>
            <a:off x="6027761" y="1709728"/>
            <a:ext cx="2765425" cy="1633538"/>
          </a:xfrm>
          <a:prstGeom prst="wedgeRoundRectCallout">
            <a:avLst>
              <a:gd name="adj1" fmla="val -78840"/>
              <a:gd name="adj2" fmla="val -5625"/>
              <a:gd name="adj3" fmla="val 16667"/>
            </a:avLst>
          </a:prstGeom>
          <a:solidFill>
            <a:srgbClr val="FFFF99"/>
          </a:solidFill>
          <a:ln w="25400">
            <a:noFill/>
            <a:miter lim="800000"/>
            <a:headEnd/>
            <a:tailEnd type="none" w="med" len="lg"/>
          </a:ln>
          <a:effectLst>
            <a:outerShdw dist="53882" dir="2700000" algn="ctr" rotWithShape="0">
              <a:schemeClr val="tx1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lang="ru-RU" sz="2000" dirty="0">
                <a:latin typeface="Arial" charset="0"/>
              </a:rPr>
              <a:t>зависит не только от названия товара!</a:t>
            </a:r>
          </a:p>
        </p:txBody>
      </p:sp>
      <p:sp>
        <p:nvSpPr>
          <p:cNvPr id="36" name="AutoShape 100"/>
          <p:cNvSpPr>
            <a:spLocks noChangeArrowheads="1"/>
          </p:cNvSpPr>
          <p:nvPr/>
        </p:nvSpPr>
        <p:spPr bwMode="auto">
          <a:xfrm>
            <a:off x="6380186" y="2644766"/>
            <a:ext cx="396875" cy="369887"/>
          </a:xfrm>
          <a:prstGeom prst="rightArrow">
            <a:avLst>
              <a:gd name="adj1" fmla="val 50000"/>
              <a:gd name="adj2" fmla="val 48447"/>
            </a:avLst>
          </a:prstGeom>
          <a:solidFill>
            <a:schemeClr val="hlink"/>
          </a:solidFill>
          <a:ln w="25400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ru-RU" b="1"/>
          </a:p>
        </p:txBody>
      </p:sp>
      <p:sp>
        <p:nvSpPr>
          <p:cNvPr id="37" name="Прямоугольник 36"/>
          <p:cNvSpPr/>
          <p:nvPr/>
        </p:nvSpPr>
        <p:spPr>
          <a:xfrm>
            <a:off x="6856436" y="2614603"/>
            <a:ext cx="1768475" cy="4619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ru-RU" sz="2400" dirty="0">
                <a:solidFill>
                  <a:srgbClr val="000000"/>
                </a:solidFill>
              </a:rPr>
              <a:t>прайс-лист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2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.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14</a:t>
            </a:r>
            <a:endParaRPr lang="mk-MK" sz="16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1436" y="2888928"/>
            <a:ext cx="8505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/>
              <a:t>ОБЪЕКТНО-РЕЛЯЦИОННЫЕ БД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41048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Объектно-реляционные БД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  <a:latin typeface="Sansation" pitchFamily="2" charset="0"/>
              </a:rPr>
              <a:t>23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350861" y="1304268"/>
            <a:ext cx="8356600" cy="3834959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ru-RU" sz="1600" b="1" dirty="0">
                <a:solidFill>
                  <a:srgbClr val="C00000"/>
                </a:solidFill>
              </a:rPr>
              <a:t>Объектно-реляционные </a:t>
            </a:r>
            <a:r>
              <a:rPr lang="ru-RU" sz="1600" b="1" dirty="0" smtClean="0">
                <a:solidFill>
                  <a:srgbClr val="C00000"/>
                </a:solidFill>
              </a:rPr>
              <a:t>БД </a:t>
            </a:r>
            <a:r>
              <a:rPr lang="ru-RU" sz="1600" b="1" dirty="0"/>
              <a:t>объединяют в себе черты реляционной и объектной моделей. </a:t>
            </a:r>
            <a:endParaRPr lang="ru-RU" sz="1600" b="1" dirty="0" smtClean="0"/>
          </a:p>
          <a:p>
            <a:pPr algn="just">
              <a:spcBef>
                <a:spcPct val="50000"/>
              </a:spcBef>
            </a:pPr>
            <a:r>
              <a:rPr lang="ru-RU" sz="1600" b="1" dirty="0" smtClean="0"/>
              <a:t>Их </a:t>
            </a:r>
            <a:r>
              <a:rPr lang="ru-RU" sz="1600" b="1" dirty="0"/>
              <a:t>возникновение объясняется тем, что реляционные базы данных хорошо работают со встроенными типами данных и гораздо хуже — с пользовательскими, нестандартными</a:t>
            </a:r>
            <a:r>
              <a:rPr lang="ru-RU" sz="1600" b="1" dirty="0" smtClean="0"/>
              <a:t>.</a:t>
            </a:r>
          </a:p>
          <a:p>
            <a:pPr algn="just">
              <a:spcBef>
                <a:spcPct val="50000"/>
              </a:spcBef>
            </a:pPr>
            <a:r>
              <a:rPr lang="ru-RU" sz="1600" b="1" dirty="0" smtClean="0"/>
              <a:t> </a:t>
            </a:r>
            <a:r>
              <a:rPr lang="ru-RU" sz="1600" b="1" dirty="0"/>
              <a:t>Когда появляется новый важный тип данных, приходится либо включать его поддержку в СУБД, либо заставлять программиста самостоятельно управлять данными в приложении</a:t>
            </a:r>
            <a:r>
              <a:rPr lang="ru-RU" sz="1600" b="1" dirty="0" smtClean="0"/>
              <a:t>.</a:t>
            </a:r>
          </a:p>
          <a:p>
            <a:pPr algn="just">
              <a:spcBef>
                <a:spcPct val="50000"/>
              </a:spcBef>
            </a:pPr>
            <a:endParaRPr lang="ru-RU" sz="1600" b="1" dirty="0"/>
          </a:p>
          <a:p>
            <a:pPr algn="just">
              <a:spcBef>
                <a:spcPct val="50000"/>
              </a:spcBef>
            </a:pPr>
            <a:r>
              <a:rPr lang="ru-RU" sz="1600" b="1" dirty="0"/>
              <a:t>Перестройка СУБД с целью включения в нее поддержки нового типа данных — не лучший выход из положения. Вместо этого объектно-реляционная СУБД позволяет загружать код, предназначенный для обработки "нетипичных" данных. Таким образом, база данных сохраняет свою табличную структуру, но способ обработки некоторых полей таблиц определяется извне, т.е. программистом</a:t>
            </a:r>
            <a:r>
              <a:rPr lang="ru-RU" sz="1600" b="1" dirty="0" smtClean="0"/>
              <a:t>.</a:t>
            </a:r>
          </a:p>
          <a:p>
            <a:pPr algn="just">
              <a:spcBef>
                <a:spcPct val="50000"/>
              </a:spcBef>
            </a:pPr>
            <a:endParaRPr lang="ru-RU" sz="1600" b="1" dirty="0"/>
          </a:p>
          <a:p>
            <a:pPr algn="just">
              <a:spcBef>
                <a:spcPct val="50000"/>
              </a:spcBef>
            </a:pPr>
            <a:r>
              <a:rPr lang="ru-RU" sz="1600" b="1" dirty="0"/>
              <a:t>Примеры ОРБД: </a:t>
            </a:r>
            <a:r>
              <a:rPr lang="en-US" sz="1600" b="1" dirty="0"/>
              <a:t>Oracle Database, </a:t>
            </a:r>
            <a:r>
              <a:rPr lang="en-US" sz="1600" b="1" dirty="0" err="1"/>
              <a:t>PostgreSQL</a:t>
            </a:r>
            <a:r>
              <a:rPr lang="en-US" sz="1600" b="1" dirty="0"/>
              <a:t>, </a:t>
            </a:r>
            <a:r>
              <a:rPr lang="en-US" sz="1600" b="1" dirty="0" err="1"/>
              <a:t>FirstSQL</a:t>
            </a:r>
            <a:r>
              <a:rPr lang="en-US" sz="1600" b="1" dirty="0"/>
              <a:t>/J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36878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 smtClean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Основные определения баз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k-MK" sz="1400" b="1" dirty="0" smtClean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Пример 1</a:t>
            </a:r>
            <a:endParaRPr lang="ru-RU" sz="1600" b="1" dirty="0">
              <a:solidFill>
                <a:srgbClr val="C00000"/>
              </a:solidFill>
            </a:endParaRPr>
          </a:p>
          <a:p>
            <a:endParaRPr lang="ru-RU" sz="1600" b="1" dirty="0"/>
          </a:p>
          <a:p>
            <a:r>
              <a:rPr lang="ru-RU" sz="1600" b="1" dirty="0"/>
              <a:t>Предметная область: </a:t>
            </a:r>
            <a:r>
              <a:rPr lang="ru-RU" sz="1600" b="1" dirty="0" smtClean="0">
                <a:solidFill>
                  <a:srgbClr val="C00000"/>
                </a:solidFill>
              </a:rPr>
              <a:t>библиотека </a:t>
            </a:r>
            <a:r>
              <a:rPr lang="ru-RU" sz="1600" b="1" dirty="0">
                <a:solidFill>
                  <a:srgbClr val="C00000"/>
                </a:solidFill>
              </a:rPr>
              <a:t>(учет читателей).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Основные </a:t>
            </a:r>
            <a:r>
              <a:rPr lang="ru-RU" sz="1600" b="1" dirty="0"/>
              <a:t>предметно-значимые сущности: </a:t>
            </a:r>
            <a:r>
              <a:rPr lang="ru-RU" sz="1600" b="1" dirty="0" smtClean="0">
                <a:solidFill>
                  <a:srgbClr val="C00000"/>
                </a:solidFill>
              </a:rPr>
              <a:t>книги</a:t>
            </a:r>
            <a:r>
              <a:rPr lang="ru-RU" sz="1600" b="1" dirty="0">
                <a:solidFill>
                  <a:srgbClr val="C00000"/>
                </a:solidFill>
              </a:rPr>
              <a:t>, </a:t>
            </a:r>
            <a:r>
              <a:rPr lang="ru-RU" sz="1600" b="1" dirty="0" smtClean="0">
                <a:solidFill>
                  <a:srgbClr val="C00000"/>
                </a:solidFill>
              </a:rPr>
              <a:t>читатели</a:t>
            </a:r>
            <a:r>
              <a:rPr lang="ru-RU" sz="1600" b="1" dirty="0">
                <a:solidFill>
                  <a:srgbClr val="C00000"/>
                </a:solidFill>
              </a:rPr>
              <a:t>.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Основные </a:t>
            </a:r>
            <a:r>
              <a:rPr lang="ru-RU" sz="1600" b="1" dirty="0"/>
              <a:t>предметно-значимые атрибуты сущностей:</a:t>
            </a:r>
          </a:p>
          <a:p>
            <a:pPr algn="just"/>
            <a:r>
              <a:rPr lang="ru-RU" sz="1600" b="1" dirty="0" smtClean="0"/>
              <a:t>-</a:t>
            </a:r>
            <a:r>
              <a:rPr lang="ru-RU" sz="1600" b="1" dirty="0"/>
              <a:t> </a:t>
            </a:r>
            <a:r>
              <a:rPr lang="ru-RU" sz="1600" b="1" dirty="0" smtClean="0"/>
              <a:t>книги </a:t>
            </a:r>
            <a:r>
              <a:rPr lang="ru-RU" sz="1600" b="1" dirty="0"/>
              <a:t>- </a:t>
            </a:r>
            <a:r>
              <a:rPr lang="ru-RU" sz="1600" b="1" dirty="0">
                <a:solidFill>
                  <a:srgbClr val="C00000"/>
                </a:solidFill>
              </a:rPr>
              <a:t>автор книги, название, год издания, цена, является ли новым изданием, краткая аннотация;</a:t>
            </a:r>
          </a:p>
          <a:p>
            <a:pPr algn="just"/>
            <a:r>
              <a:rPr lang="ru-RU" sz="1600" b="1" dirty="0"/>
              <a:t>-  </a:t>
            </a:r>
            <a:r>
              <a:rPr lang="ru-RU" sz="1600" b="1" dirty="0" smtClean="0"/>
              <a:t>читатели </a:t>
            </a:r>
            <a:r>
              <a:rPr lang="ru-RU" sz="1600" b="1" dirty="0"/>
              <a:t>- </a:t>
            </a:r>
            <a:r>
              <a:rPr lang="ru-RU" sz="1600" b="1" dirty="0">
                <a:solidFill>
                  <a:srgbClr val="C00000"/>
                </a:solidFill>
              </a:rPr>
              <a:t>номер читательского билета, ФИО, адрес и телефон читателя.</a:t>
            </a:r>
          </a:p>
          <a:p>
            <a:pPr algn="just"/>
            <a:endParaRPr lang="ru-RU" sz="1600" b="1" dirty="0"/>
          </a:p>
          <a:p>
            <a:r>
              <a:rPr lang="ru-RU" sz="1600" b="1" dirty="0"/>
              <a:t>Основные требования к функциям системы:</a:t>
            </a:r>
          </a:p>
          <a:p>
            <a:r>
              <a:rPr lang="ru-RU" sz="1600" b="1" dirty="0" smtClean="0"/>
              <a:t>-</a:t>
            </a:r>
            <a:r>
              <a:rPr lang="ru-RU" sz="1600" b="1" dirty="0"/>
              <a:t> </a:t>
            </a:r>
            <a:r>
              <a:rPr lang="ru-RU" sz="1600" b="1" dirty="0" smtClean="0"/>
              <a:t>выбрать </a:t>
            </a:r>
            <a:r>
              <a:rPr lang="ru-RU" sz="1600" b="1" dirty="0"/>
              <a:t>книги, которые находятся у читателей или определенного читателя;</a:t>
            </a:r>
          </a:p>
          <a:p>
            <a:r>
              <a:rPr lang="ru-RU" sz="1600" b="1" dirty="0" smtClean="0"/>
              <a:t>-</a:t>
            </a:r>
            <a:r>
              <a:rPr lang="ru-RU" sz="1600" b="1" dirty="0"/>
              <a:t> </a:t>
            </a:r>
            <a:r>
              <a:rPr lang="ru-RU" sz="1600" b="1" dirty="0" smtClean="0"/>
              <a:t>выбрать </a:t>
            </a:r>
            <a:r>
              <a:rPr lang="ru-RU" sz="1600" b="1" dirty="0"/>
              <a:t>читателей, которые брали ту или иную книгу с указанием даты выдачи книги и даты сдачи книги читателем;</a:t>
            </a:r>
          </a:p>
          <a:p>
            <a:r>
              <a:rPr lang="ru-RU" sz="1600" b="1" dirty="0" smtClean="0"/>
              <a:t>-</a:t>
            </a:r>
            <a:r>
              <a:rPr lang="ru-RU" sz="1600" b="1" dirty="0"/>
              <a:t> </a:t>
            </a:r>
            <a:r>
              <a:rPr lang="ru-RU" sz="1600" b="1" dirty="0" smtClean="0"/>
              <a:t>выбрать </a:t>
            </a:r>
            <a:r>
              <a:rPr lang="ru-RU" sz="1600" b="1" dirty="0"/>
              <a:t>книги, пользующиеся наибольшим спросом.</a:t>
            </a:r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38019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Основные определения баз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5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1</a:t>
            </a:r>
            <a:endParaRPr lang="ru-RU" sz="1600" b="1" dirty="0">
              <a:solidFill>
                <a:srgbClr val="C00000"/>
              </a:solidFill>
            </a:endParaRPr>
          </a:p>
          <a:p>
            <a:endParaRPr lang="ru-RU" sz="1600" b="1" dirty="0"/>
          </a:p>
          <a:p>
            <a:r>
              <a:rPr lang="ru-RU" sz="1600" b="1" dirty="0"/>
              <a:t>Предметная область: </a:t>
            </a:r>
            <a:r>
              <a:rPr lang="ru-RU" sz="1600" b="1" dirty="0">
                <a:solidFill>
                  <a:srgbClr val="C00000"/>
                </a:solidFill>
              </a:rPr>
              <a:t>п</a:t>
            </a:r>
            <a:r>
              <a:rPr lang="ru-RU" sz="1600" b="1" dirty="0" smtClean="0">
                <a:solidFill>
                  <a:srgbClr val="C00000"/>
                </a:solidFill>
              </a:rPr>
              <a:t>оликлиника </a:t>
            </a:r>
            <a:r>
              <a:rPr lang="ru-RU" sz="1600" b="1" dirty="0">
                <a:solidFill>
                  <a:srgbClr val="C00000"/>
                </a:solidFill>
              </a:rPr>
              <a:t>(учет пациентов).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Основные </a:t>
            </a:r>
            <a:r>
              <a:rPr lang="ru-RU" sz="1600" b="1" dirty="0"/>
              <a:t>предметно-значимые сущности</a:t>
            </a:r>
            <a:r>
              <a:rPr lang="ru-RU" sz="1600" b="1" dirty="0" smtClean="0"/>
              <a:t>:</a:t>
            </a:r>
          </a:p>
          <a:p>
            <a:endParaRPr lang="ru-RU" sz="1600" b="1" dirty="0" smtClean="0"/>
          </a:p>
          <a:p>
            <a:r>
              <a:rPr lang="ru-RU" sz="1600" b="1" dirty="0" smtClean="0"/>
              <a:t>Основные </a:t>
            </a:r>
            <a:r>
              <a:rPr lang="ru-RU" sz="1600" b="1" dirty="0"/>
              <a:t>предметно-значимые атрибуты сущностей:</a:t>
            </a:r>
          </a:p>
          <a:p>
            <a:pPr algn="just"/>
            <a:endParaRPr lang="ru-RU" sz="1600" b="1" dirty="0"/>
          </a:p>
          <a:p>
            <a:r>
              <a:rPr lang="ru-RU" sz="1600" b="1" dirty="0"/>
              <a:t>Основные требования к функциям системы</a:t>
            </a:r>
            <a:r>
              <a:rPr lang="ru-RU" sz="1600" b="1" dirty="0" smtClean="0"/>
              <a:t>:</a:t>
            </a:r>
          </a:p>
          <a:p>
            <a:pPr algn="just"/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3363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Основные определения баз данных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3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76" y="1347776"/>
            <a:ext cx="85058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b="1" dirty="0" smtClean="0"/>
              <a:t>Наборы </a:t>
            </a:r>
            <a:r>
              <a:rPr lang="ru-RU" sz="1600" b="1" dirty="0"/>
              <a:t>принципов, которые определяют организацию логической структуры хранения данных в базе, называются </a:t>
            </a:r>
            <a:r>
              <a:rPr lang="ru-RU" sz="1600" b="1" dirty="0">
                <a:solidFill>
                  <a:srgbClr val="C00000"/>
                </a:solidFill>
              </a:rPr>
              <a:t>моделями данных</a:t>
            </a:r>
            <a:r>
              <a:rPr lang="ru-RU" sz="1600" b="1" dirty="0" smtClean="0"/>
              <a:t>.</a:t>
            </a:r>
          </a:p>
          <a:p>
            <a:pPr algn="just"/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/>
              <a:t>Существуют 4 основные модели данных – </a:t>
            </a:r>
            <a:r>
              <a:rPr lang="ru-RU" sz="1600" b="1" dirty="0">
                <a:solidFill>
                  <a:srgbClr val="C00000"/>
                </a:solidFill>
              </a:rPr>
              <a:t>списки</a:t>
            </a:r>
            <a:r>
              <a:rPr lang="ru-RU" sz="1600" b="1" dirty="0"/>
              <a:t> (плоские таблицы), </a:t>
            </a:r>
            <a:r>
              <a:rPr lang="ru-RU" sz="1600" b="1" dirty="0">
                <a:solidFill>
                  <a:srgbClr val="C00000"/>
                </a:solidFill>
              </a:rPr>
              <a:t>реляционные базы данных</a:t>
            </a:r>
            <a:r>
              <a:rPr lang="ru-RU" sz="1600" b="1" dirty="0"/>
              <a:t>, </a:t>
            </a:r>
            <a:r>
              <a:rPr lang="ru-RU" sz="1600" b="1" dirty="0">
                <a:solidFill>
                  <a:srgbClr val="C00000"/>
                </a:solidFill>
              </a:rPr>
              <a:t>иерархические и сетевые структуры</a:t>
            </a:r>
            <a:r>
              <a:rPr lang="ru-RU" sz="1600" b="1" dirty="0"/>
              <a:t>. </a:t>
            </a:r>
            <a:endParaRPr lang="en-US" sz="1600" b="1" dirty="0"/>
          </a:p>
          <a:p>
            <a:pPr algn="just"/>
            <a:endParaRPr lang="ru-RU" sz="1600" b="1" dirty="0" smtClean="0"/>
          </a:p>
          <a:p>
            <a:pPr algn="just"/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44813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Классификация БД: по характеру хранимой информации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5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3133856794"/>
              </p:ext>
            </p:extLst>
          </p:nvPr>
        </p:nvGraphicFramePr>
        <p:xfrm>
          <a:off x="251424" y="1448736"/>
          <a:ext cx="4655808" cy="2918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5070512" y="1538748"/>
            <a:ext cx="382206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 smtClean="0"/>
              <a:t>Фактографическая база – краткие сведения об объектах, представленные в строгом формате.</a:t>
            </a:r>
          </a:p>
          <a:p>
            <a:pPr algn="just"/>
            <a:r>
              <a:rPr lang="ru-RU" sz="1600" b="1" dirty="0" smtClean="0"/>
              <a:t>Для фактографической базы характерны соответствия «элемент = файл».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 smtClean="0"/>
              <a:t>Документографические базы – содержат описания документов: БО, БК, БКР, полнотекстовые.</a:t>
            </a:r>
          </a:p>
          <a:p>
            <a:pPr algn="just"/>
            <a:endParaRPr lang="ru-RU" sz="1600" b="1" dirty="0"/>
          </a:p>
          <a:p>
            <a:pPr algn="just"/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266170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Классификация БД: по технологии обработки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5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8088" y="1268712"/>
            <a:ext cx="87544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Ц</a:t>
            </a:r>
            <a:r>
              <a:rPr lang="ru-RU" sz="1600" b="1" dirty="0" smtClean="0">
                <a:solidFill>
                  <a:srgbClr val="C00000"/>
                </a:solidFill>
              </a:rPr>
              <a:t>ентрализованные БД</a:t>
            </a:r>
            <a:r>
              <a:rPr lang="ru-RU" sz="1600" b="1" dirty="0"/>
              <a:t> </a:t>
            </a:r>
            <a:r>
              <a:rPr lang="ru-RU" sz="1600" b="1" dirty="0" smtClean="0"/>
              <a:t>- база </a:t>
            </a:r>
            <a:r>
              <a:rPr lang="ru-RU" sz="1600" b="1" dirty="0"/>
              <a:t>хранится в одном месте  (на одном компьютере</a:t>
            </a:r>
            <a:r>
              <a:rPr lang="ru-RU" sz="1600" b="1" dirty="0" smtClean="0"/>
              <a:t>).</a:t>
            </a:r>
            <a:r>
              <a:rPr lang="ru-RU" sz="1600" b="1" dirty="0"/>
              <a:t/>
            </a:r>
            <a:br>
              <a:rPr lang="ru-RU" sz="1600" b="1" dirty="0"/>
            </a:br>
            <a:endParaRPr lang="ru-RU" sz="1600" b="1" dirty="0" smtClean="0"/>
          </a:p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Централизованные </a:t>
            </a:r>
            <a:r>
              <a:rPr lang="ru-RU" sz="1600" b="1" dirty="0">
                <a:solidFill>
                  <a:srgbClr val="C00000"/>
                </a:solidFill>
              </a:rPr>
              <a:t>БД с сетевым доступом </a:t>
            </a:r>
            <a:r>
              <a:rPr lang="ru-RU" sz="1600" b="1" dirty="0"/>
              <a:t>могут иметь архитектуру</a:t>
            </a:r>
            <a:r>
              <a:rPr lang="ru-RU" sz="1600" b="1" dirty="0" smtClean="0"/>
              <a:t>:</a:t>
            </a:r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файл-сервер</a:t>
            </a:r>
            <a:r>
              <a:rPr lang="ru-RU" sz="1600" b="1" dirty="0"/>
              <a:t>, файлы баз данных </a:t>
            </a:r>
            <a:r>
              <a:rPr lang="ru-RU" sz="1600" b="1" dirty="0">
                <a:solidFill>
                  <a:srgbClr val="C00000"/>
                </a:solidFill>
              </a:rPr>
              <a:t>передаются из файл-сервера </a:t>
            </a:r>
            <a:r>
              <a:rPr lang="ru-RU" sz="1600" b="1" dirty="0"/>
              <a:t>на рабочие станции</a:t>
            </a:r>
            <a:r>
              <a:rPr lang="ru-RU" sz="1600" b="1" dirty="0" smtClean="0"/>
              <a:t>;</a:t>
            </a:r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клиент-сервер</a:t>
            </a:r>
            <a:r>
              <a:rPr lang="ru-RU" sz="1600" b="1" dirty="0"/>
              <a:t>, рабочие станции получают </a:t>
            </a:r>
            <a:r>
              <a:rPr lang="ru-RU" sz="1600" b="1" dirty="0">
                <a:solidFill>
                  <a:srgbClr val="C00000"/>
                </a:solidFill>
              </a:rPr>
              <a:t>только запрашиваемую часть БД от сервера</a:t>
            </a:r>
            <a:r>
              <a:rPr lang="ru-RU" sz="1600" b="1" dirty="0" smtClean="0"/>
              <a:t>.</a:t>
            </a:r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распределенные </a:t>
            </a:r>
            <a:r>
              <a:rPr lang="ru-RU" sz="1600" b="1" dirty="0"/>
              <a:t>БД, различные </a:t>
            </a:r>
            <a:r>
              <a:rPr lang="ru-RU" sz="1600" b="1" dirty="0">
                <a:solidFill>
                  <a:srgbClr val="C00000"/>
                </a:solidFill>
              </a:rPr>
              <a:t>части одной базы хранятся на множестве компьютеров</a:t>
            </a:r>
            <a:r>
              <a:rPr lang="ru-RU" sz="1600" b="1" dirty="0"/>
              <a:t>, объединенных между собой сетью.   </a:t>
            </a:r>
          </a:p>
          <a:p>
            <a:pPr marL="285750" indent="-285750" algn="just">
              <a:buFontTx/>
              <a:buChar char="-"/>
            </a:pPr>
            <a:endParaRPr lang="ru-RU" sz="1600" b="1" dirty="0"/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Распределённые базы данных (РБД) </a:t>
            </a:r>
            <a:r>
              <a:rPr lang="ru-RU" sz="1600" b="1" dirty="0" smtClean="0"/>
              <a:t>- </a:t>
            </a:r>
            <a:r>
              <a:rPr lang="ru-RU" sz="1600" b="1" dirty="0"/>
              <a:t>совокупность логически взаимосвязанных баз данных, распределённых в компьютерной сети. </a:t>
            </a:r>
            <a:r>
              <a:rPr lang="ru-RU" sz="1600" b="1" dirty="0"/>
              <a:t>РБД состоит из набора узлов, связанных коммуникационной сетью, в которой: </a:t>
            </a:r>
          </a:p>
          <a:p>
            <a:pPr marL="285750" indent="-285750">
              <a:buFontTx/>
              <a:buChar char="-"/>
            </a:pPr>
            <a:r>
              <a:rPr lang="ru-RU" sz="1600" b="1" dirty="0" smtClean="0"/>
              <a:t>каждый </a:t>
            </a:r>
            <a:r>
              <a:rPr lang="ru-RU" sz="1600" b="1" dirty="0"/>
              <a:t>узел — это </a:t>
            </a:r>
            <a:r>
              <a:rPr lang="ru-RU" sz="1600" b="1" dirty="0">
                <a:solidFill>
                  <a:srgbClr val="C00000"/>
                </a:solidFill>
              </a:rPr>
              <a:t>полноценная </a:t>
            </a:r>
            <a:r>
              <a:rPr lang="ru-RU" sz="1600" b="1" dirty="0">
                <a:solidFill>
                  <a:srgbClr val="C00000"/>
                </a:solidFill>
              </a:rPr>
              <a:t>система управления БД</a:t>
            </a:r>
            <a:r>
              <a:rPr lang="ru-RU" sz="1600" b="1" dirty="0"/>
              <a:t> сама </a:t>
            </a:r>
            <a:r>
              <a:rPr lang="ru-RU" sz="1600" b="1" dirty="0"/>
              <a:t>по себе; </a:t>
            </a:r>
            <a:endParaRPr lang="ru-RU" sz="1600" b="1" dirty="0" smtClean="0"/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узлы </a:t>
            </a:r>
            <a:r>
              <a:rPr lang="ru-RU" sz="1600" b="1" dirty="0"/>
              <a:t>взаимодействуют между собой таким образом, что пользователь любого из них может получить </a:t>
            </a:r>
            <a:r>
              <a:rPr lang="ru-RU" sz="1600" b="1" dirty="0">
                <a:solidFill>
                  <a:srgbClr val="C00000"/>
                </a:solidFill>
              </a:rPr>
              <a:t>доступ к любым данным в сети </a:t>
            </a:r>
            <a:r>
              <a:rPr lang="ru-RU" sz="1600" b="1" dirty="0"/>
              <a:t>так, как будто они находятся на его собственном узле. </a:t>
            </a:r>
            <a:endParaRPr lang="ru-RU" sz="1600" b="1" dirty="0" smtClean="0"/>
          </a:p>
          <a:p>
            <a:pPr marL="285750" indent="-285750" algn="just">
              <a:buFontTx/>
              <a:buChar char="-"/>
            </a:pPr>
            <a:r>
              <a:rPr lang="ru-RU" sz="1600" b="1" dirty="0" smtClean="0"/>
              <a:t>любой </a:t>
            </a:r>
            <a:r>
              <a:rPr lang="ru-RU" sz="1600" b="1" dirty="0"/>
              <a:t>пользователь может выполнить операции над данными на своём локальном узле точно так же, как если бы этот узел вовсе не входил в распределённую систему. </a:t>
            </a:r>
            <a:endParaRPr lang="ru-RU" sz="1600" b="1" dirty="0" smtClean="0"/>
          </a:p>
          <a:p>
            <a:pPr marL="285750" indent="-285750" algn="just">
              <a:buFontTx/>
              <a:buChar char="-"/>
            </a:pPr>
            <a:endParaRPr lang="ru-RU" sz="1600" b="1" dirty="0"/>
          </a:p>
          <a:p>
            <a:pPr algn="just"/>
            <a:r>
              <a:rPr lang="ru-RU" sz="1600" b="1" dirty="0" smtClean="0"/>
              <a:t>Распределённую </a:t>
            </a:r>
            <a:r>
              <a:rPr lang="ru-RU" sz="1600" b="1" dirty="0"/>
              <a:t>систему баз данных можно рассматривать как партнёрство между отдельными локальными СУБД на отдельных локальных узлах. 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135444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mk-MK" sz="1600" b="1" dirty="0" smtClean="0">
                <a:solidFill>
                  <a:schemeClr val="bg1"/>
                </a:solidFill>
              </a:rPr>
              <a:t>СУБД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bg1"/>
                </a:solidFill>
              </a:rPr>
              <a:t>2</a:t>
            </a:r>
            <a:endParaRPr lang="mk-MK" sz="1400" b="1" dirty="0" smtClean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8088" y="352408"/>
            <a:ext cx="714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Базы </a:t>
            </a:r>
            <a:r>
              <a:rPr lang="ru-RU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данных</a:t>
            </a:r>
            <a:endParaRPr lang="mk-MK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671738" y="1358724"/>
            <a:ext cx="62208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b="1" dirty="0">
                <a:solidFill>
                  <a:srgbClr val="C00000"/>
                </a:solidFill>
              </a:rPr>
              <a:t>Система управления базами данных (СУБД) </a:t>
            </a:r>
            <a:r>
              <a:rPr lang="ru-RU" sz="1600" b="1" dirty="0"/>
              <a:t>– комплекс программных и языковых средств, необходимых для создания и модификации базы данных, добавления, модификации, удаления, поиска и отбора информации, представления информации на экране и в печатном виде, разграничения прав доступа к информации и т.д.</a:t>
            </a:r>
            <a:endParaRPr lang="ru-RU" sz="1600" b="1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88" y="1448736"/>
            <a:ext cx="2533650" cy="32289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189" y="3187048"/>
            <a:ext cx="59721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2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6866</TotalTime>
  <Words>1986</Words>
  <Application>Microsoft Office PowerPoint</Application>
  <PresentationFormat>Экран (4:3)</PresentationFormat>
  <Paragraphs>630</Paragraphs>
  <Slides>38</Slides>
  <Notes>38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Smith</dc:creator>
  <cp:lastModifiedBy>Сергей</cp:lastModifiedBy>
  <cp:revision>805</cp:revision>
  <dcterms:created xsi:type="dcterms:W3CDTF">2011-02-07T16:44:09Z</dcterms:created>
  <dcterms:modified xsi:type="dcterms:W3CDTF">2015-03-24T12:13:50Z</dcterms:modified>
</cp:coreProperties>
</file>