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89" r:id="rId3"/>
    <p:sldId id="500" r:id="rId4"/>
    <p:sldId id="466" r:id="rId5"/>
    <p:sldId id="270" r:id="rId6"/>
    <p:sldId id="272" r:id="rId7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206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93910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012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870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418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30.11.2016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5. Внутреннее устройство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ПК</a:t>
            </a:r>
          </a:p>
          <a:p>
            <a:pPr algn="r">
              <a:defRPr/>
            </a:pPr>
            <a:r>
              <a:rPr lang="ru-RU" sz="2000" b="1" dirty="0">
                <a:solidFill>
                  <a:schemeClr val="bg1"/>
                </a:solidFill>
              </a:rPr>
              <a:t>Самостоятельная </a:t>
            </a:r>
            <a:r>
              <a:rPr lang="ru-RU" sz="2000" b="1" dirty="0" smtClean="0">
                <a:solidFill>
                  <a:schemeClr val="bg1"/>
                </a:solidFill>
              </a:rPr>
              <a:t>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Характеристики процессора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Внутреннее 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устройство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1358724"/>
            <a:ext cx="8844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Какая разрешающая способность оборудования заявляется при производстве последних поколений процессоров </a:t>
            </a:r>
            <a:r>
              <a:rPr lang="en-US" sz="1600" b="1" dirty="0" smtClean="0"/>
              <a:t>Intel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AMD</a:t>
            </a:r>
            <a:r>
              <a:rPr lang="ru-RU" sz="1600" b="1" dirty="0" smtClean="0"/>
              <a:t>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6387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Характеристики процессора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Внутреннее 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устройство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1358724"/>
            <a:ext cx="884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2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Расшифруйте маркировки процессоров </a:t>
            </a:r>
            <a:r>
              <a:rPr lang="en-US" sz="1600" b="1" dirty="0" smtClean="0"/>
              <a:t>Intel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AMD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8" y="2189721"/>
            <a:ext cx="3291753" cy="38831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670" y="2266968"/>
            <a:ext cx="3734434" cy="3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Внутреннее 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устройство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1358724"/>
            <a:ext cx="884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Дайте полную расшифровку маркировок представленной памяти?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9" y="2435942"/>
            <a:ext cx="4523924" cy="20372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070" y="3429000"/>
            <a:ext cx="4138518" cy="27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82</Words>
  <Application>Microsoft Office PowerPoint</Application>
  <PresentationFormat>Экран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812</cp:revision>
  <dcterms:created xsi:type="dcterms:W3CDTF">2011-02-07T16:44:09Z</dcterms:created>
  <dcterms:modified xsi:type="dcterms:W3CDTF">2016-11-30T08:29:20Z</dcterms:modified>
</cp:coreProperties>
</file>