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53" r:id="rId3"/>
    <p:sldId id="354" r:id="rId4"/>
    <p:sldId id="270" r:id="rId5"/>
    <p:sldId id="272" r:id="rId6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60" d="100"/>
          <a:sy n="60" d="100"/>
        </p:scale>
        <p:origin x="72" y="33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9051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23.10.2017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69433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5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Обзор возможностей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MS Office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Excel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2016</a:t>
            </a:r>
            <a:endParaRPr lang="ru-RU" sz="2000" b="1" dirty="0" smtClean="0">
              <a:solidFill>
                <a:schemeClr val="bg1"/>
              </a:solidFill>
              <a:latin typeface="Sansation" pitchFamily="2" charset="0"/>
            </a:endParaRPr>
          </a:p>
          <a:p>
            <a:pPr lvl="0" algn="r">
              <a:defRPr/>
            </a:pPr>
            <a:r>
              <a:rPr lang="mk-MK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 Office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Excel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0243" y="1399315"/>
            <a:ext cx="8892345" cy="16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dirty="0" smtClean="0"/>
              <a:t>Рассматривается транспортная модель. У компании </a:t>
            </a:r>
            <a:r>
              <a:rPr lang="en-US" sz="1600" dirty="0" smtClean="0"/>
              <a:t>Slick Oil </a:t>
            </a:r>
            <a:r>
              <a:rPr lang="ru-RU" sz="1600" dirty="0" smtClean="0"/>
              <a:t>три склада, с которых она может доставлять продукцию трем розничным торговым точкам. Спрос на продукт </a:t>
            </a:r>
            <a:r>
              <a:rPr lang="en-US" sz="1600" dirty="0" smtClean="0"/>
              <a:t>Gunkout </a:t>
            </a:r>
            <a:r>
              <a:rPr lang="ru-RU" sz="1600" dirty="0" smtClean="0"/>
              <a:t>составляет в первой точке 100 ящиков, во второй – 250, в третьей – 150. Запас данного продукта на складе 1 составляет 50 ящиков, на складе 2 -275 и на складе 3 – 175. Затраты на транспортировку одного ящика продукта </a:t>
            </a:r>
            <a:r>
              <a:rPr lang="en-US" sz="1600" dirty="0" smtClean="0"/>
              <a:t>Gunkout </a:t>
            </a:r>
            <a:r>
              <a:rPr lang="ru-RU" sz="1600" dirty="0" smtClean="0"/>
              <a:t>со складов в торговые точки представлены в таблице.</a:t>
            </a:r>
            <a:endParaRPr lang="en-US" sz="16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32915"/>
              </p:ext>
            </p:extLst>
          </p:nvPr>
        </p:nvGraphicFramePr>
        <p:xfrm>
          <a:off x="1190640" y="3120591"/>
          <a:ext cx="6096000" cy="18542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816498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97814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11558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3655933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Склад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Торговые точки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056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1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0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07927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8373" y="5055274"/>
            <a:ext cx="88923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dirty="0" smtClean="0"/>
              <a:t>Постройте модель линейного программирования, позволяющую определить, сколько ящиков следует доставить в каждую торговую точку с каждого склада, чтобы удовлетворить спрос с минимальными затратами.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 Office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Excel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0243" y="1399315"/>
            <a:ext cx="8892345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2</a:t>
            </a: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dirty="0" smtClean="0"/>
              <a:t>Рассматривается модель финансового планирования. Вили Хэнкс – президент инвестиционной компании, которая управляет инвестиционными портфелями нескольких клиентов. Новый клиент поручает фирме управление портфелем в размере </a:t>
            </a:r>
            <a:r>
              <a:rPr lang="en-US" sz="1600" dirty="0" smtClean="0"/>
              <a:t>$100 000</a:t>
            </a:r>
            <a:r>
              <a:rPr lang="ru-RU" sz="1600" dirty="0" smtClean="0"/>
              <a:t>. Клиент хочет ограничиться покупкой акций трех компаний, характеристики которых представлены в таблице.</a:t>
            </a:r>
            <a:endParaRPr lang="en-US" sz="16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3489"/>
              </p:ext>
            </p:extLst>
          </p:nvPr>
        </p:nvGraphicFramePr>
        <p:xfrm>
          <a:off x="314740" y="2867218"/>
          <a:ext cx="8364156" cy="20269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091039">
                  <a:extLst>
                    <a:ext uri="{9D8B030D-6E8A-4147-A177-3AD203B41FA5}">
                      <a16:colId xmlns:a16="http://schemas.microsoft.com/office/drawing/2014/main" val="2181649825"/>
                    </a:ext>
                  </a:extLst>
                </a:gridCol>
                <a:gridCol w="2091039">
                  <a:extLst>
                    <a:ext uri="{9D8B030D-6E8A-4147-A177-3AD203B41FA5}">
                      <a16:colId xmlns:a16="http://schemas.microsoft.com/office/drawing/2014/main" val="1399781487"/>
                    </a:ext>
                  </a:extLst>
                </a:gridCol>
                <a:gridCol w="2091039">
                  <a:extLst>
                    <a:ext uri="{9D8B030D-6E8A-4147-A177-3AD203B41FA5}">
                      <a16:colId xmlns:a16="http://schemas.microsoft.com/office/drawing/2014/main" val="2001155803"/>
                    </a:ext>
                  </a:extLst>
                </a:gridCol>
                <a:gridCol w="2091039">
                  <a:extLst>
                    <a:ext uri="{9D8B030D-6E8A-4147-A177-3AD203B41FA5}">
                      <a16:colId xmlns:a16="http://schemas.microsoft.com/office/drawing/2014/main" val="1736559337"/>
                    </a:ext>
                  </a:extLst>
                </a:gridCol>
              </a:tblGrid>
              <a:tr h="21839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Акции компании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Цена</a:t>
                      </a:r>
                      <a:r>
                        <a:rPr lang="ru-RU" baseline="0" dirty="0" smtClean="0"/>
                        <a:t> акции, долл.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Ожидаемый годовой доход на акцию, долл.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Максимально возможные инвестиции, долл.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Grude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0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Oil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Sloth Petroleum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07927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8373" y="5055274"/>
            <a:ext cx="8892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dirty="0" smtClean="0"/>
              <a:t>Постройте модель линейного программирования, </a:t>
            </a:r>
            <a:r>
              <a:rPr lang="ru-RU" sz="1600" dirty="0" smtClean="0"/>
              <a:t>которая позволит определить, сколько акций каждой компании должен купить Вили, чтобы оптимизировать ожидаемый годовой доход</a:t>
            </a:r>
            <a:r>
              <a:rPr lang="ru-RU" sz="1600" dirty="0" smtClean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86134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281</Words>
  <Application>Microsoft Office PowerPoint</Application>
  <PresentationFormat>Экран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542</cp:revision>
  <dcterms:created xsi:type="dcterms:W3CDTF">2011-02-07T16:44:09Z</dcterms:created>
  <dcterms:modified xsi:type="dcterms:W3CDTF">2017-10-23T18:57:50Z</dcterms:modified>
</cp:coreProperties>
</file>