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53" r:id="rId3"/>
    <p:sldId id="270" r:id="rId4"/>
    <p:sldId id="272" r:id="rId5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28">
          <p15:clr>
            <a:srgbClr val="A4A3A4"/>
          </p15:clr>
        </p15:guide>
        <p15:guide id="3" pos="5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404"/>
    <a:srgbClr val="333030"/>
    <a:srgbClr val="E32C22"/>
    <a:srgbClr val="332E2E"/>
    <a:srgbClr val="332B2B"/>
    <a:srgbClr val="E61212"/>
    <a:srgbClr val="730B0B"/>
    <a:srgbClr val="B95CCC"/>
    <a:srgbClr val="2E1533"/>
    <a:srgbClr val="33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4" autoAdjust="0"/>
    <p:restoredTop sz="79928" autoAdjust="0"/>
  </p:normalViewPr>
  <p:slideViewPr>
    <p:cSldViewPr showGuides="1">
      <p:cViewPr varScale="1">
        <p:scale>
          <a:sx n="73" d="100"/>
          <a:sy n="73" d="100"/>
        </p:scale>
        <p:origin x="1320" y="78"/>
      </p:cViewPr>
      <p:guideLst>
        <p:guide orient="horz" pos="4319"/>
        <p:guide pos="328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18.9.2017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275952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18.9.2017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07791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</a:t>
            </a:fld>
            <a:endParaRPr lang="mk-M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</a:t>
            </a:fld>
            <a:endParaRPr lang="mk-M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18.9.2017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18.9.2017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18.9.2017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18.9.2017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18.9.2017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18.9.2017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18.9.2017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18.9.2017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18.9.2017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18.9.2017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18.9.2017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5B2A-B224-4861-96E7-AC6904DA25A1}" type="datetimeFigureOut">
              <a:rPr lang="mk-MK" smtClean="0"/>
              <a:pPr/>
              <a:t>18.9.2017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69433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2000" b="1" dirty="0">
                <a:solidFill>
                  <a:schemeClr val="bg1"/>
                </a:solidFill>
                <a:latin typeface="Sansation" pitchFamily="2" charset="0"/>
              </a:rPr>
              <a:t>Лекция </a:t>
            </a:r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2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. 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Обзор возможностей </a:t>
            </a:r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MS Office Word 2016</a:t>
            </a:r>
            <a:endParaRPr lang="ru-RU" sz="2000" b="1" dirty="0" smtClean="0">
              <a:solidFill>
                <a:schemeClr val="bg1"/>
              </a:solidFill>
              <a:latin typeface="Sansation" pitchFamily="2" charset="0"/>
            </a:endParaRPr>
          </a:p>
          <a:p>
            <a:pPr lvl="0" algn="r">
              <a:defRPr/>
            </a:pPr>
            <a:r>
              <a:rPr lang="mk-MK" sz="2000" b="1" dirty="0" smtClean="0">
                <a:solidFill>
                  <a:schemeClr val="bg1"/>
                </a:solidFill>
              </a:rPr>
              <a:t>Самостоятельная работа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19240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WELCOME</a:t>
            </a:r>
            <a:r>
              <a:rPr lang="en-US" sz="5400" b="1" dirty="0">
                <a:latin typeface="Sansation" pitchFamily="2" charset="0"/>
              </a:rPr>
              <a:t> </a:t>
            </a:r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TO</a:t>
            </a:r>
            <a:r>
              <a:rPr lang="en-US" sz="5400" b="1" dirty="0">
                <a:latin typeface="Sansation" pitchFamily="2" charset="0"/>
              </a:rPr>
              <a:t> </a:t>
            </a: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OUR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234206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PRESENTATION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8" y="632461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2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MS Office Word 2016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37125" y="1347776"/>
            <a:ext cx="8687811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Задание для самостоятельного </a:t>
            </a:r>
            <a:r>
              <a:rPr lang="ru-RU" sz="1600" b="1" dirty="0" smtClean="0">
                <a:solidFill>
                  <a:srgbClr val="C00000"/>
                </a:solidFill>
              </a:rPr>
              <a:t>выполнения</a:t>
            </a:r>
            <a:endParaRPr lang="ru-RU" sz="1600" b="1" dirty="0">
              <a:solidFill>
                <a:srgbClr val="C00000"/>
              </a:solidFill>
            </a:endParaRPr>
          </a:p>
          <a:p>
            <a:pPr algn="just">
              <a:spcBef>
                <a:spcPct val="20000"/>
              </a:spcBef>
            </a:pPr>
            <a:endParaRPr lang="ru-RU" sz="1600" b="1" dirty="0"/>
          </a:p>
          <a:p>
            <a:pPr algn="just">
              <a:spcBef>
                <a:spcPct val="20000"/>
              </a:spcBef>
            </a:pPr>
            <a:r>
              <a:rPr lang="ru-RU" sz="1600" b="1" dirty="0" smtClean="0"/>
              <a:t>Сформировать документ согласно следующим требованиям:</a:t>
            </a:r>
          </a:p>
          <a:p>
            <a:pPr marL="285750" indent="-285750" algn="just">
              <a:spcBef>
                <a:spcPct val="20000"/>
              </a:spcBef>
              <a:buFontTx/>
              <a:buChar char="-"/>
            </a:pPr>
            <a:r>
              <a:rPr lang="ru-RU" sz="1600" b="1" dirty="0" smtClean="0"/>
              <a:t>в документе должно присутствовать 4 страницы с порядком ориентации: книжная, альбомная, альбомная, книжная.</a:t>
            </a:r>
          </a:p>
          <a:p>
            <a:pPr marL="285750" indent="-285750" algn="just">
              <a:spcBef>
                <a:spcPct val="20000"/>
              </a:spcBef>
              <a:buFontTx/>
              <a:buChar char="-"/>
            </a:pPr>
            <a:r>
              <a:rPr lang="ru-RU" sz="1600" b="1" dirty="0" smtClean="0"/>
              <a:t>На первой странице должен быть представлен двухколоночный текст, содержащий две сноски. Во вторую колонку должен быть добавлен рисунок с обтеканием текста слева.</a:t>
            </a:r>
          </a:p>
          <a:p>
            <a:pPr marL="285750" indent="-285750" algn="just">
              <a:spcBef>
                <a:spcPct val="20000"/>
              </a:spcBef>
              <a:buFontTx/>
              <a:buChar char="-"/>
            </a:pPr>
            <a:r>
              <a:rPr lang="ru-RU" sz="1600" b="1" dirty="0" smtClean="0"/>
              <a:t>На второй странице должна быть вставлена таблица произвольного содержания, занимающая всю страницу целиком.</a:t>
            </a:r>
          </a:p>
          <a:p>
            <a:pPr marL="285750" indent="-285750" algn="just">
              <a:spcBef>
                <a:spcPct val="20000"/>
              </a:spcBef>
              <a:buFontTx/>
              <a:buChar char="-"/>
            </a:pPr>
            <a:r>
              <a:rPr lang="ru-RU" sz="1600" b="1" dirty="0" smtClean="0"/>
              <a:t>На третьей странице должен быть сформирован трехколоночный текст со вставками ссылок на первоисточники по ГОСТ шаблону с сортировкой по названию. В тексте должны присутствовать пометки отдельных элементов для формирования указателей.</a:t>
            </a:r>
          </a:p>
          <a:p>
            <a:pPr marL="285750" indent="-285750" algn="just">
              <a:spcBef>
                <a:spcPct val="20000"/>
              </a:spcBef>
              <a:buFontTx/>
              <a:buChar char="-"/>
            </a:pPr>
            <a:r>
              <a:rPr lang="ru-RU" sz="1600" b="1" dirty="0" smtClean="0"/>
              <a:t>На четвертой странице должны быть размещены: предметный указатель и указатель первоисточников.</a:t>
            </a:r>
          </a:p>
          <a:p>
            <a:pPr marL="285750" indent="-285750" algn="just">
              <a:spcBef>
                <a:spcPct val="20000"/>
              </a:spcBef>
              <a:buFontTx/>
              <a:buChar char="-"/>
            </a:pPr>
            <a:r>
              <a:rPr lang="ru-RU" sz="1600" b="1" dirty="0" smtClean="0"/>
              <a:t>Все страницы должны иметь верхний колонтитул со вставкой графического элемента и текущей даты и реквизитов автора документа и нижний колонтитул со вставкой номеров страниц в формате «- 1 -».</a:t>
            </a:r>
          </a:p>
          <a:p>
            <a:pPr marL="285750" indent="-285750" algn="just">
              <a:spcBef>
                <a:spcPct val="20000"/>
              </a:spcBef>
              <a:buFontTx/>
              <a:buChar char="-"/>
            </a:pPr>
            <a:endParaRPr 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allAtOnce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2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Sansation" pitchFamily="2" charset="0"/>
              </a:rPr>
              <a:t>See you soon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968" y="1619240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THANKS</a:t>
            </a:r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FOR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968" y="2234206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COMING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4524</TotalTime>
  <Words>178</Words>
  <Application>Microsoft Office PowerPoint</Application>
  <PresentationFormat>Экран (4:3)</PresentationFormat>
  <Paragraphs>25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Sansation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Сергей Чесноков</dc:creator>
  <cp:lastModifiedBy>serji</cp:lastModifiedBy>
  <cp:revision>538</cp:revision>
  <dcterms:created xsi:type="dcterms:W3CDTF">2011-02-07T16:44:09Z</dcterms:created>
  <dcterms:modified xsi:type="dcterms:W3CDTF">2017-09-18T19:25:29Z</dcterms:modified>
</cp:coreProperties>
</file>