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35" r:id="rId3"/>
    <p:sldId id="459" r:id="rId4"/>
    <p:sldId id="460" r:id="rId5"/>
    <p:sldId id="461" r:id="rId6"/>
    <p:sldId id="270" r:id="rId7"/>
    <p:sldId id="272" r:id="rId8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9821" autoAdjust="0"/>
  </p:normalViewPr>
  <p:slideViewPr>
    <p:cSldViewPr showGuides="1">
      <p:cViewPr varScale="1">
        <p:scale>
          <a:sx n="73" d="100"/>
          <a:sy n="73" d="100"/>
        </p:scale>
        <p:origin x="1632" y="78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06.11.2017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5292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06.11.2017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6064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7497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7627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39317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67624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06.11.2017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06.11.2017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06.11.2017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06.11.2017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06.11.2017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06.11.2017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06.11.2017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06.11.2017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06.11.2017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06.11.2017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06.11.2017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06.11.2017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980920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Лекция </a:t>
            </a:r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6</a:t>
            </a:r>
            <a:r>
              <a:rPr lang="ru-RU" sz="2000" b="1" dirty="0">
                <a:solidFill>
                  <a:schemeClr val="bg1"/>
                </a:solidFill>
                <a:latin typeface="Sansation" pitchFamily="2" charset="0"/>
              </a:rPr>
              <a:t>. Основы алгоритмизации и программирования. Средства разработки на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J</a:t>
            </a:r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</a:t>
            </a:r>
            <a:r>
              <a:rPr lang="ru-RU" sz="2000" b="1" dirty="0" err="1" smtClean="0">
                <a:solidFill>
                  <a:schemeClr val="bg1"/>
                </a:solidFill>
                <a:latin typeface="Sansation" pitchFamily="2" charset="0"/>
              </a:rPr>
              <a:t>cript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. Самостоятельная работа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ansation" pitchFamily="2" charset="0"/>
              </a:rPr>
              <a:t>12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278580"/>
            <a:ext cx="714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и программирования.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 </a:t>
            </a:r>
            <a:endParaRPr lang="ru-RU" b="1" dirty="0" smtClean="0">
              <a:solidFill>
                <a:schemeClr val="tx1">
                  <a:lumMod val="75000"/>
                  <a:lumOff val="25000"/>
                </a:schemeClr>
              </a:solidFill>
              <a:latin typeface="Sansation" pitchFamily="2" charset="0"/>
            </a:endParaRPr>
          </a:p>
          <a:p>
            <a:pPr algn="r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Средства </a:t>
            </a: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разработки на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JScript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8088" y="1307085"/>
            <a:ext cx="85088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1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А) </a:t>
            </a:r>
            <a:r>
              <a:rPr lang="ru-RU" sz="1600" b="1" dirty="0" smtClean="0"/>
              <a:t>Приведите </a:t>
            </a:r>
            <a:r>
              <a:rPr lang="ru-RU" sz="1600" b="1" dirty="0" smtClean="0"/>
              <a:t>пример и описание алгоритма, который обладает временной сложностью </a:t>
            </a:r>
            <a:r>
              <a:rPr lang="ru-RU" sz="1600" b="1" dirty="0" smtClean="0">
                <a:solidFill>
                  <a:srgbClr val="C00000"/>
                </a:solidFill>
              </a:rPr>
              <a:t>O(1</a:t>
            </a:r>
            <a:r>
              <a:rPr lang="ru-RU" sz="1600" b="1" dirty="0" smtClean="0">
                <a:solidFill>
                  <a:srgbClr val="C00000"/>
                </a:solidFill>
              </a:rPr>
              <a:t>)</a:t>
            </a:r>
            <a:r>
              <a:rPr lang="ru-RU" sz="1600" b="1" dirty="0" smtClean="0"/>
              <a:t>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Б) Приведите </a:t>
            </a:r>
            <a:r>
              <a:rPr lang="ru-RU" sz="1600" b="1" dirty="0"/>
              <a:t>пример и описание алгоритма, который обладает экспоненциальной временной сложностью.</a:t>
            </a:r>
          </a:p>
          <a:p>
            <a:pPr algn="just"/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66659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ansation" pitchFamily="2" charset="0"/>
              </a:rPr>
              <a:t>12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278580"/>
            <a:ext cx="714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и программирования.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 </a:t>
            </a:r>
            <a:endParaRPr lang="ru-RU" b="1" dirty="0" smtClean="0">
              <a:solidFill>
                <a:schemeClr val="tx1">
                  <a:lumMod val="75000"/>
                  <a:lumOff val="25000"/>
                </a:schemeClr>
              </a:solidFill>
              <a:latin typeface="Sansation" pitchFamily="2" charset="0"/>
            </a:endParaRPr>
          </a:p>
          <a:p>
            <a:pPr algn="r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Средства </a:t>
            </a: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разработки на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JScript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8088" y="1307085"/>
            <a:ext cx="8508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2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Рассмотрите алгоритм сортировки вставками. </a:t>
            </a:r>
            <a:r>
              <a:rPr lang="ru-RU" sz="1600" b="1" dirty="0" smtClean="0"/>
              <a:t>Приведите описание данного алгоритма в виде блок-схемы.</a:t>
            </a:r>
            <a:r>
              <a:rPr lang="ru-RU" sz="1600" b="1" dirty="0" smtClean="0"/>
              <a:t> 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73697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ansation" pitchFamily="2" charset="0"/>
              </a:rPr>
              <a:t>12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278580"/>
            <a:ext cx="714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и программирования.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 </a:t>
            </a:r>
            <a:endParaRPr lang="ru-RU" b="1" dirty="0" smtClean="0">
              <a:solidFill>
                <a:schemeClr val="tx1">
                  <a:lumMod val="75000"/>
                  <a:lumOff val="25000"/>
                </a:schemeClr>
              </a:solidFill>
              <a:latin typeface="Sansation" pitchFamily="2" charset="0"/>
            </a:endParaRPr>
          </a:p>
          <a:p>
            <a:pPr algn="r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Средства </a:t>
            </a: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разработки на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JScript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8088" y="1307085"/>
            <a:ext cx="85088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3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Приведите примеры наиболее популярных: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А) Компиляторов языков высокого уровня.</a:t>
            </a:r>
          </a:p>
          <a:p>
            <a:pPr algn="just"/>
            <a:endParaRPr lang="ru-RU" sz="1600" b="1" smtClean="0"/>
          </a:p>
          <a:p>
            <a:pPr algn="just"/>
            <a:r>
              <a:rPr lang="ru-RU" sz="1600" b="1" smtClean="0"/>
              <a:t>Б</a:t>
            </a:r>
            <a:r>
              <a:rPr lang="ru-RU" sz="1600" b="1" dirty="0" smtClean="0"/>
              <a:t>) Интерпретаторов языков высокого уровня.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0616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ansation" pitchFamily="2" charset="0"/>
              </a:rPr>
              <a:t>12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278580"/>
            <a:ext cx="714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и программирования.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 </a:t>
            </a:r>
            <a:endParaRPr lang="ru-RU" b="1" dirty="0" smtClean="0">
              <a:solidFill>
                <a:schemeClr val="tx1">
                  <a:lumMod val="75000"/>
                  <a:lumOff val="25000"/>
                </a:schemeClr>
              </a:solidFill>
              <a:latin typeface="Sansation" pitchFamily="2" charset="0"/>
            </a:endParaRPr>
          </a:p>
          <a:p>
            <a:pPr algn="r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Средства </a:t>
            </a: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разработки на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JScript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8088" y="1307085"/>
            <a:ext cx="8508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4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Дайте определение </a:t>
            </a:r>
            <a:r>
              <a:rPr lang="en-US" sz="1600" b="1" dirty="0" smtClean="0"/>
              <a:t>IDE</a:t>
            </a:r>
            <a:r>
              <a:rPr lang="ru-RU" sz="1600" b="1" dirty="0" smtClean="0"/>
              <a:t>.</a:t>
            </a:r>
            <a:r>
              <a:rPr lang="en-US" sz="1600" b="1" dirty="0" smtClean="0"/>
              <a:t> </a:t>
            </a:r>
            <a:r>
              <a:rPr lang="ru-RU" sz="1600" b="1" dirty="0" smtClean="0"/>
              <a:t>Какие из них наиболее востребованы в настоящее время?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52361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7553</TotalTime>
  <Words>167</Words>
  <Application>Microsoft Office PowerPoint</Application>
  <PresentationFormat>Экран (4:3)</PresentationFormat>
  <Paragraphs>52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Sansation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serji</cp:lastModifiedBy>
  <cp:revision>861</cp:revision>
  <dcterms:created xsi:type="dcterms:W3CDTF">2011-02-07T16:44:09Z</dcterms:created>
  <dcterms:modified xsi:type="dcterms:W3CDTF">2017-11-06T18:48:47Z</dcterms:modified>
</cp:coreProperties>
</file>