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93" r:id="rId3"/>
    <p:sldId id="493" r:id="rId4"/>
    <p:sldId id="270" r:id="rId5"/>
    <p:sldId id="272" r:id="rId6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21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746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4540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269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483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20.12.2018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1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Компьютерные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сети. 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Компьютерные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сети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28576" y="1347776"/>
            <a:ext cx="8505872" cy="479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1.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80000"/>
              </a:lnSpc>
            </a:pPr>
            <a:r>
              <a:rPr lang="ru-RU" sz="1600" b="1" dirty="0" smtClean="0"/>
              <a:t>В чем заключается принцип (технология) коммутации сообщений</a:t>
            </a:r>
            <a:r>
              <a:rPr lang="en-US" sz="1600" b="1" dirty="0" smtClean="0"/>
              <a:t>? </a:t>
            </a:r>
            <a:r>
              <a:rPr lang="ru-RU" sz="1600" b="1" dirty="0" smtClean="0"/>
              <a:t>Применяется ли он в современных сетях и как связан с организацией передачи сообщений электронной почты?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27</a:t>
            </a:r>
            <a:endParaRPr lang="mk-MK" sz="10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Компьютерные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сети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5047" y="1290042"/>
            <a:ext cx="88465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2.</a:t>
            </a: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/>
              <a:t>Какие настройки выполняются в приложениях почтовых клиентах, если вы ходите организовать перенаправление почтовых сообщений с облачных сервисов, например, </a:t>
            </a:r>
            <a:r>
              <a:rPr lang="en-US" sz="1600" b="1" dirty="0" smtClean="0"/>
              <a:t>Google Mail </a:t>
            </a:r>
            <a:r>
              <a:rPr lang="ru-RU" sz="1600" b="1" dirty="0" smtClean="0"/>
              <a:t>или </a:t>
            </a:r>
            <a:r>
              <a:rPr lang="en-US" sz="1600" b="1" dirty="0" smtClean="0"/>
              <a:t>Yandex Mail</a:t>
            </a:r>
            <a:r>
              <a:rPr lang="ru-RU" sz="1600" b="1" dirty="0" smtClean="0"/>
              <a:t>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5753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97</Words>
  <Application>Microsoft Office PowerPoint</Application>
  <PresentationFormat>Экран (4:3)</PresentationFormat>
  <Paragraphs>27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907</cp:revision>
  <dcterms:created xsi:type="dcterms:W3CDTF">2011-02-07T16:44:09Z</dcterms:created>
  <dcterms:modified xsi:type="dcterms:W3CDTF">2018-12-20T06:41:10Z</dcterms:modified>
</cp:coreProperties>
</file>