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91" r:id="rId3"/>
    <p:sldId id="510" r:id="rId4"/>
    <p:sldId id="505" r:id="rId5"/>
    <p:sldId id="504" r:id="rId6"/>
    <p:sldId id="506" r:id="rId7"/>
    <p:sldId id="390" r:id="rId8"/>
    <p:sldId id="491" r:id="rId9"/>
    <p:sldId id="511" r:id="rId10"/>
    <p:sldId id="270" r:id="rId11"/>
    <p:sldId id="272" r:id="rId12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4" autoAdjust="0"/>
    <p:restoredTop sz="79928" autoAdjust="0"/>
  </p:normalViewPr>
  <p:slideViewPr>
    <p:cSldViewPr showGuides="1">
      <p:cViewPr varScale="1">
        <p:scale>
          <a:sx n="73" d="100"/>
          <a:sy n="73" d="100"/>
        </p:scale>
        <p:origin x="1320" y="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75952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7791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0697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27836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0604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4480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64339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142741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4050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38979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69433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>
                <a:solidFill>
                  <a:schemeClr val="bg1"/>
                </a:solidFill>
                <a:latin typeface="Sansation" pitchFamily="2" charset="0"/>
              </a:rPr>
              <a:t>Лекция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3.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Представление и кодирование информации</a:t>
            </a:r>
          </a:p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</a:rPr>
              <a:t>Самостоятельная работа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ru-RU" sz="2000" dirty="0"/>
              <a:t>КОДИРОВАНИЕ ТЕКСТОВОЙ ИНФОРМАЦИИ</a:t>
            </a:r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21895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Текстовые файлы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161412" y="1358724"/>
            <a:ext cx="8777336" cy="44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1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Выполнить перекодировку строки текста: </a:t>
            </a:r>
            <a:r>
              <a:rPr lang="lt-LT" sz="1600" b="1" dirty="0" smtClean="0"/>
              <a:t>øāáëîí</a:t>
            </a:r>
            <a:r>
              <a:rPr lang="lt-LT" sz="1600" b="1" dirty="0"/>
              <a:t>, ęîōîđûé ėîæíî ņđāâíčōü ņ ôđāãėåíōîė </a:t>
            </a:r>
            <a:r>
              <a:rPr lang="lt-LT" sz="1600" b="1" dirty="0" smtClean="0"/>
              <a:t>ōåęņōā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Указать название исходной </a:t>
            </a:r>
            <a:r>
              <a:rPr lang="ru-RU" sz="1600" b="1" dirty="0" smtClean="0"/>
              <a:t>кодировки.</a:t>
            </a:r>
            <a:endParaRPr lang="ru-RU" sz="1600" b="1" dirty="0"/>
          </a:p>
          <a:p>
            <a:pPr marL="342900" indent="-230188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2</a:t>
            </a:r>
            <a:endParaRPr lang="ru-RU" sz="1600" b="1" dirty="0">
              <a:solidFill>
                <a:srgbClr val="C00000"/>
              </a:solidFill>
            </a:endParaRP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Выполнить перекодировку строки текста: б РЕЙЯРНБШУ ТЮИКЮУ ЛНЦСР ОПХЛЕМЪРЭЯЪ РПХ НЯМНБМШУ ЯОНЯНАЮ ДЕКЕМХЪ </a:t>
            </a:r>
            <a:r>
              <a:rPr lang="ru-RU" sz="1600" b="1" dirty="0" smtClean="0"/>
              <a:t>РЕЙЯРЮ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>Указать название исходной кодировки.</a:t>
            </a:r>
          </a:p>
          <a:p>
            <a:pPr algn="just"/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842995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ru-RU" sz="2000" dirty="0" smtClean="0"/>
              <a:t>РЕГУЛЯРНЫЕ ВЫРАЖЕНИЯ</a:t>
            </a:r>
            <a:endParaRPr lang="ru-RU" sz="2000" dirty="0"/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46959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424" y="1358724"/>
            <a:ext cx="69222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3</a:t>
            </a:r>
          </a:p>
          <a:p>
            <a:endParaRPr lang="ru-RU" sz="1600" dirty="0" smtClean="0"/>
          </a:p>
          <a:p>
            <a:r>
              <a:rPr lang="ru-RU" sz="1600" b="1" dirty="0" smtClean="0"/>
              <a:t>Составить регулярное выражение для выборки из текста всех целых чисел.</a:t>
            </a:r>
            <a:endParaRPr lang="ru-RU" sz="1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72502" y="2394606"/>
            <a:ext cx="6185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4</a:t>
            </a:r>
          </a:p>
          <a:p>
            <a:endParaRPr lang="ru-RU" sz="1600" dirty="0" smtClean="0"/>
          </a:p>
          <a:p>
            <a:r>
              <a:rPr lang="ru-RU" sz="1600" b="1" dirty="0" smtClean="0"/>
              <a:t>Составить регулярное выражение для поиска чисел в составе слов.</a:t>
            </a:r>
            <a:endParaRPr lang="ru-RU" sz="16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1903" y="3430488"/>
            <a:ext cx="63041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5</a:t>
            </a:r>
          </a:p>
          <a:p>
            <a:endParaRPr lang="ru-RU" sz="1600" dirty="0" smtClean="0"/>
          </a:p>
          <a:p>
            <a:r>
              <a:rPr lang="ru-RU" sz="1600" b="1" dirty="0" smtClean="0"/>
              <a:t>Составить регулярное выражение для поиска телефонных номеров.</a:t>
            </a:r>
            <a:endParaRPr lang="ru-RU" sz="16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51424" y="4466370"/>
            <a:ext cx="85723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6</a:t>
            </a:r>
          </a:p>
          <a:p>
            <a:endParaRPr lang="ru-RU" sz="1600" dirty="0" smtClean="0"/>
          </a:p>
          <a:p>
            <a:pPr algn="just"/>
            <a:r>
              <a:rPr lang="ru-RU" sz="1600" b="1" dirty="0"/>
              <a:t>Выбрать из текста все упоминания </a:t>
            </a:r>
            <a:r>
              <a:rPr lang="ru-RU" sz="1600" b="1" dirty="0" smtClean="0"/>
              <a:t>весов </a:t>
            </a:r>
            <a:r>
              <a:rPr lang="ru-RU" sz="1600" b="1" dirty="0"/>
              <a:t>в метрической системе (например, 5 </a:t>
            </a:r>
            <a:r>
              <a:rPr lang="ru-RU" sz="1600" b="1" dirty="0" smtClean="0"/>
              <a:t>килограмм, 10 </a:t>
            </a:r>
            <a:r>
              <a:rPr lang="ru-RU" sz="1600" b="1" dirty="0"/>
              <a:t>тонн и т.д.). Для упрощения задачи считать, что </a:t>
            </a:r>
            <a:r>
              <a:rPr lang="ru-RU" sz="1600" b="1" dirty="0" smtClean="0"/>
              <a:t>все веса </a:t>
            </a:r>
            <a:r>
              <a:rPr lang="en-US" sz="1600" b="1" dirty="0" smtClean="0"/>
              <a:t>-</a:t>
            </a:r>
            <a:r>
              <a:rPr lang="ru-RU" sz="1600" b="1" dirty="0" smtClean="0"/>
              <a:t> </a:t>
            </a:r>
            <a:r>
              <a:rPr lang="ru-RU" sz="1600" b="1" dirty="0"/>
              <a:t>целые, а меры написаны без сокращений.</a:t>
            </a:r>
          </a:p>
        </p:txBody>
      </p:sp>
    </p:spTree>
    <p:extLst>
      <p:ext uri="{BB962C8B-B14F-4D97-AF65-F5344CB8AC3E}">
        <p14:creationId xmlns:p14="http://schemas.microsoft.com/office/powerpoint/2010/main" val="2232696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6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ru-RU" sz="2000" dirty="0" smtClean="0"/>
              <a:t>ЧАСТОТНЫЙ АНАЛИЗ ТЕКСТА</a:t>
            </a:r>
            <a:endParaRPr lang="ru-RU" sz="2000" dirty="0"/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85313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ru-RU" sz="2000" dirty="0"/>
              <a:t>ПРЕДСТАВЛЕНИЕ ЦЕЛЫХ ЧИСЕЛ</a:t>
            </a:r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17668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161412" y="1358723"/>
            <a:ext cx="8777336" cy="492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sz="1600" b="1" dirty="0" smtClean="0">
                <a:solidFill>
                  <a:srgbClr val="C00000"/>
                </a:solidFill>
              </a:rPr>
              <a:t>Задание 7</a:t>
            </a:r>
          </a:p>
          <a:p>
            <a:pPr algn="just"/>
            <a:r>
              <a:rPr lang="ru-RU" sz="1600" b="1" dirty="0" smtClean="0"/>
              <a:t>В </a:t>
            </a:r>
            <a:r>
              <a:rPr lang="ru-RU" sz="1600" b="1" dirty="0"/>
              <a:t>каких случаях целесообразно использовать двоично-десятичное кодирование десятичных чисел? Каковы его преимущества?</a:t>
            </a:r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endParaRPr lang="ru-RU" sz="1600" b="1" dirty="0" smtClean="0"/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sz="1600" b="1" dirty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8</a:t>
            </a:r>
            <a:endParaRPr lang="ru-RU" sz="1600" b="1" dirty="0">
              <a:solidFill>
                <a:srgbClr val="C00000"/>
              </a:solidFill>
            </a:endParaRPr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sz="1600" b="1" dirty="0" smtClean="0"/>
              <a:t>В </a:t>
            </a:r>
            <a:r>
              <a:rPr lang="ru-RU" sz="1600" b="1" dirty="0"/>
              <a:t>чем заключаются недостатки двоично-десятичного кода “8421”?</a:t>
            </a:r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endParaRPr lang="ru-RU" sz="1600" dirty="0"/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sz="1600" b="1" dirty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9</a:t>
            </a:r>
            <a:endParaRPr lang="ru-RU" sz="1600" b="1" dirty="0">
              <a:solidFill>
                <a:srgbClr val="C00000"/>
              </a:solidFill>
            </a:endParaRPr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sz="1600" b="1" dirty="0"/>
              <a:t>В чем состоит преимущество двоично-десятичного кода с избытком 3?</a:t>
            </a:r>
          </a:p>
        </p:txBody>
      </p:sp>
      <p:sp>
        <p:nvSpPr>
          <p:cNvPr id="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8</a:t>
            </a:r>
            <a:endParaRPr lang="mk-MK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81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9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866" y="2438868"/>
            <a:ext cx="1530204" cy="1980264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Фото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31688" y="2430349"/>
            <a:ext cx="958107" cy="117015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411" y="1344279"/>
            <a:ext cx="8854653" cy="9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sz="1400" b="1" dirty="0">
                <a:solidFill>
                  <a:srgbClr val="C00000"/>
                </a:solidFill>
              </a:rPr>
              <a:t>Задание </a:t>
            </a:r>
            <a:r>
              <a:rPr lang="ru-RU" sz="1400" b="1" dirty="0" smtClean="0">
                <a:solidFill>
                  <a:srgbClr val="C00000"/>
                </a:solidFill>
              </a:rPr>
              <a:t>10</a:t>
            </a:r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endParaRPr lang="ru-RU" sz="1400" b="1" dirty="0" smtClean="0">
              <a:solidFill>
                <a:srgbClr val="C00000"/>
              </a:solidFill>
            </a:endParaRPr>
          </a:p>
          <a:p>
            <a:pPr algn="just"/>
            <a:r>
              <a:rPr lang="ru-RU" sz="1400" b="1" dirty="0" smtClean="0"/>
              <a:t>Возьмите фотографию со странички личной каточки студента (профиля) и выполните цветоделение в системах </a:t>
            </a:r>
            <a:r>
              <a:rPr lang="en-US" sz="1400" b="1" dirty="0" smtClean="0"/>
              <a:t>RGB</a:t>
            </a:r>
            <a:r>
              <a:rPr lang="ru-RU" sz="1400" b="1" dirty="0"/>
              <a:t> </a:t>
            </a:r>
            <a:r>
              <a:rPr lang="ru-RU" sz="1400" b="1" dirty="0" smtClean="0"/>
              <a:t>и СМУК.</a:t>
            </a:r>
            <a:endParaRPr lang="ru-RU" sz="1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90925" y="2430349"/>
            <a:ext cx="958107" cy="117015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950162" y="2438868"/>
            <a:ext cx="958107" cy="117015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231688" y="3969072"/>
            <a:ext cx="958107" cy="117015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590925" y="3969072"/>
            <a:ext cx="958107" cy="117015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950162" y="3977591"/>
            <a:ext cx="958107" cy="117015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283906" y="3969072"/>
            <a:ext cx="958107" cy="117015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036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5458</TotalTime>
  <Words>289</Words>
  <Application>Microsoft Office PowerPoint</Application>
  <PresentationFormat>Экран (4:3)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serji</cp:lastModifiedBy>
  <cp:revision>640</cp:revision>
  <dcterms:created xsi:type="dcterms:W3CDTF">2011-02-07T16:44:09Z</dcterms:created>
  <dcterms:modified xsi:type="dcterms:W3CDTF">2017-09-19T08:38:03Z</dcterms:modified>
</cp:coreProperties>
</file>