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92" r:id="rId3"/>
    <p:sldId id="403" r:id="rId4"/>
    <p:sldId id="493" r:id="rId5"/>
    <p:sldId id="505" r:id="rId6"/>
    <p:sldId id="499" r:id="rId7"/>
    <p:sldId id="401" r:id="rId8"/>
    <p:sldId id="270" r:id="rId9"/>
    <p:sldId id="272" r:id="rId10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320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89812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9886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7676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01.12.2016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ru-RU" sz="2000" b="1" smtClean="0">
                <a:solidFill>
                  <a:schemeClr val="bg1"/>
                </a:solidFill>
                <a:latin typeface="Sansation" pitchFamily="2" charset="0"/>
              </a:rPr>
              <a:t>6.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Архитектуры вычислительных систем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159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1600" b="1" dirty="0" smtClean="0">
                <a:solidFill>
                  <a:srgbClr val="C00000"/>
                </a:solidFill>
              </a:rPr>
              <a:t>Задание 1.</a:t>
            </a:r>
          </a:p>
          <a:p>
            <a:pPr algn="just">
              <a:lnSpc>
                <a:spcPct val="80000"/>
              </a:lnSpc>
            </a:pPr>
            <a:endParaRPr lang="ru-RU" sz="1600" b="1" dirty="0"/>
          </a:p>
          <a:p>
            <a:pPr algn="just">
              <a:lnSpc>
                <a:spcPct val="150000"/>
              </a:lnSpc>
            </a:pPr>
            <a:r>
              <a:rPr lang="ru-RU" sz="1600" b="1" dirty="0" smtClean="0"/>
              <a:t>Какие подходы используются для отображения и понимания функционально-логической составляющей архитектуры вычислительной системы. </a:t>
            </a:r>
          </a:p>
          <a:p>
            <a:pPr algn="just">
              <a:lnSpc>
                <a:spcPct val="150000"/>
              </a:lnSpc>
            </a:pPr>
            <a:r>
              <a:rPr lang="ru-RU" sz="1600" b="1" dirty="0" smtClean="0"/>
              <a:t>Приведите примеры.</a:t>
            </a:r>
          </a:p>
        </p:txBody>
      </p:sp>
    </p:spTree>
    <p:extLst>
      <p:ext uri="{BB962C8B-B14F-4D97-AF65-F5344CB8AC3E}">
        <p14:creationId xmlns:p14="http://schemas.microsoft.com/office/powerpoint/2010/main" val="21228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en-US" sz="1600" b="1" dirty="0" smtClean="0">
                <a:solidFill>
                  <a:srgbClr val="C00000"/>
                </a:solidFill>
              </a:rPr>
              <a:t>2</a:t>
            </a:r>
            <a:r>
              <a:rPr lang="ru-RU" sz="1600" b="1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endParaRPr lang="ru-RU" sz="1600" b="1" dirty="0"/>
          </a:p>
          <a:p>
            <a:pPr algn="just">
              <a:lnSpc>
                <a:spcPct val="80000"/>
              </a:lnSpc>
            </a:pPr>
            <a:r>
              <a:rPr lang="ru-RU" sz="1600" b="1" dirty="0" smtClean="0"/>
              <a:t>Чем отличаются подходы к классификации архитектур Базу, Кришнамарфи</a:t>
            </a:r>
            <a:r>
              <a:rPr lang="ru-RU" sz="1600" b="1" dirty="0"/>
              <a:t> </a:t>
            </a:r>
            <a:r>
              <a:rPr lang="ru-RU" sz="1600" b="1" dirty="0" smtClean="0"/>
              <a:t>и Фенга.</a:t>
            </a:r>
          </a:p>
        </p:txBody>
      </p:sp>
    </p:spTree>
    <p:extLst>
      <p:ext uri="{BB962C8B-B14F-4D97-AF65-F5344CB8AC3E}">
        <p14:creationId xmlns:p14="http://schemas.microsoft.com/office/powerpoint/2010/main" val="14010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4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en-US" sz="1600" b="1" dirty="0">
                <a:solidFill>
                  <a:srgbClr val="C00000"/>
                </a:solidFill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endParaRPr lang="ru-RU" sz="1600" b="1" dirty="0"/>
          </a:p>
          <a:p>
            <a:pPr algn="just">
              <a:lnSpc>
                <a:spcPct val="150000"/>
              </a:lnSpc>
            </a:pPr>
            <a:r>
              <a:rPr lang="ru-RU" sz="1600" b="1" dirty="0" smtClean="0"/>
              <a:t>Представьте графическое обозначение архитектуры </a:t>
            </a:r>
            <a:r>
              <a:rPr lang="en-US" sz="1600" b="1" dirty="0" smtClean="0"/>
              <a:t>SIMD</a:t>
            </a:r>
            <a:r>
              <a:rPr lang="ru-RU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7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5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1600" b="1" dirty="0" smtClean="0">
                <a:solidFill>
                  <a:srgbClr val="C00000"/>
                </a:solidFill>
              </a:rPr>
              <a:t>Задание 4.</a:t>
            </a:r>
          </a:p>
          <a:p>
            <a:pPr algn="just">
              <a:lnSpc>
                <a:spcPct val="80000"/>
              </a:lnSpc>
            </a:pPr>
            <a:endParaRPr lang="ru-RU" sz="1600" b="1" dirty="0"/>
          </a:p>
          <a:p>
            <a:pPr algn="just">
              <a:lnSpc>
                <a:spcPct val="150000"/>
              </a:lnSpc>
            </a:pPr>
            <a:r>
              <a:rPr lang="ru-RU" sz="1600" b="1" dirty="0" smtClean="0"/>
              <a:t>Какими образцами представлены на рынке вычислительные машины, построенные на основе гарвардской архитектуры?</a:t>
            </a:r>
          </a:p>
        </p:txBody>
      </p:sp>
    </p:spTree>
    <p:extLst>
      <p:ext uri="{BB962C8B-B14F-4D97-AF65-F5344CB8AC3E}">
        <p14:creationId xmlns:p14="http://schemas.microsoft.com/office/powerpoint/2010/main" val="39800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...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8088" y="1347776"/>
            <a:ext cx="87773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5.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Что такое технология </a:t>
            </a:r>
            <a:r>
              <a:rPr lang="en-US" sz="1600" b="1" dirty="0" smtClean="0"/>
              <a:t>Hyper-Threading </a:t>
            </a:r>
            <a:r>
              <a:rPr lang="en-US" sz="1600" b="1" dirty="0"/>
              <a:t>(</a:t>
            </a:r>
            <a:r>
              <a:rPr lang="ru-RU" sz="1600" b="1" dirty="0"/>
              <a:t>НТ</a:t>
            </a:r>
            <a:r>
              <a:rPr lang="ru-RU" sz="1600" b="1" dirty="0" smtClean="0"/>
              <a:t>)? За счет чего происходит увеличение скорости обработки?</a:t>
            </a:r>
            <a:endParaRPr lang="ru-RU" sz="1600" b="1" dirty="0"/>
          </a:p>
          <a:p>
            <a:pPr algn="just"/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36938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7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96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№6.  </a:t>
            </a: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/>
              <a:t>Существуют ли современные процессоры, которые можно отнести к классу </a:t>
            </a:r>
            <a:r>
              <a:rPr lang="en-US" sz="1600" b="1" dirty="0" smtClean="0"/>
              <a:t>RISC</a:t>
            </a:r>
            <a:r>
              <a:rPr lang="ru-RU" sz="1600" b="1" dirty="0" smtClean="0"/>
              <a:t>?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38114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159</Words>
  <Application>Microsoft Office PowerPoint</Application>
  <PresentationFormat>Экран (4:3)</PresentationFormat>
  <Paragraphs>59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788</cp:revision>
  <dcterms:created xsi:type="dcterms:W3CDTF">2011-02-07T16:44:09Z</dcterms:created>
  <dcterms:modified xsi:type="dcterms:W3CDTF">2016-12-01T08:49:15Z</dcterms:modified>
</cp:coreProperties>
</file>