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4"/>
  </p:sldMasterIdLst>
  <p:notesMasterIdLst>
    <p:notesMasterId r:id="rId9"/>
  </p:notesMasterIdLst>
  <p:sldIdLst>
    <p:sldId id="261" r:id="rId5"/>
    <p:sldId id="262" r:id="rId6"/>
    <p:sldId id="263" r:id="rId7"/>
    <p:sldId id="260" r:id="rId8"/>
  </p:sldIdLst>
  <p:sldSz cx="7772400" cy="100584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68" userDrawn="1">
          <p15:clr>
            <a:srgbClr val="A4A3A4"/>
          </p15:clr>
        </p15:guide>
        <p15:guide id="2" pos="2448" userDrawn="1">
          <p15:clr>
            <a:srgbClr val="A4A3A4"/>
          </p15:clr>
        </p15:guide>
        <p15:guide id="3" pos="288" userDrawn="1">
          <p15:clr>
            <a:srgbClr val="A4A3A4"/>
          </p15:clr>
        </p15:guide>
        <p15:guide id="4" orient="horz" pos="6126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Сергей Чесноков" initials="СЧ" lastIdx="1" clrIdx="0">
    <p:extLst>
      <p:ext uri="{19B8F6BF-5375-455C-9EA6-DF929625EA0E}">
        <p15:presenceInfo xmlns:p15="http://schemas.microsoft.com/office/powerpoint/2012/main" userId="S::sch@trusted.ru::474d7b75-44a1-48f6-9161-97b96407415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15D99"/>
    <a:srgbClr val="E6E6E6"/>
    <a:srgbClr val="D247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296"/>
    <p:restoredTop sz="94672"/>
  </p:normalViewPr>
  <p:slideViewPr>
    <p:cSldViewPr snapToGrid="0" snapToObjects="1">
      <p:cViewPr varScale="1">
        <p:scale>
          <a:sx n="113" d="100"/>
          <a:sy n="113" d="100"/>
        </p:scale>
        <p:origin x="2660" y="92"/>
      </p:cViewPr>
      <p:guideLst>
        <p:guide orient="horz" pos="3168"/>
        <p:guide pos="2448"/>
        <p:guide pos="288"/>
        <p:guide orient="horz" pos="612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r>
              <a:rPr lang="it-IT"/>
              <a:t>14/09/2017</a:t>
            </a:r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2236788" y="1143000"/>
            <a:ext cx="23844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"/>
              <a:t>Fare clic per modificare gli stili del testo dello schema</a:t>
            </a:r>
          </a:p>
          <a:p>
            <a:pPr lvl="1" rtl="0"/>
            <a:r>
              <a:rPr lang="ru"/>
              <a:t>Secondo livello</a:t>
            </a:r>
          </a:p>
          <a:p>
            <a:pPr lvl="2" rtl="0"/>
            <a:r>
              <a:rPr lang="ru"/>
              <a:t>Terzo livello</a:t>
            </a:r>
          </a:p>
          <a:p>
            <a:pPr lvl="3" rtl="0"/>
            <a:r>
              <a:rPr lang="ru"/>
              <a:t>Quarto livello</a:t>
            </a:r>
          </a:p>
          <a:p>
            <a:pPr lvl="4" rtl="0"/>
            <a:r>
              <a:rPr lang="ru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A472638-3D52-C545-AF2D-5724607F2B6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815298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EA472638-3D52-C545-AF2D-5724607F2B65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693235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EA472638-3D52-C545-AF2D-5724607F2B65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168545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1646133"/>
            <a:ext cx="6606540" cy="3501813"/>
          </a:xfrm>
        </p:spPr>
        <p:txBody>
          <a:bodyPr rtlCol="0" anchor="b"/>
          <a:lstStyle>
            <a:lvl1pPr algn="ctr">
              <a:defRPr sz="5100"/>
            </a:lvl1pPr>
          </a:lstStyle>
          <a:p>
            <a:pPr rtl="0"/>
            <a:r>
              <a:rPr lang="ru"/>
              <a:t>Fare clic per modificare stile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5282989"/>
            <a:ext cx="5829300" cy="2428451"/>
          </a:xfrm>
        </p:spPr>
        <p:txBody>
          <a:bodyPr rtlCol="0"/>
          <a:lstStyle>
            <a:lvl1pPr marL="0" indent="0" algn="ctr">
              <a:buNone/>
              <a:defRPr sz="2040"/>
            </a:lvl1pPr>
            <a:lvl2pPr marL="388620" indent="0" algn="ctr">
              <a:buNone/>
              <a:defRPr sz="1700"/>
            </a:lvl2pPr>
            <a:lvl3pPr marL="777240" indent="0" algn="ctr">
              <a:buNone/>
              <a:defRPr sz="1530"/>
            </a:lvl3pPr>
            <a:lvl4pPr marL="1165860" indent="0" algn="ctr">
              <a:buNone/>
              <a:defRPr sz="1360"/>
            </a:lvl4pPr>
            <a:lvl5pPr marL="1554480" indent="0" algn="ctr">
              <a:buNone/>
              <a:defRPr sz="1360"/>
            </a:lvl5pPr>
            <a:lvl6pPr marL="1943100" indent="0" algn="ctr">
              <a:buNone/>
              <a:defRPr sz="1360"/>
            </a:lvl6pPr>
            <a:lvl7pPr marL="2331720" indent="0" algn="ctr">
              <a:buNone/>
              <a:defRPr sz="1360"/>
            </a:lvl7pPr>
            <a:lvl8pPr marL="2720340" indent="0" algn="ctr">
              <a:buNone/>
              <a:defRPr sz="1360"/>
            </a:lvl8pPr>
            <a:lvl9pPr marL="3108960" indent="0" algn="ctr">
              <a:buNone/>
              <a:defRPr sz="1360"/>
            </a:lvl9pPr>
          </a:lstStyle>
          <a:p>
            <a:pPr rtl="0"/>
            <a:r>
              <a:rPr lang="ru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it-IT"/>
              <a:t>14/09/2017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0420942-0C1D-C342-8146-AAA4F3CAD529}" type="slidenum">
              <a:rPr lang="it-IT" smtClean="0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"/>
              <a:t>Fare clic per modificare stile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ru"/>
              <a:t>Fare clic per modificare gli stili del testo dello schema</a:t>
            </a:r>
          </a:p>
          <a:p>
            <a:pPr lvl="1" rtl="0"/>
            <a:r>
              <a:rPr lang="ru"/>
              <a:t>Secondo livello</a:t>
            </a:r>
          </a:p>
          <a:p>
            <a:pPr lvl="2" rtl="0"/>
            <a:r>
              <a:rPr lang="ru"/>
              <a:t>Terzo livello</a:t>
            </a:r>
          </a:p>
          <a:p>
            <a:pPr lvl="3" rtl="0"/>
            <a:r>
              <a:rPr lang="ru"/>
              <a:t>Quarto livello</a:t>
            </a:r>
          </a:p>
          <a:p>
            <a:pPr lvl="4" rtl="0"/>
            <a:r>
              <a:rPr lang="ru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it-IT"/>
              <a:t>14/09/2017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0420942-0C1D-C342-8146-AAA4F3CAD529}" type="slidenum">
              <a:rPr lang="it-IT" smtClean="0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2124" y="535517"/>
            <a:ext cx="1675924" cy="8524029"/>
          </a:xfrm>
        </p:spPr>
        <p:txBody>
          <a:bodyPr vert="eaVert" rtlCol="0"/>
          <a:lstStyle/>
          <a:p>
            <a:pPr rtl="0"/>
            <a:r>
              <a:rPr lang="ru"/>
              <a:t>Fare clic per modificare stile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353" y="535517"/>
            <a:ext cx="4930616" cy="8524029"/>
          </a:xfrm>
        </p:spPr>
        <p:txBody>
          <a:bodyPr vert="eaVert" rtlCol="0"/>
          <a:lstStyle/>
          <a:p>
            <a:pPr lvl="0" rtl="0"/>
            <a:r>
              <a:rPr lang="ru"/>
              <a:t>Fare clic per modificare gli stili del testo dello schema</a:t>
            </a:r>
          </a:p>
          <a:p>
            <a:pPr lvl="1" rtl="0"/>
            <a:r>
              <a:rPr lang="ru"/>
              <a:t>Secondo livello</a:t>
            </a:r>
          </a:p>
          <a:p>
            <a:pPr lvl="2" rtl="0"/>
            <a:r>
              <a:rPr lang="ru"/>
              <a:t>Terzo livello</a:t>
            </a:r>
          </a:p>
          <a:p>
            <a:pPr lvl="3" rtl="0"/>
            <a:r>
              <a:rPr lang="ru"/>
              <a:t>Quarto livello</a:t>
            </a:r>
          </a:p>
          <a:p>
            <a:pPr lvl="4" rtl="0"/>
            <a:r>
              <a:rPr lang="ru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it-IT"/>
              <a:t>14/09/2017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0420942-0C1D-C342-8146-AAA4F3CAD529}" type="slidenum">
              <a:rPr lang="it-IT" smtClean="0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"/>
              <a:t>Fare clic per modificare stile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ru"/>
              <a:t>Fare clic per modificare gli stili del testo dello schema</a:t>
            </a:r>
          </a:p>
          <a:p>
            <a:pPr lvl="1" rtl="0"/>
            <a:r>
              <a:rPr lang="ru"/>
              <a:t>Secondo livello</a:t>
            </a:r>
          </a:p>
          <a:p>
            <a:pPr lvl="2" rtl="0"/>
            <a:r>
              <a:rPr lang="ru"/>
              <a:t>Terzo livello</a:t>
            </a:r>
          </a:p>
          <a:p>
            <a:pPr lvl="3" rtl="0"/>
            <a:r>
              <a:rPr lang="ru"/>
              <a:t>Quarto livello</a:t>
            </a:r>
          </a:p>
          <a:p>
            <a:pPr lvl="4" rtl="0"/>
            <a:r>
              <a:rPr lang="ru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it-IT"/>
              <a:t>14/09/2017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0420942-0C1D-C342-8146-AAA4F3CAD529}" type="slidenum">
              <a:rPr lang="it-IT" smtClean="0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05" y="2507618"/>
            <a:ext cx="6703695" cy="4184014"/>
          </a:xfrm>
        </p:spPr>
        <p:txBody>
          <a:bodyPr rtlCol="0" anchor="b"/>
          <a:lstStyle>
            <a:lvl1pPr>
              <a:defRPr sz="5100"/>
            </a:lvl1pPr>
          </a:lstStyle>
          <a:p>
            <a:pPr rtl="0"/>
            <a:r>
              <a:rPr lang="ru"/>
              <a:t>Fare clic per modificare stile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05" y="6731215"/>
            <a:ext cx="6703695" cy="2200274"/>
          </a:xfrm>
        </p:spPr>
        <p:txBody>
          <a:bodyPr rtlCol="0"/>
          <a:lstStyle>
            <a:lvl1pPr marL="0" indent="0">
              <a:buNone/>
              <a:defRPr sz="2040">
                <a:solidFill>
                  <a:schemeClr val="tx1"/>
                </a:solidFill>
              </a:defRPr>
            </a:lvl1pPr>
            <a:lvl2pPr marL="38862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it-IT"/>
              <a:t>14/09/2017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0420942-0C1D-C342-8146-AAA4F3CAD529}" type="slidenum">
              <a:rPr lang="it-IT" smtClean="0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"/>
              <a:t>Fare clic per modificare stile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353" y="2677584"/>
            <a:ext cx="3303270" cy="6381962"/>
          </a:xfrm>
        </p:spPr>
        <p:txBody>
          <a:bodyPr rtlCol="0"/>
          <a:lstStyle/>
          <a:p>
            <a:pPr lvl="0" rtl="0"/>
            <a:r>
              <a:rPr lang="ru"/>
              <a:t>Fare clic per modificare gli stili del testo dello schema</a:t>
            </a:r>
          </a:p>
          <a:p>
            <a:pPr lvl="1" rtl="0"/>
            <a:r>
              <a:rPr lang="ru"/>
              <a:t>Secondo livello</a:t>
            </a:r>
          </a:p>
          <a:p>
            <a:pPr lvl="2" rtl="0"/>
            <a:r>
              <a:rPr lang="ru"/>
              <a:t>Terzo livello</a:t>
            </a:r>
          </a:p>
          <a:p>
            <a:pPr lvl="3" rtl="0"/>
            <a:r>
              <a:rPr lang="ru"/>
              <a:t>Quarto livello</a:t>
            </a:r>
          </a:p>
          <a:p>
            <a:pPr lvl="4" rtl="0"/>
            <a:r>
              <a:rPr lang="ru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778" y="2677584"/>
            <a:ext cx="3303270" cy="6381962"/>
          </a:xfrm>
        </p:spPr>
        <p:txBody>
          <a:bodyPr rtlCol="0"/>
          <a:lstStyle/>
          <a:p>
            <a:pPr lvl="0" rtl="0"/>
            <a:r>
              <a:rPr lang="ru"/>
              <a:t>Fare clic per modificare gli stili del testo dello schema</a:t>
            </a:r>
          </a:p>
          <a:p>
            <a:pPr lvl="1" rtl="0"/>
            <a:r>
              <a:rPr lang="ru"/>
              <a:t>Secondo livello</a:t>
            </a:r>
          </a:p>
          <a:p>
            <a:pPr lvl="2" rtl="0"/>
            <a:r>
              <a:rPr lang="ru"/>
              <a:t>Terzo livello</a:t>
            </a:r>
          </a:p>
          <a:p>
            <a:pPr lvl="3" rtl="0"/>
            <a:r>
              <a:rPr lang="ru"/>
              <a:t>Quarto livello</a:t>
            </a:r>
          </a:p>
          <a:p>
            <a:pPr lvl="4" rtl="0"/>
            <a:r>
              <a:rPr lang="ru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it-IT"/>
              <a:t>14/09/2017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0420942-0C1D-C342-8146-AAA4F3CAD529}" type="slidenum">
              <a:rPr lang="it-IT" smtClean="0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535519"/>
            <a:ext cx="6703695" cy="1944159"/>
          </a:xfrm>
        </p:spPr>
        <p:txBody>
          <a:bodyPr rtlCol="0"/>
          <a:lstStyle/>
          <a:p>
            <a:pPr rtl="0"/>
            <a:r>
              <a:rPr lang="ru"/>
              <a:t>Fare clic per modificare stile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366" y="2465706"/>
            <a:ext cx="3288089" cy="1208404"/>
          </a:xfrm>
        </p:spPr>
        <p:txBody>
          <a:bodyPr rtlCol="0"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 rtl="0"/>
            <a:r>
              <a:rPr lang="ru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366" y="3674110"/>
            <a:ext cx="3288089" cy="5404062"/>
          </a:xfrm>
        </p:spPr>
        <p:txBody>
          <a:bodyPr rtlCol="0"/>
          <a:lstStyle/>
          <a:p>
            <a:pPr lvl="0" rtl="0"/>
            <a:r>
              <a:rPr lang="ru"/>
              <a:t>Fare clic per modificare gli stili del testo dello schema</a:t>
            </a:r>
          </a:p>
          <a:p>
            <a:pPr lvl="1" rtl="0"/>
            <a:r>
              <a:rPr lang="ru"/>
              <a:t>Secondo livello</a:t>
            </a:r>
          </a:p>
          <a:p>
            <a:pPr lvl="2" rtl="0"/>
            <a:r>
              <a:rPr lang="ru"/>
              <a:t>Terzo livello</a:t>
            </a:r>
          </a:p>
          <a:p>
            <a:pPr lvl="3" rtl="0"/>
            <a:r>
              <a:rPr lang="ru"/>
              <a:t>Quarto livello</a:t>
            </a:r>
          </a:p>
          <a:p>
            <a:pPr lvl="4" rtl="0"/>
            <a:r>
              <a:rPr lang="ru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4778" y="2465706"/>
            <a:ext cx="3304282" cy="1208404"/>
          </a:xfrm>
        </p:spPr>
        <p:txBody>
          <a:bodyPr rtlCol="0"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 rtl="0"/>
            <a:r>
              <a:rPr lang="ru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4778" y="3674110"/>
            <a:ext cx="3304282" cy="5404062"/>
          </a:xfrm>
        </p:spPr>
        <p:txBody>
          <a:bodyPr rtlCol="0"/>
          <a:lstStyle/>
          <a:p>
            <a:pPr lvl="0" rtl="0"/>
            <a:r>
              <a:rPr lang="ru"/>
              <a:t>Fare clic per modificare gli stili del testo dello schema</a:t>
            </a:r>
          </a:p>
          <a:p>
            <a:pPr lvl="1" rtl="0"/>
            <a:r>
              <a:rPr lang="ru"/>
              <a:t>Secondo livello</a:t>
            </a:r>
          </a:p>
          <a:p>
            <a:pPr lvl="2" rtl="0"/>
            <a:r>
              <a:rPr lang="ru"/>
              <a:t>Terzo livello</a:t>
            </a:r>
          </a:p>
          <a:p>
            <a:pPr lvl="3" rtl="0"/>
            <a:r>
              <a:rPr lang="ru"/>
              <a:t>Quarto livello</a:t>
            </a:r>
          </a:p>
          <a:p>
            <a:pPr lvl="4" rtl="0"/>
            <a:r>
              <a:rPr lang="ru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it-IT"/>
              <a:t>14/09/2017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0420942-0C1D-C342-8146-AAA4F3CAD529}" type="slidenum">
              <a:rPr lang="it-IT" smtClean="0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"/>
              <a:t>Fare clic per modificare stile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it-IT"/>
              <a:t>14/09/2017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0420942-0C1D-C342-8146-AAA4F3CAD529}" type="slidenum">
              <a:rPr lang="it-IT" smtClean="0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it-IT"/>
              <a:t>14/09/2017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0420942-0C1D-C342-8146-AAA4F3CAD529}" type="slidenum">
              <a:rPr lang="it-IT" smtClean="0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rtlCol="0" anchor="b"/>
          <a:lstStyle>
            <a:lvl1pPr>
              <a:defRPr sz="2720"/>
            </a:lvl1pPr>
          </a:lstStyle>
          <a:p>
            <a:pPr rtl="0"/>
            <a:r>
              <a:rPr lang="ru"/>
              <a:t>Fare clic per modificare stile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282" y="1448226"/>
            <a:ext cx="3934778" cy="7147983"/>
          </a:xfrm>
        </p:spPr>
        <p:txBody>
          <a:bodyPr rtlCol="0"/>
          <a:lstStyle>
            <a:lvl1pPr>
              <a:defRPr sz="2720"/>
            </a:lvl1pPr>
            <a:lvl2pPr>
              <a:defRPr sz="2380"/>
            </a:lvl2pPr>
            <a:lvl3pPr>
              <a:defRPr sz="204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 rtl="0"/>
            <a:r>
              <a:rPr lang="ru"/>
              <a:t>Fare clic per modificare gli stili del testo dello schema</a:t>
            </a:r>
          </a:p>
          <a:p>
            <a:pPr lvl="1" rtl="0"/>
            <a:r>
              <a:rPr lang="ru"/>
              <a:t>Secondo livello</a:t>
            </a:r>
          </a:p>
          <a:p>
            <a:pPr lvl="2" rtl="0"/>
            <a:r>
              <a:rPr lang="ru"/>
              <a:t>Terzo livello</a:t>
            </a:r>
          </a:p>
          <a:p>
            <a:pPr lvl="3" rtl="0"/>
            <a:r>
              <a:rPr lang="ru"/>
              <a:t>Quarto livello</a:t>
            </a:r>
          </a:p>
          <a:p>
            <a:pPr lvl="4" rtl="0"/>
            <a:r>
              <a:rPr lang="ru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 rtlCol="0"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 rtl="0"/>
            <a:r>
              <a:rPr lang="ru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it-IT"/>
              <a:t>14/09/2017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0420942-0C1D-C342-8146-AAA4F3CAD529}" type="slidenum">
              <a:rPr lang="it-IT" smtClean="0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rtlCol="0" anchor="b"/>
          <a:lstStyle>
            <a:lvl1pPr>
              <a:defRPr sz="2720"/>
            </a:lvl1pPr>
          </a:lstStyle>
          <a:p>
            <a:pPr rtl="0"/>
            <a:r>
              <a:rPr lang="ru"/>
              <a:t>Fare clic per modificare stile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4282" y="1448226"/>
            <a:ext cx="3934778" cy="7147983"/>
          </a:xfrm>
        </p:spPr>
        <p:txBody>
          <a:bodyPr rtlCol="0" anchor="t"/>
          <a:lstStyle>
            <a:lvl1pPr marL="0" indent="0">
              <a:buNone/>
              <a:defRPr sz="2720"/>
            </a:lvl1pPr>
            <a:lvl2pPr marL="388620" indent="0">
              <a:buNone/>
              <a:defRPr sz="2380"/>
            </a:lvl2pPr>
            <a:lvl3pPr marL="777240" indent="0">
              <a:buNone/>
              <a:defRPr sz="2040"/>
            </a:lvl3pPr>
            <a:lvl4pPr marL="1165860" indent="0">
              <a:buNone/>
              <a:defRPr sz="1700"/>
            </a:lvl4pPr>
            <a:lvl5pPr marL="1554480" indent="0">
              <a:buNone/>
              <a:defRPr sz="1700"/>
            </a:lvl5pPr>
            <a:lvl6pPr marL="1943100" indent="0">
              <a:buNone/>
              <a:defRPr sz="1700"/>
            </a:lvl6pPr>
            <a:lvl7pPr marL="2331720" indent="0">
              <a:buNone/>
              <a:defRPr sz="1700"/>
            </a:lvl7pPr>
            <a:lvl8pPr marL="2720340" indent="0">
              <a:buNone/>
              <a:defRPr sz="1700"/>
            </a:lvl8pPr>
            <a:lvl9pPr marL="3108960" indent="0">
              <a:buNone/>
              <a:defRPr sz="1700"/>
            </a:lvl9pPr>
          </a:lstStyle>
          <a:p>
            <a:pPr rtl="0"/>
            <a:r>
              <a:rPr lang="ru"/>
              <a:t>Trascinare l'immagine su un segnaposto o fare clic sull'icona per aggiungerla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 rtlCol="0"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 rtl="0"/>
            <a:r>
              <a:rPr lang="ru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it-IT"/>
              <a:t>14/09/2017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0420942-0C1D-C342-8146-AAA4F3CAD529}" type="slidenum">
              <a:rPr lang="it-IT" smtClean="0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3" y="535519"/>
            <a:ext cx="6703695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ru"/>
              <a:t>Fare clic per modificare stile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2677584"/>
            <a:ext cx="6703695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"/>
              <a:t>Fare clic per modificare gli stili del testo dello schema</a:t>
            </a:r>
          </a:p>
          <a:p>
            <a:pPr lvl="1" rtl="0"/>
            <a:r>
              <a:rPr lang="ru"/>
              <a:t>Secondo livello</a:t>
            </a:r>
          </a:p>
          <a:p>
            <a:pPr lvl="2" rtl="0"/>
            <a:r>
              <a:rPr lang="ru"/>
              <a:t>Terzo livello</a:t>
            </a:r>
          </a:p>
          <a:p>
            <a:pPr lvl="3" rtl="0"/>
            <a:r>
              <a:rPr lang="ru"/>
              <a:t>Quarto livello</a:t>
            </a:r>
          </a:p>
          <a:p>
            <a:pPr lvl="4" rtl="0"/>
            <a:r>
              <a:rPr lang="ru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it-IT"/>
              <a:t>14/09/2017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8" y="9322649"/>
            <a:ext cx="2623185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20420942-0C1D-C342-8146-AAA4F3CAD52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38533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777240" rtl="0" eaLnBrk="1" latinLnBrk="0" hangingPunct="1">
        <a:lnSpc>
          <a:spcPct val="90000"/>
        </a:lnSpc>
        <a:spcBef>
          <a:spcPct val="0"/>
        </a:spcBef>
        <a:buNone/>
        <a:defRPr sz="37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10" indent="-194310" algn="l" defTabSz="77724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2380" kern="1200">
          <a:solidFill>
            <a:schemeClr val="tx1"/>
          </a:solidFill>
          <a:latin typeface="+mn-lt"/>
          <a:ea typeface="+mn-ea"/>
          <a:cs typeface="+mn-cs"/>
        </a:defRPr>
      </a:lvl1pPr>
      <a:lvl2pPr marL="5829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74879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213741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60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46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32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emf"/><Relationship Id="rId12" Type="http://schemas.openxmlformats.org/officeDocument/2006/relationships/image" Target="../media/image10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emf"/><Relationship Id="rId11" Type="http://schemas.openxmlformats.org/officeDocument/2006/relationships/image" Target="../media/image9.png"/><Relationship Id="rId5" Type="http://schemas.openxmlformats.org/officeDocument/2006/relationships/image" Target="../media/image3.emf"/><Relationship Id="rId10" Type="http://schemas.openxmlformats.org/officeDocument/2006/relationships/image" Target="../media/image8.svg"/><Relationship Id="rId4" Type="http://schemas.openxmlformats.org/officeDocument/2006/relationships/image" Target="../media/image2.emf"/><Relationship Id="rId9" Type="http://schemas.openxmlformats.org/officeDocument/2006/relationships/image" Target="../media/image7.png"/><Relationship Id="rId14" Type="http://schemas.openxmlformats.org/officeDocument/2006/relationships/image" Target="../media/image12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oleObject" Target="../embeddings/oleObject1.bin"/><Relationship Id="rId7" Type="http://schemas.openxmlformats.org/officeDocument/2006/relationships/image" Target="../media/image1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svg"/><Relationship Id="rId4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8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0"/>
            <a:ext cx="7772400" cy="10058400"/>
          </a:xfrm>
          <a:prstGeom prst="rect">
            <a:avLst/>
          </a:prstGeom>
          <a:solidFill>
            <a:srgbClr val="315D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022" y="417815"/>
            <a:ext cx="1422400" cy="304800"/>
          </a:xfrm>
          <a:prstGeom prst="rect">
            <a:avLst/>
          </a:prstGeom>
        </p:spPr>
      </p:pic>
      <p:sp>
        <p:nvSpPr>
          <p:cNvPr id="6" name="Rettangolo 5"/>
          <p:cNvSpPr/>
          <p:nvPr/>
        </p:nvSpPr>
        <p:spPr>
          <a:xfrm>
            <a:off x="477751" y="1386344"/>
            <a:ext cx="6529105" cy="107721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rtl="0"/>
            <a:r>
              <a:rPr lang="ru" sz="3200" spc="-40" dirty="0">
                <a:solidFill>
                  <a:schemeClr val="bg1"/>
                </a:solidFill>
                <a:latin typeface="Segoe Pro Display Light" charset="0"/>
                <a:ea typeface="Segoe Pro Display Light" charset="0"/>
                <a:cs typeface="Segoe Pro Display Light" charset="0"/>
              </a:rPr>
              <a:t>Задание</a:t>
            </a:r>
            <a:br>
              <a:rPr lang="en-US" sz="3200" spc="-40" dirty="0">
                <a:solidFill>
                  <a:schemeClr val="bg1"/>
                </a:solidFill>
                <a:latin typeface="Segoe Pro Display Light" charset="0"/>
                <a:ea typeface="Segoe Pro Display Light" charset="0"/>
                <a:cs typeface="Segoe Pro Display Light" charset="0"/>
              </a:rPr>
            </a:br>
            <a:r>
              <a:rPr lang="ru" sz="3200" spc="-40" dirty="0">
                <a:solidFill>
                  <a:schemeClr val="bg1"/>
                </a:solidFill>
                <a:latin typeface="Segoe Pro Display Light" charset="0"/>
                <a:ea typeface="Segoe Pro Display Light" charset="0"/>
                <a:cs typeface="Segoe Pro Display Light" charset="0"/>
              </a:rPr>
              <a:t>к лекции по</a:t>
            </a:r>
          </a:p>
        </p:txBody>
      </p:sp>
      <p:sp>
        <p:nvSpPr>
          <p:cNvPr id="7" name="Rettangolo 6"/>
          <p:cNvSpPr/>
          <p:nvPr/>
        </p:nvSpPr>
        <p:spPr>
          <a:xfrm>
            <a:off x="488026" y="2398524"/>
            <a:ext cx="6015519" cy="116955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rtl="0"/>
            <a:r>
              <a:rPr lang="en-US" sz="4400" dirty="0">
                <a:solidFill>
                  <a:schemeClr val="bg1"/>
                </a:solidFill>
                <a:latin typeface="Segoe Pro Display Light" charset="0"/>
                <a:ea typeface="Segoe Pro Display Light" charset="0"/>
                <a:cs typeface="Segoe Pro Display Light" charset="0"/>
              </a:rPr>
              <a:t>MS</a:t>
            </a:r>
            <a:r>
              <a:rPr lang="ru" sz="7000" dirty="0">
                <a:solidFill>
                  <a:schemeClr val="bg1"/>
                </a:solidFill>
                <a:latin typeface="Segoe Pro Display Light" charset="0"/>
                <a:ea typeface="Segoe Pro Display Light" charset="0"/>
                <a:cs typeface="Segoe Pro Display Light" charset="0"/>
              </a:rPr>
              <a:t>Word</a:t>
            </a:r>
          </a:p>
        </p:txBody>
      </p:sp>
      <p:sp>
        <p:nvSpPr>
          <p:cNvPr id="8" name="Rettangolo 7"/>
          <p:cNvSpPr/>
          <p:nvPr/>
        </p:nvSpPr>
        <p:spPr>
          <a:xfrm>
            <a:off x="0" y="5118862"/>
            <a:ext cx="7772400" cy="4939538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 rtl="0"/>
            <a:endParaRPr lang="en-US" dirty="0"/>
          </a:p>
        </p:txBody>
      </p:sp>
      <p:sp>
        <p:nvSpPr>
          <p:cNvPr id="9" name="Rettangolo 8"/>
          <p:cNvSpPr/>
          <p:nvPr/>
        </p:nvSpPr>
        <p:spPr>
          <a:xfrm>
            <a:off x="820103" y="5314223"/>
            <a:ext cx="6015519" cy="353943"/>
          </a:xfrm>
          <a:prstGeom prst="rect">
            <a:avLst/>
          </a:prstGeom>
          <a:solidFill>
            <a:srgbClr val="E6E6E6"/>
          </a:solidFill>
        </p:spPr>
        <p:txBody>
          <a:bodyPr wrap="square" rtlCol="0">
            <a:spAutoFit/>
          </a:bodyPr>
          <a:lstStyle/>
          <a:p>
            <a:pPr rtl="0"/>
            <a:r>
              <a:rPr lang="ru-RU" sz="1700" b="1" dirty="0">
                <a:solidFill>
                  <a:srgbClr val="315D99"/>
                </a:solidFill>
                <a:latin typeface="Segoe Pro Display" charset="0"/>
                <a:ea typeface="Segoe Pro Display" charset="0"/>
                <a:cs typeface="Segoe Pro Display" charset="0"/>
              </a:rPr>
              <a:t>Создайте структуру документа </a:t>
            </a:r>
            <a:r>
              <a:rPr lang="en-US" sz="1700" b="1" dirty="0">
                <a:solidFill>
                  <a:srgbClr val="315D99"/>
                </a:solidFill>
                <a:latin typeface="Segoe Pro Display" charset="0"/>
                <a:ea typeface="Segoe Pro Display" charset="0"/>
                <a:cs typeface="Segoe Pro Display" charset="0"/>
              </a:rPr>
              <a:t>MS Word</a:t>
            </a:r>
            <a:endParaRPr lang="ru" sz="1700" b="1" dirty="0">
              <a:solidFill>
                <a:srgbClr val="315D99"/>
              </a:solidFill>
              <a:latin typeface="Segoe Pro Display" charset="0"/>
              <a:ea typeface="Segoe Pro Display" charset="0"/>
              <a:cs typeface="Segoe Pro Display" charset="0"/>
            </a:endParaRPr>
          </a:p>
        </p:txBody>
      </p:sp>
      <p:pic>
        <p:nvPicPr>
          <p:cNvPr id="10" name="Immagin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1395" y="470596"/>
            <a:ext cx="3660156" cy="4231675"/>
          </a:xfrm>
          <a:prstGeom prst="rect">
            <a:avLst/>
          </a:prstGeom>
        </p:spPr>
      </p:pic>
      <p:cxnSp>
        <p:nvCxnSpPr>
          <p:cNvPr id="20" name="Connettore 1 19"/>
          <p:cNvCxnSpPr/>
          <p:nvPr/>
        </p:nvCxnSpPr>
        <p:spPr>
          <a:xfrm>
            <a:off x="0" y="10066858"/>
            <a:ext cx="7772400" cy="0"/>
          </a:xfrm>
          <a:prstGeom prst="line">
            <a:avLst/>
          </a:prstGeom>
          <a:ln>
            <a:solidFill>
              <a:srgbClr val="315D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ttangolo 20"/>
          <p:cNvSpPr/>
          <p:nvPr/>
        </p:nvSpPr>
        <p:spPr>
          <a:xfrm>
            <a:off x="429681" y="5714451"/>
            <a:ext cx="44839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0"/>
            <a:r>
              <a:rPr lang="ru-RU" sz="1500" dirty="0">
                <a:latin typeface="Segoe Pro Display" charset="0"/>
                <a:ea typeface="Segoe Pro Display" charset="0"/>
                <a:cs typeface="Segoe Pro Display" charset="0"/>
              </a:rPr>
              <a:t>Создайте документ, состоящий из 5-ти страниц</a:t>
            </a:r>
            <a:r>
              <a:rPr lang="ru" sz="1500" dirty="0">
                <a:latin typeface="Segoe Pro Display" charset="0"/>
                <a:ea typeface="Segoe Pro Display" charset="0"/>
                <a:cs typeface="Segoe Pro Display" charset="0"/>
              </a:rPr>
              <a:t>. Страницы должны образовывать порядок ориентации: книжная, альбомная, альбомная, книжная, альбомная.</a:t>
            </a:r>
          </a:p>
        </p:txBody>
      </p:sp>
      <p:sp>
        <p:nvSpPr>
          <p:cNvPr id="22" name="Rettangolo 18">
            <a:extLst>
              <a:ext uri="{FF2B5EF4-FFF2-40B4-BE49-F238E27FC236}">
                <a16:creationId xmlns:a16="http://schemas.microsoft.com/office/drawing/2014/main" id="{D26DBCA1-8FF9-425C-876B-E3CD4FCCAAB0}"/>
              </a:ext>
            </a:extLst>
          </p:cNvPr>
          <p:cNvSpPr/>
          <p:nvPr/>
        </p:nvSpPr>
        <p:spPr>
          <a:xfrm>
            <a:off x="453506" y="6757288"/>
            <a:ext cx="46264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r>
              <a:rPr lang="ru" sz="1200" dirty="0">
                <a:solidFill>
                  <a:srgbClr val="315D99"/>
                </a:solidFill>
                <a:latin typeface="Segoe Pro Display" charset="0"/>
                <a:ea typeface="Segoe Pro Display" charset="0"/>
                <a:cs typeface="Segoe Pro Display" charset="0"/>
              </a:rPr>
              <a:t>Добавьте верхний колонтитул, состоящий из автора документа и текущей даты.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36639114-0F4D-4297-A305-87EA19365C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6893" y="7668168"/>
            <a:ext cx="4483968" cy="679282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95FB644-E8EB-4759-889E-0C53E390037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6893" y="8725068"/>
            <a:ext cx="4483967" cy="604324"/>
          </a:xfrm>
          <a:prstGeom prst="rect">
            <a:avLst/>
          </a:prstGeom>
        </p:spPr>
      </p:pic>
      <p:sp>
        <p:nvSpPr>
          <p:cNvPr id="23" name="Rettangolo 18">
            <a:extLst>
              <a:ext uri="{FF2B5EF4-FFF2-40B4-BE49-F238E27FC236}">
                <a16:creationId xmlns:a16="http://schemas.microsoft.com/office/drawing/2014/main" id="{889680D7-65E7-43AB-827F-71BC787DFB32}"/>
              </a:ext>
            </a:extLst>
          </p:cNvPr>
          <p:cNvSpPr/>
          <p:nvPr/>
        </p:nvSpPr>
        <p:spPr>
          <a:xfrm>
            <a:off x="1975528" y="8279781"/>
            <a:ext cx="1506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ru" b="1" dirty="0">
                <a:solidFill>
                  <a:srgbClr val="315D99"/>
                </a:solidFill>
                <a:latin typeface="Segoe Pro Display" charset="0"/>
                <a:ea typeface="Segoe Pro Display" charset="0"/>
                <a:cs typeface="Segoe Pro Display" charset="0"/>
              </a:rPr>
              <a:t>...</a:t>
            </a:r>
          </a:p>
        </p:txBody>
      </p:sp>
      <p:sp>
        <p:nvSpPr>
          <p:cNvPr id="24" name="Rettangolo 18">
            <a:extLst>
              <a:ext uri="{FF2B5EF4-FFF2-40B4-BE49-F238E27FC236}">
                <a16:creationId xmlns:a16="http://schemas.microsoft.com/office/drawing/2014/main" id="{84BB4C0C-3779-4C72-B80E-2ADCE9B101B1}"/>
              </a:ext>
            </a:extLst>
          </p:cNvPr>
          <p:cNvSpPr/>
          <p:nvPr/>
        </p:nvSpPr>
        <p:spPr>
          <a:xfrm>
            <a:off x="944275" y="9302195"/>
            <a:ext cx="39693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/>
            <a:r>
              <a:rPr lang="ru" sz="1200" dirty="0">
                <a:solidFill>
                  <a:srgbClr val="315D99"/>
                </a:solidFill>
                <a:latin typeface="Segoe Pro Display" charset="0"/>
                <a:ea typeface="Segoe Pro Display" charset="0"/>
                <a:cs typeface="Segoe Pro Display" charset="0"/>
              </a:rPr>
              <a:t>Вставьте номера страниц по указанному шаблону</a:t>
            </a:r>
            <a:r>
              <a:rPr lang="en-US" sz="1200" dirty="0">
                <a:solidFill>
                  <a:srgbClr val="315D99"/>
                </a:solidFill>
                <a:latin typeface="Segoe Pro Display" charset="0"/>
                <a:ea typeface="Segoe Pro Display" charset="0"/>
                <a:cs typeface="Segoe Pro Display" charset="0"/>
              </a:rPr>
              <a:t> </a:t>
            </a:r>
            <a:endParaRPr lang="ru-RU" sz="1200" dirty="0">
              <a:solidFill>
                <a:srgbClr val="315D99"/>
              </a:solidFill>
              <a:latin typeface="Segoe Pro Display" charset="0"/>
              <a:ea typeface="Segoe Pro Display" charset="0"/>
              <a:cs typeface="Segoe Pro Display" charset="0"/>
            </a:endParaRPr>
          </a:p>
          <a:p>
            <a:pPr algn="r" rtl="0"/>
            <a:r>
              <a:rPr lang="en-US" sz="1200" dirty="0">
                <a:solidFill>
                  <a:srgbClr val="315D99"/>
                </a:solidFill>
                <a:latin typeface="Segoe Pro Display" charset="0"/>
                <a:ea typeface="Segoe Pro Display" charset="0"/>
                <a:cs typeface="Segoe Pro Display" charset="0"/>
              </a:rPr>
              <a:t>&lt;</a:t>
            </a:r>
            <a:r>
              <a:rPr lang="ru-RU" sz="1200" dirty="0">
                <a:solidFill>
                  <a:srgbClr val="315D99"/>
                </a:solidFill>
                <a:latin typeface="Segoe Pro Display" charset="0"/>
                <a:ea typeface="Segoe Pro Display" charset="0"/>
                <a:cs typeface="Segoe Pro Display" charset="0"/>
              </a:rPr>
              <a:t>Номер страницы</a:t>
            </a:r>
            <a:r>
              <a:rPr lang="en-US" sz="1200" dirty="0">
                <a:solidFill>
                  <a:srgbClr val="315D99"/>
                </a:solidFill>
                <a:latin typeface="Segoe Pro Display" charset="0"/>
                <a:ea typeface="Segoe Pro Display" charset="0"/>
                <a:cs typeface="Segoe Pro Display" charset="0"/>
              </a:rPr>
              <a:t>&gt;</a:t>
            </a:r>
            <a:r>
              <a:rPr lang="ru-RU" sz="1200" dirty="0">
                <a:solidFill>
                  <a:srgbClr val="315D99"/>
                </a:solidFill>
                <a:latin typeface="Segoe Pro Display" charset="0"/>
                <a:ea typeface="Segoe Pro Display" charset="0"/>
                <a:cs typeface="Segoe Pro Display" charset="0"/>
              </a:rPr>
              <a:t> </a:t>
            </a:r>
            <a:r>
              <a:rPr lang="en-US" sz="1200" dirty="0">
                <a:solidFill>
                  <a:srgbClr val="315D99"/>
                </a:solidFill>
                <a:latin typeface="Segoe Pro Display" charset="0"/>
                <a:ea typeface="Segoe Pro Display" charset="0"/>
                <a:cs typeface="Segoe Pro Display" charset="0"/>
              </a:rPr>
              <a:t>|</a:t>
            </a:r>
            <a:r>
              <a:rPr lang="ru-RU" sz="1200" dirty="0">
                <a:solidFill>
                  <a:srgbClr val="315D99"/>
                </a:solidFill>
                <a:latin typeface="Segoe Pro Display" charset="0"/>
                <a:ea typeface="Segoe Pro Display" charset="0"/>
                <a:cs typeface="Segoe Pro Display" charset="0"/>
              </a:rPr>
              <a:t> Страница</a:t>
            </a:r>
            <a:r>
              <a:rPr lang="ru" sz="1200" dirty="0">
                <a:solidFill>
                  <a:srgbClr val="315D99"/>
                </a:solidFill>
                <a:latin typeface="Segoe Pro Display" charset="0"/>
                <a:ea typeface="Segoe Pro Display" charset="0"/>
                <a:cs typeface="Segoe Pro Display" charset="0"/>
              </a:rPr>
              <a:t>.</a:t>
            </a:r>
          </a:p>
        </p:txBody>
      </p:sp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59ED79B3-D1A2-412F-81E7-0D5CDECBBCC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01053" y="5355695"/>
            <a:ext cx="721793" cy="1015663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7A5428D0-4E70-4C3D-841E-0565EB13FA2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19215" y="6417231"/>
            <a:ext cx="1080923" cy="770443"/>
          </a:xfrm>
          <a:prstGeom prst="rect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67E0A229-D7E1-4197-8CA9-D063AC3FB09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19215" y="7232597"/>
            <a:ext cx="1080923" cy="770443"/>
          </a:xfrm>
          <a:prstGeom prst="rect">
            <a:avLst/>
          </a:prstGeom>
        </p:spPr>
      </p:pic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E3D77B07-E9D8-4674-9E64-31810D08441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93576" y="8047963"/>
            <a:ext cx="721793" cy="1015663"/>
          </a:xfrm>
          <a:prstGeom prst="rect">
            <a:avLst/>
          </a:prstGeom>
        </p:spPr>
      </p:pic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C74BB689-7D1D-442C-B69A-278F861429C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14010" y="9111031"/>
            <a:ext cx="1080923" cy="770443"/>
          </a:xfrm>
          <a:prstGeom prst="rect">
            <a:avLst/>
          </a:prstGeom>
        </p:spPr>
      </p:pic>
      <p:sp>
        <p:nvSpPr>
          <p:cNvPr id="30" name="Rettangolo 20">
            <a:extLst>
              <a:ext uri="{FF2B5EF4-FFF2-40B4-BE49-F238E27FC236}">
                <a16:creationId xmlns:a16="http://schemas.microsoft.com/office/drawing/2014/main" id="{7930F409-36AF-410B-A312-272F2A5135F0}"/>
              </a:ext>
            </a:extLst>
          </p:cNvPr>
          <p:cNvSpPr/>
          <p:nvPr/>
        </p:nvSpPr>
        <p:spPr>
          <a:xfrm>
            <a:off x="6503269" y="5668166"/>
            <a:ext cx="3323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0"/>
            <a:r>
              <a:rPr lang="ru" sz="2000" b="1" dirty="0">
                <a:solidFill>
                  <a:srgbClr val="315D99"/>
                </a:solidFill>
                <a:latin typeface="Segoe Pro Display" charset="0"/>
                <a:ea typeface="Segoe Pro Display" charset="0"/>
                <a:cs typeface="Segoe Pro Display" charset="0"/>
              </a:rPr>
              <a:t>1</a:t>
            </a:r>
            <a:endParaRPr lang="ru" dirty="0">
              <a:latin typeface="Segoe Pro Display" charset="0"/>
              <a:ea typeface="Segoe Pro Display" charset="0"/>
              <a:cs typeface="Segoe Pro Display" charset="0"/>
            </a:endParaRPr>
          </a:p>
        </p:txBody>
      </p:sp>
      <p:sp>
        <p:nvSpPr>
          <p:cNvPr id="31" name="Rettangolo 20">
            <a:extLst>
              <a:ext uri="{FF2B5EF4-FFF2-40B4-BE49-F238E27FC236}">
                <a16:creationId xmlns:a16="http://schemas.microsoft.com/office/drawing/2014/main" id="{90734DB9-B213-40B0-B48E-5E02D3612775}"/>
              </a:ext>
            </a:extLst>
          </p:cNvPr>
          <p:cNvSpPr/>
          <p:nvPr/>
        </p:nvSpPr>
        <p:spPr>
          <a:xfrm>
            <a:off x="6489492" y="6626126"/>
            <a:ext cx="3323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0"/>
            <a:r>
              <a:rPr lang="ru" sz="2000" b="1" dirty="0">
                <a:solidFill>
                  <a:srgbClr val="315D99"/>
                </a:solidFill>
                <a:latin typeface="Segoe Pro Display" charset="0"/>
                <a:ea typeface="Segoe Pro Display" charset="0"/>
                <a:cs typeface="Segoe Pro Display" charset="0"/>
              </a:rPr>
              <a:t>2</a:t>
            </a:r>
            <a:endParaRPr lang="ru" dirty="0">
              <a:latin typeface="Segoe Pro Display" charset="0"/>
              <a:ea typeface="Segoe Pro Display" charset="0"/>
              <a:cs typeface="Segoe Pro Display" charset="0"/>
            </a:endParaRPr>
          </a:p>
        </p:txBody>
      </p:sp>
      <p:sp>
        <p:nvSpPr>
          <p:cNvPr id="32" name="Rettangolo 20">
            <a:extLst>
              <a:ext uri="{FF2B5EF4-FFF2-40B4-BE49-F238E27FC236}">
                <a16:creationId xmlns:a16="http://schemas.microsoft.com/office/drawing/2014/main" id="{2D61CB18-DA67-4CE6-8958-E579F7D04745}"/>
              </a:ext>
            </a:extLst>
          </p:cNvPr>
          <p:cNvSpPr/>
          <p:nvPr/>
        </p:nvSpPr>
        <p:spPr>
          <a:xfrm>
            <a:off x="6503268" y="7412668"/>
            <a:ext cx="3323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0"/>
            <a:r>
              <a:rPr lang="ru" sz="2000" b="1" dirty="0">
                <a:solidFill>
                  <a:srgbClr val="315D99"/>
                </a:solidFill>
                <a:latin typeface="Segoe Pro Display" charset="0"/>
                <a:ea typeface="Segoe Pro Display" charset="0"/>
                <a:cs typeface="Segoe Pro Display" charset="0"/>
              </a:rPr>
              <a:t>3</a:t>
            </a:r>
            <a:endParaRPr lang="ru" dirty="0">
              <a:latin typeface="Segoe Pro Display" charset="0"/>
              <a:ea typeface="Segoe Pro Display" charset="0"/>
              <a:cs typeface="Segoe Pro Display" charset="0"/>
            </a:endParaRPr>
          </a:p>
        </p:txBody>
      </p:sp>
      <p:sp>
        <p:nvSpPr>
          <p:cNvPr id="33" name="Rettangolo 20">
            <a:extLst>
              <a:ext uri="{FF2B5EF4-FFF2-40B4-BE49-F238E27FC236}">
                <a16:creationId xmlns:a16="http://schemas.microsoft.com/office/drawing/2014/main" id="{E6FA634E-D88F-4759-B009-34158F26CA3E}"/>
              </a:ext>
            </a:extLst>
          </p:cNvPr>
          <p:cNvSpPr/>
          <p:nvPr/>
        </p:nvSpPr>
        <p:spPr>
          <a:xfrm>
            <a:off x="6503269" y="8357847"/>
            <a:ext cx="3323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0"/>
            <a:r>
              <a:rPr lang="ru" sz="2000" b="1" dirty="0">
                <a:solidFill>
                  <a:srgbClr val="315D99"/>
                </a:solidFill>
                <a:latin typeface="Segoe Pro Display" charset="0"/>
                <a:ea typeface="Segoe Pro Display" charset="0"/>
                <a:cs typeface="Segoe Pro Display" charset="0"/>
              </a:rPr>
              <a:t>4</a:t>
            </a:r>
            <a:endParaRPr lang="ru" dirty="0">
              <a:latin typeface="Segoe Pro Display" charset="0"/>
              <a:ea typeface="Segoe Pro Display" charset="0"/>
              <a:cs typeface="Segoe Pro Display" charset="0"/>
            </a:endParaRPr>
          </a:p>
        </p:txBody>
      </p:sp>
      <p:sp>
        <p:nvSpPr>
          <p:cNvPr id="34" name="Rettangolo 20">
            <a:extLst>
              <a:ext uri="{FF2B5EF4-FFF2-40B4-BE49-F238E27FC236}">
                <a16:creationId xmlns:a16="http://schemas.microsoft.com/office/drawing/2014/main" id="{7D62F805-8766-4C01-A502-871A89D3B716}"/>
              </a:ext>
            </a:extLst>
          </p:cNvPr>
          <p:cNvSpPr/>
          <p:nvPr/>
        </p:nvSpPr>
        <p:spPr>
          <a:xfrm>
            <a:off x="6495772" y="9302195"/>
            <a:ext cx="3323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0"/>
            <a:r>
              <a:rPr lang="ru" sz="2000" b="1" dirty="0">
                <a:solidFill>
                  <a:srgbClr val="315D99"/>
                </a:solidFill>
                <a:latin typeface="Segoe Pro Display" charset="0"/>
                <a:ea typeface="Segoe Pro Display" charset="0"/>
                <a:cs typeface="Segoe Pro Display" charset="0"/>
              </a:rPr>
              <a:t>5</a:t>
            </a:r>
            <a:endParaRPr lang="ru" dirty="0">
              <a:latin typeface="Segoe Pro Display" charset="0"/>
              <a:ea typeface="Segoe Pro Display" charset="0"/>
              <a:cs typeface="Segoe Pro Display" charset="0"/>
            </a:endParaRPr>
          </a:p>
        </p:txBody>
      </p:sp>
      <p:pic>
        <p:nvPicPr>
          <p:cNvPr id="44" name="Рисунок 43" descr="Стрелка: небольшой изгиб">
            <a:extLst>
              <a:ext uri="{FF2B5EF4-FFF2-40B4-BE49-F238E27FC236}">
                <a16:creationId xmlns:a16="http://schemas.microsoft.com/office/drawing/2014/main" id="{FEDCBBC1-9D78-4654-AC63-3D9F2D3C9E2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008360" y="5714451"/>
            <a:ext cx="914400" cy="914400"/>
          </a:xfrm>
          <a:prstGeom prst="rect">
            <a:avLst/>
          </a:prstGeom>
        </p:spPr>
      </p:pic>
      <p:grpSp>
        <p:nvGrpSpPr>
          <p:cNvPr id="46" name="Группа 45">
            <a:extLst>
              <a:ext uri="{FF2B5EF4-FFF2-40B4-BE49-F238E27FC236}">
                <a16:creationId xmlns:a16="http://schemas.microsoft.com/office/drawing/2014/main" id="{D3E05A78-43DF-44C4-B401-4E8C97FB02A4}"/>
              </a:ext>
            </a:extLst>
          </p:cNvPr>
          <p:cNvGrpSpPr/>
          <p:nvPr/>
        </p:nvGrpSpPr>
        <p:grpSpPr>
          <a:xfrm>
            <a:off x="489903" y="5301872"/>
            <a:ext cx="330200" cy="400110"/>
            <a:chOff x="534352" y="7350322"/>
            <a:chExt cx="330200" cy="400110"/>
          </a:xfrm>
        </p:grpSpPr>
        <p:sp>
          <p:nvSpPr>
            <p:cNvPr id="47" name="Овал 46">
              <a:extLst>
                <a:ext uri="{FF2B5EF4-FFF2-40B4-BE49-F238E27FC236}">
                  <a16:creationId xmlns:a16="http://schemas.microsoft.com/office/drawing/2014/main" id="{7D42B9A7-44B8-4AB9-9E5A-48E8CEDBA3C5}"/>
                </a:ext>
              </a:extLst>
            </p:cNvPr>
            <p:cNvSpPr/>
            <p:nvPr/>
          </p:nvSpPr>
          <p:spPr>
            <a:xfrm>
              <a:off x="534352" y="7389341"/>
              <a:ext cx="330200" cy="333361"/>
            </a:xfrm>
            <a:prstGeom prst="ellipse">
              <a:avLst/>
            </a:prstGeom>
            <a:solidFill>
              <a:srgbClr val="315D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48" name="Rettangolo 20">
              <a:extLst>
                <a:ext uri="{FF2B5EF4-FFF2-40B4-BE49-F238E27FC236}">
                  <a16:creationId xmlns:a16="http://schemas.microsoft.com/office/drawing/2014/main" id="{4AF37DF9-24B1-4EBD-98A1-6A6D06FD2FB9}"/>
                </a:ext>
              </a:extLst>
            </p:cNvPr>
            <p:cNvSpPr/>
            <p:nvPr/>
          </p:nvSpPr>
          <p:spPr>
            <a:xfrm>
              <a:off x="534352" y="7350322"/>
              <a:ext cx="330200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just" rtl="0"/>
              <a:r>
                <a:rPr lang="ru" sz="2000" b="1" dirty="0">
                  <a:solidFill>
                    <a:srgbClr val="E6E6E6"/>
                  </a:solidFill>
                  <a:latin typeface="Segoe Pro Display" charset="0"/>
                  <a:ea typeface="Segoe Pro Display" charset="0"/>
                  <a:cs typeface="Segoe Pro Display" charset="0"/>
                </a:rPr>
                <a:t>1</a:t>
              </a:r>
              <a:endParaRPr lang="ru" dirty="0">
                <a:solidFill>
                  <a:srgbClr val="E6E6E6"/>
                </a:solidFill>
                <a:latin typeface="Segoe Pro Display" charset="0"/>
                <a:ea typeface="Segoe Pro Display" charset="0"/>
                <a:cs typeface="Segoe Pro Display" charset="0"/>
              </a:endParaRPr>
            </a:p>
          </p:txBody>
        </p:sp>
      </p:grpSp>
      <p:pic>
        <p:nvPicPr>
          <p:cNvPr id="50" name="Рисунок 49" descr="Часы">
            <a:extLst>
              <a:ext uri="{FF2B5EF4-FFF2-40B4-BE49-F238E27FC236}">
                <a16:creationId xmlns:a16="http://schemas.microsoft.com/office/drawing/2014/main" id="{0E652508-3071-43BC-AAF0-D88FE35B1E1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648178" y="7281721"/>
            <a:ext cx="356303" cy="356303"/>
          </a:xfrm>
          <a:prstGeom prst="rect">
            <a:avLst/>
          </a:prstGeom>
        </p:spPr>
      </p:pic>
      <p:pic>
        <p:nvPicPr>
          <p:cNvPr id="52" name="Рисунок 51" descr="Школьник">
            <a:extLst>
              <a:ext uri="{FF2B5EF4-FFF2-40B4-BE49-F238E27FC236}">
                <a16:creationId xmlns:a16="http://schemas.microsoft.com/office/drawing/2014/main" id="{0438B8CF-34D7-4149-B882-D5F6D3567E5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154067" y="7196505"/>
            <a:ext cx="494111" cy="494111"/>
          </a:xfrm>
          <a:prstGeom prst="rect">
            <a:avLst/>
          </a:prstGeom>
        </p:spPr>
      </p:pic>
      <p:sp>
        <p:nvSpPr>
          <p:cNvPr id="53" name="Rettangolo 18">
            <a:extLst>
              <a:ext uri="{FF2B5EF4-FFF2-40B4-BE49-F238E27FC236}">
                <a16:creationId xmlns:a16="http://schemas.microsoft.com/office/drawing/2014/main" id="{34BCF155-DFFE-4251-8A16-B5BF1D90D459}"/>
              </a:ext>
            </a:extLst>
          </p:cNvPr>
          <p:cNvSpPr/>
          <p:nvPr/>
        </p:nvSpPr>
        <p:spPr>
          <a:xfrm>
            <a:off x="2060278" y="7315214"/>
            <a:ext cx="20714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r>
              <a:rPr lang="ru" sz="1200" dirty="0">
                <a:solidFill>
                  <a:srgbClr val="315D99"/>
                </a:solidFill>
                <a:latin typeface="Segoe Pro Display" charset="0"/>
                <a:ea typeface="Segoe Pro Display" charset="0"/>
                <a:cs typeface="Segoe Pro Display" charset="0"/>
              </a:rPr>
              <a:t>Из свойств документа</a:t>
            </a:r>
          </a:p>
        </p:txBody>
      </p:sp>
    </p:spTree>
    <p:extLst>
      <p:ext uri="{BB962C8B-B14F-4D97-AF65-F5344CB8AC3E}">
        <p14:creationId xmlns:p14="http://schemas.microsoft.com/office/powerpoint/2010/main" val="763596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8849A3-C9F8-4181-B52C-71644B777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Rettangolo 1">
            <a:extLst>
              <a:ext uri="{FF2B5EF4-FFF2-40B4-BE49-F238E27FC236}">
                <a16:creationId xmlns:a16="http://schemas.microsoft.com/office/drawing/2014/main" id="{87976A5B-7D86-4319-B201-785EF4777942}"/>
              </a:ext>
            </a:extLst>
          </p:cNvPr>
          <p:cNvSpPr/>
          <p:nvPr/>
        </p:nvSpPr>
        <p:spPr>
          <a:xfrm>
            <a:off x="0" y="0"/>
            <a:ext cx="7772400" cy="10058400"/>
          </a:xfrm>
          <a:prstGeom prst="rect">
            <a:avLst/>
          </a:prstGeom>
          <a:solidFill>
            <a:srgbClr val="E6E6E6"/>
          </a:solidFill>
          <a:ln w="3175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5" name="Rettangolo 2">
            <a:extLst>
              <a:ext uri="{FF2B5EF4-FFF2-40B4-BE49-F238E27FC236}">
                <a16:creationId xmlns:a16="http://schemas.microsoft.com/office/drawing/2014/main" id="{EF18735E-DE79-4886-8B0F-5B3970A44C21}"/>
              </a:ext>
            </a:extLst>
          </p:cNvPr>
          <p:cNvSpPr/>
          <p:nvPr/>
        </p:nvSpPr>
        <p:spPr>
          <a:xfrm>
            <a:off x="878440" y="195879"/>
            <a:ext cx="6015519" cy="353943"/>
          </a:xfrm>
          <a:prstGeom prst="rect">
            <a:avLst/>
          </a:prstGeom>
          <a:solidFill>
            <a:srgbClr val="E6E6E6"/>
          </a:solidFill>
        </p:spPr>
        <p:txBody>
          <a:bodyPr wrap="square" rtlCol="0">
            <a:spAutoFit/>
          </a:bodyPr>
          <a:lstStyle/>
          <a:p>
            <a:pPr rtl="0"/>
            <a:r>
              <a:rPr lang="ru" sz="1700" b="1" dirty="0">
                <a:solidFill>
                  <a:srgbClr val="315D99"/>
                </a:solidFill>
                <a:latin typeface="Segoe Pro Display" charset="0"/>
                <a:ea typeface="Segoe Pro Display" charset="0"/>
                <a:cs typeface="Segoe Pro Display" charset="0"/>
              </a:rPr>
              <a:t>Заполнение первой страницы</a:t>
            </a:r>
          </a:p>
        </p:txBody>
      </p:sp>
      <p:cxnSp>
        <p:nvCxnSpPr>
          <p:cNvPr id="7" name="Connettore 1 46">
            <a:extLst>
              <a:ext uri="{FF2B5EF4-FFF2-40B4-BE49-F238E27FC236}">
                <a16:creationId xmlns:a16="http://schemas.microsoft.com/office/drawing/2014/main" id="{4B77046A-EEB5-4A99-A38C-E5E4C3324517}"/>
              </a:ext>
            </a:extLst>
          </p:cNvPr>
          <p:cNvCxnSpPr/>
          <p:nvPr/>
        </p:nvCxnSpPr>
        <p:spPr>
          <a:xfrm>
            <a:off x="0" y="5625621"/>
            <a:ext cx="7772400" cy="0"/>
          </a:xfrm>
          <a:prstGeom prst="line">
            <a:avLst/>
          </a:prstGeom>
          <a:ln>
            <a:solidFill>
              <a:srgbClr val="315D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tangolo 48">
            <a:extLst>
              <a:ext uri="{FF2B5EF4-FFF2-40B4-BE49-F238E27FC236}">
                <a16:creationId xmlns:a16="http://schemas.microsoft.com/office/drawing/2014/main" id="{F0E2B78F-087F-4853-AAF2-037D863C2056}"/>
              </a:ext>
            </a:extLst>
          </p:cNvPr>
          <p:cNvSpPr/>
          <p:nvPr/>
        </p:nvSpPr>
        <p:spPr>
          <a:xfrm>
            <a:off x="769882" y="721855"/>
            <a:ext cx="4636182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0"/>
            <a:r>
              <a:rPr lang="ru-RU" sz="1500" dirty="0">
                <a:latin typeface="Segoe Pro Display" charset="0"/>
                <a:ea typeface="Segoe Pro Display" charset="0"/>
                <a:cs typeface="Segoe Pro Display" charset="0"/>
              </a:rPr>
              <a:t>Разместите на первой странице документа абзац с заголовком и двухколоночный текст</a:t>
            </a:r>
            <a:r>
              <a:rPr lang="ru" sz="1500" dirty="0">
                <a:latin typeface="Segoe Pro Display" charset="0"/>
                <a:ea typeface="Segoe Pro Display" charset="0"/>
                <a:cs typeface="Segoe Pro Display" charset="0"/>
              </a:rPr>
              <a:t>.</a:t>
            </a:r>
          </a:p>
          <a:p>
            <a:pPr algn="just" rtl="0"/>
            <a:endParaRPr lang="ru" sz="1500" dirty="0">
              <a:latin typeface="Segoe Pro Display" charset="0"/>
              <a:ea typeface="Segoe Pro Display" charset="0"/>
              <a:cs typeface="Segoe Pro Display" charset="0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49559A18-F249-4BEC-A5F4-91E9C9F978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0151" y="535519"/>
            <a:ext cx="1831984" cy="2584303"/>
          </a:xfrm>
          <a:prstGeom prst="rect">
            <a:avLst/>
          </a:prstGeom>
        </p:spPr>
      </p:pic>
      <p:sp>
        <p:nvSpPr>
          <p:cNvPr id="10" name="Rettangolo 20">
            <a:extLst>
              <a:ext uri="{FF2B5EF4-FFF2-40B4-BE49-F238E27FC236}">
                <a16:creationId xmlns:a16="http://schemas.microsoft.com/office/drawing/2014/main" id="{B1E79F81-52D7-443B-B054-1D022B71114D}"/>
              </a:ext>
            </a:extLst>
          </p:cNvPr>
          <p:cNvSpPr/>
          <p:nvPr/>
        </p:nvSpPr>
        <p:spPr>
          <a:xfrm>
            <a:off x="5430593" y="421261"/>
            <a:ext cx="3323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0"/>
            <a:r>
              <a:rPr lang="ru" sz="2800" b="1" dirty="0">
                <a:solidFill>
                  <a:srgbClr val="315D99"/>
                </a:solidFill>
                <a:latin typeface="Segoe Pro Display" charset="0"/>
                <a:ea typeface="Segoe Pro Display" charset="0"/>
                <a:cs typeface="Segoe Pro Display" charset="0"/>
              </a:rPr>
              <a:t>1</a:t>
            </a:r>
            <a:endParaRPr lang="ru" sz="2400" dirty="0">
              <a:latin typeface="Segoe Pro Display" charset="0"/>
              <a:ea typeface="Segoe Pro Display" charset="0"/>
              <a:cs typeface="Segoe Pro Display" charset="0"/>
            </a:endParaRPr>
          </a:p>
        </p:txBody>
      </p:sp>
      <p:graphicFrame>
        <p:nvGraphicFramePr>
          <p:cNvPr id="11" name="Объект 10">
            <a:extLst>
              <a:ext uri="{FF2B5EF4-FFF2-40B4-BE49-F238E27FC236}">
                <a16:creationId xmlns:a16="http://schemas.microsoft.com/office/drawing/2014/main" id="{375670F3-CCA1-498B-973C-63F11B72358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7715968"/>
              </p:ext>
            </p:extLst>
          </p:nvPr>
        </p:nvGraphicFramePr>
        <p:xfrm>
          <a:off x="2162164" y="1471949"/>
          <a:ext cx="992638" cy="13744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1650600" imgH="2285640" progId="">
                  <p:embed/>
                </p:oleObj>
              </mc:Choice>
              <mc:Fallback>
                <p:oleObj r:id="rId3" imgW="1650600" imgH="228564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62164" y="1471949"/>
                        <a:ext cx="992638" cy="137442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ttangolo 20">
            <a:extLst>
              <a:ext uri="{FF2B5EF4-FFF2-40B4-BE49-F238E27FC236}">
                <a16:creationId xmlns:a16="http://schemas.microsoft.com/office/drawing/2014/main" id="{53F0F741-704D-4155-BF9F-B1CC50F0ADA4}"/>
              </a:ext>
            </a:extLst>
          </p:cNvPr>
          <p:cNvSpPr/>
          <p:nvPr/>
        </p:nvSpPr>
        <p:spPr>
          <a:xfrm>
            <a:off x="1286422" y="1933544"/>
            <a:ext cx="9462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0"/>
            <a:r>
              <a:rPr lang="ru" sz="2800" b="1" dirty="0">
                <a:solidFill>
                  <a:srgbClr val="315D99"/>
                </a:solidFill>
                <a:latin typeface="Segoe Pro Display" charset="0"/>
                <a:ea typeface="Segoe Pro Display" charset="0"/>
                <a:cs typeface="Segoe Pro Display" charset="0"/>
              </a:rPr>
              <a:t>40%</a:t>
            </a:r>
            <a:endParaRPr lang="ru" sz="2400" dirty="0">
              <a:latin typeface="Segoe Pro Display" charset="0"/>
              <a:ea typeface="Segoe Pro Display" charset="0"/>
              <a:cs typeface="Segoe Pro Display" charset="0"/>
            </a:endParaRPr>
          </a:p>
        </p:txBody>
      </p:sp>
      <p:sp>
        <p:nvSpPr>
          <p:cNvPr id="13" name="Rettangolo 20">
            <a:extLst>
              <a:ext uri="{FF2B5EF4-FFF2-40B4-BE49-F238E27FC236}">
                <a16:creationId xmlns:a16="http://schemas.microsoft.com/office/drawing/2014/main" id="{4F6BD38A-B0E2-4138-8E6F-A64D8AC73FF0}"/>
              </a:ext>
            </a:extLst>
          </p:cNvPr>
          <p:cNvSpPr/>
          <p:nvPr/>
        </p:nvSpPr>
        <p:spPr>
          <a:xfrm>
            <a:off x="3137512" y="1805797"/>
            <a:ext cx="12869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0"/>
            <a:r>
              <a:rPr lang="ru" sz="4000" b="1" dirty="0">
                <a:solidFill>
                  <a:srgbClr val="315D99"/>
                </a:solidFill>
                <a:latin typeface="Segoe Pro Display" charset="0"/>
                <a:ea typeface="Segoe Pro Display" charset="0"/>
                <a:cs typeface="Segoe Pro Display" charset="0"/>
              </a:rPr>
              <a:t>60%</a:t>
            </a:r>
            <a:endParaRPr lang="ru" sz="3600" dirty="0">
              <a:latin typeface="Segoe Pro Display" charset="0"/>
              <a:ea typeface="Segoe Pro Display" charset="0"/>
              <a:cs typeface="Segoe Pro Display" charset="0"/>
            </a:endParaRPr>
          </a:p>
        </p:txBody>
      </p:sp>
      <p:sp>
        <p:nvSpPr>
          <p:cNvPr id="14" name="Rettangolo 18">
            <a:extLst>
              <a:ext uri="{FF2B5EF4-FFF2-40B4-BE49-F238E27FC236}">
                <a16:creationId xmlns:a16="http://schemas.microsoft.com/office/drawing/2014/main" id="{3313BD46-2EED-47F8-A7A0-59B3FC45D406}"/>
              </a:ext>
            </a:extLst>
          </p:cNvPr>
          <p:cNvSpPr/>
          <p:nvPr/>
        </p:nvSpPr>
        <p:spPr>
          <a:xfrm>
            <a:off x="823098" y="3327516"/>
            <a:ext cx="26781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r>
              <a:rPr lang="ru" sz="1200" b="1" dirty="0">
                <a:solidFill>
                  <a:srgbClr val="315D99"/>
                </a:solidFill>
                <a:latin typeface="Segoe Pro Display" charset="0"/>
                <a:ea typeface="Segoe Pro Display" charset="0"/>
                <a:cs typeface="Segoe Pro Display" charset="0"/>
              </a:rPr>
              <a:t>Используйте диалог «Колонки»,</a:t>
            </a:r>
          </a:p>
          <a:p>
            <a:pPr rtl="0"/>
            <a:r>
              <a:rPr lang="ru-RU" sz="1200" b="1" dirty="0">
                <a:solidFill>
                  <a:srgbClr val="315D99"/>
                </a:solidFill>
                <a:latin typeface="Segoe Pro Display" charset="0"/>
                <a:ea typeface="Segoe Pro Display" charset="0"/>
                <a:cs typeface="Segoe Pro Display" charset="0"/>
              </a:rPr>
              <a:t>ч</a:t>
            </a:r>
            <a:r>
              <a:rPr lang="ru" sz="1200" b="1" dirty="0">
                <a:solidFill>
                  <a:srgbClr val="315D99"/>
                </a:solidFill>
                <a:latin typeface="Segoe Pro Display" charset="0"/>
                <a:ea typeface="Segoe Pro Display" charset="0"/>
                <a:cs typeface="Segoe Pro Display" charset="0"/>
              </a:rPr>
              <a:t>тобы настроить пропорции</a:t>
            </a: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1621B54B-393C-4AF2-8582-771CE7C278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17982" y="3422305"/>
            <a:ext cx="2132169" cy="1782360"/>
          </a:xfrm>
          <a:prstGeom prst="rect">
            <a:avLst/>
          </a:prstGeom>
        </p:spPr>
      </p:pic>
      <p:sp>
        <p:nvSpPr>
          <p:cNvPr id="16" name="Rettangolo 2">
            <a:extLst>
              <a:ext uri="{FF2B5EF4-FFF2-40B4-BE49-F238E27FC236}">
                <a16:creationId xmlns:a16="http://schemas.microsoft.com/office/drawing/2014/main" id="{47CB6661-A58B-4633-A464-8C8B55F57039}"/>
              </a:ext>
            </a:extLst>
          </p:cNvPr>
          <p:cNvSpPr/>
          <p:nvPr/>
        </p:nvSpPr>
        <p:spPr>
          <a:xfrm>
            <a:off x="878440" y="5873607"/>
            <a:ext cx="6015519" cy="353943"/>
          </a:xfrm>
          <a:prstGeom prst="rect">
            <a:avLst/>
          </a:prstGeom>
          <a:solidFill>
            <a:srgbClr val="E6E6E6"/>
          </a:solidFill>
        </p:spPr>
        <p:txBody>
          <a:bodyPr wrap="square" rtlCol="0">
            <a:spAutoFit/>
          </a:bodyPr>
          <a:lstStyle/>
          <a:p>
            <a:pPr rtl="0"/>
            <a:r>
              <a:rPr lang="ru" sz="1700" b="1" dirty="0">
                <a:solidFill>
                  <a:srgbClr val="315D99"/>
                </a:solidFill>
                <a:latin typeface="Segoe Pro Display" charset="0"/>
                <a:ea typeface="Segoe Pro Display" charset="0"/>
                <a:cs typeface="Segoe Pro Display" charset="0"/>
              </a:rPr>
              <a:t>Заполнение второй страницы</a:t>
            </a:r>
          </a:p>
        </p:txBody>
      </p:sp>
      <p:sp>
        <p:nvSpPr>
          <p:cNvPr id="18" name="Rettangolo 48">
            <a:extLst>
              <a:ext uri="{FF2B5EF4-FFF2-40B4-BE49-F238E27FC236}">
                <a16:creationId xmlns:a16="http://schemas.microsoft.com/office/drawing/2014/main" id="{BC0C2957-243E-4CF1-B2A5-366751127927}"/>
              </a:ext>
            </a:extLst>
          </p:cNvPr>
          <p:cNvSpPr/>
          <p:nvPr/>
        </p:nvSpPr>
        <p:spPr>
          <a:xfrm>
            <a:off x="769882" y="6399583"/>
            <a:ext cx="646816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0"/>
            <a:r>
              <a:rPr lang="ru-RU" sz="1500" dirty="0">
                <a:latin typeface="Segoe Pro Display" charset="0"/>
                <a:ea typeface="Segoe Pro Display" charset="0"/>
                <a:cs typeface="Segoe Pro Display" charset="0"/>
              </a:rPr>
              <a:t>Добавьте на страницу документа таблицу</a:t>
            </a:r>
            <a:r>
              <a:rPr lang="ru" sz="1500" dirty="0">
                <a:latin typeface="Segoe Pro Display" charset="0"/>
                <a:ea typeface="Segoe Pro Display" charset="0"/>
                <a:cs typeface="Segoe Pro Display" charset="0"/>
              </a:rPr>
              <a:t>. Таблица должна соответствовать структуре, отображенной в примере. </a:t>
            </a:r>
          </a:p>
          <a:p>
            <a:pPr algn="just" rtl="0"/>
            <a:endParaRPr lang="ru" sz="1500" dirty="0">
              <a:latin typeface="Segoe Pro Display" charset="0"/>
              <a:ea typeface="Segoe Pro Display" charset="0"/>
              <a:cs typeface="Segoe Pro Display" charset="0"/>
            </a:endParaRPr>
          </a:p>
        </p:txBody>
      </p:sp>
      <p:grpSp>
        <p:nvGrpSpPr>
          <p:cNvPr id="22" name="Группа 21">
            <a:extLst>
              <a:ext uri="{FF2B5EF4-FFF2-40B4-BE49-F238E27FC236}">
                <a16:creationId xmlns:a16="http://schemas.microsoft.com/office/drawing/2014/main" id="{B1246B8D-F384-4FF1-8224-92B50989D39C}"/>
              </a:ext>
            </a:extLst>
          </p:cNvPr>
          <p:cNvGrpSpPr/>
          <p:nvPr/>
        </p:nvGrpSpPr>
        <p:grpSpPr>
          <a:xfrm>
            <a:off x="534351" y="174604"/>
            <a:ext cx="337143" cy="400110"/>
            <a:chOff x="534352" y="7344902"/>
            <a:chExt cx="337143" cy="400110"/>
          </a:xfrm>
        </p:grpSpPr>
        <p:sp>
          <p:nvSpPr>
            <p:cNvPr id="19" name="Овал 18">
              <a:extLst>
                <a:ext uri="{FF2B5EF4-FFF2-40B4-BE49-F238E27FC236}">
                  <a16:creationId xmlns:a16="http://schemas.microsoft.com/office/drawing/2014/main" id="{103DD022-77FB-41FE-B7E4-8C2F7C59154A}"/>
                </a:ext>
              </a:extLst>
            </p:cNvPr>
            <p:cNvSpPr/>
            <p:nvPr/>
          </p:nvSpPr>
          <p:spPr>
            <a:xfrm>
              <a:off x="534352" y="7389341"/>
              <a:ext cx="330200" cy="333361"/>
            </a:xfrm>
            <a:prstGeom prst="ellipse">
              <a:avLst/>
            </a:prstGeom>
            <a:solidFill>
              <a:srgbClr val="315D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" name="Rettangolo 20">
              <a:extLst>
                <a:ext uri="{FF2B5EF4-FFF2-40B4-BE49-F238E27FC236}">
                  <a16:creationId xmlns:a16="http://schemas.microsoft.com/office/drawing/2014/main" id="{A213CDED-EFAB-480F-8C0B-9B3F96AECEEA}"/>
                </a:ext>
              </a:extLst>
            </p:cNvPr>
            <p:cNvSpPr/>
            <p:nvPr/>
          </p:nvSpPr>
          <p:spPr>
            <a:xfrm>
              <a:off x="541295" y="7344902"/>
              <a:ext cx="330200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just" rtl="0"/>
              <a:r>
                <a:rPr lang="ru" sz="2000" b="1" dirty="0">
                  <a:solidFill>
                    <a:srgbClr val="E6E6E6"/>
                  </a:solidFill>
                  <a:latin typeface="Segoe Pro Display" charset="0"/>
                  <a:ea typeface="Segoe Pro Display" charset="0"/>
                  <a:cs typeface="Segoe Pro Display" charset="0"/>
                </a:rPr>
                <a:t>2</a:t>
              </a:r>
              <a:endParaRPr lang="ru" dirty="0">
                <a:solidFill>
                  <a:srgbClr val="E6E6E6"/>
                </a:solidFill>
                <a:latin typeface="Segoe Pro Display" charset="0"/>
                <a:ea typeface="Segoe Pro Display" charset="0"/>
                <a:cs typeface="Segoe Pro Display" charset="0"/>
              </a:endParaRPr>
            </a:p>
          </p:txBody>
        </p:sp>
      </p:grpSp>
      <p:grpSp>
        <p:nvGrpSpPr>
          <p:cNvPr id="28" name="Группа 27">
            <a:extLst>
              <a:ext uri="{FF2B5EF4-FFF2-40B4-BE49-F238E27FC236}">
                <a16:creationId xmlns:a16="http://schemas.microsoft.com/office/drawing/2014/main" id="{E9CEB96C-10D9-4245-800B-5514479E51F8}"/>
              </a:ext>
            </a:extLst>
          </p:cNvPr>
          <p:cNvGrpSpPr/>
          <p:nvPr/>
        </p:nvGrpSpPr>
        <p:grpSpPr>
          <a:xfrm>
            <a:off x="541297" y="5846523"/>
            <a:ext cx="337143" cy="400110"/>
            <a:chOff x="534352" y="7344902"/>
            <a:chExt cx="337143" cy="400110"/>
          </a:xfrm>
        </p:grpSpPr>
        <p:sp>
          <p:nvSpPr>
            <p:cNvPr id="29" name="Овал 28">
              <a:extLst>
                <a:ext uri="{FF2B5EF4-FFF2-40B4-BE49-F238E27FC236}">
                  <a16:creationId xmlns:a16="http://schemas.microsoft.com/office/drawing/2014/main" id="{96F5C3F5-1CEE-492B-B2AF-AB9C1183AEFF}"/>
                </a:ext>
              </a:extLst>
            </p:cNvPr>
            <p:cNvSpPr/>
            <p:nvPr/>
          </p:nvSpPr>
          <p:spPr>
            <a:xfrm>
              <a:off x="534352" y="7389341"/>
              <a:ext cx="330200" cy="333361"/>
            </a:xfrm>
            <a:prstGeom prst="ellipse">
              <a:avLst/>
            </a:prstGeom>
            <a:solidFill>
              <a:srgbClr val="315D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0" name="Rettangolo 20">
              <a:extLst>
                <a:ext uri="{FF2B5EF4-FFF2-40B4-BE49-F238E27FC236}">
                  <a16:creationId xmlns:a16="http://schemas.microsoft.com/office/drawing/2014/main" id="{D8C578AB-9ABE-4756-B759-401177540AAC}"/>
                </a:ext>
              </a:extLst>
            </p:cNvPr>
            <p:cNvSpPr/>
            <p:nvPr/>
          </p:nvSpPr>
          <p:spPr>
            <a:xfrm>
              <a:off x="541295" y="7344902"/>
              <a:ext cx="330200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just" rtl="0"/>
              <a:r>
                <a:rPr lang="ru" sz="2000" b="1" dirty="0">
                  <a:solidFill>
                    <a:srgbClr val="E6E6E6"/>
                  </a:solidFill>
                  <a:latin typeface="Segoe Pro Display" charset="0"/>
                  <a:ea typeface="Segoe Pro Display" charset="0"/>
                  <a:cs typeface="Segoe Pro Display" charset="0"/>
                </a:rPr>
                <a:t>3</a:t>
              </a:r>
              <a:endParaRPr lang="ru" dirty="0">
                <a:solidFill>
                  <a:srgbClr val="E6E6E6"/>
                </a:solidFill>
                <a:latin typeface="Segoe Pro Display" charset="0"/>
                <a:ea typeface="Segoe Pro Display" charset="0"/>
                <a:cs typeface="Segoe Pro Display" charset="0"/>
              </a:endParaRPr>
            </a:p>
          </p:txBody>
        </p:sp>
      </p:grpSp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D4DE70CF-6086-44F6-9373-778FBD50C24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79147" y="7299148"/>
            <a:ext cx="3044948" cy="2158770"/>
          </a:xfrm>
          <a:prstGeom prst="rect">
            <a:avLst/>
          </a:prstGeom>
        </p:spPr>
      </p:pic>
      <p:sp>
        <p:nvSpPr>
          <p:cNvPr id="32" name="Rettangolo 18">
            <a:extLst>
              <a:ext uri="{FF2B5EF4-FFF2-40B4-BE49-F238E27FC236}">
                <a16:creationId xmlns:a16="http://schemas.microsoft.com/office/drawing/2014/main" id="{C2DCA700-E411-424B-A31A-648B4942ABB0}"/>
              </a:ext>
            </a:extLst>
          </p:cNvPr>
          <p:cNvSpPr/>
          <p:nvPr/>
        </p:nvSpPr>
        <p:spPr>
          <a:xfrm>
            <a:off x="5524347" y="7742941"/>
            <a:ext cx="16514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r>
              <a:rPr lang="ru-RU" sz="1200" b="1" dirty="0">
                <a:solidFill>
                  <a:srgbClr val="315D99"/>
                </a:solidFill>
                <a:latin typeface="Segoe Pro Display" charset="0"/>
                <a:ea typeface="Segoe Pro Display" charset="0"/>
                <a:cs typeface="Segoe Pro Display" charset="0"/>
              </a:rPr>
              <a:t>Заполните таблицу произвольными </a:t>
            </a:r>
          </a:p>
          <a:p>
            <a:pPr rtl="0"/>
            <a:r>
              <a:rPr lang="ru-RU" sz="1200" b="1" dirty="0">
                <a:solidFill>
                  <a:srgbClr val="315D99"/>
                </a:solidFill>
                <a:latin typeface="Segoe Pro Display" charset="0"/>
                <a:ea typeface="Segoe Pro Display" charset="0"/>
                <a:cs typeface="Segoe Pro Display" charset="0"/>
              </a:rPr>
              <a:t>данными.</a:t>
            </a:r>
            <a:endParaRPr lang="ru" sz="1200" b="1" dirty="0">
              <a:solidFill>
                <a:srgbClr val="315D99"/>
              </a:solidFill>
              <a:latin typeface="Segoe Pro Display" charset="0"/>
              <a:ea typeface="Segoe Pro Display" charset="0"/>
              <a:cs typeface="Segoe Pro Display" charset="0"/>
            </a:endParaRPr>
          </a:p>
        </p:txBody>
      </p:sp>
      <p:sp>
        <p:nvSpPr>
          <p:cNvPr id="33" name="Rettangolo 20">
            <a:extLst>
              <a:ext uri="{FF2B5EF4-FFF2-40B4-BE49-F238E27FC236}">
                <a16:creationId xmlns:a16="http://schemas.microsoft.com/office/drawing/2014/main" id="{AD932D05-3185-49BD-B4B9-4A934E0B0211}"/>
              </a:ext>
            </a:extLst>
          </p:cNvPr>
          <p:cNvSpPr/>
          <p:nvPr/>
        </p:nvSpPr>
        <p:spPr>
          <a:xfrm>
            <a:off x="1061342" y="7184413"/>
            <a:ext cx="3323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0"/>
            <a:r>
              <a:rPr lang="ru" sz="2800" b="1" dirty="0">
                <a:solidFill>
                  <a:srgbClr val="315D99"/>
                </a:solidFill>
                <a:latin typeface="Segoe Pro Display" charset="0"/>
                <a:ea typeface="Segoe Pro Display" charset="0"/>
                <a:cs typeface="Segoe Pro Display" charset="0"/>
              </a:rPr>
              <a:t>2</a:t>
            </a:r>
            <a:endParaRPr lang="ru" sz="2400" dirty="0">
              <a:latin typeface="Segoe Pro Display" charset="0"/>
              <a:ea typeface="Segoe Pro Display" charset="0"/>
              <a:cs typeface="Segoe Pro Display" charset="0"/>
            </a:endParaRPr>
          </a:p>
        </p:txBody>
      </p:sp>
      <p:pic>
        <p:nvPicPr>
          <p:cNvPr id="35" name="Объект 34" descr="Угловые стрелки (справа налево)">
            <a:extLst>
              <a:ext uri="{FF2B5EF4-FFF2-40B4-BE49-F238E27FC236}">
                <a16:creationId xmlns:a16="http://schemas.microsoft.com/office/drawing/2014/main" id="{19CAB2E2-9827-46B9-9FE6-D19EADF8ED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568603" y="7608907"/>
            <a:ext cx="914400" cy="914400"/>
          </a:xfrm>
        </p:spPr>
      </p:pic>
    </p:spTree>
    <p:extLst>
      <p:ext uri="{BB962C8B-B14F-4D97-AF65-F5344CB8AC3E}">
        <p14:creationId xmlns:p14="http://schemas.microsoft.com/office/powerpoint/2010/main" val="2961412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8849A3-C9F8-4181-B52C-71644B777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Rettangolo 1">
            <a:extLst>
              <a:ext uri="{FF2B5EF4-FFF2-40B4-BE49-F238E27FC236}">
                <a16:creationId xmlns:a16="http://schemas.microsoft.com/office/drawing/2014/main" id="{87976A5B-7D86-4319-B201-785EF4777942}"/>
              </a:ext>
            </a:extLst>
          </p:cNvPr>
          <p:cNvSpPr/>
          <p:nvPr/>
        </p:nvSpPr>
        <p:spPr>
          <a:xfrm>
            <a:off x="0" y="5385"/>
            <a:ext cx="7772400" cy="10058400"/>
          </a:xfrm>
          <a:prstGeom prst="rect">
            <a:avLst/>
          </a:prstGeom>
          <a:solidFill>
            <a:srgbClr val="E6E6E6"/>
          </a:solidFill>
          <a:ln w="3175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5" name="Rettangolo 2">
            <a:extLst>
              <a:ext uri="{FF2B5EF4-FFF2-40B4-BE49-F238E27FC236}">
                <a16:creationId xmlns:a16="http://schemas.microsoft.com/office/drawing/2014/main" id="{EF18735E-DE79-4886-8B0F-5B3970A44C21}"/>
              </a:ext>
            </a:extLst>
          </p:cNvPr>
          <p:cNvSpPr/>
          <p:nvPr/>
        </p:nvSpPr>
        <p:spPr>
          <a:xfrm>
            <a:off x="878440" y="195879"/>
            <a:ext cx="6015519" cy="353943"/>
          </a:xfrm>
          <a:prstGeom prst="rect">
            <a:avLst/>
          </a:prstGeom>
          <a:solidFill>
            <a:srgbClr val="E6E6E6"/>
          </a:solidFill>
        </p:spPr>
        <p:txBody>
          <a:bodyPr wrap="square" rtlCol="0">
            <a:spAutoFit/>
          </a:bodyPr>
          <a:lstStyle/>
          <a:p>
            <a:pPr rtl="0"/>
            <a:r>
              <a:rPr lang="ru" sz="1700" b="1" dirty="0">
                <a:solidFill>
                  <a:srgbClr val="315D99"/>
                </a:solidFill>
                <a:latin typeface="Segoe Pro Display" charset="0"/>
                <a:ea typeface="Segoe Pro Display" charset="0"/>
                <a:cs typeface="Segoe Pro Display" charset="0"/>
              </a:rPr>
              <a:t>Заполнение третьей страницы</a:t>
            </a:r>
          </a:p>
        </p:txBody>
      </p:sp>
      <p:cxnSp>
        <p:nvCxnSpPr>
          <p:cNvPr id="7" name="Connettore 1 46">
            <a:extLst>
              <a:ext uri="{FF2B5EF4-FFF2-40B4-BE49-F238E27FC236}">
                <a16:creationId xmlns:a16="http://schemas.microsoft.com/office/drawing/2014/main" id="{4B77046A-EEB5-4A99-A38C-E5E4C3324517}"/>
              </a:ext>
            </a:extLst>
          </p:cNvPr>
          <p:cNvCxnSpPr/>
          <p:nvPr/>
        </p:nvCxnSpPr>
        <p:spPr>
          <a:xfrm>
            <a:off x="0" y="5625621"/>
            <a:ext cx="7772400" cy="0"/>
          </a:xfrm>
          <a:prstGeom prst="line">
            <a:avLst/>
          </a:prstGeom>
          <a:ln>
            <a:solidFill>
              <a:srgbClr val="315D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tangolo 48">
            <a:extLst>
              <a:ext uri="{FF2B5EF4-FFF2-40B4-BE49-F238E27FC236}">
                <a16:creationId xmlns:a16="http://schemas.microsoft.com/office/drawing/2014/main" id="{F0E2B78F-087F-4853-AAF2-037D863C2056}"/>
              </a:ext>
            </a:extLst>
          </p:cNvPr>
          <p:cNvSpPr/>
          <p:nvPr/>
        </p:nvSpPr>
        <p:spPr>
          <a:xfrm>
            <a:off x="769882" y="721855"/>
            <a:ext cx="634211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0"/>
            <a:r>
              <a:rPr lang="ru-RU" sz="1500" dirty="0">
                <a:latin typeface="Segoe Pro Display" charset="0"/>
                <a:ea typeface="Segoe Pro Display" charset="0"/>
                <a:cs typeface="Segoe Pro Display" charset="0"/>
              </a:rPr>
              <a:t>Заполните третью страницу иллюстративным материалом</a:t>
            </a:r>
            <a:r>
              <a:rPr lang="ru" sz="1500" dirty="0">
                <a:latin typeface="Segoe Pro Display" charset="0"/>
                <a:ea typeface="Segoe Pro Display" charset="0"/>
                <a:cs typeface="Segoe Pro Display" charset="0"/>
              </a:rPr>
              <a:t>.</a:t>
            </a:r>
          </a:p>
          <a:p>
            <a:pPr algn="just" rtl="0"/>
            <a:endParaRPr lang="ru" sz="1500" dirty="0">
              <a:latin typeface="Segoe Pro Display" charset="0"/>
              <a:ea typeface="Segoe Pro Display" charset="0"/>
              <a:cs typeface="Segoe Pro Display" charset="0"/>
            </a:endParaRPr>
          </a:p>
        </p:txBody>
      </p:sp>
      <p:sp>
        <p:nvSpPr>
          <p:cNvPr id="16" name="Rettangolo 2">
            <a:extLst>
              <a:ext uri="{FF2B5EF4-FFF2-40B4-BE49-F238E27FC236}">
                <a16:creationId xmlns:a16="http://schemas.microsoft.com/office/drawing/2014/main" id="{47CB6661-A58B-4633-A464-8C8B55F57039}"/>
              </a:ext>
            </a:extLst>
          </p:cNvPr>
          <p:cNvSpPr/>
          <p:nvPr/>
        </p:nvSpPr>
        <p:spPr>
          <a:xfrm>
            <a:off x="878440" y="5873607"/>
            <a:ext cx="6015519" cy="353943"/>
          </a:xfrm>
          <a:prstGeom prst="rect">
            <a:avLst/>
          </a:prstGeom>
          <a:solidFill>
            <a:srgbClr val="E6E6E6"/>
          </a:solidFill>
        </p:spPr>
        <p:txBody>
          <a:bodyPr wrap="square" rtlCol="0">
            <a:spAutoFit/>
          </a:bodyPr>
          <a:lstStyle/>
          <a:p>
            <a:pPr rtl="0"/>
            <a:r>
              <a:rPr lang="ru" sz="1700" b="1" dirty="0">
                <a:solidFill>
                  <a:srgbClr val="315D99"/>
                </a:solidFill>
                <a:latin typeface="Segoe Pro Display" charset="0"/>
                <a:ea typeface="Segoe Pro Display" charset="0"/>
                <a:cs typeface="Segoe Pro Display" charset="0"/>
              </a:rPr>
              <a:t>Заполнение четвертой страницы</a:t>
            </a:r>
          </a:p>
        </p:txBody>
      </p:sp>
      <p:sp>
        <p:nvSpPr>
          <p:cNvPr id="18" name="Rettangolo 48">
            <a:extLst>
              <a:ext uri="{FF2B5EF4-FFF2-40B4-BE49-F238E27FC236}">
                <a16:creationId xmlns:a16="http://schemas.microsoft.com/office/drawing/2014/main" id="{BC0C2957-243E-4CF1-B2A5-366751127927}"/>
              </a:ext>
            </a:extLst>
          </p:cNvPr>
          <p:cNvSpPr/>
          <p:nvPr/>
        </p:nvSpPr>
        <p:spPr>
          <a:xfrm>
            <a:off x="769882" y="6399583"/>
            <a:ext cx="3672296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0"/>
            <a:r>
              <a:rPr lang="ru-RU" sz="1500" dirty="0">
                <a:latin typeface="Segoe Pro Display" charset="0"/>
                <a:ea typeface="Segoe Pro Display" charset="0"/>
                <a:cs typeface="Segoe Pro Display" charset="0"/>
              </a:rPr>
              <a:t>Разместите на странице документа несколько абзацев произвольного текста</a:t>
            </a:r>
            <a:r>
              <a:rPr lang="ru" sz="1500" dirty="0">
                <a:latin typeface="Segoe Pro Display" charset="0"/>
                <a:ea typeface="Segoe Pro Display" charset="0"/>
                <a:cs typeface="Segoe Pro Display" charset="0"/>
              </a:rPr>
              <a:t>. Сделайте в тексте ссылки на литературу.</a:t>
            </a:r>
          </a:p>
          <a:p>
            <a:pPr algn="just" rtl="0"/>
            <a:endParaRPr lang="ru" sz="1500" dirty="0">
              <a:latin typeface="Segoe Pro Display" charset="0"/>
              <a:ea typeface="Segoe Pro Display" charset="0"/>
              <a:cs typeface="Segoe Pro Display" charset="0"/>
            </a:endParaRPr>
          </a:p>
        </p:txBody>
      </p:sp>
      <p:grpSp>
        <p:nvGrpSpPr>
          <p:cNvPr id="22" name="Группа 21">
            <a:extLst>
              <a:ext uri="{FF2B5EF4-FFF2-40B4-BE49-F238E27FC236}">
                <a16:creationId xmlns:a16="http://schemas.microsoft.com/office/drawing/2014/main" id="{B1246B8D-F384-4FF1-8224-92B50989D39C}"/>
              </a:ext>
            </a:extLst>
          </p:cNvPr>
          <p:cNvGrpSpPr/>
          <p:nvPr/>
        </p:nvGrpSpPr>
        <p:grpSpPr>
          <a:xfrm>
            <a:off x="534351" y="174604"/>
            <a:ext cx="337143" cy="400110"/>
            <a:chOff x="534352" y="7344902"/>
            <a:chExt cx="337143" cy="400110"/>
          </a:xfrm>
        </p:grpSpPr>
        <p:sp>
          <p:nvSpPr>
            <p:cNvPr id="19" name="Овал 18">
              <a:extLst>
                <a:ext uri="{FF2B5EF4-FFF2-40B4-BE49-F238E27FC236}">
                  <a16:creationId xmlns:a16="http://schemas.microsoft.com/office/drawing/2014/main" id="{103DD022-77FB-41FE-B7E4-8C2F7C59154A}"/>
                </a:ext>
              </a:extLst>
            </p:cNvPr>
            <p:cNvSpPr/>
            <p:nvPr/>
          </p:nvSpPr>
          <p:spPr>
            <a:xfrm>
              <a:off x="534352" y="7389341"/>
              <a:ext cx="330200" cy="333361"/>
            </a:xfrm>
            <a:prstGeom prst="ellipse">
              <a:avLst/>
            </a:prstGeom>
            <a:solidFill>
              <a:srgbClr val="315D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" name="Rettangolo 20">
              <a:extLst>
                <a:ext uri="{FF2B5EF4-FFF2-40B4-BE49-F238E27FC236}">
                  <a16:creationId xmlns:a16="http://schemas.microsoft.com/office/drawing/2014/main" id="{A213CDED-EFAB-480F-8C0B-9B3F96AECEEA}"/>
                </a:ext>
              </a:extLst>
            </p:cNvPr>
            <p:cNvSpPr/>
            <p:nvPr/>
          </p:nvSpPr>
          <p:spPr>
            <a:xfrm>
              <a:off x="541295" y="7344902"/>
              <a:ext cx="330200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just" rtl="0"/>
              <a:r>
                <a:rPr lang="ru" sz="2000" b="1" dirty="0">
                  <a:solidFill>
                    <a:srgbClr val="E6E6E6"/>
                  </a:solidFill>
                  <a:latin typeface="Segoe Pro Display" charset="0"/>
                  <a:ea typeface="Segoe Pro Display" charset="0"/>
                  <a:cs typeface="Segoe Pro Display" charset="0"/>
                </a:rPr>
                <a:t>4</a:t>
              </a:r>
              <a:endParaRPr lang="ru" dirty="0">
                <a:solidFill>
                  <a:srgbClr val="E6E6E6"/>
                </a:solidFill>
                <a:latin typeface="Segoe Pro Display" charset="0"/>
                <a:ea typeface="Segoe Pro Display" charset="0"/>
                <a:cs typeface="Segoe Pro Display" charset="0"/>
              </a:endParaRPr>
            </a:p>
          </p:txBody>
        </p:sp>
      </p:grpSp>
      <p:grpSp>
        <p:nvGrpSpPr>
          <p:cNvPr id="28" name="Группа 27">
            <a:extLst>
              <a:ext uri="{FF2B5EF4-FFF2-40B4-BE49-F238E27FC236}">
                <a16:creationId xmlns:a16="http://schemas.microsoft.com/office/drawing/2014/main" id="{E9CEB96C-10D9-4245-800B-5514479E51F8}"/>
              </a:ext>
            </a:extLst>
          </p:cNvPr>
          <p:cNvGrpSpPr/>
          <p:nvPr/>
        </p:nvGrpSpPr>
        <p:grpSpPr>
          <a:xfrm>
            <a:off x="541297" y="5846523"/>
            <a:ext cx="337143" cy="400110"/>
            <a:chOff x="534352" y="7344902"/>
            <a:chExt cx="337143" cy="400110"/>
          </a:xfrm>
        </p:grpSpPr>
        <p:sp>
          <p:nvSpPr>
            <p:cNvPr id="29" name="Овал 28">
              <a:extLst>
                <a:ext uri="{FF2B5EF4-FFF2-40B4-BE49-F238E27FC236}">
                  <a16:creationId xmlns:a16="http://schemas.microsoft.com/office/drawing/2014/main" id="{96F5C3F5-1CEE-492B-B2AF-AB9C1183AEFF}"/>
                </a:ext>
              </a:extLst>
            </p:cNvPr>
            <p:cNvSpPr/>
            <p:nvPr/>
          </p:nvSpPr>
          <p:spPr>
            <a:xfrm>
              <a:off x="534352" y="7389341"/>
              <a:ext cx="330200" cy="333361"/>
            </a:xfrm>
            <a:prstGeom prst="ellipse">
              <a:avLst/>
            </a:prstGeom>
            <a:solidFill>
              <a:srgbClr val="315D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0" name="Rettangolo 20">
              <a:extLst>
                <a:ext uri="{FF2B5EF4-FFF2-40B4-BE49-F238E27FC236}">
                  <a16:creationId xmlns:a16="http://schemas.microsoft.com/office/drawing/2014/main" id="{D8C578AB-9ABE-4756-B759-401177540AAC}"/>
                </a:ext>
              </a:extLst>
            </p:cNvPr>
            <p:cNvSpPr/>
            <p:nvPr/>
          </p:nvSpPr>
          <p:spPr>
            <a:xfrm>
              <a:off x="541295" y="7344902"/>
              <a:ext cx="330200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just" rtl="0"/>
              <a:r>
                <a:rPr lang="ru" sz="2000" b="1" dirty="0">
                  <a:solidFill>
                    <a:srgbClr val="E6E6E6"/>
                  </a:solidFill>
                  <a:latin typeface="Segoe Pro Display" charset="0"/>
                  <a:ea typeface="Segoe Pro Display" charset="0"/>
                  <a:cs typeface="Segoe Pro Display" charset="0"/>
                </a:rPr>
                <a:t>5</a:t>
              </a:r>
              <a:endParaRPr lang="ru" dirty="0">
                <a:solidFill>
                  <a:srgbClr val="E6E6E6"/>
                </a:solidFill>
                <a:latin typeface="Segoe Pro Display" charset="0"/>
                <a:ea typeface="Segoe Pro Display" charset="0"/>
                <a:cs typeface="Segoe Pro Display" charset="0"/>
              </a:endParaRPr>
            </a:p>
          </p:txBody>
        </p:sp>
      </p:grp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936EADE-6570-42EA-A188-AAB00F80AC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6238" y="1423034"/>
            <a:ext cx="2698377" cy="1914027"/>
          </a:xfrm>
          <a:prstGeom prst="rect">
            <a:avLst/>
          </a:prstGeom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1B165900-975B-4E1A-9483-4E90EB618004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07" y="1540770"/>
            <a:ext cx="1747229" cy="1134032"/>
          </a:xfrm>
          <a:prstGeom prst="rect">
            <a:avLst/>
          </a:prstGeom>
        </p:spPr>
      </p:pic>
      <p:grpSp>
        <p:nvGrpSpPr>
          <p:cNvPr id="17" name="Группа 16">
            <a:extLst>
              <a:ext uri="{FF2B5EF4-FFF2-40B4-BE49-F238E27FC236}">
                <a16:creationId xmlns:a16="http://schemas.microsoft.com/office/drawing/2014/main" id="{895CD10A-1110-4B1C-BCDF-C1B585516D98}"/>
              </a:ext>
            </a:extLst>
          </p:cNvPr>
          <p:cNvGrpSpPr/>
          <p:nvPr/>
        </p:nvGrpSpPr>
        <p:grpSpPr>
          <a:xfrm>
            <a:off x="1052878" y="3488400"/>
            <a:ext cx="2597416" cy="504646"/>
            <a:chOff x="1398852" y="3370664"/>
            <a:chExt cx="2597416" cy="504646"/>
          </a:xfrm>
        </p:grpSpPr>
        <p:sp>
          <p:nvSpPr>
            <p:cNvPr id="25" name="Прямоугольник 24">
              <a:extLst>
                <a:ext uri="{FF2B5EF4-FFF2-40B4-BE49-F238E27FC236}">
                  <a16:creationId xmlns:a16="http://schemas.microsoft.com/office/drawing/2014/main" id="{AFFEBD3D-1C48-4127-A41E-94FB15CACE5F}"/>
                </a:ext>
              </a:extLst>
            </p:cNvPr>
            <p:cNvSpPr/>
            <p:nvPr/>
          </p:nvSpPr>
          <p:spPr>
            <a:xfrm>
              <a:off x="1676187" y="3370664"/>
              <a:ext cx="242588" cy="234464"/>
            </a:xfrm>
            <a:prstGeom prst="rect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26" name="Надпись 6">
              <a:extLst>
                <a:ext uri="{FF2B5EF4-FFF2-40B4-BE49-F238E27FC236}">
                  <a16:creationId xmlns:a16="http://schemas.microsoft.com/office/drawing/2014/main" id="{9EC9632E-B2DD-4C60-B547-5F9BA9D3DE9F}"/>
                </a:ext>
              </a:extLst>
            </p:cNvPr>
            <p:cNvSpPr txBox="1"/>
            <p:nvPr/>
          </p:nvSpPr>
          <p:spPr>
            <a:xfrm>
              <a:off x="1953522" y="3372922"/>
              <a:ext cx="2042746" cy="502388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txBody>
            <a:bodyPr rot="0" spcFirstLastPara="0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US" sz="2400" dirty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19050" dir="2700000" algn="tl">
                      <a:schemeClr val="dk1">
                        <a:alpha val="40000"/>
                      </a:schemeClr>
                    </a:outerShdw>
                  </a:effectLst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Microsoft Bing</a:t>
              </a:r>
              <a:endParaRPr lang="ru-RU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Прямоугольник 26">
              <a:extLst>
                <a:ext uri="{FF2B5EF4-FFF2-40B4-BE49-F238E27FC236}">
                  <a16:creationId xmlns:a16="http://schemas.microsoft.com/office/drawing/2014/main" id="{AB9C107B-484C-44E5-A4DA-FB0AC3A81B4C}"/>
                </a:ext>
              </a:extLst>
            </p:cNvPr>
            <p:cNvSpPr/>
            <p:nvPr/>
          </p:nvSpPr>
          <p:spPr>
            <a:xfrm>
              <a:off x="1676187" y="3640846"/>
              <a:ext cx="242588" cy="234464"/>
            </a:xfrm>
            <a:prstGeom prst="rect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31" name="Прямоугольник 30">
              <a:extLst>
                <a:ext uri="{FF2B5EF4-FFF2-40B4-BE49-F238E27FC236}">
                  <a16:creationId xmlns:a16="http://schemas.microsoft.com/office/drawing/2014/main" id="{53D2B740-81F0-47C5-941A-D07C862294B9}"/>
                </a:ext>
              </a:extLst>
            </p:cNvPr>
            <p:cNvSpPr/>
            <p:nvPr/>
          </p:nvSpPr>
          <p:spPr>
            <a:xfrm>
              <a:off x="1398852" y="3370664"/>
              <a:ext cx="242588" cy="234464"/>
            </a:xfrm>
            <a:prstGeom prst="rect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32" name="Прямоугольник 31">
              <a:extLst>
                <a:ext uri="{FF2B5EF4-FFF2-40B4-BE49-F238E27FC236}">
                  <a16:creationId xmlns:a16="http://schemas.microsoft.com/office/drawing/2014/main" id="{84762B7C-05C3-4B5B-934F-19EFD1F5B181}"/>
                </a:ext>
              </a:extLst>
            </p:cNvPr>
            <p:cNvSpPr/>
            <p:nvPr/>
          </p:nvSpPr>
          <p:spPr>
            <a:xfrm>
              <a:off x="1407539" y="3640846"/>
              <a:ext cx="242588" cy="234464"/>
            </a:xfrm>
            <a:prstGeom prst="rect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</p:grpSp>
      <p:pic>
        <p:nvPicPr>
          <p:cNvPr id="34" name="Объект 33" descr="Добавление">
            <a:extLst>
              <a:ext uri="{FF2B5EF4-FFF2-40B4-BE49-F238E27FC236}">
                <a16:creationId xmlns:a16="http://schemas.microsoft.com/office/drawing/2014/main" id="{6F447067-9C84-44AA-B899-E3AAE5E61C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73927" y="2803882"/>
            <a:ext cx="502388" cy="502388"/>
          </a:xfrm>
        </p:spPr>
      </p:pic>
      <p:sp>
        <p:nvSpPr>
          <p:cNvPr id="35" name="Rettangolo 18">
            <a:extLst>
              <a:ext uri="{FF2B5EF4-FFF2-40B4-BE49-F238E27FC236}">
                <a16:creationId xmlns:a16="http://schemas.microsoft.com/office/drawing/2014/main" id="{2AF66225-B892-4BE1-8EF9-43228BC3B4D6}"/>
              </a:ext>
            </a:extLst>
          </p:cNvPr>
          <p:cNvSpPr/>
          <p:nvPr/>
        </p:nvSpPr>
        <p:spPr>
          <a:xfrm>
            <a:off x="781381" y="1092100"/>
            <a:ext cx="347474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r>
              <a:rPr lang="ru" sz="1050" dirty="0">
                <a:solidFill>
                  <a:srgbClr val="315D99"/>
                </a:solidFill>
              </a:rPr>
              <a:t>Подберите любое изображение хорошего качества и добавьте его на страницу.</a:t>
            </a:r>
          </a:p>
        </p:txBody>
      </p:sp>
      <p:sp>
        <p:nvSpPr>
          <p:cNvPr id="36" name="Rettangolo 18">
            <a:extLst>
              <a:ext uri="{FF2B5EF4-FFF2-40B4-BE49-F238E27FC236}">
                <a16:creationId xmlns:a16="http://schemas.microsoft.com/office/drawing/2014/main" id="{C4BB54F4-38A4-4363-ACB5-283EC08A9112}"/>
              </a:ext>
            </a:extLst>
          </p:cNvPr>
          <p:cNvSpPr/>
          <p:nvPr/>
        </p:nvSpPr>
        <p:spPr>
          <a:xfrm>
            <a:off x="838945" y="4096932"/>
            <a:ext cx="3474740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r>
              <a:rPr lang="ru" sz="1050" dirty="0">
                <a:solidFill>
                  <a:srgbClr val="315D99"/>
                </a:solidFill>
              </a:rPr>
              <a:t>Сформируйте заголовок, цитату, логотип и т.д., </a:t>
            </a:r>
            <a:r>
              <a:rPr lang="ru-RU" sz="1050" dirty="0">
                <a:solidFill>
                  <a:srgbClr val="315D99"/>
                </a:solidFill>
              </a:rPr>
              <a:t>средствами автофигур и </a:t>
            </a:r>
            <a:r>
              <a:rPr lang="en-US" sz="1050" dirty="0">
                <a:solidFill>
                  <a:srgbClr val="315D99"/>
                </a:solidFill>
                <a:latin typeface="Segoe Pro Display" charset="0"/>
              </a:rPr>
              <a:t>WordArt</a:t>
            </a:r>
            <a:r>
              <a:rPr lang="ru-RU" sz="1050" dirty="0">
                <a:solidFill>
                  <a:srgbClr val="315D99"/>
                </a:solidFill>
              </a:rPr>
              <a:t>. Поместите их на изображение.</a:t>
            </a:r>
            <a:endParaRPr lang="ru" sz="1050" dirty="0">
              <a:solidFill>
                <a:srgbClr val="315D99"/>
              </a:solidFill>
            </a:endParaRPr>
          </a:p>
        </p:txBody>
      </p:sp>
      <p:sp>
        <p:nvSpPr>
          <p:cNvPr id="37" name="Rettangolo 20">
            <a:extLst>
              <a:ext uri="{FF2B5EF4-FFF2-40B4-BE49-F238E27FC236}">
                <a16:creationId xmlns:a16="http://schemas.microsoft.com/office/drawing/2014/main" id="{6312EAFE-DC68-4765-B617-B3E06D88E352}"/>
              </a:ext>
            </a:extLst>
          </p:cNvPr>
          <p:cNvSpPr/>
          <p:nvPr/>
        </p:nvSpPr>
        <p:spPr>
          <a:xfrm>
            <a:off x="4373885" y="1293093"/>
            <a:ext cx="3323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0"/>
            <a:r>
              <a:rPr lang="ru" sz="2800" b="1" dirty="0">
                <a:solidFill>
                  <a:srgbClr val="315D99"/>
                </a:solidFill>
                <a:latin typeface="Segoe Pro Display" charset="0"/>
                <a:ea typeface="Segoe Pro Display" charset="0"/>
                <a:cs typeface="Segoe Pro Display" charset="0"/>
              </a:rPr>
              <a:t>3</a:t>
            </a:r>
            <a:endParaRPr lang="ru" sz="2400" dirty="0">
              <a:latin typeface="Segoe Pro Display" charset="0"/>
              <a:ea typeface="Segoe Pro Display" charset="0"/>
              <a:cs typeface="Segoe Pro Display" charset="0"/>
            </a:endParaRPr>
          </a:p>
        </p:txBody>
      </p:sp>
      <p:grpSp>
        <p:nvGrpSpPr>
          <p:cNvPr id="40" name="Group 17">
            <a:extLst>
              <a:ext uri="{FF2B5EF4-FFF2-40B4-BE49-F238E27FC236}">
                <a16:creationId xmlns:a16="http://schemas.microsoft.com/office/drawing/2014/main" id="{AD5383A9-70FA-4A24-AE7E-0AEFB97E5450}"/>
              </a:ext>
            </a:extLst>
          </p:cNvPr>
          <p:cNvGrpSpPr/>
          <p:nvPr/>
        </p:nvGrpSpPr>
        <p:grpSpPr>
          <a:xfrm>
            <a:off x="541282" y="4918662"/>
            <a:ext cx="4412753" cy="461666"/>
            <a:chOff x="-4315822" y="16494154"/>
            <a:chExt cx="3677647" cy="461666"/>
          </a:xfrm>
        </p:grpSpPr>
        <p:sp>
          <p:nvSpPr>
            <p:cNvPr id="41" name="Rettangolo arrotondato 31">
              <a:extLst>
                <a:ext uri="{FF2B5EF4-FFF2-40B4-BE49-F238E27FC236}">
                  <a16:creationId xmlns:a16="http://schemas.microsoft.com/office/drawing/2014/main" id="{BE711B2F-8B9F-41E9-BF5D-98715C74C16B}"/>
                </a:ext>
              </a:extLst>
            </p:cNvPr>
            <p:cNvSpPr/>
            <p:nvPr/>
          </p:nvSpPr>
          <p:spPr>
            <a:xfrm>
              <a:off x="-4315822" y="16519436"/>
              <a:ext cx="3677647" cy="436384"/>
            </a:xfrm>
            <a:prstGeom prst="roundRect">
              <a:avLst/>
            </a:prstGeom>
            <a:solidFill>
              <a:srgbClr val="315D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dirty="0"/>
            </a:p>
          </p:txBody>
        </p:sp>
        <p:sp>
          <p:nvSpPr>
            <p:cNvPr id="42" name="Rettangolo 32">
              <a:extLst>
                <a:ext uri="{FF2B5EF4-FFF2-40B4-BE49-F238E27FC236}">
                  <a16:creationId xmlns:a16="http://schemas.microsoft.com/office/drawing/2014/main" id="{91452395-DECB-4027-B294-F9F7A5C058FF}"/>
                </a:ext>
              </a:extLst>
            </p:cNvPr>
            <p:cNvSpPr/>
            <p:nvPr/>
          </p:nvSpPr>
          <p:spPr>
            <a:xfrm>
              <a:off x="-4247332" y="16494154"/>
              <a:ext cx="3475807" cy="276999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rtl="0"/>
              <a:r>
                <a:rPr lang="ru" sz="1200" dirty="0">
                  <a:solidFill>
                    <a:schemeClr val="bg1"/>
                  </a:solidFill>
                </a:rPr>
                <a:t>Бесплатные изображения для работы можно взять с сайта.</a:t>
              </a:r>
            </a:p>
          </p:txBody>
        </p:sp>
      </p:grpSp>
      <p:grpSp>
        <p:nvGrpSpPr>
          <p:cNvPr id="43" name="Group 46">
            <a:extLst>
              <a:ext uri="{FF2B5EF4-FFF2-40B4-BE49-F238E27FC236}">
                <a16:creationId xmlns:a16="http://schemas.microsoft.com/office/drawing/2014/main" id="{44F3A0A8-B934-4088-A1FF-F1F9A09E5C6C}"/>
              </a:ext>
            </a:extLst>
          </p:cNvPr>
          <p:cNvGrpSpPr/>
          <p:nvPr/>
        </p:nvGrpSpPr>
        <p:grpSpPr>
          <a:xfrm>
            <a:off x="3841594" y="5159208"/>
            <a:ext cx="3727606" cy="361556"/>
            <a:chOff x="-2880546" y="17368738"/>
            <a:chExt cx="1874032" cy="361556"/>
          </a:xfrm>
        </p:grpSpPr>
        <p:sp>
          <p:nvSpPr>
            <p:cNvPr id="44" name="Rettangolo arrotondato 33">
              <a:extLst>
                <a:ext uri="{FF2B5EF4-FFF2-40B4-BE49-F238E27FC236}">
                  <a16:creationId xmlns:a16="http://schemas.microsoft.com/office/drawing/2014/main" id="{42BE9C35-3EDD-4F21-8D51-88EA74973CD3}"/>
                </a:ext>
              </a:extLst>
            </p:cNvPr>
            <p:cNvSpPr/>
            <p:nvPr/>
          </p:nvSpPr>
          <p:spPr>
            <a:xfrm>
              <a:off x="-2880546" y="17368738"/>
              <a:ext cx="1874032" cy="361556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/>
            </a:p>
          </p:txBody>
        </p:sp>
        <p:sp>
          <p:nvSpPr>
            <p:cNvPr id="45" name="Rettangolo 34">
              <a:extLst>
                <a:ext uri="{FF2B5EF4-FFF2-40B4-BE49-F238E27FC236}">
                  <a16:creationId xmlns:a16="http://schemas.microsoft.com/office/drawing/2014/main" id="{3518CA70-74F5-40EE-84CE-ED4652BF46E0}"/>
                </a:ext>
              </a:extLst>
            </p:cNvPr>
            <p:cNvSpPr/>
            <p:nvPr/>
          </p:nvSpPr>
          <p:spPr>
            <a:xfrm>
              <a:off x="-2868334" y="17411017"/>
              <a:ext cx="1849609" cy="276999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algn="ctr" rtl="0"/>
              <a:r>
                <a:rPr lang="en-US" sz="1200" b="1" dirty="0">
                  <a:solidFill>
                    <a:srgbClr val="315D99"/>
                  </a:solidFill>
                  <a:latin typeface="Segoe Pro Display" charset="0"/>
                  <a:ea typeface="Segoe Pro Display" charset="0"/>
                  <a:cs typeface="Segoe Pro Display" charset="0"/>
                </a:rPr>
                <a:t>www.freeimages.com/ru</a:t>
              </a:r>
              <a:endParaRPr lang="ru" sz="1200" b="1" dirty="0">
                <a:solidFill>
                  <a:srgbClr val="315D99"/>
                </a:solidFill>
                <a:latin typeface="Segoe Pro Display" charset="0"/>
                <a:ea typeface="Segoe Pro Display" charset="0"/>
                <a:cs typeface="Segoe Pro Display" charset="0"/>
              </a:endParaRPr>
            </a:p>
          </p:txBody>
        </p:sp>
      </p:grpSp>
      <p:pic>
        <p:nvPicPr>
          <p:cNvPr id="46" name="Рисунок 45">
            <a:extLst>
              <a:ext uri="{FF2B5EF4-FFF2-40B4-BE49-F238E27FC236}">
                <a16:creationId xmlns:a16="http://schemas.microsoft.com/office/drawing/2014/main" id="{65E29E69-FDA9-4683-A5D1-DE63DBC3DD7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54035" y="6224323"/>
            <a:ext cx="2590877" cy="3664992"/>
          </a:xfrm>
          <a:prstGeom prst="rect">
            <a:avLst/>
          </a:prstGeom>
        </p:spPr>
      </p:pic>
      <p:sp>
        <p:nvSpPr>
          <p:cNvPr id="47" name="Rettangolo 20">
            <a:extLst>
              <a:ext uri="{FF2B5EF4-FFF2-40B4-BE49-F238E27FC236}">
                <a16:creationId xmlns:a16="http://schemas.microsoft.com/office/drawing/2014/main" id="{87F0494C-019A-49E9-99D8-334844C44B8E}"/>
              </a:ext>
            </a:extLst>
          </p:cNvPr>
          <p:cNvSpPr/>
          <p:nvPr/>
        </p:nvSpPr>
        <p:spPr>
          <a:xfrm>
            <a:off x="4627853" y="6130051"/>
            <a:ext cx="3323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0"/>
            <a:r>
              <a:rPr lang="ru" sz="2800" b="1" dirty="0">
                <a:solidFill>
                  <a:srgbClr val="315D99"/>
                </a:solidFill>
                <a:latin typeface="Segoe Pro Display" charset="0"/>
                <a:ea typeface="Segoe Pro Display" charset="0"/>
                <a:cs typeface="Segoe Pro Display" charset="0"/>
              </a:rPr>
              <a:t>4</a:t>
            </a:r>
            <a:endParaRPr lang="ru" sz="2400" dirty="0">
              <a:latin typeface="Segoe Pro Display" charset="0"/>
              <a:ea typeface="Segoe Pro Display" charset="0"/>
              <a:cs typeface="Segoe Pro Display" charset="0"/>
            </a:endParaRPr>
          </a:p>
        </p:txBody>
      </p:sp>
      <p:grpSp>
        <p:nvGrpSpPr>
          <p:cNvPr id="52" name="Группа 51">
            <a:extLst>
              <a:ext uri="{FF2B5EF4-FFF2-40B4-BE49-F238E27FC236}">
                <a16:creationId xmlns:a16="http://schemas.microsoft.com/office/drawing/2014/main" id="{1C17D62F-3610-4054-AC5B-036810B96F28}"/>
              </a:ext>
            </a:extLst>
          </p:cNvPr>
          <p:cNvGrpSpPr/>
          <p:nvPr/>
        </p:nvGrpSpPr>
        <p:grpSpPr>
          <a:xfrm>
            <a:off x="5783318" y="7450437"/>
            <a:ext cx="1219200" cy="1231673"/>
            <a:chOff x="3278835" y="7734627"/>
            <a:chExt cx="1219200" cy="1231673"/>
          </a:xfrm>
        </p:grpSpPr>
        <p:pic>
          <p:nvPicPr>
            <p:cNvPr id="50" name="Рисунок 49">
              <a:extLst>
                <a:ext uri="{FF2B5EF4-FFF2-40B4-BE49-F238E27FC236}">
                  <a16:creationId xmlns:a16="http://schemas.microsoft.com/office/drawing/2014/main" id="{5D7D85EA-C352-41B2-A73D-2976581CA8C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291905" y="7741451"/>
              <a:ext cx="1188587" cy="1224849"/>
            </a:xfrm>
            <a:prstGeom prst="rect">
              <a:avLst/>
            </a:prstGeom>
          </p:spPr>
        </p:pic>
        <p:sp>
          <p:nvSpPr>
            <p:cNvPr id="51" name="Овал 50">
              <a:extLst>
                <a:ext uri="{FF2B5EF4-FFF2-40B4-BE49-F238E27FC236}">
                  <a16:creationId xmlns:a16="http://schemas.microsoft.com/office/drawing/2014/main" id="{7C558E31-C387-44D0-A728-F01DA30D6EF3}"/>
                </a:ext>
              </a:extLst>
            </p:cNvPr>
            <p:cNvSpPr/>
            <p:nvPr/>
          </p:nvSpPr>
          <p:spPr>
            <a:xfrm>
              <a:off x="3278835" y="7734627"/>
              <a:ext cx="1219200" cy="1225241"/>
            </a:xfrm>
            <a:prstGeom prst="ellipse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cxnSp>
        <p:nvCxnSpPr>
          <p:cNvPr id="54" name="Прямая соединительная линия 53">
            <a:extLst>
              <a:ext uri="{FF2B5EF4-FFF2-40B4-BE49-F238E27FC236}">
                <a16:creationId xmlns:a16="http://schemas.microsoft.com/office/drawing/2014/main" id="{264FF7E3-0EF9-421C-9FA7-ACFDC70F2156}"/>
              </a:ext>
            </a:extLst>
          </p:cNvPr>
          <p:cNvCxnSpPr/>
          <p:nvPr/>
        </p:nvCxnSpPr>
        <p:spPr>
          <a:xfrm>
            <a:off x="6026616" y="8142966"/>
            <a:ext cx="733988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6402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-1" y="5619783"/>
            <a:ext cx="7772400" cy="4438617"/>
          </a:xfrm>
          <a:prstGeom prst="rect">
            <a:avLst/>
          </a:prstGeom>
          <a:solidFill>
            <a:srgbClr val="315D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5" name="Rettangolo 4"/>
          <p:cNvSpPr/>
          <p:nvPr/>
        </p:nvSpPr>
        <p:spPr>
          <a:xfrm>
            <a:off x="0" y="6570477"/>
            <a:ext cx="7772398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ru" sz="1700" i="1" dirty="0">
                <a:solidFill>
                  <a:schemeClr val="bg1"/>
                </a:solidFill>
                <a:latin typeface="Segoe Pro SemiLight" charset="0"/>
                <a:ea typeface="Segoe Pro SemiLight" charset="0"/>
                <a:cs typeface="Segoe Pro SemiLight" charset="0"/>
              </a:rPr>
              <a:t>Результатом выполнения задания является документ </a:t>
            </a:r>
            <a:r>
              <a:rPr lang="en-US" sz="1700" i="1" dirty="0">
                <a:solidFill>
                  <a:schemeClr val="bg1"/>
                </a:solidFill>
                <a:latin typeface="Segoe Pro SemiLight" charset="0"/>
                <a:ea typeface="Segoe Pro SemiLight" charset="0"/>
                <a:cs typeface="Segoe Pro SemiLight" charset="0"/>
              </a:rPr>
              <a:t>MS Word</a:t>
            </a:r>
            <a:r>
              <a:rPr lang="ru-RU" sz="1700" i="1" dirty="0">
                <a:solidFill>
                  <a:schemeClr val="bg1"/>
                </a:solidFill>
                <a:latin typeface="Segoe Pro SemiLight" charset="0"/>
                <a:ea typeface="Segoe Pro SemiLight" charset="0"/>
                <a:cs typeface="Segoe Pro SemiLight" charset="0"/>
              </a:rPr>
              <a:t> </a:t>
            </a:r>
            <a:r>
              <a:rPr lang="en-US" sz="1700" i="1" dirty="0">
                <a:solidFill>
                  <a:schemeClr val="bg1"/>
                </a:solidFill>
                <a:latin typeface="Segoe Pro SemiLight" charset="0"/>
                <a:ea typeface="Segoe Pro SemiLight" charset="0"/>
                <a:cs typeface="Segoe Pro SemiLight" charset="0"/>
              </a:rPr>
              <a:t>(</a:t>
            </a:r>
            <a:r>
              <a:rPr lang="ru-RU" sz="1700" i="1" dirty="0">
                <a:solidFill>
                  <a:schemeClr val="bg1"/>
                </a:solidFill>
                <a:latin typeface="Segoe Pro SemiLight" charset="0"/>
                <a:ea typeface="Segoe Pro SemiLight" charset="0"/>
                <a:cs typeface="Segoe Pro SemiLight" charset="0"/>
              </a:rPr>
              <a:t>*</a:t>
            </a:r>
            <a:r>
              <a:rPr lang="en-US" sz="1700" i="1" dirty="0">
                <a:solidFill>
                  <a:schemeClr val="bg1"/>
                </a:solidFill>
                <a:latin typeface="Segoe Pro SemiLight" charset="0"/>
                <a:ea typeface="Segoe Pro SemiLight" charset="0"/>
                <a:cs typeface="Segoe Pro SemiLight" charset="0"/>
              </a:rPr>
              <a:t>.docx)</a:t>
            </a:r>
            <a:endParaRPr lang="ru" sz="1700" i="1" dirty="0">
              <a:solidFill>
                <a:schemeClr val="bg1"/>
              </a:solidFill>
              <a:latin typeface="Segoe Pro SemiLight" charset="0"/>
              <a:ea typeface="Segoe Pro SemiLight" charset="0"/>
              <a:cs typeface="Segoe Pro SemiLight" charset="0"/>
            </a:endParaRPr>
          </a:p>
        </p:txBody>
      </p:sp>
      <p:sp>
        <p:nvSpPr>
          <p:cNvPr id="6" name="Rettangolo 5"/>
          <p:cNvSpPr/>
          <p:nvPr/>
        </p:nvSpPr>
        <p:spPr>
          <a:xfrm>
            <a:off x="1" y="7525266"/>
            <a:ext cx="7772399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ru-RU" sz="3700" b="1" i="1" dirty="0">
                <a:solidFill>
                  <a:schemeClr val="bg1"/>
                </a:solidFill>
                <a:latin typeface="Segoe UI" panose="020B0502040204020203" pitchFamily="34" charset="0"/>
                <a:ea typeface="Segoe Pro" charset="0"/>
                <a:cs typeface="Segoe UI" panose="020B0502040204020203" pitchFamily="34" charset="0"/>
              </a:rPr>
              <a:t>«Задания к лекции 1»</a:t>
            </a:r>
            <a:endParaRPr lang="ru" sz="3700" b="1" i="1" dirty="0">
              <a:solidFill>
                <a:schemeClr val="bg1"/>
              </a:solidFill>
              <a:latin typeface="Segoe UI" panose="020B0502040204020203" pitchFamily="34" charset="0"/>
              <a:ea typeface="Segoe Pro" charset="0"/>
              <a:cs typeface="Segoe UI" panose="020B0502040204020203" pitchFamily="34" charset="0"/>
            </a:endParaRPr>
          </a:p>
        </p:txBody>
      </p:sp>
      <p:sp>
        <p:nvSpPr>
          <p:cNvPr id="7" name="Rettangolo 6"/>
          <p:cNvSpPr/>
          <p:nvPr/>
        </p:nvSpPr>
        <p:spPr>
          <a:xfrm>
            <a:off x="1" y="7136090"/>
            <a:ext cx="7772399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ru-RU" sz="1700" dirty="0">
                <a:solidFill>
                  <a:schemeClr val="bg1"/>
                </a:solidFill>
                <a:latin typeface="Segoe Pro SemiLight" charset="0"/>
                <a:ea typeface="Segoe Pro SemiLight" charset="0"/>
                <a:cs typeface="Segoe Pro SemiLight" charset="0"/>
              </a:rPr>
              <a:t>Прикрепите документ в качестве ответа в элемент курса</a:t>
            </a:r>
            <a:endParaRPr lang="ru" sz="1700" dirty="0">
              <a:solidFill>
                <a:schemeClr val="bg1"/>
              </a:solidFill>
              <a:latin typeface="Segoe Pro SemiLight" charset="0"/>
              <a:ea typeface="Segoe Pro SemiLight" charset="0"/>
              <a:cs typeface="Segoe Pro SemiLight" charset="0"/>
            </a:endParaRPr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7199" y="9293724"/>
            <a:ext cx="1778000" cy="381000"/>
          </a:xfrm>
          <a:prstGeom prst="rect">
            <a:avLst/>
          </a:prstGeom>
        </p:spPr>
      </p:pic>
      <p:sp>
        <p:nvSpPr>
          <p:cNvPr id="9" name="Rettangolo 1">
            <a:extLst>
              <a:ext uri="{FF2B5EF4-FFF2-40B4-BE49-F238E27FC236}">
                <a16:creationId xmlns:a16="http://schemas.microsoft.com/office/drawing/2014/main" id="{58E0B000-B4A5-4A02-A566-975FC52F6731}"/>
              </a:ext>
            </a:extLst>
          </p:cNvPr>
          <p:cNvSpPr/>
          <p:nvPr/>
        </p:nvSpPr>
        <p:spPr>
          <a:xfrm>
            <a:off x="1" y="-131173"/>
            <a:ext cx="7772400" cy="5743254"/>
          </a:xfrm>
          <a:prstGeom prst="rect">
            <a:avLst/>
          </a:prstGeom>
          <a:solidFill>
            <a:srgbClr val="E6E6E6"/>
          </a:solidFill>
          <a:ln w="3175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10" name="Rettangolo 2">
            <a:extLst>
              <a:ext uri="{FF2B5EF4-FFF2-40B4-BE49-F238E27FC236}">
                <a16:creationId xmlns:a16="http://schemas.microsoft.com/office/drawing/2014/main" id="{FC0E71AA-9C33-48BD-A257-ED27D15B731A}"/>
              </a:ext>
            </a:extLst>
          </p:cNvPr>
          <p:cNvSpPr/>
          <p:nvPr/>
        </p:nvSpPr>
        <p:spPr>
          <a:xfrm>
            <a:off x="878440" y="206704"/>
            <a:ext cx="6015519" cy="353943"/>
          </a:xfrm>
          <a:prstGeom prst="rect">
            <a:avLst/>
          </a:prstGeom>
          <a:solidFill>
            <a:srgbClr val="E6E6E6"/>
          </a:solidFill>
        </p:spPr>
        <p:txBody>
          <a:bodyPr wrap="square" rtlCol="0">
            <a:spAutoFit/>
          </a:bodyPr>
          <a:lstStyle/>
          <a:p>
            <a:pPr rtl="0"/>
            <a:r>
              <a:rPr lang="ru" sz="1700" b="1" dirty="0">
                <a:solidFill>
                  <a:srgbClr val="315D99"/>
                </a:solidFill>
                <a:latin typeface="Segoe Pro Display" charset="0"/>
                <a:ea typeface="Segoe Pro Display" charset="0"/>
                <a:cs typeface="Segoe Pro Display" charset="0"/>
              </a:rPr>
              <a:t>Заполнение пятой страницы</a:t>
            </a:r>
          </a:p>
        </p:txBody>
      </p:sp>
      <p:sp>
        <p:nvSpPr>
          <p:cNvPr id="11" name="Rettangolo 48">
            <a:extLst>
              <a:ext uri="{FF2B5EF4-FFF2-40B4-BE49-F238E27FC236}">
                <a16:creationId xmlns:a16="http://schemas.microsoft.com/office/drawing/2014/main" id="{7439942F-0AF8-4D3B-888A-D53D35107EF4}"/>
              </a:ext>
            </a:extLst>
          </p:cNvPr>
          <p:cNvSpPr/>
          <p:nvPr/>
        </p:nvSpPr>
        <p:spPr>
          <a:xfrm>
            <a:off x="769881" y="732680"/>
            <a:ext cx="655660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0"/>
            <a:r>
              <a:rPr lang="ru-RU" sz="1500" dirty="0">
                <a:latin typeface="Segoe Pro Display" charset="0"/>
                <a:ea typeface="Segoe Pro Display" charset="0"/>
                <a:cs typeface="Segoe Pro Display" charset="0"/>
              </a:rPr>
              <a:t>Вставьте на страницу автоматически сформированный список литературы</a:t>
            </a:r>
            <a:r>
              <a:rPr lang="ru" sz="1500" dirty="0">
                <a:latin typeface="Segoe Pro Display" charset="0"/>
                <a:ea typeface="Segoe Pro Display" charset="0"/>
                <a:cs typeface="Segoe Pro Display" charset="0"/>
              </a:rPr>
              <a:t>. Используемый шаблон для вставки – ГОСТ (2003) с сортировкой по именам.</a:t>
            </a:r>
          </a:p>
          <a:p>
            <a:pPr algn="just" rtl="0"/>
            <a:endParaRPr lang="ru" sz="1500" dirty="0">
              <a:latin typeface="Segoe Pro Display" charset="0"/>
              <a:ea typeface="Segoe Pro Display" charset="0"/>
              <a:cs typeface="Segoe Pro Display" charset="0"/>
            </a:endParaRPr>
          </a:p>
        </p:txBody>
      </p:sp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7CC4CAAB-E88C-4E95-A9E4-F4CEE7FF8071}"/>
              </a:ext>
            </a:extLst>
          </p:cNvPr>
          <p:cNvGrpSpPr/>
          <p:nvPr/>
        </p:nvGrpSpPr>
        <p:grpSpPr>
          <a:xfrm>
            <a:off x="541297" y="179620"/>
            <a:ext cx="337143" cy="400110"/>
            <a:chOff x="534352" y="7344902"/>
            <a:chExt cx="337143" cy="400110"/>
          </a:xfrm>
        </p:grpSpPr>
        <p:sp>
          <p:nvSpPr>
            <p:cNvPr id="13" name="Овал 12">
              <a:extLst>
                <a:ext uri="{FF2B5EF4-FFF2-40B4-BE49-F238E27FC236}">
                  <a16:creationId xmlns:a16="http://schemas.microsoft.com/office/drawing/2014/main" id="{0069BB5C-8BC3-4C2B-B2BF-BAB5AFA042AA}"/>
                </a:ext>
              </a:extLst>
            </p:cNvPr>
            <p:cNvSpPr/>
            <p:nvPr/>
          </p:nvSpPr>
          <p:spPr>
            <a:xfrm>
              <a:off x="534352" y="7389341"/>
              <a:ext cx="330200" cy="333361"/>
            </a:xfrm>
            <a:prstGeom prst="ellipse">
              <a:avLst/>
            </a:prstGeom>
            <a:solidFill>
              <a:srgbClr val="315D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" name="Rettangolo 20">
              <a:extLst>
                <a:ext uri="{FF2B5EF4-FFF2-40B4-BE49-F238E27FC236}">
                  <a16:creationId xmlns:a16="http://schemas.microsoft.com/office/drawing/2014/main" id="{34510826-6410-43FE-967E-5B17ECE1112F}"/>
                </a:ext>
              </a:extLst>
            </p:cNvPr>
            <p:cNvSpPr/>
            <p:nvPr/>
          </p:nvSpPr>
          <p:spPr>
            <a:xfrm>
              <a:off x="541295" y="7344902"/>
              <a:ext cx="330200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just" rtl="0"/>
              <a:r>
                <a:rPr lang="ru" sz="2000" b="1" dirty="0">
                  <a:solidFill>
                    <a:srgbClr val="E6E6E6"/>
                  </a:solidFill>
                  <a:latin typeface="Segoe Pro Display" charset="0"/>
                  <a:ea typeface="Segoe Pro Display" charset="0"/>
                  <a:cs typeface="Segoe Pro Display" charset="0"/>
                </a:rPr>
                <a:t>6</a:t>
              </a:r>
              <a:endParaRPr lang="ru" dirty="0">
                <a:solidFill>
                  <a:srgbClr val="E6E6E6"/>
                </a:solidFill>
                <a:latin typeface="Segoe Pro Display" charset="0"/>
                <a:ea typeface="Segoe Pro Display" charset="0"/>
                <a:cs typeface="Segoe Pro Display" charset="0"/>
              </a:endParaRPr>
            </a:p>
          </p:txBody>
        </p:sp>
      </p:grp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B631DE3E-11F6-4DDF-AC71-56F59F579C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1057" y="1953483"/>
            <a:ext cx="3655431" cy="2592878"/>
          </a:xfrm>
          <a:prstGeom prst="rect">
            <a:avLst/>
          </a:prstGeom>
        </p:spPr>
      </p:pic>
      <p:sp>
        <p:nvSpPr>
          <p:cNvPr id="16" name="Rettangolo 20">
            <a:extLst>
              <a:ext uri="{FF2B5EF4-FFF2-40B4-BE49-F238E27FC236}">
                <a16:creationId xmlns:a16="http://schemas.microsoft.com/office/drawing/2014/main" id="{8F9309BE-977A-4A09-B3F1-D98DB29A8A3B}"/>
              </a:ext>
            </a:extLst>
          </p:cNvPr>
          <p:cNvSpPr/>
          <p:nvPr/>
        </p:nvSpPr>
        <p:spPr>
          <a:xfrm>
            <a:off x="3331799" y="1843237"/>
            <a:ext cx="3323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0"/>
            <a:r>
              <a:rPr lang="ru" sz="2800" b="1" dirty="0">
                <a:solidFill>
                  <a:srgbClr val="315D99"/>
                </a:solidFill>
                <a:latin typeface="Segoe Pro Display" charset="0"/>
                <a:ea typeface="Segoe Pro Display" charset="0"/>
                <a:cs typeface="Segoe Pro Display" charset="0"/>
              </a:rPr>
              <a:t>5</a:t>
            </a:r>
            <a:endParaRPr lang="ru" sz="2400" dirty="0">
              <a:latin typeface="Segoe Pro Display" charset="0"/>
              <a:ea typeface="Segoe Pro Display" charset="0"/>
              <a:cs typeface="Segoe Pro Display" charset="0"/>
            </a:endParaRPr>
          </a:p>
        </p:txBody>
      </p:sp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E547E7B2-0CEE-4773-83F2-1003862E63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8746" y="3323852"/>
            <a:ext cx="5723467" cy="303316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  <p:pic>
        <p:nvPicPr>
          <p:cNvPr id="22" name="Рисунок 21" descr="Справа налево (обратно)">
            <a:extLst>
              <a:ext uri="{FF2B5EF4-FFF2-40B4-BE49-F238E27FC236}">
                <a16:creationId xmlns:a16="http://schemas.microsoft.com/office/drawing/2014/main" id="{F3B869EC-34E3-4566-8F20-471AB906D6B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411589" y="2256194"/>
            <a:ext cx="1171220" cy="1171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93480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Tema di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i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9F46917140D694AAEAF39165F579555" ma:contentTypeVersion="10" ma:contentTypeDescription="Create a new document." ma:contentTypeScope="" ma:versionID="6f1e7b6f0b0d35ced780d0a55ee4053f">
  <xsd:schema xmlns:xsd="http://www.w3.org/2001/XMLSchema" xmlns:xs="http://www.w3.org/2001/XMLSchema" xmlns:p="http://schemas.microsoft.com/office/2006/metadata/properties" xmlns:ns1="http://schemas.microsoft.com/sharepoint/v3" xmlns:ns2="876de33e-aaa5-4507-9b92-b84e676ded0d" xmlns:ns3="9a0666c7-4cba-45e4-bb78-1ed48d50e5d1" xmlns:ns4="10dd7f8a-f247-48ee-8534-441ce336aea6" targetNamespace="http://schemas.microsoft.com/office/2006/metadata/properties" ma:root="true" ma:fieldsID="896d2b523964b19186340351f2b60ad5" ns1:_="" ns2:_="" ns3:_="" ns4:_="">
    <xsd:import namespace="http://schemas.microsoft.com/sharepoint/v3"/>
    <xsd:import namespace="876de33e-aaa5-4507-9b92-b84e676ded0d"/>
    <xsd:import namespace="9a0666c7-4cba-45e4-bb78-1ed48d50e5d1"/>
    <xsd:import namespace="10dd7f8a-f247-48ee-8534-441ce336aea6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2" nillable="true" ma:displayName="Unified Compliance Policy Properties" ma:description="" ma:hidden="true" ma:internalName="_ip_UnifiedCompliancePolicyProperties">
      <xsd:simpleType>
        <xsd:restriction base="dms:Note"/>
      </xsd:simpleType>
    </xsd:element>
    <xsd:element name="_ip_UnifiedCompliancePolicyUIAction" ma:index="13" nillable="true" ma:displayName="Unified Compliance Policy UI Action" ma:description="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76de33e-aaa5-4507-9b92-b84e676ded0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a0666c7-4cba-45e4-bb78-1ed48d50e5d1" elementFormDefault="qualified">
    <xsd:import namespace="http://schemas.microsoft.com/office/2006/documentManagement/types"/>
    <xsd:import namespace="http://schemas.microsoft.com/office/infopath/2007/PartnerControls"/>
    <xsd:element name="LastSharedByUser" ma:index="10" nillable="true" ma:displayName="Last Shared By User" ma:description="" ma:hidden="true" ma:internalName="LastSharedByUser" ma:readOnly="true">
      <xsd:simpleType>
        <xsd:restriction base="dms:Note"/>
      </xsd:simpleType>
    </xsd:element>
    <xsd:element name="LastSharedByTime" ma:index="11" nillable="true" ma:displayName="Last Shared By Time" ma:description="" ma:hidden="true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0dd7f8a-f247-48ee-8534-441ce336aea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4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5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6" nillable="true" ma:displayName="MediaServiceAutoTags" ma:description="" ma:internalName="MediaServiceAutoTags" ma:readOnly="true">
      <xsd:simpleType>
        <xsd:restriction base="dms:Text"/>
      </xsd:simpleType>
    </xsd:element>
    <xsd:element name="MediaServiceDateTaken" ma:index="17" nillable="true" ma:displayName="MediaServiceDateTaken" ma:description="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F7FDE6C-310C-42FB-BF78-8F321F4DDF5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80B6373-123B-4415-9AAF-EF9F1DAB1138}">
  <ds:schemaRefs>
    <ds:schemaRef ds:uri="http://schemas.microsoft.com/office/2006/metadata/properties"/>
    <ds:schemaRef ds:uri="http://schemas.microsoft.com/office/2006/documentManagement/types"/>
    <ds:schemaRef ds:uri="http://schemas.microsoft.com/sharepoint/v3"/>
    <ds:schemaRef ds:uri="http://purl.org/dc/elements/1.1/"/>
    <ds:schemaRef ds:uri="http://schemas.openxmlformats.org/package/2006/metadata/core-properties"/>
    <ds:schemaRef ds:uri="http://schemas.microsoft.com/office/infopath/2007/PartnerControls"/>
    <ds:schemaRef ds:uri="10dd7f8a-f247-48ee-8534-441ce336aea6"/>
    <ds:schemaRef ds:uri="http://purl.org/dc/terms/"/>
    <ds:schemaRef ds:uri="9a0666c7-4cba-45e4-bb78-1ed48d50e5d1"/>
    <ds:schemaRef ds:uri="876de33e-aaa5-4507-9b92-b84e676ded0d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C0D2FAB5-E70D-4EF0-8FD1-F898109A792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876de33e-aaa5-4507-9b92-b84e676ded0d"/>
    <ds:schemaRef ds:uri="9a0666c7-4cba-45e4-bb78-1ed48d50e5d1"/>
    <ds:schemaRef ds:uri="10dd7f8a-f247-48ee-8534-441ce336aea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1895</TotalTime>
  <Words>263</Words>
  <Application>Microsoft Office PowerPoint</Application>
  <PresentationFormat>Произвольный</PresentationFormat>
  <Paragraphs>51</Paragraphs>
  <Slides>4</Slides>
  <Notes>2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0</vt:i4>
      </vt:variant>
      <vt:variant>
        <vt:lpstr>Заголовки слайдов</vt:lpstr>
      </vt:variant>
      <vt:variant>
        <vt:i4>4</vt:i4>
      </vt:variant>
    </vt:vector>
  </HeadingPairs>
  <TitlesOfParts>
    <vt:vector size="12" baseType="lpstr">
      <vt:lpstr>Arial</vt:lpstr>
      <vt:lpstr>Calibri</vt:lpstr>
      <vt:lpstr>Calibri Light</vt:lpstr>
      <vt:lpstr>Segoe Pro Display</vt:lpstr>
      <vt:lpstr>Segoe Pro Display Light</vt:lpstr>
      <vt:lpstr>Segoe Pro SemiLight</vt:lpstr>
      <vt:lpstr>Segoe UI</vt:lpstr>
      <vt:lpstr>Tema di Office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serji</dc:creator>
  <cp:lastModifiedBy>Сергей Чесноков</cp:lastModifiedBy>
  <cp:revision>5</cp:revision>
  <dcterms:created xsi:type="dcterms:W3CDTF">2017-09-12T06:37:10Z</dcterms:created>
  <dcterms:modified xsi:type="dcterms:W3CDTF">2021-09-14T18:38:53Z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0x010100D9F46917140D694AAEAF39165F579555</vt:lpwstr>
  </property>
</Properties>
</file>