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5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47837" y="3040529"/>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falak.s</a:t>
            </a:r>
            <a:endParaRPr lang="en-US" sz="2400" dirty="0"/>
          </a:p>
          <a:p>
            <a:r>
              <a:rPr lang="en-US" sz="2400" dirty="0" smtClean="0"/>
              <a:t>REGISTER </a:t>
            </a:r>
            <a:r>
              <a:rPr lang="en-US" sz="2400" dirty="0"/>
              <a:t>NO</a:t>
            </a:r>
            <a:r>
              <a:rPr lang="en-US" sz="2400" dirty="0" smtClean="0"/>
              <a:t>: 312216768</a:t>
            </a:r>
          </a:p>
          <a:p>
            <a:r>
              <a:rPr lang="en-US" sz="2400" dirty="0"/>
              <a:t>NM </a:t>
            </a:r>
            <a:r>
              <a:rPr lang="en-US" sz="2400" dirty="0" smtClean="0"/>
              <a:t>ID (USER NAME): </a:t>
            </a:r>
            <a:r>
              <a:rPr lang="en-US" sz="2400" dirty="0"/>
              <a:t>C7EFE724AEAC718AC3C41759CD2E295C</a:t>
            </a:r>
            <a:endParaRPr lang="en-US" sz="2400" dirty="0"/>
          </a:p>
          <a:p>
            <a:r>
              <a:rPr lang="en-US" sz="2400" dirty="0"/>
              <a:t>DEPARTMENT</a:t>
            </a:r>
            <a:r>
              <a:rPr lang="en-US" sz="2400" dirty="0" smtClean="0"/>
              <a:t>: accounting &amp; finance</a:t>
            </a:r>
            <a:endParaRPr lang="en-US" sz="2400" dirty="0"/>
          </a:p>
          <a:p>
            <a:r>
              <a:rPr lang="en-US" sz="2400" dirty="0" smtClean="0"/>
              <a:t>COLLEGE: </a:t>
            </a:r>
            <a:r>
              <a:rPr lang="en-US" sz="2400" dirty="0" err="1" smtClean="0"/>
              <a:t>shri</a:t>
            </a:r>
            <a:r>
              <a:rPr lang="en-US" sz="2400" dirty="0" smtClean="0"/>
              <a:t> </a:t>
            </a:r>
            <a:r>
              <a:rPr lang="en-US" sz="2400" dirty="0" err="1" smtClean="0"/>
              <a:t>krishnaswamy</a:t>
            </a:r>
            <a:r>
              <a:rPr lang="en-US" sz="2400" dirty="0" smtClean="0"/>
              <a:t>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52475" y="1828800"/>
            <a:ext cx="7924800" cy="3139321"/>
          </a:xfrm>
          <a:prstGeom prst="rect">
            <a:avLst/>
          </a:prstGeom>
        </p:spPr>
        <p:txBody>
          <a:bodyPr wrap="square">
            <a:spAutoFit/>
          </a:bodyPr>
          <a:lstStyle/>
          <a:p>
            <a:pPr marL="342900" indent="-342900">
              <a:buAutoNum type="arabicPeriod"/>
            </a:pPr>
            <a:r>
              <a:rPr lang="en-US" dirty="0" smtClean="0">
                <a:latin typeface="Bookman Old Style" panose="02050604050505020204" pitchFamily="18" charset="0"/>
              </a:rPr>
              <a:t>*</a:t>
            </a:r>
            <a:r>
              <a:rPr lang="en-US" dirty="0">
                <a:latin typeface="Bookman Old Style" panose="02050604050505020204" pitchFamily="18" charset="0"/>
              </a:rPr>
              <a:t>Data Preparation:* Clean and structure the data</a:t>
            </a:r>
            <a:r>
              <a:rPr lang="en-US" dirty="0" smtClean="0">
                <a:latin typeface="Bookman Old Style" panose="02050604050505020204" pitchFamily="18" charset="0"/>
              </a:rPr>
              <a:t>.</a:t>
            </a:r>
          </a:p>
          <a:p>
            <a:pPr marL="342900" indent="-342900">
              <a:buAutoNum type="arabicPeriod"/>
            </a:pPr>
            <a:r>
              <a:rPr lang="en-US" dirty="0" smtClean="0">
                <a:latin typeface="Bookman Old Style" panose="02050604050505020204" pitchFamily="18" charset="0"/>
              </a:rPr>
              <a:t>*Feature </a:t>
            </a:r>
            <a:r>
              <a:rPr lang="en-US" dirty="0">
                <a:latin typeface="Bookman Old Style" panose="02050604050505020204" pitchFamily="18" charset="0"/>
              </a:rPr>
              <a:t>Selection:* Identify key variables (e.g., training type, duration) affecting performance</a:t>
            </a:r>
            <a:r>
              <a:rPr lang="en-US" dirty="0" smtClean="0">
                <a:latin typeface="Bookman Old Style" panose="02050604050505020204" pitchFamily="18" charset="0"/>
              </a:rPr>
              <a:t>.</a:t>
            </a:r>
          </a:p>
          <a:p>
            <a:pPr marL="342900" indent="-342900">
              <a:buAutoNum type="arabicPeriod"/>
            </a:pPr>
            <a:r>
              <a:rPr lang="en-US" dirty="0" smtClean="0">
                <a:latin typeface="Bookman Old Style" panose="02050604050505020204" pitchFamily="18" charset="0"/>
              </a:rPr>
              <a:t>*Model </a:t>
            </a:r>
            <a:r>
              <a:rPr lang="en-US" dirty="0">
                <a:latin typeface="Bookman Old Style" panose="02050604050505020204" pitchFamily="18" charset="0"/>
              </a:rPr>
              <a:t>Selection:* Choose a statistical or machine learning model to analyze the impact of training on performance</a:t>
            </a:r>
            <a:r>
              <a:rPr lang="en-US" dirty="0" smtClean="0">
                <a:latin typeface="Bookman Old Style" panose="02050604050505020204" pitchFamily="18" charset="0"/>
              </a:rPr>
              <a:t>.</a:t>
            </a:r>
          </a:p>
          <a:p>
            <a:pPr marL="342900" indent="-342900">
              <a:buAutoNum type="arabicPeriod"/>
            </a:pPr>
            <a:r>
              <a:rPr lang="en-US" dirty="0" smtClean="0">
                <a:latin typeface="Bookman Old Style" panose="02050604050505020204" pitchFamily="18" charset="0"/>
              </a:rPr>
              <a:t>*Training </a:t>
            </a:r>
            <a:r>
              <a:rPr lang="en-US" dirty="0">
                <a:latin typeface="Bookman Old Style" panose="02050604050505020204" pitchFamily="18" charset="0"/>
              </a:rPr>
              <a:t>and Testing:* Train the model with a portion of the data and test it with the remaining data</a:t>
            </a:r>
            <a:r>
              <a:rPr lang="en-US" dirty="0" smtClean="0">
                <a:latin typeface="Bookman Old Style" panose="02050604050505020204" pitchFamily="18" charset="0"/>
              </a:rPr>
              <a:t>.</a:t>
            </a:r>
          </a:p>
          <a:p>
            <a:pPr marL="342900" indent="-342900">
              <a:buAutoNum type="arabicPeriod"/>
            </a:pPr>
            <a:r>
              <a:rPr lang="en-US" dirty="0" smtClean="0">
                <a:latin typeface="Bookman Old Style" panose="02050604050505020204" pitchFamily="18" charset="0"/>
              </a:rPr>
              <a:t> </a:t>
            </a:r>
            <a:r>
              <a:rPr lang="en-US" dirty="0">
                <a:latin typeface="Bookman Old Style" panose="02050604050505020204" pitchFamily="18" charset="0"/>
              </a:rPr>
              <a:t>*Evaluation:* Assess model accuracy and refine based on performance metrics</a:t>
            </a:r>
            <a:r>
              <a:rPr lang="en-US" dirty="0" smtClean="0">
                <a:latin typeface="Bookman Old Style" panose="02050604050505020204" pitchFamily="18" charset="0"/>
              </a:rPr>
              <a:t>.</a:t>
            </a:r>
          </a:p>
          <a:p>
            <a:pPr marL="342900" indent="-342900">
              <a:buAutoNum type="arabicPeriod"/>
            </a:pPr>
            <a:r>
              <a:rPr lang="en-US" dirty="0" smtClean="0">
                <a:latin typeface="Bookman Old Style" panose="02050604050505020204" pitchFamily="18" charset="0"/>
              </a:rPr>
              <a:t>*Insights</a:t>
            </a:r>
            <a:r>
              <a:rPr lang="en-US" dirty="0">
                <a:latin typeface="Bookman Old Style" panose="02050604050505020204" pitchFamily="18" charset="0"/>
              </a:rPr>
              <a:t>:* Extract actionable insights to improve training programs.</a:t>
            </a:r>
            <a:endParaRPr lang="en-IN"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1" descr="data:image/png;base64,iVBORw0KGgoAAAANSUhEUgAAAeIAAAEiCAYAAAAlAdEXAAAAAXNSR0IArs4c6QAAIABJREFUeF7tnQd4VMXXxt/0RipJgAAJvRN6R3o3dERFReUPiKI0ERF7BQULFsSKFBWRKl1BmghI7wm9hRJqEkgv3zd3s8kmbLLt7u7dve88T57A7syZM78z2Xdn7hQXMJEACZAACZAACdiNgIuo+eLFi7kpKSl2c4IVkwAJkAAJkIAaCbi4uGyWhDguLi63Ro0aamTANpMACZAACZCA3QicOHECFGK74WfFJEACJEACaidAIVZ7D2D7SYAESIAE7EqAQmxX/KycBEiABEhA7QQoxGrvAWw/CZAACZCAXQlQiO2Kn5WTAAmQAAmonQCFWO09gO0nARIgARKwKwEKsV3xs3ISIAESIAG1E6AQq70HsP0kQAIkQAJ2JUAhtit+Vk4CJEACJKB2AhRitfcAtp8ESIAESMCuBCjEdsXPykmABEiABNROgEKs9h7A9pMACZAACdiVAIXYrvhZOQmQAAmQgNoJUIjV3gOcoP3p6emYOXOm1JKxY8fCy8vL6Fb9+OOPOHbsGF5//XUEBgYaXc7ZMyYmJuLdd99FeHi4yUxNYaONXXR0NHr06GFKUZvk1foXGhqKYcOG2aROVqI+AhRi9cXc5i1et24d5s2bV2K9kydPhvgwNic5ihBr/Txw4MB9zbSk/eYwM1TGVkJ86NAhfPXVV5gyZQqioqIkt4rrL126dLGLGOrz0RA/vk8CphCgEJtCi3ktJqDmEUZxbRcf9NOmTUPDhg2tOvosLnhiVuDGjRt2q1v4pTvaFEK8YcOGQrMU2i8GycnJhUTb4g5phAFt3eKLgBJH7UY0gVkUToBCrPAAOZt7FOKZ0DfNef78eXzwwQdo0aKFzUd99hLi4gROnxCLvwNt30lISLD5owR7MXK2v3+2Rz8BCjF7hk0JFCfEQog+//xzPPPMM1i+fDnE9K12KlL7gX358mXJV39///tGRUU/KMWHuRhpPvXUU/joo4+gLVt0Crjoh77WjzFjxmDjxo3SyEwkfdOi2pFsUYDFjWwNfQkp+rxaa7+oz0Xbai47rfiLUWZxqWi79ZXRx9QY9sVN+RYnxMJHfUxK6h/FMSz6JUB3Olxf/xLvL1u2zOajcZv+cbIyuxGgENsNvTorLkmIxYhQiILuB7v44J8zZw7Gjx8vLaYqblSkT4jFc+mIiIj80ZO+D1N9QlzUD6349O/fP39qsugHvL48RSNsSIiL2jRFiOVkpzv61B29a/0ZOnTofRx0X9OKmqnstbxKEmKtgNapU0eaOTDUP4RNsehMm19bh+6XAGFT9zm1sLly5UqMGDEif+FfcbFQ518xWy03AQqx3ERpr0QChoTYmKlZfSMpfUJcdASjbyq0OCHWFV3RoKL29U1VGpq+tLYQy8VOnxCX5Lu57ItbsW6KEOvrbEX7hz57uj5v2rRJGmmXtOLemC9a/NMnAXMJUIjNJcdyZhEwJMSjR482uHpa3+hEnxgUt+BHd3RUnBAX9aOoaChRiOVip0+ISxKiojMNJS220mVf3BcXOYRYLH7TzqwU9b3oFzJjFstRiM36c2chIwlQiI0ExWzyEDBHiIt7lqk7hW1rIbbW1LTuFKmpU9P6hNgcdiUJsb46jBmBFp1S1jfLYMrUtO4KZkNtLLq9LS4u7r4tU7rP+/U9I6YQy/P3Tyv6CVCI2TNsSsBUIS7puaQ9hVjfXlfd56T6oBqamrZksZZ4RlxUJM1lZ8sRsb7DVExZrGVsG3VH7WIRXnHbtbRfGAQD3UNeKMQ2/ZhQXWUUYtWF3L4NNlWI9T1HtPfUtLe3t3SSl6mnQZUkxPo+6LWv6QqsvsNL9OXTjjiLCp0x7OR4RmzOYwFDI2J9bTe2f2gZdejQAXv37pVWwRe3J1jfGgQu1rLv54az104hdvYIK6x9pgpx0eePutOQ9hwRF7d1qaTTn0w90KOo8IhQii8AYmuX7hap4oTYWHb6VpPr81U7C6DLvbjXjBFiU7YvFXegh7Ft1H4xEX7pTj1r2ylEWXuymz5x5/YlhX2QOJk7FGInC6jSm2OqEOt+gIp/iw/Rxx57DD///HOhqVhbPyPWt9DI0PRlcUdc6nsmqY1j0eefQgTFnmjdVb7FCbGx7Ir6JeqoWbOmJPpFDx8p+gWkuD23xghxcbyKO+KyuKl/EQvtfu/i+odgofW96JelovuQdbddaeNgaEW80v/u6J+yCVCIlR0feqdAAsUJn6FnwApsil1dsuSMcHMcN3d6mUdcmkObZUwhQCE2hRbzkgAAfSuABRh907QEVjKB4qanrcHN3Ju2bOmjNdpNm8onQCFWfozooQIJFJ3O1E6b694ipEC3FeeSdlRs6sI3Uxti6LFBcfY4y2EqaeY3hwCF2BxqLEMCJEACJEACMhGgEMsEkmZIgARIgARIwBwCFGJzqLEMCZAACZAACchEgEIsE0iaIQESIAESIAFzCFCIzaHGMiRAAiRAAiQgEwEKsUwgaYYESIAESIAEzCFAITaHGsuQAAmQAAmQgEwEKMQygaQZEiABEiABEjCHAIXYHGosQwIkQAIkQAIyEaAQywSSZkiABEiABEjAHAIUYnOosQwJkAAJkAAJyESAQiwTSJohARIgARIgAXMIUIjNocYyJEACJEACJCATAQqxTCBphgRIgARIgATMIUAhNocay5AACZAACZCATAQoxDKBpBkSIAESIAESMIcAhdgcaixDAiRAAiRAAjIRoBDLBJJmSIAESIAESMAcAhRic6ixDAmQAAmQAAnIRIBCLBNImiEBuQlkZaYiMz0Zmel3Nb8z8n5L/y/4d6POr0hV/7rxEny83PJ/fD1dC/1f+56Xh6vcrtIeCZCABQQoxBbAY1ESkIOAENhblw/h5pVDuHX5YN7vQ5LwGpNGzsiVsnV9cbsx2eHj6YYqEb6oEuGHyuX8pN/i/+J1JhIgAdsToBDbnjlrVDGBpJun80X35pWD0r/Fa5YkU4W4uLoiSnvriLNGqMVrTCRAAtYlQCG2Ll9aVzmB1OSruBi3Hpfi1ku/01NuyU5ELiHW55i/rzua1gxG01pBaFYzGMH+HrL7T4MkoHYCFGK19wC2X3YCl09twqUT6yF+J1z4T3b7RQ1aU4iL1lUr0h8NqwWiSc0g6TcTCZCA5QQoxJYzpAWVE7h75yLiT/yFy6c3SeJ7LzHepkRsKcS6DQsN9JTEuIEQ5hpBCAvysmm7WRkJOAsBCrGzRJLtsBEBsTDKRaor/uQGnNgzHyf3zrNR3fqrsZcQF/Wma9NwdGkahsbVg6S3cnMBFw0qJhIggRIIUIjZPUjAGAI6qnJ6/0Kc2DsPF2PXGlPS6nmUIsTahjarFQwhyh0bhVKQrR59VuAMBCjEzhBFtsHqBDJS7+DEXs3o9/rFPVavz5QKlCbEWt9rVCwlCXLXJmHw83E3pUnMSwKqIkAhVlW42VhTCSTeOCWJ74k983D39nlTi9skv1KFWNv4MsFekiB3aRqO8qHcDmWTTsFKHIoAhdihwkVnbUXgTkIsjmybKU1BZ2Wk2Kpas+pRuhBrG+Xt6SqJcf8HIhAZ7mNWW1mIBJyRAIXYGaPKNplMIDc3Fy4uLsjJzsShzTNwcMsMq+z5NdkxIwo4ihBrmyL2Jj/Uobz04+7mwkVdRsSYWZybAIXYuePL1plA4MzBRTi4eQauX9xtQin7Z3U0IdYSq1mxFB7qWB7tG2gWdTGRgFoJUIjVGnm2O5/AjUv7cHDLdIjV0I6YHFWItazF6moxOq5eoZQj4qfPJGAxAQqxxQhpwFEJZKQlSiNgMRWdnZXmqM2AowuxAO/p7qqZru4YAT9vrrB22M5Ix80iQCE2CxsLOTqBE7t/kp4D37561NGb4hRCrA1CVFlfDO5QHt2ahTt8XNgAEjCWAIXYWFLM5xQEEq+fwK7Vk3HuyDKnaI9ohDOMiIsGo0390hj+YBQqhHF1tdN0VDakWAIUYnYO1RAQz4B3rXkZd29fcKo2O6MQiwCFB3th+IOV8k/ocqqgsTEkoEOAQszu4PQEcnOzpVGweBbsjMlZhVgbK/HseHhMFFx5cLUzdl+2CQCFmN3AOQnknQ0ttiIJEb586m/nbKeTTk0XDZa45Wl4TCWILU+8TMJpu7JqG0YhVm3onb/hx3fMlkRYrI525uTsI2Jt7MRqajEyjmlV1pnDybapkACFWIVBd/Ymp6fckgQ4dtd3zt5UqX1qEWJtMHu1LCM9OxYndDGRgDMQoBA7QxTZhnwC4o7gXatfhjikQy1JbUIs4ioO/xCrqhvX0Nx9zEQCjkyAQuzI0aPvhQic3v8rNv48RHVU1CjE2iBPebwmV1Wrrsc7X4MpxM4XU1W2SFxTuHnhk6psu5qFWAR80qPVpWsWmUjAUQlQiB01cvQ7n0Dsrh+w9ffhqiWidiEWgZ8wuBp6tiij2j7Ahjs2AQqxY8dP9d4f2/E1/lnynKo5UIg14R8zsCp6t+aKalX/MTho4ynEDho4ug0c3vopdvwxQfUoKMQFXWBU38oY2C5C9X2CAByLAIXYseJFb/MI7Fo1CQc3TycPFW5fMhT0wR3LY0RMJUPZ+D4JKIYAhVgxoaAjxhLY9MsTOLlvgbHZnT4fR8T3h7hzkzBMHlLD6WPPBjoHAQqxc8RRNa1Y/U0XxJ/cqJr2GtNQCrF+So2qB+KjUfWMQcg8JGBXAhRiu+Jn5aYQ2LpoOGL/+8GUIqrISyEuPsxiJbVYUc1EAkomQCFWcnToWz6BQ1s+xs6VE0lEDwEKccndYmTvShA3ODGRgFIJUIiVGhn6lU/gwvHVWPdDDIkUQ4BCbLhrvDe8DlrUDjackTlIwA4EKMR2gM4qjSeQdPMMFn1YEzk5WcYXUllOCrHhgLu5umDO5MYoV9rbcGbmIAEbE6AQ2xg4qzONwO/T6+L2tWOmFVJZbgqxcQGPKuOL7yc1Mi4zc5GADQlQiG0Im1WZRuDPOf1w7ugK0wqpMDeF2Pigt64Xgrefrm18AeYkARsQoBDbADKrMJ0AD+wwnhmF2HhWIicP/DCNF3NbnwCF2PqMWYOJBGJ3fYetv480sZR6s1OITY/9+IeqoVdLXhJhOjmWsAYBCrE1qNKm2QRuXTmElbM6ID31ttk21FaQQmx6xEv5uOOT0fVQuZyf6YVZggRkJkAhlhkozVlGYMO8wThz6HfLjKisNIXYvIC3axCK14fWNK8wS5GAjAQoxDLCpCnLCBzf+Q22LR5lmREVlqYQmx/0cYOq4sFWvDrRfIIsKQcBCrEcFGnDYgJJN09j5az2uJcYb7EttRmgEJsf8dBAT3w8uj4iuL/YfIgsaTEBCrHFCGnAMgK5AFyweeFTOLFnrmWmVFqaQmxZ4Ls1C8dLj1SHpicykYDtCVCIbc+cNRYhcHLvAmz69QlyMZMAhdhMcDrFXh5SA12ahFluiBZIwAwCFGIzoLGIfARSkq5g5dcdkHj9hHxGVWaJQmx5wCuE+eDj5+ohJMDTcmO0QAImEqAQmwiM2eUhkJubCxcXF/yz9Dkc+/dreYyq1AqFWJ7A925dFmMGVkVuLuDCOWp5oNKKUQQoxEZhYiZrEDh7eCn+mjvQGqZVZZNCLF+433yqFtrWLy2fQVoiASMIUIiNgMQs1iGw9LOmuHFpr3WMq8gqhVi+YNeoUApfjW8gn0FaIgEjCFCIjYDELPITiPvvB2xZNFx+wyq0SCGWN+gvDq6GHi14/KW8VGmtJAIUYvYPuxBY8UVrXDu/wy51O1ulFGJ5I1o7yh+fj4mW1yitkUAJBCjE7B42J3By73xs+nWozet11gopxPJH9uVHq6NL03D5DdMiCeghQCFmt7A5gaWfNsGN+H02r9dZK6QQyx/ZauX98PWEhvIbpkUSoBCzD9ibwOkDC7FxwaP2dsOp6qcQWyecUx6viY6NQq1jnFZJQIcAR8TsDjYl8Pv0urh97ZhN63T2yijE1olwVBlffD+pkXWM0yoJUIjZB+xBgKNh61CnEFuHq7DKUbH12NJyAQGOiNkbbEZg4dRqELcsMclLgEIsL09da+JWprlTmlivAlomAQAUYnYDmxAQNyvt++tdCrEVaFOIrQA1z2SbeiF4ulcUosJ9eO6l9TCr3jKFWPVdwLYAzh1dgWP/zsKluD9tW7ET10Yhlj+4T/aIRM8WZVCal0DID5cW7yNAIWansDoB0clEqlq1Ktzc3KR/37p6RLrsQXPhg7gJlslcAhRic8kVLhfo54ExA6ugRZ0QeHm4Sm/m3I5H+qE1cC9XGx412spTEa2QQBECFGJ2CasT+OWXX/D333/D19cXjz76KBo2bAgfHx+p3uzMNBz9d5Y0SubzY/NCQSE2j5u2VOu6IXisW0VUL+8n3QgmUuaZ/5BxaC3SD64RnRTezQfDN2ayZRWxNAkUQ4BCzK5hVQLJycmYOnUqEhISCtXTq1cvPPDAAwgLK7iMndPW5oWCQmwet6HdK6JXi7IoHVhwB3H63mWSAGee3VPIqGtQBAKG/wjXAJ62ZR5tliqJAIWY/cOqBLZt24a5c+cWW0d0dDSEKFepUgWurprpwPxp6x1fQ7oclqlEAhRi4ztIoJ87XhhYFS11pp+zr59BxsE1SD+0Fjl3rhRrzC9mMryaDza+MuYkASMJUIiNBMVsphHIycmRhPXrr7/G3r2GrzoMCAjAww8/DCHMnLY2jTWF2DCvVnVD8HjXiqheQWf6+cQ2aeo54/B6wwYA6Rmx/+OfG5WXmUjAFAIUYlNoMa9JBOLj4/H+++8jIyPDpHK9e/dGmzZtEBpacLwgp62LR0ghLp7NE90qolfLsgjVmX5O27VQGgFnXTpiUr8UmQOemQ/38nVNLscCJFASAQox+4fVCKxevRrLli0z236jRo3Qs2dPVKpU6b5p6+M7ZiM3N8ds285UkEJcOJoBvprpZzEK1q5+zrp8HBmH1iDj4Frk3Ltldvh92g2DT5fnzS7PgiSgjwCFmP1CdgLaaWmxSOv0actP0goJCcGgQYOkaWtvb2/J3+zMVBwV2592fI2kG6dkb4MjGaQQa6LVok4wnugWiRo6088ZRzdoBPj4ZllC6hZeBYHPL5bFFo2QgJYAhZh9wSoEYmNjMWPGDNlt9+3bV5q2FuKsTWqftla7EItnvw+2KjL9/M9caf9v9tWTsvfBUo9+DM/aHWW3S4PqJUAhVm/srdryX3/9FRs3brRaHU2bNkX37t0RFRWlZ9r6G+TmZlutbqUZVqMQ+/toDt+Qpp89NavtsxNOI23Xb9IIODc9xWph8moYA78B71jNPg2rjwCFWH0xt3qLMzMz8dprr+HmzZtWrys8PBwDBgxA/fr14eXlJdWXlZkqndglniMn3pB/RGT1RplYgZqEuEXtEIgFWDUqlkLe2RtIP7haWnyVeWqHieTMy+4aUAZBE9eaV5ilSEAPAQoxu4XsBP777z98++23sts1ZFAIcqtWrRAcHJyfVTNt/TUuxRm3RcVQHUp8Xw1C/JiYfm5ZFmFBBYdvpG7+VhLg7JsXbB6WgBE/wb1itM3rZYXOSYBC7JxxtWurFixYgM2b5VkcY05DWrZsia5duyIyMjL/yELtISHHd36D3BznmrZ2ViEu5eOeN/1cGt7a6eebF5G29XvN0ZN2jKNvjwnwbv24Od2TZUjgPgIUYnYK2QlMmzYNp07ZfyVzREQE+vXrh7p1694/bb1zNhKvO8e0tbMJcYvawXi8WyRq6k4/71kqLb7KOrdP9v5qjkHPul1R6uEPzSnKMiRAIWYfsB6B3NxciK1LY8eORVpamvUqMsPyQw89hBYtWiAoKKjQtPXxf2fjYtw6Mywqp4izCLG+6eeUv76QFl/lJF5TDnAAfE6sqHA4vDMcETt8CJXVgHPnzuG9995TllM63oitT507d0bFihXvm7aO3fktcnKyFOt7cY45shBrpp81h29op59zEq8iZf1nyDii7DurgydvhItvwXoEh+s4dFgxBCjEigmFczhi6JIHpbRSbHsSR2nWqVMHnp6aBUD5q613foPE65o7lB0hOaIQN68VjMe7V0Stiv4Fq58PrET6rkXIij/qCNhR6qGp8Kzf3SF8pZPKJkAhVnZ8HM47a+8ftgYQcdlE8+bNERgYmG9erLYW258uxip/2tqRhHhIl4qIaVUGYUGarWYipaydIS2+yk25Y43wWs2mV5P+8Ov7utXs07B6CFCI1RNrm7R0+vTpiIuLs0ldclfSrl07dOzYERUqVCg0bS0E+biYts7OlLtKWewpXYh9fdwwdkBVtK4npp/dpDaL857vrXgXmbFbZGFgDyOuweURNH6lPapmnU5GgELsZAG1V3PEQi0XFxdpoda9e/fs5YYs9Yq7kcW0da1ateDh4SHZ1E5bi+fId64r64uGUoW4uVj93LUiakUWTD+LKwdTt/6A7Gv2X1VvbmfxqNIcHtVbw71CfbhHNTLXDMuRQD4BCjE7g2wErl69Kp2o5SxJ3Kf8yCOPQBynKe5L1ibNtPU3uBirjNOVlCbEQzpXkM5+Dg8umH6+98d7yDi0FrkZqQ7TPVyDIuBZpxPcoxrDvUxVuPiHw8WjoE0O0xA6qngCFGLFh8hxHNy9eze++eYbx3HYBE87deqE9u3bo3xEBLSri8QhIUqYtlaCEPt6u2HswMLTz7npd3F34UvIPL3LBNL2yepZrys8qrSAW0RtuAWXh4uPPwAXvc4kJycjMTERSUlJ0m1gYgaFiQQsIUAhtoQeyxYisHTpUqxZs8apqdSoUQMPPvggxG/daevjO77G8Z3f4U5CrM3bb08hblorCEO7RRaefj6+Sdp+lHPros1ZGKrQLbQSPKN7wL1iA7iFVYKrX2nAzV1vsYyMDElwtaKr/XdKSsGFEuKMc/HDRAKWEKAQW0KPZQsR+Oyzz3DkyBFVUBFbnsRq68aNG8PfX4yeNElMW8fu+BYXYm33hcQeQvxo5wqIKTL9nLLmI6TtWgTk5ti9D7i4e8Gzfg94VGsBt7I14RpYBi6evsX6VVRsxWhXvCYOqCkpVa5cWTrfnIkELCFAIbaEHssWIvDiiy9KH15qS+Jca7Hiuly5cvlN10xbf5O32jrDqkhsJcQ+Xm4YO0gz/eyTt/oZWRlImjsKWecPWLWNJRl3K1cTXo16w718PbiGVISrbyDgorkasWhKT0/HnTt3Co1yheimppr37Frc/tWlSxe7tZ0VOwcBCrFzxNHurcjKysKoUaPs7oc9HRCHg/Ts2RPVq1eHu7tmulOsttY+R7bWtLW1hbhpzSA80T0StXVWP2ee3I57K95BTtJ1myF38Q2EV92u8KjRFm7hYvFUKMTIt7ikFVzd0a4QXbHCX64kZkPECnsmErCEAIXYEnosm09AfMBNmDCBRAD4+vpCnG3dqFEjlCpVKp/JebHaeue3uHBc3mlrawmxmH4Wq5/L6Kx+Fs9+07bPs26cXVyk0a00yq1YH2L1sou34Kh/8ZQ411yf6IrRr7WTm5ub9IhCu33P2vXRvnMSoBA7Z1xt3qpr167h1VdftXm9Sq9QjJDbtm2LMmXK5LsqTVvv/BZiT3J2luViIacQe3u5YVze6mcxFa1NSbMfQ9bl47Ljdg0sK20R8qjVAW6hUXD1CwZc9S+eEpULwS0quuJLoD2T2OImtroxkYC5BCjE5pJjuUIElH7Zg73DJVbW9ujRA1WrVi0yba15jnwnwXyRk0OIm9TUrH6uHVVw+Ebm2d3S9qPcVMuFTiyUci9fG54NYuAe2UC6vcjF06fYsIhntlrR1S6cEr/FSmalJTE1rbtgT2n+0R/lE6AQKz9GDuHh8ePH8fHHHzuEr/Z0UpxnPWjQIERHR8PPzy/flfNH/8ibtl5tsnuWCPEjeaufdaefUzfOQuqW7032Q1vALawyPGq2g2eNByD+LZ7tFrd4SkzpagVX/NaK7t27d82u39YFxR7zsmXL2rpa1udEBCjEThRMezZl3759mDVrlj1dcLi6Y2Ji0Lp1a4iVt9okpq3FlLUYJRs7bW2qEIvznscOqoI29Uqj0PTz908j68JBozm6lioNsWJZ3EDkEdkIrgHhgLvmJit9SXeUqyu6YqGfIyexfUlsY2IiAXMJUIjNJcdyhQhs374dc+bMIRUzCIhFXd26dZNOaBKLf0SSVlvnPUe+fe1YiVaNFeImNTSrn+voTD8L4U2eOwq5mSU8q3bzgHuZatL5yh7V28AtvFre4in9bom9t7qjXH0HYZiBSbFFGjRogLp16yrWPzqmfAIUYuXHyCE83LBhAxYuXOgQvirVydKlS2PAgAHSSU1i5bU2nT+2UjNtfWyVXtcNCfEjnSogpnXh1c9i6llMQRdN4kYhtzLV4VWvi3T6lFhMBdeCRVtF84tTpvSJrqGDMJQaA3P84ula5lBjGV0CFGL2B1kIrFy5EitWrJDFFo0Affv2lU5sCg0Nzcdx++pRSZA109Zp+a/rE2IvT1eMG1T1vunn5DnPQCzCcvH2l/bielRtAY9qrTT7cr0KnlkXjUF2dnYhwdVOLZt7EIYzxZhC7EzRtE9bKMT24e50tS5atAh//vmn07XL3g1q1qwZxMldlSpVyt8iI6attc+RxbS1rhA3rh6EoT0qok5UgPZuCmQnnEHqptnwrNsZ7hWiNaNcF/17ckV7xTWWuqNcrejKeRCGvbnKWT+FWE6a6rRFIVZn3GVv9dy5c7Ft2zbZ7dKghoDYh9yvXz/Uq1cPPj4F237EtHVUHc3JTtcTMxAWWPxiKWNGuUJ0bXEQhjPFlULsTNG0T1soxPbh7nS1zp49G3v27HG6dimxQf3790fLli0hnikbm8R2IH2jXGPLM1/xBCjE7B2WEqAQW0qQ5SUCn376KY4ePUoaViYgtjo1bdpU+omMjNRbm9gOJFYqX716FVeuXJEEWIkHYVgZlc3MU4hthtppK6IQO21obduwmTNn4vDhw7atVCWFwnuOAAAgAElEQVS11a5dO198dQ8B0TY/Kysb7u55K5uz7wFuBYuuxCKrW7du4cyZMzh9+rRKiNm2mRRi2/J2xtooxM4YVTu06YcffsCOHTvsULPzVenl5ZUvvLqXzhe9WODG7WRMmbEE457uhjrVIiDuFJKWYOWkA+ffBUo1BEK6A27a+5JzkZx8FxcvXoQ4CY3PguXpOxRieTiq2QqFWM3Rl7HtYg+x2EvMZB6BiIiIfPEV/9amnKxMXNi5Bp6lghDRsL30ckZmFr5ftBUzf/pL+v+Xbz6Orm01B0pcvJ2OiuK2pNws4PgQ4NZaILhrwY9PtXzbQojFZR3iQyAhIcE8x1lK2vet+4WJSEjAVAIUYlOJMb9eAqtWrcLy5ctJxwQCYgW0eNbbuHHjQgd4pCffQuyqH3DlwBaUKhuFtuO/yre68d9jeO7N+YVqmfzMg3h6UFvptcTULMRdTUHzygGAGCOfGAVc+bYgf2CbAlEOaJ3/upjCvn37tjSFferUKRNawawUYvYBSwlQiC0lyPISgc2bN2PBggWkUQIB8XxXu9BKPPfVJjHlnHTpJI6v+g5XDmzFnQuxCIqshT5fbIGbp7eU7eS5a/jf5B9x7eb9NyE93rcVXn++T769zzZcQuPIUmhXI0jz2plJwMXp93vmU6NAlEO6Aq4Fp3mJVdaXLl2SprB5aEfJ3ZpCzD97SwlQiC0lyPISAbF1SWxhYipMoGLFivmj3nLlyhWIb042Lu/fhJPrF+DywS1IT7qV/17PD1ejbLRmhHsnKQXvfPkHVm8q/jKGDi1q4Zv3nswvfzj+Lj5cewFDW5VFt7ohmtcvvA+cfa348LiVAkJ6Fgizd6X8vGLFtZi6Fh8WYiU2U2EC4tCV6tWrEwsJmE2AQmw2OhbUJRAbG4sZM2YQCoCGDRtK4isuA9A9fCMrLQUn1s/D+e1/4Orh7fexavr0W6g/eLz0elZ2DhYs/xdTZxu+FrF6pTJY9d24fHtpmTkYPjdW+v/gZuHo0yDvmMz4L4BTY4yLUVCHPFHuAvg3zy8jzpAWU9ji/umTJ09CTWdKFweuffv2KF++vHFcmYsE9BCgELNbyEJArMR9++23ZbHlaEYCAgIk4W3SpAlq1qxZyP27CRdx+PeZuHJwCxIvntDbtKjWMej0+s/5723fexLDJv9oNAZfb0/sX1mY/fwdV7H+qGaU3adhKAY3zbtq8epPQNzTRtuWMvrWBIJ7aIRZTGG7FJzeJY7DFFPYcXFxcKQ7hE0DUHLunj17Ijg4WE6TtKUyAhRilQXcWs0Vo6SXXnrJWuYVZ1fcP6sd9epeCp+bk4PrsbtxdNlX0mKr9Lt3ivXdL6w8Yj7dCN/Sminr8/E38MLbPyPurOnTv8fXfwBXVxccu7obdco2w5nrqXhjxdn8urvXDcETrfIur7++GDj2kHlMXX2A0P5AcBeNMHtVyLcjprCvX78u7VcW4qyWNHDgQIgtZ0wkYC4BCrG55FiuEIHMzEw8++yzTk1FjHjFT3R0NLy9NYuoRMpKT8W5bculaedrR/41ikGn1xcgqrXmjOi7Ken46Ns1+G31f0aV1Zfpr7kTERlRGt/9+yZGtH4bWTm5GDU/DmKaWpva1wjCiHZ5W6NurQMO9zS7vvyCQZ2BkG4aUS7VKP9l7Z3E58+fl54ti1XZzpjc3d0xePBgZ2wa22RDAhRiG8J29qpGjx7tVIdEhISE5I96i045p95OwJElX+DizjVIjDd+u0/9h8ah6TDNNHJ2Tg4Wr92DNz5bZnHXmPPh/9C6cTUs2P0RHm82SbK36tBNLPzvWiHbLSoH4IXOeaPYxK3AAc3eZFmST3UgtE/Bgi+45psVU9jiuE3xgSOO3HSWJB5LxMTEOEtz2A47EaAQ2wm8M1Y7adIk6ThFR07VqlXLH/WKG4+0KTc3B3fOx2L/gg+kLUYZ9xJNambZ+m3R86OChVd7Dp/DExO/RU6OOA/L8vTe+AF4qFczrDo6B+4u7uhR5wlcTczAxN/v/5LQoEIpvNQj75zq5D3AvmaWO1DUgqsXEPZwgSh7FrAUsydiClvsWb5w4YL8ddvQongs0alTJxvWyKqckQCF2Bmjaqc2vfPOOw73werm5iaNesVKZ7EfVHfKOTsjFZf3bZIWW107ttMsqn6h5dHtvSUIitLsG76ccAeTPlyE3YcKnt+aZbhIoVGPdsT4Yd2w49w6LNr3GT4dsA65ucArS0/j0u30+6qoWdYXr8fkbVFKOQrsrieHG8XbEKuwS/fWCLNf/fx8YgpbXFAhFvuJlffiwgpHSlWqVJFuwmIiAUsIUIgtoceyhQh8+eWXOHDggOKphIWFSeIrhLdGjRqF/E27cx0n/1wgPe9NunzGora0Hfclqnd/QrKRkpaBL+dvxA+Ltlpks7jCMZ0a4ONXHsGlO6fw8d/P472YRfDzDMC2k4n4Zku83mJRpb3xfv8qmvdSTwP/FRx/aRUntUa9qwDhgzWiHFR4NJmSkiLtVRZbo27evGlVN+QwLk5HE2sGmEjAEgIUYkvosWwhAuvWrcPixYsVSaVWrVrSqFd8aIqrBPNTbi4SL53E/vkf4NLeDchMSbbY/xo9n0KbMTMlOzm5uVj190G8NO03i+2WZKBhnUj8NvNZpGbcxZRVg9CgfFs81eI13EnJwvO/6N82JeyVDfDE1IFV4eHmAqTHAzsLVkFb1WGtcRd3IPxhICRGI8weBXcsiylsIcZiz7KYxlZiatGiBapWrapE1+iTAxGgEDtQsJTuqjijeNq0aYpw09PTUxr1CuEVI1/d7SXZGWnSFqO9P72DhOPmr1Qu2tDw2i2k58Cu7h7SW4fjLmHkqz/hVuI9qzMpExqArb++AnFc5oRlmtXQYnpapI/XX8D+i3eL9SHEz0MaGft7uwGZ14HdtYBMOz3rD3wACHtII8q+tXS+L+VKU9jx8fHSsZtKuV+5Y8eO0D0xzeqBZgVOSYBC7JRhtV+jRo4cabfTlsQHYqNGjSThLXrkYFriDVzYsRqHFn2K5CvyPp/1DY1Ah8k/okzdVhL4hJtJePuLP7Bh+1GbBiLur6lSfa+tGox7GUl4vt10VA2tjwMX72LG+pIXRZXycsO7/aogzN8DyErULOBKPWlT/++rzDsKCHsEKN0LCGxX6G1x/rW4OUp8+bPnzVGDBg2C+NLHRAKWEKAQW0KPZe8j8OGHH0rP92yV6tatK416xY949qszhEJS/Ckc++NbnNrwMzJTrTMqbTb8PdQb+IJUbVp6JuYs3obP8q4ntBUDbT07fn8NIUF+mPH3aMTfOY0y/hUxuet3SM3IwYh5miMvS0qe7q54u29lzTWK2feAg52B5F2GitnofRcg/BEgdKBmtOwubpfSJLHAS6zWF3uWbdn3goKC0KtXLxu1n9U4MwEKsTNH1w5tE8+IxbNiayVfX9/8Ua8QX93RSHZmOm7E7cHuH96Upp6tmSq3H4AOk+dIVYjp4A3bj+H5t+17+9TvXzyH6FoV8f2Ot3D0imaVt3Z6es72K9h4/LZRSN7qUxnVwn2AnHTgaH/NncZKS+I6R7E9SlxUoXPHsohFcnKyNIUtjt0Ui7+slcRCP/H4g4kELCVAIbaUIMsXIiBWTYvV03KmChUq5I96xT5f3SRuLbq0ZwP2z38PyVfPy1mtXlvhtZuj0xu/wCdIM/qOO3MV497/FWcuJFi9bkMVfPrqo+jVIRqLD3yJ7WdWSdkHNXwebarE4FRCKt76w/gp+ck9o1CvvB+QmwXEDgUSfjVUvf3e96qoWfAVOgAI0Dwe0Ka0tLT8YzcvX74sq49t2rRBVFSUrDZpTJ0EKMTqjLvVWi0O/h83ruAmIHMr0m4LEc97C005A0i6fBpnNi/G4UWfISvdeiMeXd/FedCtnv8EkS01U5E379zFjO/XYen6veY2UfZyE4f3wIiH22PjiUVYdURzaYS3hx+m9l6CrOxcjJwfh4ysgiMvDTkwrktFNK3kL9Z+AyefBy5/baiIMt4PG5y3ErtHoTuWxRS2ONVLHCIi9ixbmvr16wcxQ8NEApYSoBBbSpDl8wmIwxlcXV3x5ptvSlODpiR/f3/p2kAhvGLK2cNDs/JYpJzMDFw/sReHF8/ExZ22nyaNfvhFNHnqDcmXjMwsLFz1H96ftdKU5tkk7yMxLfD22H44feMwvtxacAGHdnp6+YEbWLzHtJH7qPbl0bZ6oMb/M5OBix/apC2yVRLQUrPgK7QfIBZ/5SUxhS2+NGqP3UxKSjKpStFfe/fuLT2WcHFxMaksM5NAUQIUYvYJ2QnMmzcPW7caPrgiMjIyX3iL7sVMT76N+L0bsXfOWxBXCdojVW43AB1e0TwHFumfPScxfMqP0olVSkxtm1bHD1OHITntNt5Y82i+i22r9MbAhqNx5U4GXlps/LnYWgNPtS6HLnXyrvm78AFw9lUlNt+wT14RGlEW09g6dyyLgunp6bhx44a0X1mc8mUoif4q9hAzkYAcBCjEclCkjUIEtm/fjjlzCgRM903tiFf8Dg3Nu7A+L0PSlbM4u2UJDv46HWKvr71SWK1meGDCLARW1Jy6dfrCdbz2yRLsO2r9Z9CWtLlaVDhWfz8e2TlZmLi88EUE2iMvxdnT15IyTK7mkeZlEBOdd9hG/JfAKc1KcYdOYYM0C77ERRU6dyyLm6K0x24eO3ZMGvUWTTzIw6EjrzjnKcSKC4njOySOKHzttdekhgQGBuYfqiGmnMW1cdqUk5WJGyf3IXb1jzi9caHdGy6eA4sp6Gpdhki+3ElKwayfN2Hu0n/s7psxDviX8saeZW9KWScs6wVxUYU2vdL1e4T7V8DmuDv4fpt5i5b6NQrFoCZ5p5JdmwvEPmWMW46RR4yQxUhZCLNX+UI+67s5Sty4JG5eYiIBOQhQiOWgSBv5BLTPzJYvXy4JsDgUXzdl3L2D+H2bcGjhdNw6a9sDL0oKU72BY9Bs+LtSlqysbKzYuB9TZixxuMgeXv0uPD3d8e66J3ErpeAKxGph0Rj9wEe4fS8LL/xa/JGXhhrco14IHm9ZVpPt+lLg2EBDRRzvfc+yGkEWwlxkFbY40Uscu8nTtBwvrEr2mEKs5Og4iW9iW9G5rUuxb8EH0sIrJaXK7fqj/eQf4eKiuTv3v0NnMfqNeUi6Z7+pcUv4rP1hAqpEhkmLtcSiLd2kXbQ1be0FHIkv/shLQ/V3qBmE4Q9EaLLdWg8c7mGoiGO/H9o/b7Q8GAAXZjl2MJXpPYVYmXFxeK9unT2Co8tn4dSfPyuyLeI5cPORH0DsCxbpfPxNTJ29Cpt2Wr6txZ4N/u6Dp9CuWU0s2P0R9l78u5ArT7d8HdERbbDvfDI++cvwgqSS2tGqaiBGd8ybwk38BzjwgD2bbbu6/ZsAEaOBsk/brk7W5PQEKMROH2L7NFCccvXzoEi7LrrS13LfkLKoP3gC6vR9Rno7+V4aflryj3RFoTOkN8f0xZDeLaV9xGI/sW4Sz4jFs+KUjByMNOLIS0M8mkb5Y1zXippsyXuBfSo4ZcrVF2hzC3D1MoSH75OA0QQoxEajYkZTCfzz6Wjpbl+lJHEmtDgbWqTs7Bys33YE499X8IlRZoD73+B2mDSiJ45e3YXv/9Us3NJN2unp77ddweY44468LMmN6AqlMKlHpCZLyjFgd10zvHagIhGjgOoOcrCJA2FVu6sUYrX3ACu2//KBzVj/Sl8r1mCc6UoP9EPr5z+FV0CIVODg8YuYOO03XLis/IvnjWthQa4e7epj5utDcOveNby7/sn7ivesMxTdag3BiWspeGflOVPN681fq6wvXouppHkv7Qywy4nv5224DQhsKws3GiEBLQEKMfuCVQksf7YVbp87ZtU6ijMeVrMpGj72Mio06yZluXzttnQz0ooN++3ijy0qbVQnEgtnPouM7HS8vOL+L0G+nv54P+Z3ZGbnSjcyiaMv5UhVwnzwZu9KcHN1AdLjgd01gGzbHD8qh/9G2SjVGGiinCNNjfKZmRyCAIXYIcLkuE4eWDAV+3+eZtMG+ISUQbT0HHiUVO+91HQsWr0b075ZbVM/7FFZRJkgbFrwsnQIxYRlPfW6IM6eFmdQL913XfqRK1UI9sLrMZXg5+UGZN4A9jYB0ku+B1muum1ip+rHQIUJNqmKlaiLAIVYXfG2eWuT4k9jyfDGNqu33oDn0WzE+1J9OTm52LQrFs+/NV/6txqSu5sbjq7TPAefsnIgUjPvv4e5UYUOGNp8MuJvp+PlJadlxRIe4IlXe0WhdCkPICsRONgeuHtQ1jrsZqzFacC78L54u/nCip2KAIXYqcKpzMZsfOcxXNihuZbPWkk8B27y1JsIiNB8UB47dRlvzFyGw7GXrFWlYu1uXfgKypQOwPSNz+Jyov6rD7VHXo5deBK37mXK2pZgX3dM7hWF8kFemunpIzHAnU2y1mFzY+Jwj9r2P/3N5u1mhTYhQCG2CWZ1V3L679+wdfpIq0AIq9lE2o4U1VpztnLCzSR88+sWLFjxr1XqcwSjv342Co3rRuG7f9/Asav/6XV5bPtPUKl0HWw8fhtztl+RvVlielqspq4a5gPkpAOxQzQncTlqEiIsxJiJBKxAgEJsBag0WZhAdmYGlo5oirvX5Ls0wSdYPAcejzr9npUqS03LwPK/9uGtz1eoHv/0yYPRp3MjLD7wJbaf0T8TUS00GqPbfSSNhsf8etIqzDzcXDCxeyTqRvgBuVnAiWeAq5p7kh0qienoZse4d9ihguZYzlKIHSteDuutnIu26g54Hs3zngOLRUnb953CmHd+xr2UdIflI6fjY5/qiuce6ySdrCVO2CouafcUv7fqHGKvWm+F8/iuFdEkyl88tQdOTwQufSpnc61vK+p1oNI71q+HNaiWAIVYtaG3bcNTbl3FyhfaQ/w2N1Vq21daDV26ekPJxKnzCZg6ezX+2WP+JQbm+qLkcoN6NMX7Lw7EtaQLmLah+EcCDzceh5aVemD3uWTM3GDZkZeGeDzboTzaVAvUZDv/NnDuLUNFlPG+ezDQZB/gnbdPWhle0QsnI0AhdrKAKrk5+xdMxQEztjKF1miC6IfHI6p1b6l5N+/cxU9LtuPbhZuV3Fy7+dauWQ1898HTSMlIxqurHirWj7IBUXi5yze4l56NZ+bHWd3fp9uUQ+fawZp6Ln0CnH7R6nVaXEGFF4GqMyw2QwMkUBIBCjH7h80ImDoq9gkO1+wHznsOnJ6RhTVbDmHyR7/bzGdHrKhmlbL445uxyM7JwsTlmkVsxSXt9PTszfH451Si1Zv7WIsy6Fm/tKaeK98BJ6yziE+Whrh6akbDvk5+bKcssGjEEgIUYkvosazJBIwdFdftP1o6FcvTL1A6nGLP4XOY9OEiXE64Y3KdaisQHOiHnYtfk5o9fmnJVxS2r9Yf/aKfQeyVFLy3Wp4jLw3xfqhpOPo2DNVkS/gVOD7EUBH7vM9zpe3DXYW1UohVGHR7NtnQqFg8B64/eDxCqzeS3BTXE372059Ys/mQPd12uLr3/fEW/Hy88PbaJ3AntfjTs/y9gvDOgwulIy//91MscnJtc/CJEGIhyFK6+QdwxP5nkt8X5Mb/Af7NHC72dNjxCFCIHS9mDu+xvhXUoTUaS9uRotr0kdqXmJyKX1buxGdz/nT49tqjAX98OxY1K5fF51sm4OzNks/6fq37TyjtVxaLdifgj4M3bOaumKIWU9VSur0RONTFZnUbrKjMUKDWXIPZmIEE5CBAIZaDIm2YREB3VOwTFCYdyFG3/3OSjcysbGzYfhQTp/6GrOwck+wycwGBr98Zik6tamP+f9Ow71LJi9q0R15evJWOV5bKe+SloZh0qR2Mp9qU02RL2gHsb22oiG3eb7AZCGpvm7pYi+oJUIhV3wXsA0CMijNSkqTFWN5BYUBuLg7GXcJbM5dLx1MyWUbg1ediMLR/G/xzZiWWHPiqRGMuLi74pP9aEQKM/uUEklKzLKvcxNLtagRhZLsITam7B4C9mscSdkthg4A6XBBoN/4qrJhCrMKgK6HJYlTsG1JWckUswPpqwd9YvHa3ElxzCh+eHtgWk0c9iIu3T+CTTWMMtml4q7dRt1wL/HnsFub9a/5eb4MVFZOhZZUAPN+pgubdlFhgd21zTVlerv4aIET/zVWWG6cFErifAIWYvcJuBO6mpEviKw7lYJKXwIMdovHJq48iMfUm3lr7mEHjNcIb4dm2U3HzbibERRD2SI2j/DGha0VN1Wlngf9qArnyXkhhsF1lnwZqOuAxnAYbxgxKJkAhVnJ0VODbU5O+x479tn0uqQKsaFq/Mn7+ZCQystPw8op+RjVZu6f4rT/O4lRCqlFl5M5Ur7wfJvWIgqvL/9/jmHEZ2NMQyJTvzuQS/fWpCjT4G/CKlLtZtEcCJRKgELOD2JXAwdiLGPzCLLv64IyVR0aUxl9zJ0p7sCcsM26aNabeMHSuMRg7zyThy7/td31kzTK+eLF7JHw9XYHMG8CBBzTT1dZOtRYAZQzPHljbDdpXHwEKsfpirrgWz/h+Hb77bYvi/HJkh7y9PHBwleaigsl/9Ed6luERbkRgFbzUeZbNjrwsiW/lUG9M6BqJYD93ICsRONILSLTi1ZblRgI1vnHkkNN3ByZAIXbg4DmL6zk5OejzzOc4ee6aszRJEe34e8EklC8TjA83jMTVpAtG+fRh3xXwdPPCl3/HY+cZ6x95WZJT5YO8MK5rRZQL9ARyUoCjDwG31hjVDpMy+dYCGmwCPDWLB5lIwNYEKMS2Js769BJYt/UIxr77M+nISGDejBFo0aAKvtn+GmKv7THKsvbIy2OX7+GDNfLdH21U5Xoyhfl7YEznCqgc6gPkZABxw4AEmftJnd+AsMHmushyJGAxAQqxxQhpwFICOTm5cHV1wSszFmPp+r2WmmP5PAJTJw7CgO5N8Gfsz1h7bL5RXAK9S+OtXj9LR14+Pee4UWWsnSnQx10S45plfYHcLODUWOCyTOsKIkYD1b+0dhNonwRKJEAhZgdRDIH4a7fxyNjZSLiZpBifHNmRMU92wejHO+Pk9YOYte1lo5syvuPniAyugV92XcOawzeNLmfNjD6erhjTqQLqVygFIBc4+ypwYaplVfrV10xJe+TdBmWZNZYmAbMJUIjNRseC1iAgzpd++/MV1jCtOpuPPNgcb4/rj+t34/HBn/8zuv1NIjvh8aaTcOFWGqYsPWN0OWtndHd1wQudK6BJlL+mqovTgDOvmF9t3aVAaH/zy7MkCchEgEIsE0iakY/AmHd+xvptR+QzqFJLHVvWxux3hyIlIxmvrnrIaApuru6Y0W8VcnKB5xbE4W56ttFlbZFxdMfyaFU1UFOVmKI+Odr0aiMnA5UtHFGbXitLkIBeAhRidgzFEUi+l4Zn35iH3YfOKs43R3KobvXyWDrreWTnZGHi8hiTXB/S5EU0i+oqTU2LKWqlpRHtItC+RpDGrWvzgNgnjXcx/FGg9i/G52dOErAyAQqxlQHTvHkExD3EQ1/6Dlev23cLjXneK6NUWIg//vltiuTM+KU9THKqVpkmeKbN+3Y98tKQw0+2LouudUI02W4sAY4OMlQECGgNRP8JuPkZzsscJGAjAhRiG4FmNaYT2H/sAh4Z+7XpBVkin8B/S99AoL8P3lzzGJLSTFt4pT3y8tVlZ3D+ZpoiqQ5pUQa96ucttrq1DjhcwiliXhFA9AbA144XSiiSIp2yNwEKsb0jwPpLJPD3juPSNDWTeQTE1LSYov5s8zicv2XaMZG96/0PnWo8hH9PJ2LWpnjzHLBBqUFNwtCvUZimpsRtwIF2+mutvw4I6W4Dj1gFCZhGgEJsGi/mtgOBxWv34NVPltihZsev8vM3HkP3B+ph2cGvsfW0aavRKwRVw4udvlTEkZeGItGnYSgGNw3XZEveA+xrVriIOL5SHGMptj5B3CjBRALKIUAhVk4s6EkJBN6ftQrzlm0nIxMJvPpcDIb2b4OD8dvw0673TSwNvNlzPoJ8wvDZhovYcy7Z5PK2LNCjXggeb5l3TOW9o8CeeprqI18FKr9nS1dYFwmYRIBCbBIuZrYngccmfIs9h7mS2pQYjHi4PSYO74GLt0/ik00vmFJUytux+iD0qT8cRy/fw1QFHHlpqAGdagVjWNtymmypp4HzbwO1+GjDEDe+b18CFGL78mftJhJo1OctpKSmm1hKvdn7dG6E6ZMHIzH1Bt5a+7jJIIJ9w/BGj/mKOvLSUCPaVg/EqPblDWXj+ySgGAIUYsWEgo4YS4BibCwpoGXDqpg7fTgystPw8op+xhfUyflMm/dQq0xTzN9xFeuP3jLLhq0LtagcIJ3CxUQCjkCAQuwIUaKP9xFoP2Qa9xgb0S+qVAzD2h8nIDc3FxOWlbC1pwRbzaO64tEmL+LCzTRMWaacIy+Lc7l1tUA814EjYiO6B7MohACFWCGBoBumE+g9ciZOnL1qekEVlfDz9cLupW/Azc0Vk1b0RWa26dP6Hm5e+KjvCunIy1Hz45CSoawjL3XD2a5GEEa2i1BRhNlUZyBAIXaGKKq4DVzAZTj4f/40EVHlS2PqX8ORkHzJcAE9OYY0nYhmkV2w6uANLNydYJYNaxcqtFDL2pXRPgnISIBCLCNMmrIPAXHghzj4g0k/gR+nDUObJtUxb/c07L+42SxMdco2x4jW7+DG3UyMW3jSLBvWLNStTgiGts7bumTNimibBKxAgEJsBag0aXsCL3/0O5b/tc/2FTtAjdNeGoT+3Zrg3zOr8fuBL8z2eEa/1XBzdcPLi08j/o7pU9xmV2ygoDjiUhx1yUQCjkqAQuyokaPf9xHgoR/6O8X4Yd0x6tEOOJGwH1//Y/79vX3rj0CH6gOx/VQivt6sjCMv+zQIxeBmeSdq8W+CBByUAIXYQQNHt/UT+GLeBnw5fyPx6BB4rG8rvPF8H48c3q0AAAynSURBVOn5sHhObG6KDK6J8R1nSvcTi0Vb9k4DGodB/DCRgKMToBA7egTp/30ENvx7DNO/XYtz8TdIB0DXNnXx5VuPIyUjGa+uesgiJhM7z0L5wCqYsf4CDly8a5EtcwtXCPbCw83KoFFkKXNNsBwJKIoAhVhR4aAzchGIv3YbH327Fuu2HpbLpMPaaVCrIhZ98Ryyc7IwcXmMRe3oXHMwYuoOw5H4e5i29rxFtswpLLYnPdwsHIE+7uYUZxkSUCQBCrEiw0Kn5CIw+5dN+HTOn3KZc0g7ZcMCseWXyZLv45f2sKgNpf3K4rXuPyEjOxfD5thupbq3h6skwF3rhFjkPwuTgBIJUIiVGBX6JCuBLbvi8NF3a3Hq/DVZ7TqKMVdXF/yzcApKB5fCG6sfQXL6HYtcH9X2A9QMb4w5269g4/HbFtkypnCdCD9JhKuG+RiTnXlIwOEIUIgdLmR02BwC124mSc+NV/59wJziDl/m9y+eQ3Stipj1z2ScTLCMQctKPfBw43E4fzMNr1r5yMsHo0tLz4NdeYWww/dBNqB4AhRi9g5VEfhh0VZpdKy29NVbT6BLmzpYf3wB1h1fYFHzvdx9MK3PMunIy5HzYpGWmWORPX2Fw/09pVFwiyoBstumQRJQGgEKsdIiQn+sTmD/0fP44fdt+Gv7UavXpZQK3nihLx7r0xIHLm3F3P8+sNitx5u9jCYVO+KPgzewSOYjL8Vz4Jjo0ihdysNiP2mABByBAIXYEaJEH61CYPlf+/Hj71sRp4KLI0YN6YjxT3fDhdtx+HTTWIt51ivXCv9r9SauJ2di/G/yHHkpngULAY6uwG1JFgeIBhyKAIXYocJFZ+UiIK4FdHFxwb3UdGl0/OOirUhNz5TLvOLsDOjeBFMnDsKd1Ot4e+0Tsvj3zoML4e8VhAm/nUJCcobZNoN83RETHYoe9bgi2myILOjQBCjEDh0+Oi8XgeOnr+CH37di5UbLFjLJ5Y/cdto2qY4fpg1DRlYaXv6jnyzm+0ePQrtq/fDPyUTM3mLekZcdawWjd3RphAd4yuITjZCAIxKgEDti1Oiz1Qis33ZEEuSDxy9arQ57GK5eqQxWfTcOYiZgwrKesrhQqXQdjG3/Ce6mZWPUAtOOvKxZ1leahm4U6S+LLzRCAo5MgELsyNGj71YhkJOTK4nxL3/sxOUEy/bcWsVBM4wG+vtg68JX4O3pIZ2uJU7ZkiNN6vI1ygVUxrQ153Hk8j2DJkNLeUiHcohtSUwkQAIaAhRi9gQSKEIgF4DYtno3JR0rN+7Hyr8PYu+Rcw7Pad2cF1G5Qig+3DAKV5PkaU/XWo+iV50ncfjSPXy4rvgjLxtWLIXmlQPQskoAPN1dHZ4lG0ACchKgEMtJk7acioBWkEWjNu+Kxaq/Dzr0gSDzpo9Ai4ZVsGj/59hxdo0ssQorVR5Tuv2AjKwcDPsp9j6bYuTbonIAqvBULFl404hzEqAQO2dc2SorEThx9qo0Ql719wGHm7aePvlh9OncEP+cWYklB76SjdBzD3yI6mEN8MO2K9gUdxvlAj0R0yBUGv16cfQrG2cacl4CFGLnjS1bZkUCyffSJDF2pGnrl0b0xPDB7RCXsA+z/5kiG53WlXvhoUZjcO5GGjKyc1CjjK9stmmIBNRAgEKshiizjbIT0O5DFoa37TmB3YfOSj/7jtr+akBjG/fkgDaY8mwMriVfxLS/RhhbrMR89SNao1GF9tIPEwmQgHkEKMTmcWMpEtBL4MLlm5Ig7zxwBlv+i0VicqpiSPVsVx+fvT4E9zKS8NqqwWb5FeBdGo0qtEN0RBtUCa1nlg0WIgESKEyAQsweQQJWJLDn8Dn8s+cENu+Kw/HTl61Yk2HTjetG4dfPRklbl8QWJmNTVEhNiCMtxU/ZgChjizEfCZCAkQQoxEaCYjYSsJRAws0kCGEWp3jFnr4s/b5+K9lSs0aXr1A2GBvnT5Lyj1/aQ2+5QJ/SiAisgvKBVaTfVUPrI8CbR08aDZkZScAMAhRiM6CxCAnIReDmnbuIPX0lT5yvIPbMFZw8d00u84XseHq4YdPPkxEaXEqamhbTzBGBlaQDOcrl/Q72DbNK3TRKAiRQPAEKMXsHCSiMQFZ2jiTOtxLvISU1A6lp6dLvlLSM+36npqZLr3t6uMPP1wt+Pl75v319POHj7QEfb0/4eot/eyIsxB91qkVIz4n9PHnXr8JCT3dUSoBCrNLAs9kkQAIkQALKIEAhVkYc6AUJkAAJkIBKCVCIVRp4NpsESIAESEAZBCjEyogDvSABEiABElApAQqxSgPPZpMACZAACSiDAIVYGXGgFyRAAiRAAiolQCFWaeDZbBIgARIgAWUQoBArIw70ggRIgARIQKUEKMQqDTybTQIkQAIkoAwCFGJlxIFekAAJkAAJqJQAhVilgWezSYAESIAElEGAQqyMONALEiABEiABlRKgEKs08Gw2CZAACZCAMghQiJURB3pBAiRAAiSgUgIUYpUGns0mARIgARJQBgEKsTLiQC9IgARIgARUSoBCrNLAs9kkQAIkQALKIEAhVkYc6AUJkAAJkIBKCVCIVRp4NpsESIAESEAZBCjEyogDvSABEiABElApAQqxSgPPZpMACZAACSiDAIVYGXFwOC9+/PFH3LhxA2PHjoWXl5ds/gu7GzZskOwNHToUPXr0kMV2eno6Zs6ciQMHDkj2Jk+ejOjoaFlsa42cP38eH3zwAfr37y+b3+vWrcO8efPy/ZTbb137Xbp0wbBhwyxmouWQnJycb6thw4ay9ZVDhw5h2rRpkm1/f39MmTIFUVFRFvstDOjykLP/aZ3T93djjRjIAoNGbEaAQmwz1M5RUWJiIt599120bdsWly5dwogRI2QTYvEB/u+//+LRRx+F+PecOXMwfvx4BAYGWgxPfHiLJMRX2F65cqWsvguh/+6776Q6qlWrJqsQC5tyfSHRBSmYCBGQ+8tU0WCJOuRqg5Zz7969JfEVbdizZ48sXyB0eaSlpeHTTz/F008/LYvIF/d3o9vPvb29pS+LItZyf0m0+A+IBqxKgEJsVbzOa9waYqZLS3xwyflBWFSA5Prw1trVio32/3IJp5wiVrQ3itFZ06ZNrfqhX1Q4Lf2L0CfEly9fluWLSlHWgk9ERIQstrXtLvp3U7ROa8bbUvYsbz0CFGLrsXVIy11f3F7I778+bqO3HeYI8a03GheyFfLOvmIZmWL/l19+uc/OkCFDCr2mOzUtPlxff/1140baW1zu97F9bqHXxJeGJUuW4LHHHsOmTZuMHv09/v2x+2wvGF6n0Gu605am+D1+6f1T+p8O0IxMRSo6VS9eM3YqtmbXV+7zO+6vqXpjaeqIdU7PwrMfT69NvM+u7tS3KdPpw4cPL2Tr+++/L/T/ojMEpojitxML95ORMwr3EVOEWHyxkOMRgUN+AKnUaQqxSgNfXLOVIMSmjqKMEWLd9po07W2EEOuOLE358DZGiHX9FraFWBgzlWyMEIupdO0UrylMTBFiU0fdxgixYCCem/fp0wezZ882+nm/ISG25MuJXEJs6hcXfnw5BwEKsXPEUbZWKEGITZ0SNFWITRJ6A0Ks78Pb2NGlqUJsyiyBqUJsChNjhdgUf7Ud2JAQF/3CYEodhoS46B+RKV8i5BJiU77IyfZHT0N2J0AhtnsIlOWAPYVYK2pioYopz1iNEeKtW7dKi27EjymjPxgxIi46ahX/N8Z/U4VYfEgbO21pSIiFj7pfeExZuGWsEJv6hUr4ZKoQm+K3KUKsHXUb+wjDXCHW7Yui/dZaF6GsTxl6U5QAhZh9ohABQ0KsXf0pBEGbjH22aOgZse62FFNsGyPERbfUGL0NyI5CXJS1KVuAjBFiXfumbAMyRojNXWxnSIhFv9B9bm6K34aEWLePmPI8XvhkSIhL+rux9pYpfsQpnwCFWPkxoockQAIkQAJOTIBC7MTBZdNIgARIgASUT4BCrPwY0UMSIAESIAEnJkAhduLgsmkkQAIkQALKJ0AhVn6M6CEJkAAJkIATE6AQO3Fw2TQSIAESIAHlE6AQKz9G9JAESIAESMCJCVCInTi4bBoJkAAJkIDyCVCIlR8jekgCJEACJODEBCjEThxcNo0ESIAESED5BCjEyo8RPSQBEiABEnBiAhRiJw4um0YCJEACJKB8AhRi5ceIHpIACZAACTgxAQqxEweXTSMBEiABElA+AQqx8mNED0mABEiABJyYAIXYiYPLppEACZAACSifAIVY+TGihyRAAiRAAk5MIF+IT5w4sSk3N7eDE7eVTSMBEiABEiABxRFwcXHZ/H8k0cmtF/Bt+g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2" descr="data:image/png;base64,iVBORw0KGgoAAAANSUhEUgAAAeIAAAEiCAYAAAAlAdEXAAAAAXNSR0IArs4c6QAAIABJREFUeF7tnQd4VMXXxt/0RipJgAAJvRN6R3o3dERFReUPiKI0ERF7BQULFsSKFBWRKl1BmghI7wm9hRJqEkgv3zd3s8kmbLLt7u7dve88T57A7syZM78z2Xdn7hQXMJEACZAACZAACdiNgIuo+eLFi7kpKSl2c4IVkwAJkAAJkIAaCbi4uGyWhDguLi63Ro0aamTANpMACZAACZCA3QicOHECFGK74WfFJEACJEACaidAIVZ7D2D7SYAESIAE7EqAQmxX/KycBEiABEhA7QQoxGrvAWw/CZAACZCAXQlQiO2Kn5WTAAmQAAmonQCFWO09gO0nARIgARKwKwEKsV3xs3ISIAESIAG1E6AQq70HsP0kQAIkQAJ2JUAhtit+Vk4CJEACJKB2AhRitfcAtp8ESIAESMCuBCjEdsXPykmABEiABNROgEKs9h7A9pMACZAACdiVAIXYrvhZOQmQAAmQgNoJUIjV3gOcoP3p6emYOXOm1JKxY8fCy8vL6Fb9+OOPOHbsGF5//XUEBgYaXc7ZMyYmJuLdd99FeHi4yUxNYaONXXR0NHr06GFKUZvk1foXGhqKYcOG2aROVqI+AhRi9cXc5i1et24d5s2bV2K9kydPhvgwNic5ihBr/Txw4MB9zbSk/eYwM1TGVkJ86NAhfPXVV5gyZQqioqIkt4rrL126dLGLGOrz0RA/vk8CphCgEJtCi3ktJqDmEUZxbRcf9NOmTUPDhg2tOvosLnhiVuDGjRt2q1v4pTvaFEK8YcOGQrMU2i8GycnJhUTb4g5phAFt3eKLgBJH7UY0gVkUToBCrPAAOZt7FOKZ0DfNef78eXzwwQdo0aKFzUd99hLi4gROnxCLvwNt30lISLD5owR7MXK2v3+2Rz8BCjF7hk0JFCfEQog+//xzPPPMM1i+fDnE9K12KlL7gX358mXJV39///tGRUU/KMWHuRhpPvXUU/joo4+gLVt0Crjoh77WjzFjxmDjxo3SyEwkfdOi2pFsUYDFjWwNfQkp+rxaa7+oz0Xbai47rfiLUWZxqWi79ZXRx9QY9sVN+RYnxMJHfUxK6h/FMSz6JUB3Olxf/xLvL1u2zOajcZv+cbIyuxGgENsNvTorLkmIxYhQiILuB7v44J8zZw7Gjx8vLaYqblSkT4jFc+mIiIj80ZO+D1N9QlzUD6349O/fP39qsugHvL48RSNsSIiL2jRFiOVkpzv61B29a/0ZOnTofRx0X9OKmqnstbxKEmKtgNapU0eaOTDUP4RNsehMm19bh+6XAGFT9zm1sLly5UqMGDEif+FfcbFQ518xWy03AQqx3ERpr0QChoTYmKlZfSMpfUJcdASjbyq0OCHWFV3RoKL29U1VGpq+tLYQy8VOnxCX5Lu57ItbsW6KEOvrbEX7hz57uj5v2rRJGmmXtOLemC9a/NMnAXMJUIjNJcdyZhEwJMSjR482uHpa3+hEnxgUt+BHd3RUnBAX9aOoaChRiOVip0+ISxKiojMNJS220mVf3BcXOYRYLH7TzqwU9b3oFzJjFstRiM36c2chIwlQiI0ExWzyEDBHiIt7lqk7hW1rIbbW1LTuFKmpU9P6hNgcdiUJsb46jBmBFp1S1jfLYMrUtO4KZkNtLLq9LS4u7r4tU7rP+/U9I6YQy/P3Tyv6CVCI2TNsSsBUIS7puaQ9hVjfXlfd56T6oBqamrZksZZ4RlxUJM1lZ8sRsb7DVExZrGVsG3VH7WIRXnHbtbRfGAQD3UNeKMQ2/ZhQXWUUYtWF3L4NNlWI9T1HtPfUtLe3t3SSl6mnQZUkxPo+6LWv6QqsvsNL9OXTjjiLCp0x7OR4RmzOYwFDI2J9bTe2f2gZdejQAXv37pVWwRe3J1jfGgQu1rLv54az104hdvYIK6x9pgpx0eePutOQ9hwRF7d1qaTTn0w90KOo8IhQii8AYmuX7hap4oTYWHb6VpPr81U7C6DLvbjXjBFiU7YvFXegh7Ft1H4xEX7pTj1r2ylEWXuymz5x5/YlhX2QOJk7FGInC6jSm2OqEOt+gIp/iw/Rxx57DD///HOhqVhbPyPWt9DI0PRlcUdc6nsmqY1j0eefQgTFnmjdVb7FCbGx7Ir6JeqoWbOmJPpFDx8p+gWkuD23xghxcbyKO+KyuKl/EQvtfu/i+odgofW96JelovuQdbddaeNgaEW80v/u6J+yCVCIlR0feqdAAsUJn6FnwApsil1dsuSMcHMcN3d6mUdcmkObZUwhQCE2hRbzkgAAfSuABRh907QEVjKB4qanrcHN3Ju2bOmjNdpNm8onQCFWfozooQIJFJ3O1E6b694ipEC3FeeSdlRs6sI3Uxti6LFBcfY4y2EqaeY3hwCF2BxqLEMCJEACJEACMhGgEMsEkmZIgARIgARIwBwCFGJzqLEMCZAACZAACchEgEIsE0iaIQESIAESIAFzCFCIzaHGMiRAAiRAAiQgEwEKsUwgaYYESIAESIAEzCFAITaHGsuQAAmQAAmQgEwEKMQygaQZEiABEiABEjCHAIXYHGosQwIkQAIkQAIyEaAQywSSZkiABEiABEjAHAIUYnOosQwJkAAJkAAJyESAQiwTSJohARIgARIgAXMIUIjNocYyJEACJEACJCATAQqxTCBphgRIgARIgATMIUAhNocay5AACZAACZCATAQoxDKBpBkSIAESIAESMIcAhdgcaixDAiRAAiRAAjIRoBDLBJJmSIAESIAESMAcAhRic6ixDAmQAAmQAAnIRIBCLBNImiEBuQlkZaYiMz0Zmel3Nb8z8n5L/y/4d6POr0hV/7rxEny83PJ/fD1dC/1f+56Xh6vcrtIeCZCABQQoxBbAY1ESkIOAENhblw/h5pVDuHX5YN7vQ5LwGpNGzsiVsnV9cbsx2eHj6YYqEb6oEuGHyuX8pN/i/+J1JhIgAdsToBDbnjlrVDGBpJun80X35pWD0r/Fa5YkU4W4uLoiSnvriLNGqMVrTCRAAtYlQCG2Ll9aVzmB1OSruBi3Hpfi1ku/01NuyU5ELiHW55i/rzua1gxG01pBaFYzGMH+HrL7T4MkoHYCFGK19wC2X3YCl09twqUT6yF+J1z4T3b7RQ1aU4iL1lUr0h8NqwWiSc0g6TcTCZCA5QQoxJYzpAWVE7h75yLiT/yFy6c3SeJ7LzHepkRsKcS6DQsN9JTEuIEQ5hpBCAvysmm7WRkJOAsBCrGzRJLtsBEBsTDKRaor/uQGnNgzHyf3zrNR3fqrsZcQF/Wma9NwdGkahsbVg6S3cnMBFw0qJhIggRIIUIjZPUjAGAI6qnJ6/0Kc2DsPF2PXGlPS6nmUIsTahjarFQwhyh0bhVKQrR59VuAMBCjEzhBFtsHqBDJS7+DEXs3o9/rFPVavz5QKlCbEWt9rVCwlCXLXJmHw83E3pUnMSwKqIkAhVlW42VhTCSTeOCWJ74k983D39nlTi9skv1KFWNv4MsFekiB3aRqO8qHcDmWTTsFKHIoAhdihwkVnbUXgTkIsjmybKU1BZ2Wk2Kpas+pRuhBrG+Xt6SqJcf8HIhAZ7mNWW1mIBJyRAIXYGaPKNplMIDc3Fy4uLsjJzsShzTNwcMsMq+z5NdkxIwo4ihBrmyL2Jj/Uobz04+7mwkVdRsSYWZybAIXYuePL1plA4MzBRTi4eQauX9xtQin7Z3U0IdYSq1mxFB7qWB7tG2gWdTGRgFoJUIjVGnm2O5/AjUv7cHDLdIjV0I6YHFWItazF6moxOq5eoZQj4qfPJGAxAQqxxQhpwFEJZKQlSiNgMRWdnZXmqM2AowuxAO/p7qqZru4YAT9vrrB22M5Ix80iQCE2CxsLOTqBE7t/kp4D37561NGb4hRCrA1CVFlfDO5QHt2ahTt8XNgAEjCWAIXYWFLM5xQEEq+fwK7Vk3HuyDKnaI9ohDOMiIsGo0390hj+YBQqhHF1tdN0VDakWAIUYnYO1RAQz4B3rXkZd29fcKo2O6MQiwCFB3th+IOV8k/ocqqgsTEkoEOAQszu4PQEcnOzpVGweBbsjMlZhVgbK/HseHhMFFx5cLUzdl+2CQCFmN3AOQnknQ0ttiIJEb586m/nbKeTTk0XDZa45Wl4TCWILU+8TMJpu7JqG0YhVm3onb/hx3fMlkRYrI525uTsI2Jt7MRqajEyjmlV1pnDybapkACFWIVBd/Ymp6fckgQ4dtd3zt5UqX1qEWJtMHu1LCM9OxYndDGRgDMQoBA7QxTZhnwC4o7gXatfhjikQy1JbUIs4ioO/xCrqhvX0Nx9zEQCjkyAQuzI0aPvhQic3v8rNv48RHVU1CjE2iBPebwmV1Wrrsc7X4MpxM4XU1W2SFxTuHnhk6psu5qFWAR80qPVpWsWmUjAUQlQiB01cvQ7n0Dsrh+w9ffhqiWidiEWgZ8wuBp6tiij2j7Ahjs2AQqxY8dP9d4f2/E1/lnynKo5UIg14R8zsCp6t+aKalX/MTho4ynEDho4ug0c3vopdvwxQfUoKMQFXWBU38oY2C5C9X2CAByLAIXYseJFb/MI7Fo1CQc3TycPFW5fMhT0wR3LY0RMJUPZ+D4JKIYAhVgxoaAjxhLY9MsTOLlvgbHZnT4fR8T3h7hzkzBMHlLD6WPPBjoHAQqxc8RRNa1Y/U0XxJ/cqJr2GtNQCrF+So2qB+KjUfWMQcg8JGBXAhRiu+Jn5aYQ2LpoOGL/+8GUIqrISyEuPsxiJbVYUc1EAkomQCFWcnToWz6BQ1s+xs6VE0lEDwEKccndYmTvShA3ODGRgFIJUIiVGhn6lU/gwvHVWPdDDIkUQ4BCbLhrvDe8DlrUDjackTlIwA4EKMR2gM4qjSeQdPMMFn1YEzk5WcYXUllOCrHhgLu5umDO5MYoV9rbcGbmIAEbE6AQ2xg4qzONwO/T6+L2tWOmFVJZbgqxcQGPKuOL7yc1Mi4zc5GADQlQiG0Im1WZRuDPOf1w7ugK0wqpMDeF2Pigt64Xgrefrm18AeYkARsQoBDbADKrMJ0AD+wwnhmF2HhWIicP/DCNF3NbnwCF2PqMWYOJBGJ3fYetv480sZR6s1OITY/9+IeqoVdLXhJhOjmWsAYBCrE1qNKm2QRuXTmElbM6ID31ttk21FaQQmx6xEv5uOOT0fVQuZyf6YVZggRkJkAhlhkozVlGYMO8wThz6HfLjKisNIXYvIC3axCK14fWNK8wS5GAjAQoxDLCpCnLCBzf+Q22LR5lmREVlqYQmx/0cYOq4sFWvDrRfIIsKQcBCrEcFGnDYgJJN09j5az2uJcYb7EttRmgEJsf8dBAT3w8uj4iuL/YfIgsaTEBCrHFCGnAMgK5AFyweeFTOLFnrmWmVFqaQmxZ4Ls1C8dLj1SHpicykYDtCVCIbc+cNRYhcHLvAmz69QlyMZMAhdhMcDrFXh5SA12ahFluiBZIwAwCFGIzoLGIfARSkq5g5dcdkHj9hHxGVWaJQmx5wCuE+eDj5+ohJMDTcmO0QAImEqAQmwiM2eUhkJubCxcXF/yz9Dkc+/dreYyq1AqFWJ7A925dFmMGVkVuLuDCOWp5oNKKUQQoxEZhYiZrEDh7eCn+mjvQGqZVZZNCLF+433yqFtrWLy2fQVoiASMIUIiNgMQs1iGw9LOmuHFpr3WMq8gqhVi+YNeoUApfjW8gn0FaIgEjCFCIjYDELPITiPvvB2xZNFx+wyq0SCGWN+gvDq6GHi14/KW8VGmtJAIUYvYPuxBY8UVrXDu/wy51O1ulFGJ5I1o7yh+fj4mW1yitkUAJBCjE7B42J3By73xs+nWozet11gopxPJH9uVHq6NL03D5DdMiCeghQCFmt7A5gaWfNsGN+H02r9dZK6QQyx/ZauX98PWEhvIbpkUSoBCzD9ibwOkDC7FxwaP2dsOp6qcQWyecUx6viY6NQq1jnFZJQIcAR8TsDjYl8Pv0urh97ZhN63T2yijE1olwVBlffD+pkXWM0yoJUIjZB+xBgKNh61CnEFuHq7DKUbH12NJyAQGOiNkbbEZg4dRqELcsMclLgEIsL09da+JWprlTmlivAlomAQAUYnYDmxAQNyvt++tdCrEVaFOIrQA1z2SbeiF4ulcUosJ9eO6l9TCr3jKFWPVdwLYAzh1dgWP/zsKluD9tW7ET10Yhlj+4T/aIRM8WZVCal0DID5cW7yNAIWansDoB0clEqlq1Ktzc3KR/37p6RLrsQXPhg7gJlslcAhRic8kVLhfo54ExA6ugRZ0QeHm4Sm/m3I5H+qE1cC9XGx412spTEa2QQBECFGJ2CasT+OWXX/D333/D19cXjz76KBo2bAgfHx+p3uzMNBz9d5Y0SubzY/NCQSE2j5u2VOu6IXisW0VUL+8n3QgmUuaZ/5BxaC3SD64RnRTezQfDN2ayZRWxNAkUQ4BCzK5hVQLJycmYOnUqEhISCtXTq1cvPPDAAwgLK7iMndPW5oWCQmwet6HdK6JXi7IoHVhwB3H63mWSAGee3VPIqGtQBAKG/wjXAJ62ZR5tliqJAIWY/cOqBLZt24a5c+cWW0d0dDSEKFepUgWurprpwPxp6x1fQ7oclqlEAhRi4ztIoJ87XhhYFS11pp+zr59BxsE1SD+0Fjl3rhRrzC9mMryaDza+MuYkASMJUIiNBMVsphHIycmRhPXrr7/G3r2GrzoMCAjAww8/DCHMnLY2jTWF2DCvVnVD8HjXiqheQWf6+cQ2aeo54/B6wwYA6Rmx/+OfG5WXmUjAFAIUYlNoMa9JBOLj4/H+++8jIyPDpHK9e/dGmzZtEBpacLwgp62LR0ghLp7NE90qolfLsgjVmX5O27VQGgFnXTpiUr8UmQOemQ/38nVNLscCJFASAQox+4fVCKxevRrLli0z236jRo3Qs2dPVKpU6b5p6+M7ZiM3N8ds285UkEJcOJoBvprpZzEK1q5+zrp8HBmH1iDj4Frk3Ltldvh92g2DT5fnzS7PgiSgjwCFmP1CdgLaaWmxSOv0actP0goJCcGgQYOkaWtvb2/J3+zMVBwV2592fI2kG6dkb4MjGaQQa6LVok4wnugWiRo6088ZRzdoBPj4ZllC6hZeBYHPL5bFFo2QgJYAhZh9wSoEYmNjMWPGDNlt9+3bV5q2FuKsTWqftla7EItnvw+2KjL9/M9caf9v9tWTsvfBUo9+DM/aHWW3S4PqJUAhVm/srdryX3/9FRs3brRaHU2bNkX37t0RFRWlZ9r6G+TmZlutbqUZVqMQ+/toDt+Qpp89NavtsxNOI23Xb9IIODc9xWph8moYA78B71jNPg2rjwCFWH0xt3qLMzMz8dprr+HmzZtWrys8PBwDBgxA/fr14eXlJdWXlZkqndglniMn3pB/RGT1RplYgZqEuEXtEIgFWDUqlkLe2RtIP7haWnyVeWqHieTMy+4aUAZBE9eaV5ilSEAPAQoxu4XsBP777z98++23sts1ZFAIcqtWrRAcHJyfVTNt/TUuxRm3RcVQHUp8Xw1C/JiYfm5ZFmFBBYdvpG7+VhLg7JsXbB6WgBE/wb1itM3rZYXOSYBC7JxxtWurFixYgM2b5VkcY05DWrZsia5duyIyMjL/yELtISHHd36D3BznmrZ2ViEu5eOeN/1cGt7a6eebF5G29XvN0ZN2jKNvjwnwbv24Od2TZUjgPgIUYnYK2QlMmzYNp07ZfyVzREQE+vXrh7p1694/bb1zNhKvO8e0tbMJcYvawXi8WyRq6k4/71kqLb7KOrdP9v5qjkHPul1R6uEPzSnKMiRAIWYfsB6B3NxciK1LY8eORVpamvUqMsPyQw89hBYtWiAoKKjQtPXxf2fjYtw6Mywqp4izCLG+6eeUv76QFl/lJF5TDnAAfE6sqHA4vDMcETt8CJXVgHPnzuG9995TllM63oitT507d0bFihXvm7aO3fktcnKyFOt7cY45shBrpp81h29op59zEq8iZf1nyDii7DurgydvhItvwXoEh+s4dFgxBCjEigmFczhi6JIHpbRSbHsSR2nWqVMHnp6aBUD5q613foPE65o7lB0hOaIQN68VjMe7V0Stiv4Fq58PrET6rkXIij/qCNhR6qGp8Kzf3SF8pZPKJkAhVnZ8HM47a+8ftgYQcdlE8+bNERgYmG9erLYW258uxip/2tqRhHhIl4qIaVUGYUGarWYipaydIS2+yk25Y43wWs2mV5P+8Ov7utXs07B6CFCI1RNrm7R0+vTpiIuLs0ldclfSrl07dOzYERUqVCg0bS0E+biYts7OlLtKWewpXYh9fdwwdkBVtK4npp/dpDaL857vrXgXmbFbZGFgDyOuweURNH6lPapmnU5GgELsZAG1V3PEQi0XFxdpoda9e/fs5YYs9Yq7kcW0da1ateDh4SHZ1E5bi+fId64r64uGUoW4uVj93LUiakUWTD+LKwdTt/6A7Gv2X1VvbmfxqNIcHtVbw71CfbhHNTLXDMuRQD4BCjE7g2wErl69Kp2o5SxJ3Kf8yCOPQBynKe5L1ibNtPU3uBirjNOVlCbEQzpXkM5+Dg8umH6+98d7yDi0FrkZqQ7TPVyDIuBZpxPcoxrDvUxVuPiHw8WjoE0O0xA6qngCFGLFh8hxHNy9eze++eYbx3HYBE87deqE9u3bo3xEBLSri8QhIUqYtlaCEPt6u2HswMLTz7npd3F34UvIPL3LBNL2yepZrys8qrSAW0RtuAWXh4uPPwAXvc4kJycjMTERSUlJ0m1gYgaFiQQsIUAhtoQeyxYisHTpUqxZs8apqdSoUQMPPvggxG/daevjO77G8Z3f4U5CrM3bb08hblorCEO7RRaefj6+Sdp+lHPros1ZGKrQLbQSPKN7wL1iA7iFVYKrX2nAzV1vsYyMDElwtaKr/XdKSsGFEuKMc/HDRAKWEKAQW0KPZQsR+Oyzz3DkyBFVUBFbnsRq68aNG8PfX4yeNElMW8fu+BYXYm33hcQeQvxo5wqIKTL9nLLmI6TtWgTk5ti9D7i4e8Gzfg94VGsBt7I14RpYBi6evsX6VVRsxWhXvCYOqCkpVa5cWTrfnIkELCFAIbaEHssWIvDiiy9KH15qS+Jca7Hiuly5cvlN10xbf5O32jrDqkhsJcQ+Xm4YO0gz/eyTt/oZWRlImjsKWecPWLWNJRl3K1cTXo16w718PbiGVISrbyDgorkasWhKT0/HnTt3Co1yheimppr37Frc/tWlSxe7tZ0VOwcBCrFzxNHurcjKysKoUaPs7oc9HRCHg/Ts2RPVq1eHu7tmulOsttY+R7bWtLW1hbhpzSA80T0StXVWP2ee3I57K95BTtJ1myF38Q2EV92u8KjRFm7hYvFUKMTIt7ikFVzd0a4QXbHCX64kZkPECnsmErCEAIXYEnosm09AfMBNmDCBRAD4+vpCnG3dqFEjlCpVKp/JebHaeue3uHBc3mlrawmxmH4Wq5/L6Kx+Fs9+07bPs26cXVyk0a00yq1YH2L1sou34Kh/8ZQ411yf6IrRr7WTm5ub9IhCu33P2vXRvnMSoBA7Z1xt3qpr167h1VdftXm9Sq9QjJDbtm2LMmXK5LsqTVvv/BZiT3J2luViIacQe3u5YVze6mcxFa1NSbMfQ9bl47Ljdg0sK20R8qjVAW6hUXD1CwZc9S+eEpULwS0quuJLoD2T2OImtroxkYC5BCjE5pJjuUIElH7Zg73DJVbW9ujRA1WrVi0yba15jnwnwXyRk0OIm9TUrH6uHVVw+Ebm2d3S9qPcVMuFTiyUci9fG54NYuAe2UC6vcjF06fYsIhntlrR1S6cEr/FSmalJTE1rbtgT2n+0R/lE6AQKz9GDuHh8ePH8fHHHzuEr/Z0UpxnPWjQIERHR8PPzy/flfNH/8ibtl5tsnuWCPEjeaufdaefUzfOQuqW7032Q1vALawyPGq2g2eNByD+LZ7tFrd4SkzpagVX/NaK7t27d82u39YFxR7zsmXL2rpa1udEBCjEThRMezZl3759mDVrlj1dcLi6Y2Ji0Lp1a4iVt9okpq3FlLUYJRs7bW2qEIvznscOqoI29Uqj0PTz908j68JBozm6lioNsWJZ3EDkEdkIrgHhgLvmJit9SXeUqyu6YqGfIyexfUlsY2IiAXMJUIjNJcdyhQhs374dc+bMIRUzCIhFXd26dZNOaBKLf0SSVlvnPUe+fe1YiVaNFeImNTSrn+voTD8L4U2eOwq5mSU8q3bzgHuZatL5yh7V28AtvFre4in9bom9t7qjXH0HYZiBSbFFGjRogLp16yrWPzqmfAIUYuXHyCE83LBhAxYuXOgQvirVydKlS2PAgAHSSU1i5bU2nT+2UjNtfWyVXtcNCfEjnSogpnXh1c9i6llMQRdN4kYhtzLV4VWvi3T6lFhMBdeCRVtF84tTpvSJrqGDMJQaA3P84ula5lBjGV0CFGL2B1kIrFy5EitWrJDFFo0Affv2lU5sCg0Nzcdx++pRSZA109Zp+a/rE2IvT1eMG1T1vunn5DnPQCzCcvH2l/bielRtAY9qrTT7cr0KnlkXjUF2dnYhwdVOLZt7EIYzxZhC7EzRtE9bKMT24e50tS5atAh//vmn07XL3g1q1qwZxMldlSpVyt8iI6attc+RxbS1rhA3rh6EoT0qok5UgPZuCmQnnEHqptnwrNsZ7hWiNaNcF/17ckV7xTWWuqNcrejKeRCGvbnKWT+FWE6a6rRFIVZn3GVv9dy5c7Ft2zbZ7dKghoDYh9yvXz/Uq1cPPj4F237EtHVUHc3JTtcTMxAWWPxiKWNGuUJ0bXEQhjPFlULsTNG0T1soxPbh7nS1zp49G3v27HG6dimxQf3790fLli0hnikbm8R2IH2jXGPLM1/xBCjE7B2WEqAQW0qQ5SUCn376KY4ePUoaViYgtjo1bdpU+omMjNRbm9gOJFYqX716FVeuXJEEWIkHYVgZlc3MU4hthtppK6IQO21obduwmTNn4vDhw7atVCWFwnuOAAAgAElEQVS11a5dO198dQ8B0TY/Kysb7u55K5uz7wFuBYuuxCKrW7du4cyZMzh9+rRKiNm2mRRi2/J2xtooxM4YVTu06YcffsCOHTvsULPzVenl5ZUvvLqXzhe9WODG7WRMmbEE457uhjrVIiDuFJKWYOWkA+ffBUo1BEK6A27a+5JzkZx8FxcvXoQ4CY3PguXpOxRieTiq2QqFWM3Rl7HtYg+x2EvMZB6BiIiIfPEV/9amnKxMXNi5Bp6lghDRsL30ckZmFr5ftBUzf/pL+v+Xbz6Orm01B0pcvJ2OiuK2pNws4PgQ4NZaILhrwY9PtXzbQojFZR3iQyAhIcE8x1lK2vet+4WJSEjAVAIUYlOJMb9eAqtWrcLy5ctJxwQCYgW0eNbbuHHjQgd4pCffQuyqH3DlwBaUKhuFtuO/yre68d9jeO7N+YVqmfzMg3h6UFvptcTULMRdTUHzygGAGCOfGAVc+bYgf2CbAlEOaJ3/upjCvn37tjSFferUKRNawawUYvYBSwlQiC0lyPISgc2bN2PBggWkUQIB8XxXu9BKPPfVJjHlnHTpJI6v+g5XDmzFnQuxCIqshT5fbIGbp7eU7eS5a/jf5B9x7eb9NyE93rcVXn++T769zzZcQuPIUmhXI0jz2plJwMXp93vmU6NAlEO6Aq4Fp3mJVdaXLl2SprB5aEfJ3ZpCzD97SwlQiC0lyPISAbF1SWxhYipMoGLFivmj3nLlyhWIb042Lu/fhJPrF+DywS1IT7qV/17PD1ejbLRmhHsnKQXvfPkHVm8q/jKGDi1q4Zv3nswvfzj+Lj5cewFDW5VFt7ohmtcvvA+cfa348LiVAkJ6Fgizd6X8vGLFtZi6Fh8WYiU2U2EC4tCV6tWrEwsJmE2AQmw2OhbUJRAbG4sZM2YQCoCGDRtK4isuA9A9fCMrLQUn1s/D+e1/4Orh7fexavr0W6g/eLz0elZ2DhYs/xdTZxu+FrF6pTJY9d24fHtpmTkYPjdW+v/gZuHo0yDvmMz4L4BTY4yLUVCHPFHuAvg3zy8jzpAWU9ji/umTJ09CTWdKFweuffv2KF++vHFcmYsE9BCgELNbyEJArMR9++23ZbHlaEYCAgIk4W3SpAlq1qxZyP27CRdx+PeZuHJwCxIvntDbtKjWMej0+s/5723fexLDJv9oNAZfb0/sX1mY/fwdV7H+qGaU3adhKAY3zbtq8epPQNzTRtuWMvrWBIJ7aIRZTGG7FJzeJY7DFFPYcXFxcKQ7hE0DUHLunj17Ijg4WE6TtKUyAhRilQXcWs0Vo6SXXnrJWuYVZ1fcP6sd9epeCp+bk4PrsbtxdNlX0mKr9Lt3ivXdL6w8Yj7dCN/Sminr8/E38MLbPyPurOnTv8fXfwBXVxccu7obdco2w5nrqXhjxdn8urvXDcETrfIur7++GDj2kHlMXX2A0P5AcBeNMHtVyLcjprCvX78u7VcW4qyWNHDgQIgtZ0wkYC4BCrG55FiuEIHMzEw8++yzTk1FjHjFT3R0NLy9NYuoRMpKT8W5bculaedrR/41ikGn1xcgqrXmjOi7Ken46Ns1+G31f0aV1Zfpr7kTERlRGt/9+yZGtH4bWTm5GDU/DmKaWpva1wjCiHZ5W6NurQMO9zS7vvyCQZ2BkG4aUS7VKP9l7Z3E58+fl54ti1XZzpjc3d0xePBgZ2wa22RDAhRiG8J29qpGjx7tVIdEhISE5I96i045p95OwJElX+DizjVIjDd+u0/9h8ah6TDNNHJ2Tg4Wr92DNz5bZnHXmPPh/9C6cTUs2P0RHm82SbK36tBNLPzvWiHbLSoH4IXOeaPYxK3AAc3eZFmST3UgtE/Bgi+45psVU9jiuE3xgSOO3HSWJB5LxMTEOEtz2A47EaAQ2wm8M1Y7adIk6ThFR07VqlXLH/WKG4+0KTc3B3fOx2L/gg+kLUYZ9xJNambZ+m3R86OChVd7Dp/DExO/RU6OOA/L8vTe+AF4qFczrDo6B+4u7uhR5wlcTczAxN/v/5LQoEIpvNQj75zq5D3AvmaWO1DUgqsXEPZwgSh7FrAUsydiClvsWb5w4YL8ddvQongs0alTJxvWyKqckQCF2Bmjaqc2vfPOOw73werm5iaNesVKZ7EfVHfKOTsjFZf3bZIWW107ttMsqn6h5dHtvSUIitLsG76ccAeTPlyE3YcKnt+aZbhIoVGPdsT4Yd2w49w6LNr3GT4dsA65ucArS0/j0u30+6qoWdYXr8fkbVFKOQrsrieHG8XbEKuwS/fWCLNf/fx8YgpbXFAhFvuJlffiwgpHSlWqVJFuwmIiAUsIUIgtoceyhQh8+eWXOHDggOKphIWFSeIrhLdGjRqF/E27cx0n/1wgPe9NunzGora0Hfclqnd/QrKRkpaBL+dvxA+Ltlpks7jCMZ0a4ONXHsGlO6fw8d/P472YRfDzDMC2k4n4Zku83mJRpb3xfv8qmvdSTwP/FRx/aRUntUa9qwDhgzWiHFR4NJmSkiLtVRZbo27evGlVN+QwLk5HE2sGmEjAEgIUYkvosWwhAuvWrcPixYsVSaVWrVrSqFd8aIqrBPNTbi4SL53E/vkf4NLeDchMSbbY/xo9n0KbMTMlOzm5uVj190G8NO03i+2WZKBhnUj8NvNZpGbcxZRVg9CgfFs81eI13EnJwvO/6N82JeyVDfDE1IFV4eHmAqTHAzsLVkFb1WGtcRd3IPxhICRGI8weBXcsiylsIcZiz7KYxlZiatGiBapWrapE1+iTAxGgEDtQsJTuqjijeNq0aYpw09PTUxr1CuEVI1/d7SXZGWnSFqO9P72DhOPmr1Qu2tDw2i2k58Cu7h7SW4fjLmHkqz/hVuI9qzMpExqArb++AnFc5oRlmtXQYnpapI/XX8D+i3eL9SHEz0MaGft7uwGZ14HdtYBMOz3rD3wACHtII8q+tXS+L+VKU9jx8fHSsZtKuV+5Y8eO0D0xzeqBZgVOSYBC7JRhtV+jRo4cabfTlsQHYqNGjSThLXrkYFriDVzYsRqHFn2K5CvyPp/1DY1Ah8k/okzdVhL4hJtJePuLP7Bh+1GbBiLur6lSfa+tGox7GUl4vt10VA2tjwMX72LG+pIXRZXycsO7/aogzN8DyErULOBKPWlT/++rzDsKCHsEKN0LCGxX6G1x/rW4OUp8+bPnzVGDBg2C+NLHRAKWEKAQW0KPZe8j8OGHH0rP92yV6tatK416xY949qszhEJS/Ckc++NbnNrwMzJTrTMqbTb8PdQb+IJUbVp6JuYs3obP8q4ntBUDbT07fn8NIUF+mPH3aMTfOY0y/hUxuet3SM3IwYh5miMvS0qe7q54u29lzTWK2feAg52B5F2GitnofRcg/BEgdKBmtOwubpfSJLHAS6zWF3uWbdn3goKC0KtXLxu1n9U4MwEKsTNH1w5tE8+IxbNiayVfX9/8Ua8QX93RSHZmOm7E7cHuH96Upp6tmSq3H4AOk+dIVYjp4A3bj+H5t+17+9TvXzyH6FoV8f2Ot3D0imaVt3Z6es72K9h4/LZRSN7qUxnVwn2AnHTgaH/NncZKS+I6R7E9SlxUoXPHsohFcnKyNIUtjt0Ui7+slcRCP/H4g4kELCVAIbaUIMsXIiBWTYvV03KmChUq5I96xT5f3SRuLbq0ZwP2z38PyVfPy1mtXlvhtZuj0xu/wCdIM/qOO3MV497/FWcuJFi9bkMVfPrqo+jVIRqLD3yJ7WdWSdkHNXwebarE4FRCKt76w/gp+ck9o1CvvB+QmwXEDgUSfjVUvf3e96qoWfAVOgAI0Dwe0Ka0tLT8YzcvX74sq49t2rRBVFSUrDZpTJ0EKMTqjLvVWi0O/h83ruAmIHMr0m4LEc97C005A0i6fBpnNi/G4UWfISvdeiMeXd/FedCtnv8EkS01U5E379zFjO/XYen6veY2UfZyE4f3wIiH22PjiUVYdURzaYS3hx+m9l6CrOxcjJwfh4ysgiMvDTkwrktFNK3kL9Z+AyefBy5/baiIMt4PG5y3ErtHoTuWxRS2ONVLHCIi9ixbmvr16wcxQ8NEApYSoBBbSpDl8wmIwxlcXV3x5ptvSlODpiR/f3/p2kAhvGLK2cNDs/JYpJzMDFw/sReHF8/ExZ22nyaNfvhFNHnqDcmXjMwsLFz1H96ftdKU5tkk7yMxLfD22H44feMwvtxacAGHdnp6+YEbWLzHtJH7qPbl0bZ6oMb/M5OBix/apC2yVRLQUrPgK7QfIBZ/5SUxhS2+NGqP3UxKSjKpStFfe/fuLT2WcHFxMaksM5NAUQIUYvYJ2QnMmzcPW7caPrgiMjIyX3iL7sVMT76N+L0bsXfOWxBXCdojVW43AB1e0TwHFumfPScxfMqP0olVSkxtm1bHD1OHITntNt5Y82i+i22r9MbAhqNx5U4GXlps/LnYWgNPtS6HLnXyrvm78AFw9lUlNt+wT14RGlEW09g6dyyLgunp6bhx44a0X1mc8mUoif4q9hAzkYAcBCjEclCkjUIEtm/fjjlzCgRM903tiFf8Dg3Nu7A+L0PSlbM4u2UJDv46HWKvr71SWK1meGDCLARW1Jy6dfrCdbz2yRLsO2r9Z9CWtLlaVDhWfz8e2TlZmLi88EUE2iMvxdnT15IyTK7mkeZlEBOdd9hG/JfAKc1KcYdOYYM0C77ERRU6dyyLm6K0x24eO3ZMGvUWTTzIw6EjrzjnKcSKC4njOySOKHzttdekhgQGBuYfqiGmnMW1cdqUk5WJGyf3IXb1jzi9caHdGy6eA4sp6Gpdhki+3ElKwayfN2Hu0n/s7psxDviX8saeZW9KWScs6wVxUYU2vdL1e4T7V8DmuDv4fpt5i5b6NQrFoCZ5p5JdmwvEPmWMW46RR4yQxUhZCLNX+UI+67s5Sty4JG5eYiIBOQhQiOWgSBv5BLTPzJYvXy4JsDgUXzdl3L2D+H2bcGjhdNw6a9sDL0oKU72BY9Bs+LtSlqysbKzYuB9TZixxuMgeXv0uPD3d8e66J3ErpeAKxGph0Rj9wEe4fS8LL/xa/JGXhhrco14IHm9ZVpPt+lLg2EBDRRzvfc+yGkEWwlxkFbY40Uscu8nTtBwvrEr2mEKs5Og4iW9iW9G5rUuxb8EH0sIrJaXK7fqj/eQf4eKiuTv3v0NnMfqNeUi6Z7+pcUv4rP1hAqpEhkmLtcSiLd2kXbQ1be0FHIkv/shLQ/V3qBmE4Q9EaLLdWg8c7mGoiGO/H9o/b7Q8GAAXZjl2MJXpPYVYmXFxeK9unT2Co8tn4dSfPyuyLeI5cPORH0DsCxbpfPxNTJ29Cpt2Wr6txZ4N/u6Dp9CuWU0s2P0R9l78u5ArT7d8HdERbbDvfDI++cvwgqSS2tGqaiBGd8ybwk38BzjwgD2bbbu6/ZsAEaOBsk/brk7W5PQEKMROH2L7NFCccvXzoEi7LrrS13LfkLKoP3gC6vR9Rno7+V4aflryj3RFoTOkN8f0xZDeLaV9xGI/sW4Sz4jFs+KUjByMNOLIS0M8mkb5Y1zXippsyXuBfSo4ZcrVF2hzC3D1MoSH75OA0QQoxEajYkZTCfzz6Wjpbl+lJHEmtDgbWqTs7Bys33YE499X8IlRZoD73+B2mDSiJ45e3YXv/9Us3NJN2unp77ddweY44468LMmN6AqlMKlHpCZLyjFgd10zvHagIhGjgOoOcrCJA2FVu6sUYrX3ACu2//KBzVj/Sl8r1mCc6UoP9EPr5z+FV0CIVODg8YuYOO03XLis/IvnjWthQa4e7epj5utDcOveNby7/sn7ivesMxTdag3BiWspeGflOVPN681fq6wvXouppHkv7Qywy4nv5224DQhsKws3GiEBLQEKMfuCVQksf7YVbp87ZtU6ijMeVrMpGj72Mio06yZluXzttnQz0ooN++3ijy0qbVQnEgtnPouM7HS8vOL+L0G+nv54P+Z3ZGbnSjcyiaMv5UhVwnzwZu9KcHN1AdLjgd01gGzbHD8qh/9G2SjVGGiinCNNjfKZmRyCAIXYIcLkuE4eWDAV+3+eZtMG+ISUQbT0HHiUVO+91HQsWr0b075ZbVM/7FFZRJkgbFrwsnQIxYRlPfW6IM6eFmdQL913XfqRK1UI9sLrMZXg5+UGZN4A9jYB0ku+B1muum1ip+rHQIUJNqmKlaiLAIVYXfG2eWuT4k9jyfDGNqu33oDn0WzE+1J9OTm52LQrFs+/NV/6txqSu5sbjq7TPAefsnIgUjPvv4e5UYUOGNp8MuJvp+PlJadlxRIe4IlXe0WhdCkPICsRONgeuHtQ1jrsZqzFacC78L54u/nCip2KAIXYqcKpzMZsfOcxXNihuZbPWkk8B27y1JsIiNB8UB47dRlvzFyGw7GXrFWlYu1uXfgKypQOwPSNz+Jyov6rD7VHXo5deBK37mXK2pZgX3dM7hWF8kFemunpIzHAnU2y1mFzY+Jwj9r2P/3N5u1mhTYhQCG2CWZ1V3L679+wdfpIq0AIq9lE2o4U1VpztnLCzSR88+sWLFjxr1XqcwSjv342Co3rRuG7f9/Asav/6XV5bPtPUKl0HWw8fhtztl+RvVlielqspq4a5gPkpAOxQzQncTlqEiIsxJiJBKxAgEJsBag0WZhAdmYGlo5oirvX5Ls0wSdYPAcejzr9npUqS03LwPK/9uGtz1eoHv/0yYPRp3MjLD7wJbaf0T8TUS00GqPbfSSNhsf8etIqzDzcXDCxeyTqRvgBuVnAiWeAq5p7kh0qienoZse4d9ihguZYzlKIHSteDuutnIu26g54Hs3zngOLRUnb953CmHd+xr2UdIflI6fjY5/qiuce6ySdrCVO2CouafcUv7fqHGKvWm+F8/iuFdEkyl88tQdOTwQufSpnc61vK+p1oNI71q+HNaiWAIVYtaG3bcNTbl3FyhfaQ/w2N1Vq21daDV26ekPJxKnzCZg6ezX+2WP+JQbm+qLkcoN6NMX7Lw7EtaQLmLah+EcCDzceh5aVemD3uWTM3GDZkZeGeDzboTzaVAvUZDv/NnDuLUNFlPG+ezDQZB/gnbdPWhle0QsnI0AhdrKAKrk5+xdMxQEztjKF1miC6IfHI6p1b6l5N+/cxU9LtuPbhZuV3Fy7+dauWQ1898HTSMlIxqurHirWj7IBUXi5yze4l56NZ+bHWd3fp9uUQ+fawZp6Ln0CnH7R6nVaXEGFF4GqMyw2QwMkUBIBCjH7h80ImDoq9gkO1+wHznsOnJ6RhTVbDmHyR7/bzGdHrKhmlbL445uxyM7JwsTlmkVsxSXt9PTszfH451Si1Zv7WIsy6Fm/tKaeK98BJ6yziE+Whrh6akbDvk5+bKcssGjEEgIUYkvosazJBIwdFdftP1o6FcvTL1A6nGLP4XOY9OEiXE64Y3KdaisQHOiHnYtfk5o9fmnJVxS2r9Yf/aKfQeyVFLy3Wp4jLw3xfqhpOPo2DNVkS/gVOD7EUBH7vM9zpe3DXYW1UohVGHR7NtnQqFg8B64/eDxCqzeS3BTXE372059Ys/mQPd12uLr3/fEW/Hy88PbaJ3AntfjTs/y9gvDOgwulIy//91MscnJtc/CJEGIhyFK6+QdwxP5nkt8X5Mb/Af7NHC72dNjxCFCIHS9mDu+xvhXUoTUaS9uRotr0kdqXmJyKX1buxGdz/nT49tqjAX98OxY1K5fF51sm4OzNks/6fq37TyjtVxaLdifgj4M3bOaumKIWU9VSur0RONTFZnUbrKjMUKDWXIPZmIEE5CBAIZaDIm2YREB3VOwTFCYdyFG3/3OSjcysbGzYfhQTp/6GrOwck+wycwGBr98Zik6tamP+f9Ow71LJi9q0R15evJWOV5bKe+SloZh0qR2Mp9qU02RL2gHsb22oiG3eb7AZCGpvm7pYi+oJUIhV3wXsA0CMijNSkqTFWN5BYUBuLg7GXcJbM5dLx1MyWUbg1ediMLR/G/xzZiWWHPiqRGMuLi74pP9aEQKM/uUEklKzLKvcxNLtagRhZLsITam7B4C9mscSdkthg4A6XBBoN/4qrJhCrMKgK6HJYlTsG1JWckUswPpqwd9YvHa3ElxzCh+eHtgWk0c9iIu3T+CTTWMMtml4q7dRt1wL/HnsFub9a/5eb4MVFZOhZZUAPN+pgubdlFhgd21zTVlerv4aIET/zVWWG6cFErifAIWYvcJuBO6mpEviKw7lYJKXwIMdovHJq48iMfUm3lr7mEHjNcIb4dm2U3HzbibERRD2SI2j/DGha0VN1Wlngf9qArnyXkhhsF1lnwZqOuAxnAYbxgxKJkAhVnJ0VODbU5O+x479tn0uqQKsaFq/Mn7+ZCQystPw8op+RjVZu6f4rT/O4lRCqlFl5M5Ur7wfJvWIgqvL/9/jmHEZ2NMQyJTvzuQS/fWpCjT4G/CKlLtZtEcCJRKgELOD2JXAwdiLGPzCLLv64IyVR0aUxl9zJ0p7sCcsM26aNabeMHSuMRg7zyThy7/td31kzTK+eLF7JHw9XYHMG8CBBzTT1dZOtRYAZQzPHljbDdpXHwEKsfpirrgWz/h+Hb77bYvi/HJkh7y9PHBwleaigsl/9Ed6luERbkRgFbzUeZbNjrwsiW/lUG9M6BqJYD93ICsRONILSLTi1ZblRgI1vnHkkNN3ByZAIXbg4DmL6zk5OejzzOc4ee6aszRJEe34e8EklC8TjA83jMTVpAtG+fRh3xXwdPPCl3/HY+cZ6x95WZJT5YO8MK5rRZQL9ARyUoCjDwG31hjVDpMy+dYCGmwCPDWLB5lIwNYEKMS2Js769BJYt/UIxr77M+nISGDejBFo0aAKvtn+GmKv7THKsvbIy2OX7+GDNfLdH21U5Xoyhfl7YEznCqgc6gPkZABxw4AEmftJnd+AsMHmushyJGAxAQqxxQhpwFICOTm5cHV1wSszFmPp+r2WmmP5PAJTJw7CgO5N8Gfsz1h7bL5RXAK9S+OtXj9LR14+Pee4UWWsnSnQx10S45plfYHcLODUWOCyTOsKIkYD1b+0dhNonwRKJEAhZgdRDIH4a7fxyNjZSLiZpBifHNmRMU92wejHO+Pk9YOYte1lo5syvuPniAyugV92XcOawzeNLmfNjD6erhjTqQLqVygFIBc4+ypwYaplVfrV10xJe+TdBmWZNZYmAbMJUIjNRseC1iAgzpd++/MV1jCtOpuPPNgcb4/rj+t34/HBn/8zuv1NIjvh8aaTcOFWGqYsPWN0OWtndHd1wQudK6BJlL+mqovTgDOvmF9t3aVAaH/zy7MkCchEgEIsE0iakY/AmHd+xvptR+QzqFJLHVvWxux3hyIlIxmvrnrIaApuru6Y0W8VcnKB5xbE4W56ttFlbZFxdMfyaFU1UFOVmKI+Odr0aiMnA5UtHFGbXitLkIBeAhRidgzFEUi+l4Zn35iH3YfOKs43R3KobvXyWDrreWTnZGHi8hiTXB/S5EU0i+oqTU2LKWqlpRHtItC+RpDGrWvzgNgnjXcx/FGg9i/G52dOErAyAQqxlQHTvHkExD3EQ1/6Dlev23cLjXneK6NUWIg//vltiuTM+KU9THKqVpkmeKbN+3Y98tKQw0+2LouudUI02W4sAY4OMlQECGgNRP8JuPkZzsscJGAjAhRiG4FmNaYT2H/sAh4Z+7XpBVkin8B/S99AoL8P3lzzGJLSTFt4pT3y8tVlZ3D+ZpoiqQ5pUQa96ucttrq1DjhcwiliXhFA9AbA144XSiiSIp2yNwEKsb0jwPpLJPD3juPSNDWTeQTE1LSYov5s8zicv2XaMZG96/0PnWo8hH9PJ2LWpnjzHLBBqUFNwtCvUZimpsRtwIF2+mutvw4I6W4Dj1gFCZhGgEJsGi/mtgOBxWv34NVPltihZsev8vM3HkP3B+ph2cGvsfW0aavRKwRVw4udvlTEkZeGItGnYSgGNw3XZEveA+xrVriIOL5SHGMptj5B3CjBRALKIUAhVk4s6EkJBN6ftQrzlm0nIxMJvPpcDIb2b4OD8dvw0673TSwNvNlzPoJ8wvDZhovYcy7Z5PK2LNCjXggeb5l3TOW9o8CeeprqI18FKr9nS1dYFwmYRIBCbBIuZrYngccmfIs9h7mS2pQYjHi4PSYO74GLt0/ik00vmFJUytux+iD0qT8cRy/fw1QFHHlpqAGdagVjWNtymmypp4HzbwO1+GjDEDe+b18CFGL78mftJhJo1OctpKSmm1hKvdn7dG6E6ZMHIzH1Bt5a+7jJIIJ9w/BGj/mKOvLSUCPaVg/EqPblDWXj+ySgGAIUYsWEgo4YS4BibCwpoGXDqpg7fTgystPw8op+xhfUyflMm/dQq0xTzN9xFeuP3jLLhq0LtagcIJ3CxUQCjkCAQuwIUaKP9xFoP2Qa9xgb0S+qVAzD2h8nIDc3FxOWlbC1pwRbzaO64tEmL+LCzTRMWaacIy+Lc7l1tUA814EjYiO6B7MohACFWCGBoBumE+g9ciZOnL1qekEVlfDz9cLupW/Azc0Vk1b0RWa26dP6Hm5e+KjvCunIy1Hz45CSoawjL3XD2a5GEEa2i1BRhNlUZyBAIXaGKKq4DVzAZTj4f/40EVHlS2PqX8ORkHzJcAE9OYY0nYhmkV2w6uANLNydYJYNaxcqtFDL2pXRPgnISIBCLCNMmrIPAXHghzj4g0k/gR+nDUObJtUxb/c07L+42SxMdco2x4jW7+DG3UyMW3jSLBvWLNStTgiGts7bumTNimibBKxAgEJsBag0aXsCL3/0O5b/tc/2FTtAjdNeGoT+3Zrg3zOr8fuBL8z2eEa/1XBzdcPLi08j/o7pU9xmV2ygoDjiUhx1yUQCjkqAQuyokaPf9xHgoR/6O8X4Yd0x6tEOOJGwH1//Y/79vX3rj0CH6gOx/VQivt6sjCMv+zQIxeBmeSdq8W+CBByUAIXYQQNHt/UT+GLeBnw5fyPx6BB4rG8rvPF8H48c3q0AAAynSURBVOn5sHhObG6KDK6J8R1nSvcTi0Vb9k4DGodB/DCRgKMToBA7egTp/30ENvx7DNO/XYtz8TdIB0DXNnXx5VuPIyUjGa+uesgiJhM7z0L5wCqYsf4CDly8a5EtcwtXCPbCw83KoFFkKXNNsBwJKIoAhVhR4aAzchGIv3YbH327Fuu2HpbLpMPaaVCrIhZ98Ryyc7IwcXmMRe3oXHMwYuoOw5H4e5i29rxFtswpLLYnPdwsHIE+7uYUZxkSUCQBCrEiw0Kn5CIw+5dN+HTOn3KZc0g7ZcMCseWXyZLv45f2sKgNpf3K4rXuPyEjOxfD5thupbq3h6skwF3rhFjkPwuTgBIJUIiVGBX6JCuBLbvi8NF3a3Hq/DVZ7TqKMVdXF/yzcApKB5fCG6sfQXL6HYtcH9X2A9QMb4w5269g4/HbFtkypnCdCD9JhKuG+RiTnXlIwOEIUIgdLmR02BwC124mSc+NV/59wJziDl/m9y+eQ3Stipj1z2ScTLCMQctKPfBw43E4fzMNr1r5yMsHo0tLz4NdeYWww/dBNqB4AhRi9g5VEfhh0VZpdKy29NVbT6BLmzpYf3wB1h1fYFHzvdx9MK3PMunIy5HzYpGWmWORPX2Fw/09pVFwiyoBstumQRJQGgEKsdIiQn+sTmD/0fP44fdt+Gv7UavXpZQK3nihLx7r0xIHLm3F3P8+sNitx5u9jCYVO+KPgzewSOYjL8Vz4Jjo0ihdysNiP2mABByBAIXYEaJEH61CYPlf+/Hj71sRp4KLI0YN6YjxT3fDhdtx+HTTWIt51ivXCv9r9SauJ2di/G/yHHkpngULAY6uwG1JFgeIBhyKAIXYocJFZ+UiIK4FdHFxwb3UdGl0/OOirUhNz5TLvOLsDOjeBFMnDsKd1Ot4e+0Tsvj3zoML4e8VhAm/nUJCcobZNoN83RETHYoe9bgi2myILOjQBCjEDh0+Oi8XgeOnr+CH37di5UbLFjLJ5Y/cdto2qY4fpg1DRlYaXv6jnyzm+0ePQrtq/fDPyUTM3mLekZcdawWjd3RphAd4yuITjZCAIxKgEDti1Oiz1Qis33ZEEuSDxy9arQ57GK5eqQxWfTcOYiZgwrKesrhQqXQdjG3/Ce6mZWPUAtOOvKxZ1leahm4U6S+LLzRCAo5MgELsyNGj71YhkJOTK4nxL3/sxOUEy/bcWsVBM4wG+vtg68JX4O3pIZ2uJU7ZkiNN6vI1ygVUxrQ153Hk8j2DJkNLeUiHcohtSUwkQAIaAhRi9gQSKEIgF4DYtno3JR0rN+7Hyr8PYu+Rcw7Pad2cF1G5Qig+3DAKV5PkaU/XWo+iV50ncfjSPXy4rvgjLxtWLIXmlQPQskoAPN1dHZ4lG0ACchKgEMtJk7acioBWkEWjNu+Kxaq/Dzr0gSDzpo9Ai4ZVsGj/59hxdo0ssQorVR5Tuv2AjKwcDPsp9j6bYuTbonIAqvBULFl404hzEqAQO2dc2SorEThx9qo0Ql719wGHm7aePvlh9OncEP+cWYklB76SjdBzD3yI6mEN8MO2K9gUdxvlAj0R0yBUGv16cfQrG2cacl4CFGLnjS1bZkUCyffSJDF2pGnrl0b0xPDB7RCXsA+z/5kiG53WlXvhoUZjcO5GGjKyc1CjjK9stmmIBNRAgEKshiizjbIT0O5DFoa37TmB3YfOSj/7jtr+akBjG/fkgDaY8mwMriVfxLS/RhhbrMR89SNao1GF9tIPEwmQgHkEKMTmcWMpEtBL4MLlm5Ig7zxwBlv+i0VicqpiSPVsVx+fvT4E9zKS8NqqwWb5FeBdGo0qtEN0RBtUCa1nlg0WIgESKEyAQsweQQJWJLDn8Dn8s+cENu+Kw/HTl61Yk2HTjetG4dfPRklbl8QWJmNTVEhNiCMtxU/ZgChjizEfCZCAkQQoxEaCYjYSsJRAws0kCGEWp3jFnr4s/b5+K9lSs0aXr1A2GBvnT5Lyj1/aQ2+5QJ/SiAisgvKBVaTfVUPrI8CbR08aDZkZScAMAhRiM6CxCAnIReDmnbuIPX0lT5yvIPbMFZw8d00u84XseHq4YdPPkxEaXEqamhbTzBGBlaQDOcrl/Q72DbNK3TRKAiRQPAEKMXsHCSiMQFZ2jiTOtxLvISU1A6lp6dLvlLSM+36npqZLr3t6uMPP1wt+Pl75v319POHj7QEfb0/4eot/eyIsxB91qkVIz4n9PHnXr8JCT3dUSoBCrNLAs9kkQAIkQALKIEAhVkYc6AUJkAAJkIBKCVCIVRp4NpsESIAESEAZBCjEyogDvSABEiABElApAQqxSgPPZpMACZAACSiDAIVYGXGgFyRAAiRAAiolQCFWaeDZbBIgARIgAWUQoBArIw70ggRIgARIQKUEKMQqDTybTQIkQAIkoAwCFGJlxIFekAAJkAAJqJQAhVilgWezSYAESIAElEGAQqyMONALEiABEiABlRKgEKs08Gw2CZAACZCAMghQiJURB3pBAiRAAiSgUgIUYpUGns0mARIgARJQBgEKsTLiQC9IgARIgARUSoBCrNLAs9kkQAIkQALKIEAhVkYc6AUJkAAJkIBKCVCIVRp4NpsESIAESEAZBCjEyogDvSABEiABElApAQqxSgPPZpMACZAACSiDAIVYGXFwOC9+/PFH3LhxA2PHjoWXl5ds/gu7GzZskOwNHToUPXr0kMV2eno6Zs6ciQMHDkj2Jk+ejOjoaFlsa42cP38eH3zwAfr37y+b3+vWrcO8efPy/ZTbb137Xbp0wbBhwyxmouWQnJycb6thw4ay9ZVDhw5h2rRpkm1/f39MmTIFUVFRFvstDOjykLP/aZ3T93djjRjIAoNGbEaAQmwz1M5RUWJiIt599120bdsWly5dwogRI2QTYvEB/u+//+LRRx+F+PecOXMwfvx4BAYGWgxPfHiLJMRX2F65cqWsvguh/+6776Q6qlWrJqsQC5tyfSHRBSmYCBGQ+8tU0WCJOuRqg5Zz7969JfEVbdizZ48sXyB0eaSlpeHTTz/F008/LYvIF/d3o9vPvb29pS+LItZyf0m0+A+IBqxKgEJsVbzOa9waYqZLS3xwyflBWFSA5Prw1trVio32/3IJp5wiVrQ3itFZ06ZNrfqhX1Q4Lf2L0CfEly9fluWLSlHWgk9ERIQstrXtLvp3U7ROa8bbUvYsbz0CFGLrsXVIy11f3F7I778+bqO3HeYI8a03GheyFfLOvmIZmWL/l19+uc/OkCFDCr2mOzUtPlxff/1140baW1zu97F9bqHXxJeGJUuW4LHHHsOmTZuMHv09/v2x+2wvGF6n0Gu605am+D1+6f1T+p8O0IxMRSo6VS9eM3YqtmbXV+7zO+6vqXpjaeqIdU7PwrMfT69NvM+u7tS3KdPpw4cPL2Tr+++/L/T/ojMEpojitxML95ORMwr3EVOEWHyxkOMRgUN+AKnUaQqxSgNfXLOVIMSmjqKMEWLd9po07W2EEOuOLE358DZGiHX9FraFWBgzlWyMEIupdO0UrylMTBFiU0fdxgixYCCem/fp0wezZ882+nm/ISG25MuJXEJs6hcXfnw5BwEKsXPEUbZWKEGITZ0SNFWITRJ6A0Ks78Pb2NGlqUJsyiyBqUJsChNjhdgUf7Ud2JAQF/3CYEodhoS46B+RKV8i5BJiU77IyfZHT0N2J0AhtnsIlOWAPYVYK2pioYopz1iNEeKtW7dKi27EjymjPxgxIi46ahX/N8Z/U4VYfEgbO21pSIiFj7pfeExZuGWsEJv6hUr4ZKoQm+K3KUKsHXUb+wjDXCHW7Yui/dZaF6GsTxl6U5QAhZh9ohABQ0KsXf0pBEGbjH22aOgZse62FFNsGyPERbfUGL0NyI5CXJS1KVuAjBFiXfumbAMyRojNXWxnSIhFv9B9bm6K34aEWLePmPI8XvhkSIhL+rux9pYpfsQpnwCFWPkxoockQAIkQAJOTIBC7MTBZdNIgARIgASUT4BCrPwY0UMSIAESIAEnJkAhduLgsmkkQAIkQALKJ0AhVn6M6CEJkAAJkIATE6AQO3Fw2TQSIAESIAHlE6AQKz9G9JAESIAESMCJCVCInTi4bBoJkAAJkIDyCVCIlR8jekgCJEACJODEBCjEThxcNo0ESIAESED5BCjEyo8RPSQBEiABEnBiAhRiJw4um0YCJEACJKB8AhRi5ceIHpIACZAACTgxAQqxEweXTSMBEiABElA+AQqx8mNED0mABEiABJyYAIXYiYPLppEACZAACSifAIVY+TGihyRAAiRAAk5MIF+IT5w4sSk3N7eDE7eVTSMBEiABEiABxRFwcXHZ/H8k0cmtF/Bt+gAAAABJRU5ErkJgg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3" descr="data:image/png;base64,iVBORw0KGgoAAAANSUhEUgAAAeIAAAEhCAYAAACjlaO5AAAAAXNSR0IArs4c6QAAIABJREFUeF7tnQd8k8X/xz/pbqF7Qdlll733HgIyXag4QcStCCqgOEAFRRGVnyjIEBQcLBmyt+y9y7aMskehdLf5/+9J06Zt2uZJniRPks+9Xn0Vmrvvfe99l3xy99x9TwMmEiABEiABEiABuxHQiJovXLigTUpKspsTrJgESIAESIAEXJGARqPZKAnxiRMntNWqVXNFBmwzCZAACZAACdiNwMmTJ0Ehtht+VkwCJEACJODqBCjErj4C2H4SIAESIAG7EqAQ2xU/KycBEiABEnB1AhRiVx8BbD8JkAAJkIBdCVCI7YqflZMACZAACbg6AQqxq48Atp8ESIAESMCuBCjEdsXPykmABEiABFydAIXY1UcA208CJEACJGBXAhRiu+Jn5SRAAiRAAq5OgELs6iOA7ScBEiABErArAQqxXfGzchIgARIgAVcnQCF29RHA9pMACZAACdiVAIXYrvhZOQmQAAmQgKsToBC7+ghwgvanpqbi22+/lVry5ptvwtvb2+RWzZgxA8eOHcPo0aMRGBhocjlnz5iQkICxY8ciIiJCNlM5bPR9V7duXXTr1k1OUZvk1fsXFhaGgQMH2qROVuJ6BCjErtfnNm/xypUrMXv27CLrHTFiBMSHsTnJUYRY7+eBAwcKNNOS9pvDrLgythLiQ4cO4X//+x9GjRqFChUqSG4VNl46d+5sFzE05mNx/Pg6CcghQCGWQ4t5LSbgyjOMwtouPujHjx+P+vXrW3X2WVjniVWBGzdu2K1u4ZfhbFMI8dq1a/OsUui/GNy7dy+PaFs8IE0woK9bfBFQ46zdhCYwi8oJUIhV3kHO5h6F+FsYW+aMi4vD559/jmbNmtl81mcvIS5M4IwJsXgf6MfOtWvXbP4owV6MnO39z/YYJ0Ah5siwKYHChFgI0XfffYchQ4Zg8eLFEMu3+qVI/Qd2fHy85Ku/v3+BWVH+D0rxYS5mms899xy+/PJL6MvmXwLO/6Gv9+ONN97AunXrpJmZSMaWRfUz2fwAC5vZFvclJP/zar39/D7nb6u57PTiL2aZhaX87TZWxhhTU9gXtuRbmBALH40xKWp8FMYw/5cAw+VwY+NLvL5o0SKbz8Zt+uZkZXYjQCG2G3rXrLgoIRYzQiEKhh/s4oN/5syZGDp0qLSZqrBZkTEhFs+lo6KicmZPxj5MjQlxfj/04tOvX7+cpcn8H/DG8uTv4eKEOL9NOUKsJDvD2afh7F3vzzPPPFOAg+Hf9KIml72eV1FCrBfQmJgYaeWguPEhbIpNZ/r8+joMvwQIm4bPqYXNpUuXYvDgwTkb/wrrC9d8F7PVShOgECtNlPaKJFCcEJuyNGtsJmVMiPPPYIwthRYmxIaiKxqU376xpcrili+tLcRKsTMmxEX5bi77wnasyxFiY4Mt//gwZs/Q5w0bNkgz7aJ23JvyRYtvfRIwlwCF2FxyLGcWgeKE+NVXXy1297Sx2YkxMShsw4/h7KgwIc7vR37RUKMQK8XOmBAXJUT5VxqK2mxlyL6wLy5KCLHY/KZfWcnve/4vZKZslqMQm/V2ZyETCVCITQTFbMoQMEeIC3uWabiEbWshttbStOESqdylaWNCbA67ooTYWB2mzEDzLykbW2WQszRtuIO5uDbmP9524sSJAkemDJ/3G3tGTCFW5v1PK8YJUIg5MmxKQK4QF/Vc0p5CbOysq+FzUmNQi1uatmSzlnhGnF8kzWVnyxmxsWAqcjZrmdpGw1m72IRX2HEt/RcGwcAwyAuF2KYfEy5XGYXY5brcvg2WK8TGniPae2nax8dHiuQlNxpUUUJs7INe/zdDgTUWvMRYPv2MM7/QmcJOiWfE5jwWKG5GbKztpo4PPaP27dtj79690i74ws4EG9uDwM1a9v3ccPbaKcTO3sMqa59cIc7//NFwGdKeM+LCji4VFf1JbkCP/MIjulJ8ARBHuwyPSBUmxKayM7ab3Jiv+lUAQ+6F/c0UIZZzfKmwgB6mtlH/xUT4Zbj0rG+nEGV9ZDdj4s7jSyr7IHEydyjETtaham+OXCE2/AAV/xYfogMGDMBvv/2WZynW1s+IjW00Km75srAQl8aeSer7Mf/zTyGC4ky04S7fwoTYVHb5/RJ1VK9eXRL9/MFH8n8BKezMrSlCXBivwkJcFrb0L/pCf967sPEhWOh9z/9lKf85ZMNjV/p+KG5HvNrfd/RP3QQoxOruH3qnQgKFCV9xz4BV2BS7umRJjHBzHDd3eZkhLs2hzTJyCFCI5dBiXhIAYGwHsABjbJmWwIomUNjytDW4mXvTli19tEa7aVP9BCjE6u8jeqhCAvmXM/XL5oa3CKnQbdW5pJ8Vy934JrchxT02KMweVznkkmZ+cwhQiM2hxjIkQAIkQAIkoBABCrFCIGmGBEiABEiABMwhQCE2hxrLkAAJkAAJkIBCBCjECoGkGRIgARIgARIwhwCF2BxqLEMCJEACJEACChGgECsEkmZIgARIgARIwBwCFGJzqLEMCZAACZAACShEgEKsEEiaIQESIAESIAFzCFCIzaHGMiRAAiRAAiSgEAEKsUIgaYYESIAESIAEzCFAITaHGsuQAAmQAAmQgEIEKMQKgaQZEiABEiABEjCHAIXYHGosQwIkQAIkQAIKEaAQKwSSZkiABEiABEjAHAIUYnOosQwJkAAJkAAJKESAQqwQSJohARIgARIgAXMIUIjNocYyJEACJEACJKAQAQqxQiBphgRIgARIgATMIUAhNocay5AACZAACZCAQgQoxAqBpBkSUJpARnoy0lPvIT01Ufc7Lfu39P/cfzfoNFKqet66i/D1ds/58fNyy/N//Wvenm5Ku0p7JEACFhCgEFsAj0VJQAkCWZlpuBl/EDfjD+T5LcTWlPTiV1opW5dhW03JLolzdFQJVDb8KVMCHu4ak8ozEwmQgLIEKMTK8qQ1EiiSQPK9K/lE9yBuXz1mETW5QlxYZeUj/XLFuYxOqIP9PS3yjYVJgASKJ0AhLp4Rc5CA2QTEbPfCiVW4eGKV9PvujdNm2yqsoFJCbMx+VJgPGlcPRuPqQWhSI5izZsV7jwZJAKAQcxSQgMIExDLzxRMrcen0BsSfXo+szHSFa8hrzppCbFiTWLquXyUQ9asEoXGNIGnGzEQCJGA5AQqx5QxpwcUJpKXcxaVT6xB/Rie8t68ctSkRWwlx/kZVLOUnCXO9KoFoWDUIfj7uNm03KyMBZyFAIXaWnmQ7bE7g1pUjOLVnNk7unY3ke1dtXr++QnsJsWGDxbPkLo0jpB8h0EwkQAKmE6AQm86KOV2YgFabBY1Gd+wn/vQGnNo7Gyf3zIFWm2l3KmoQYj0EN40GXRqHo3PjCGm2LFKWVgvxdyYSIAHjBCjEHBkkYCKBswf/xMk9s3H++HITS9gmm5qE2LDFzWKCpRlyu3phtgHBWkjAQQlQiB204+i2bQiIQBpCfE/tnYNr53faplKZtahViPXNqFHeP2eW7OfN58gyu5fZXYAAhdgFOplNNJ2AVquFRqNBWkoCDm+eJC1B37151nQDdsipdiHWIykd6oPOjSLwcLvSKOHjAa0W4Iq1HQYMq1QdAQqx6rqEDtmDgDYrExo33Wzt+I6pkgjfuXbcHq7IrtNRhFjfsPKRvniobRQebF5K+hOfIcvuchZwMgIUYifrUDbHfAJxx5biyOZJuHR6vflG7FDS0YRYj6hB1UBJkJvHhNiBGqskAfUQoBCrpy/oiZ0I3Li4V7cMve9XO3lgWbWOKsT6VndqFI6H20ahatmSloFgaRJwUAIUYgftOLptCQFxSYIGSXfjJQE+vGWS1aNfWeJtcWUdXYhF+0TULjE7Fj+hAV7FNZmvk4BTEaAQO1V3sjGmEtALcOLtOFOLqDafMwixHm5EsLc0OxaCzEQCrkKAQuwqPe3q7czeonvz8iHsXPoOLp5c7TREnEmI9Z3SqFoQXuxVUbqukburnWaosiGFEKAQc2i4DAFxFnjHsnfsGo7SGrCdUYgFJxE288VeldC5Ubg1sNEmCaiGAIVYNV1BR6xJQAjwoY1fWbMKu9l2ViHWA320fRlpdsxEAs5KgELsrD3r4u3Sx4Z2xqXo/F3r7EIs2mu4VM1zxy7+5nbC5lOInbBT2SQdAWddinZFIeZSNd/VzkyAQuzMvevCbXPmpWhXFWIuVbvwG9rJm04hdvIOdrXm3b5yFNuXvO1Uu6KL60NXWJrOz0AsVb/cpxIq8O7j4oYHX3cAAhRiB+gkumgagZuXDmDdb0/gzrVY0wo4SS5XFGLRdeUjfDHqqeqoXKaEk/Qkm+GqBCjErtrzTtbu6xd2Yc0vjyDxzgUna1nxzXFVIRZkwoO88dGzNVC9PMNjFj9SmEOtBCjEau0Z+mUCAV2oyiv/bcWyH9ojKyvDhDLOl8WVhVj0prubBl+/Uhu1KgVANyKYSMCxCFCIHau/6G0+AvFnNmLZlA4uzcXVhVjf+V+9XBv1qgS69Fhg4x2TAIXYMfuNXgPShqx/pj7g8iwoxLlDYPyLtdCoepDLjwkCcCwCFGLH6i96m03g3KH5WDP7UfIAQCHOOww+fLYG2tQN5dggAYchQCF2mK6io3oCR//9HlsXv0Eg2QQoxAWHwqv9otG3dWmOERJwCAIUYofoJjqpJ3Bw4wTsXPYugRgQoBAbHw6De1bEYx3KcKyQgOoJUIhV30V0UE8g7thSrJrRm0DyEaAQFz4kxg6siea1QjhmSEDVBCjEqu4eOqcnkHDjNP4YX5VAjBCgEBc9LGaNbIQyYT4cOySgWgIUYtV2DR0zJDDn4wgkJ14nFAqx7DEQVNITf33SVHY5FiABWxGgENuKNOsxm8CSya2loB1MxglwRlz8yBDBPia9Vqf4jMxBAnYgQCG2A3RWaTqBTX8MxIndM00v4II5KcSmdfoDTSIw/HE+3jCNFnPZkgCF2Ja0WZcsAgfWj8Ouf0bJKuOKmSnEpvf6wB4V8ESnsqYXYE4SsAEBCrENILMK+QTOHVqANbMfkV/QBUtQiOV1OgN+yOPF3NYnQCG2PmPWIJPArcuHsOLnHrifcElmSdfMTiGW1+9hgV74fHAMKpXm9YnyyDG3tQhQiK1FlnbNJrBqZl/EHf3b7PKuVpBCLL/HW9YKwScDa8ovyBIkYAUCFGIrQKVJ8wkc2vQ1diwdbr4BFyxJITav04f0rohH2jHylnn0WEpJAhRiJWnSlkUErl/YjWVTOiI9LdEiO65WmEJsXo/7erljwiu1Ub1cSfMMsBQJKESAQqwQSJqxnIB4LnwhdoXlhlzMAoXY/A5vWjMYn70QY74BliQBBQhQiBWASBOWEziwfjx2/TPSckMuaIFCbFmnD3qwAh7vyCNNllFkaUsIUIgtoceyihC4+t82LPuxAzIz0hSx52pGKMSW9binhwYTXq6DWhX9LTPE0iRgJgEKsZngWMxyAtqsTGjc3LH8py64dGqt5QZd1AKF2PKOb1gtCF8MqYWsLC3c3DSWG6QFEpBBgEIsAxazKk9g35qx2LPqQ+UNu5BFCrEynf1st/J4qks5ZYzRCgnIIEAhlgGLWZUlcPnMJmlJWqvVKmvYxaxRiJXpcI0G+Orl2qhbOVAZg7RCAiYSoBCbCIrZlCewamYfxB1dorxhF7NIIVauw1vUCsEYBvpQDigtmUSAQmwSJmZSmsCF2JVY8XN3pc26pD0KsbLdLsJfNqkRrKxRWiOBIghQiDk87EJgzS+P4NzhBXap29kqpRAr26Nt6oZCXAzBRAK2IkAhthVp1pND4NKpdVj+U2cSUYgAhVghkAZmvnypFhpUDVLeMC2SgBECFGIOC5sR0GqzoNG4YfWsh/DfkUU2q9fZK6IQK9/DreqE4uPnakDsIxSbuJhIwJoEKMTWpEvbBQhcPrsZS39oRzIKEqAQKwjTwNTEV+ugTnSAdYzTKgkYEKAQczjYlADjSSuPm0KsPFNhkXGorcOVVgsSoBBzVNiMwNW47fj7+5Y2q89VKqIQW6+nv32jLmIqMPSl9QjTsiBAIeY4sBmBZT92Qvzp9Tarz1UqohBbr6frVw3EhJdqW68CWiYBCjHHgK0IJCdexZF/v8exbVOQmnTLVtW6RD0UYut0s1iafrpreVQv6weNm5t1KqFVEqAQcwzYg8DJPbMkQb52fpc9qne6OinEynbpgC7l8GDzSIQHeUuGtekp0Hj6KFsJrZGAAQEuTXM42ITAe++9hyeeeAK1atWCp6enVOeVc/9Kgnx6/1yb+OCslVCILe9ZIbqDe1ZEi1rB8PFylwxmXjmJlN3zkbp7PkLG7BOSDIBnmSynTQv5CVCIOSasTuDgwYP4/vvvpXo0Gg0efvhhtGzZEgEBuqMhKfev48i/k3Fs+xSkJF63uj/OVgGF2PwebRoTjGe6lEO1siVylp/Tjq6VxDf9bO6KTcn+X8KrFoPQmE+aJYsiQCHm+LA6gSlTpmDv3r0F6mnWrBm6d++OsmXL5rx2au8caZYsdlgzmUaAQmwaJ8Nc4rrDB1uUQligl/RnbXoyUrbPkwQ4K+FKAYOe1VrD/6nv5FfEEiRgAgEKsQmQmMV8AikpKXjttdeKNBAZGYn+/fsjJiYGHh4eUl4hxEKQhTAzFU2AQmzaCBGiO6R3JTSPCYGPl27zVcbFI5L4pu4v/hawoGEr4BYYaVplzEUCMghQiGXAYlb5BHbs2IGff/7ZpILu7u7SsnWLFi3g7687u5madBNHt/5PEuWkewVnKiYZdvJMFOKiO7h5rRA81VksP+fufk47+I/0/Dfj/AGTR4df9+HwafGkyfmZkQRMJUAhNpUU88kioNVqpefBkyZNwpEjR2SVFZmFGItl66ioqJyyYlOXEGSxyYsplwCF2PhoeLprOfRonrv8jKwMJG/8Wbf8fF/+ETqPMjEIGPIrhx4JKE6AQqw4UhrUE7h27RpGjRplERDx/FjMkmvWrJmzbC2OPYmNXSd3z7LItrMUphDn9mRooBdeyr/8/N8+afabdnilxV0eMOhneFRoaLEdGiABQwIUYo4HqxFYvXo1/vzzT0XsiyNPQpCbN2+OkiVLSjZTk+/gmFi23v4j7idcVKQeRzRCIQZaiOXnLuVQVex+zr4uKXXvYqTu/gsZ8ccV61axNC2WqJlIQEkCFGIladJWHgLjx4/H6dOnFafSpk0bdO3aFaVLl86xfebAH9Is+fKZTYrXp3aDrizETz9QHj2aRebsfhZ9lbT6W2n5WZt6X/GuE5u1At9YDI2nLtgHEwkoQYBCrARF2ihA4MyZMxg3bpxVyVSqVAl9+vSRlq3FRi+Rblzci6PbpuDErulWrVtNxl1NiEMCvPBKX93uZ29P3e7n9HN7kLpjHtKOb7B61/BMsdURu1wFFGKX63LbNHjBggVYsWKFTSrz8vLKWbYuUaKEVGdayl0c2/YDjm//Efdux9nED3tV4ipC3LJ2CAZ0zrv8nLLzD2n2m3ntjM3w+7R6Gn4PDLVZfazI+QlQiJ2/j+3Swg8++ABXrtj+uFGHDh3QqVMnlCpVKqfdZw/Nx/FtU3DJSW9+cnYhfvaB8uiWf/n5nwnSBixkptt8fHtUqI+AQTNsXi8rdF4CFGLn7Vu7tezixYv4+OOP7Va/qLhq1aro1asXqlevnrNsfTP+gG6WvGOaXX1TunJnFOIQfy+82q8SmhksP4szv8mbpiP91FalEcqz5+aB4HdXQ+MXJK8cc5NAIQQoxBwaihPYvn07pk9XxzNaHx8fPProo2jcuDH0y9bpaYk4tlUI8lTcvWm7JU3FQWcbdCYhbl0nFE90LouqZXJ3P6dsnaNbfr51wVoIZdv1HzAJntXbyi7HAiRgjACFmONCcQJ//fUXVq1apbhdSw127twZYulahNTUp3OHF0nPkS+eXG2pebuVdwYhfrZbeXRvFonQAF3sZ5HuL/kMqXsW2I1rURX7th0I385Fh25VpeN0SpUEKMSq7BbHduqbb77B0aNHVdsIscu6R48e0rK1W/aF77cuH5aOP4lZsjYrU7W+G3PMUYVYiO6r/aLRtGZwzu7njEtHkbz6O6Sf263qPvCMbgL/535StY90znEIUIgdp68cxtO3334bd+/eVb2/fn5+eOyxx9CwYUOIf4uUkZ6c/Rx5KhKun1R9G4SDjibEbeqG4olOZVHFcPl5yyyIHdBZd686BHONpy+CRq6HxoPniR2iw1TuJIVY5R3kaO6JndJix7SjpW7duqFt27aIiIjIcT3u6N84tv0nXIi1zTEsc5k5ihA/370CHmgakXf5eeFHSD2w1Nym27Wc//M/wbNSE7v6wMqdgwCF2Dn6UTWt2LVrF6ZOnaoaf+Q6UqdOHQhRFruu9cvWt68exbFtPyJ25zRkZqTKNWn1/GoW4rAgbyn4RrMawfDKDr6ReeUk7i/9HBkXDlmdjTUrEM+IxbNiJhKwlACF2FKCLJ+HwPz587FypeXB9e2NNTAwUAoS0qBBA/j6+kruZGak4dj2HxC7YxpuXz1mbxdz6lejELetF4bHO5ZB1bK6uOAipWz7FcmbZ0CbdEc17OQ44lG+HryqtoJ72TpwD6sIt5IhgLunHBPMSwJGCVCIOTAUJaD2jVrmNLZnz55o1aoVwsPDc4qfP7ZM2tgVd8z+y6pqEuKB2cvPIgylPiX+OQJpRxxnV7qbfzg8a3aAZ8WGcI+sCreASGi8dXsImEjAGgQoxNag6sI2HWWjljldJDZ1icsmoqOjc5at71yLxfHtP+H4zqnISEsyx6zFZewtxBHB3nilTyU0MVx+vn4O9+e/j4zLsRa3z3oGNPCq0Q4elZvDI6om3EPKQuMbCGTvpM9fb2JiIhISEqSNiOJH/FuMByYSsJQAhdhSgiyfQ+DWrVt49913nZ5IaGgoHnroIdStWzdn2VqblSFdxyhmyeIolC2TvYS4XX2x/Kzb/axPYudz8prvobXTl5LCuLtHVoFXzQ7wKFcX7uGVoCkZBo1H7qzdsFxaWlqO4BoKrxDi/OnJJ5+0ZVezLiclQCF20o61R7MOHDiAyZMn26Nqu9Upbn9q0aIFwsLCcnwQu6yFIP93ZLFN/LK1EA/qURFdm4ZDhKHUp8TfhyPt2HqbtLeoSjQ+/vCq2R6e0c3gXqoa3AJLQeNdAsi+ozh/Wb3Q5v+dmWnaWfK+ffvmHH2ze+PpgMMSoBA7bNepz/ElS5ZA/Lhiatq0KUTkrooVK+YsWyfcOCUtW4vd1uI2KGslWwhxZIhYfo5G4xpB8PLQXT0oQk4m/jYUmdfPWqtphdvVaOBRoQG8arSHR5lacAstBzcR+9nNw2iZlJQU3LlzJ8+yslheTk5Otsh30eeGR94sMsbCLkuAQuyyXa98w//44w+sWbNGecMOZFHc+tSvXz/UqlULIs61Lmlzjj/duLRf8dZYU4g7NAhD/45lUTkqd/k5dc9C3F82HsjKULwtxgy6BZWWlpXFmV33iGho/MOh8dSzzVsiKytLWlbW/xg+z7WGs2I1RNyLzUQClhCgEFtCj2XzEJg1axb+/fdfUskmII4/NWvWDCEhITlMRExrcfxJXM2oVLKGEL/wYAV0bRKJYP/c4zmJf41E2mHrxRDX+AbAs2IjeFZtBY8yMXALioLGpySg0c3A86f79+/nEVz98rJ4xmurJM6dix8mErCEAIXYEnosm4fAlClTsHfvXlLJR6Bly5bo2LEjKlSoAE32s8q7N88idsdUabd1atJti5gpJcSlQ33wUp9KaFw9d/k5K+EK7s54EVm3L1rkY57CGjfkbJ6q0ADuYRXgVqLwM7kZGRnSsnL+57jGNk8p56RplqpUqQLxWIKJBCwhQCG2hB7L5iEwceJEHDumnkAXauuecuXKoXfv3oiJiYG3d26MYnE/cuzOqbh+YY9ZLlsqxB0bhqN/hzKINlx+3r8U9xd9ZJY/hoXErFZckOBZWWyeqp59JlcESNEYtX3v3j1JcPM/zzV185TFDss0EBUVhfbt28ssxewkkJcAhZgjQjECn332Gc6dO6eYPWc21L9/fzRp0gRBQbmXy186vV6aJZ858IesppsrxIN7VkSXxhF5lp/vLxyN1APLZdUvMotlZSG0XtXbwKNsHbiFloebbwDg5m7UVmpqap5nufrZrqWbp2Q7bmGB4OBgdO/e3UIrLO7qBCjErj4CFGy/uOxBXPrAZDqBNm3aSMvWZcuWzVm2vnc7LnvZehpSEq8Xa0yOEEeF++Ll3hXRqFoQPLN3P2cl3sTdHwcg6+61YusSz2vFsrJndFN4SJGnqkBEoirqFiL9DNdwA5X4tzMksbIh9gIwkYAlBCjEltBjWYmAVquVRGTYsGHSLIdJPgGx87ZXr16oUaMGvLxyz+ee2DUDx3dOw7W4HYUaNUWIOzcKx2MdyqBS6dzdz2mHViBx/vuF2nULLgOP0jXgWUVEnoqBm4g85S02TxlfVhazWb3Y6peWxf9tuXlKPnnLSzCoh+UMXd0ChdjVR4AC7dcL8SuvvOL0H7oK4CrShPhC88QTT6BRo0YQF0/o0+UzmyRBPr3vtwLlixLiIb0qonPjCASVzN39fP/vMUjdmxtsRIR1dI+oDM/oxvAoX1+KPOVWIhRwN34mVxwR0m+eMnyeq4bNU9buH2P2KcT2oO5cdVKInas/7dYasZlmyJAhdqvfGSsWS9bt2rWD2BCk3219P+EipM1dO6Yi6Z7uMUB+IS4b4QshwI2qB8PTXTd71SbfRcJPT0Pj5QuPqBrwrNQU7qVrwC2oFDRehV9ooD8iZCi8QnzVunnKHuOAQmwP6s5VJ4XYufrTbq0Rs6G33nrLbvU7c8XibmRxA1S1atXg6Zk7sz25Z7a027r3q7qz21/OOyUtP1cslVdYtekpUuxnKfJUIWdy09PT8ywr65eYHW3zlD3GAYXYHtSdq04KsXP1p91ac/36dYwcOdJu9btCxeLZsdhtLW5v8fP3AAAgAElEQVSB8vf3N7vJ+puD8j/PFY8YmOQToBDLZ8YSeQlQiDkiFCFw/vx5jBkzRhFbNFI8gS5duqBt27YoXapUoZun9EeE8i8ri78zKUeAQqwcS1e1RCF21Z5XuN0nTpzAhAkTFLZKc3oCYjbcuHFj6Udcv6hP+o1yxkiJxwWXLl2Sgqxwidl6Y4lCbD22rmKZQuwqPW3ldooP/I8+sjwSk5XddCjzpUuXzhHfMmXKGPX94pXbcHd3Q+nw3B3WSNgCeJUCfKvmlBFHiK5du4YzZ85I4sykHAEKsXIsXdUShdhVe17hdovnjeIcMZNlBMQFAmLWK54D+/qKUJC6lJmeCnfP3LCY95NS8eW0Ffh92U78MuEFNK9fOW/FCZuBsyOA4K5ASFcgoGXO6/rjR3FxcYiNjZXOgTOZT4BCbD47ltQRoBBzJChCQATmf+mllxSx5UpGSpYsmTPrFcE8cpMWt84ewem1cxEQVRk1er4gvZSl1WLhyr14f+KCnKyfDXsYj3RrLP3/3I0UVArLviLw3h5gXxNdPjE7lkS5CxD8AOCWe42gOKJ0+fJlSZTFRi4meQQoxPJ4MXdBAhRijgrFCLz22msQF7AzFU1A3MIkZr0iaIfhpfJZGem4tG89zm2cj/gDmxASXRtdP12YY2zf0Tg8OfSnAjPYlwd0xFvPdZHyZWRp8fnyOHzYq6Ku3P2jwJ7aeR3yCNKJsn627F0u53VxjEnsgD979izEBjym4glQiItnxBxFE6AQc4QoRmDEiBG4ceOGYvacyZBYahbiW79+/TwhLFMT7+DMut9xYdcqXD6wCdqsTHiVDELv7zbBv7ROTK9cT8Dbn/+OvUf+M4qkd6f6mDCif85ryw7dxLbTCfj8oWjd35LPALuqFI4zqCMQ3EW3hF2yYU4+sYQtZshCkI8fP84gHkYIuru7S0fKmEjAEgIUYkvosWweAp9++in++8+4WLgaKnErj37WK+6sNUz3Lp9D7LKfpVnvrbOH87zW7r3piG7/iPS3lNR0/O/XdZj6+6Yi8TWsVQHzJuU+FrhyNw3D/zyNCH8vjH+kMrxEdK3Ui8CO3JlvoQZL1MmdKQtxNriuMCkpSbrU49SpU7h586ardanR9orz3CJGOBMJWEKAQmwJPZbNQ+Cbb77B0aNHXZaKEFz9rDcsLCyHgzYrC9eP70LsipnSrDfp5uUCjGr1fQVNh4yT/i72Tq3YfAhDP51nEsuI0ABs+T03mIooP2rRGVy4lYoAXw+Mf7gyAnzcgfTruplxhonPgT1DgZAHdTNlsYztGZ7jj9gTIMRYXHsplrFdNZUqVUq6PYuJBCwhQCG2hB7L5iEwbdo07Ny502WoeHh45Mx6xW5n8X99ykhNxvlty3B63TxJfLMyM4xyiajZFA9OXJPz2rHT8Xhq2E+4n5Qmi+OJNToRT89Mhae7N7acSsBPm3THlLw93DDu4WhphoyMBGBvAyDFjHujQ3rkbvjyi8n9oqHVSkvYFy9elJawnf22JcOOiY6ORvPmzWX1FTOTQH4CFGKOCcUIzJs3D+vWrVPMnhoNRUZG5sx6xdWFhin5znWcWD4d53f8g5unDxbpvnfJIHQbvwwhletI+W7eScTobxZi3bbjZjV7x/wPEBxYAiuOzUb3mGdwJykDr809mWNL3Fz4Wb9olA/xATLvAwfbAff2mlWXVEg8Sw7prpstB7bNY0ds2Lt69SpOnz4t/XbmVLt27TwBVpy5rWyb9QhQiK3H1uUsL126FH///bfTtTsmJkba4SwiWolnvwZTQdyOO44jC76TZr33b8Sb1PaWr09C9R7PS3nT0zMxY8EWTJy+yqSyhWWaP/lV1KleFtO3f4JBLXSBVb5edR77LyTmKfJRr4qoGukHZKUCR3oBt3Nn42Y7IJaswx7KPhrVFXDPjYMtbmm6desWxJll8WHjbKlZs2aoXDnfGW5nayTbY3UCFGKrI3adCjZs2IDffit4X66jERCBNPTPeoX46q8gFO3ITE/DlUNbcGzxFMQf3ISsdNOXkKt2fRqth07OwbFxZyyGfPCLIngmffAkurergwUHf0DT8p1RLrgaDlxIxFerCh5Beq9bedQpWxLQZgCxTwHX/lDEhxwjYX2BkG66ZWyf3FUDEThEH3ZThEQV55cdPXXo0AEiAhoTCVhCgEJsCT2WzUNg165dmDp1qkNSKVu2rCS+4lmvOOdrmMQRo3ObFuDUqjm4cWq/7PaFVK6Lnt+szYmMdeb8dbz4wUxcvHxbtq3CCgx/oRsG92+HdSf/xMGLW/B2x++RnJaFwbNjjRZ5s1NZNKkUILaGAadeBuJ/UsyXPIb8GwOhfXRL2P5N83JNTZXOLDty2E1xPWVAgODIRALmE6AQm8+OJfMREJcLTJw40WG4iDO94keIb2CgQaxmAIlXz+Pooh8Qt20p7l+/aFabvP1D0HH0ryhVp5VU/m5iMj6fshyLVlvwbLYQTx7v2QyfvNkXsVf34qet7+Obh1ZKOWduvYx1x40L/pB2UWhTNUhnUYTDvPCFWe00uZCIfx3eP3sXdhdAk3u3sljCFrdEiTPLjhR287HHHsuzSc9kFsxIAgYEKMQcDooREEuNb775pmL2lDYkxFY/6xWbbAyT2NUszvTu/3Wc9Lw3M82yCGFNBo1F7UfekKrIzMzC78t3Ysz3S5RuUo691o2rYvq4gbidfB1jVjyNJxsPR5PynXH6WjI+XlL4DulnW5ZCl5gQnZ3z44Bzo6zmYwHD4Q8Dob10S9heeZd39WE3xQeUEGg1Jm9vbzz88MNqdI0+ORgBCrGDdZja3R09erQUt1gtSRwvadCggTTrFcvPhik9ORHx+9bj0J/f4MbJfYq4XLF1H3R4f3aOrV0Hz+Lp4dMUsV2UkYplw7Bq5jBkZmVg+OKe8PH0w7heC5GeqcWQOSeQlpFVaPH+TSLQq172uef4ycCp163ub4EKApoB4Y/qInyVyL3mUeQTx6H0Z5bVFDBGbNzr3r277VmxRqcjQCF2ui61b4Nmz56NzZs3280JsbFKP+sVG63EpQqGSQTTOL3+d5xYPkNaflYqhVapJ8WF9gnUCZq4nvCtsXNx+KR5y9py/fLz8cL+pZ9Ixd5Z3AsZWek5y9OL91/H/L3XizTZp34YHm0coctz5RfgxHNyXVAuv3cUEP44EPogIMJvGiQRdlPc9CXOLItHIWJJ215JHF9r0aKFvapnvU5EgELsRJ2phqZs374d06dPt6krIoqVftYrjhoZJhHV6s75WBye/y3i/v0bItCGksknIBSth/2Ack27SWbF9YTfzl6LXxb8q2Q1Jtk6tHwsvL088PnqQbieeAmdqj2GnrUHIv5OKt6df6ZYGw/UCsHTLUrp8t1YCBxVybJr+GOAWMYWs2UPg+NjAETYTXFWWYTdtHWccx5dKnZIMYOJBCjEJoJiNtMIiF2wI0fmhls0rZT8XOLKQLHcLH6ioqLyGBBie+3YTuz7ZSyun9gj37iJJeo98S4aPvO+lDsrS4sl6w7gvS//NLG08tn+mT4UlctH4IctI3Dq+gGpArFpS4S8HP7XaVy9W/xRq3bVgjC4bTbP26uAQ7ovGKpJAS2AiMd1wUTE1Y4GSdwcpT+zLIKJWDuJGNMi1jQTCVhKgEJsKUGWzyEglg3d3Nzw3nvvKX4pgNgYo5/1CvH18/PLQz4l4QYu7lqFA3O/xL0r1r14okLLnug4Ove89KHYCxjw9lSkpRsPY2mrITL1s+fQrml1zN3zFXafXytV+0mPuQjwCcGG2NuY/q9pz+6bRQfg9Y7Zz9MT/gUOtLFVE+TVI65vFKIszi0HtMxTVozFe/fu4dKlS9IubKWv5xRnzfv16yfPX+YmgUIIUIg5NBQnIM4SizPFliYx0xXPeYXwVq9ePa85Ed84/gxOr52Ho4unICPF+sEhQqvWR4eRs+BfWhek4uqNu3j/6/nYsueUpU1VpPxHr/fBk72b45+jv2DNCd2FEbVLN8egFh/j1v10vDHPdD/rlSuJdx4or/MrcR+wt5EiPlrPiAaI6K97thzyAODmk/eLWkoKrl27Jp1ZVmIzoThr3qqV7lgaEwlYSoBCbClBli9AYP369Zg7d65ZZMQzXr34irjOhklEsbp+ch8Oz/8GF3bozsnaIokNWM1eGo/o9o9K1YnrCaf9sQmT56grrvagR9vg3Rd74OClfzFr56c5aPRnisf9E4ej8aZ/YalRyg8f9NTdiYykY8DuWrbArUwdga11Z5bD+gBi5myQxM1Rt2/fls4siwhf5iSxIbBatWrmFGUZEihAgELMQaE4AfEBN2bMGJPsil3NQnj14iuWoA1TWuIdXNq3AXtnfQJxj6+tU0zfV9As53pCLdZuO4bXPv7V1m6YVN8DbWrjuw8HSBu1xIYtfXq59ThUi2iAPXH3MGnNBZNs6TNFh/tiTJ/sMJUpZ4GdDhhX2aeiTpTFjLlkgzzt14fdFLNkIcpiOduUJI4t5Yk7bkoh5iGBQghQiDk0FCWgf0781ltvSXGFjaVy5crlbLSqWjXvhhuRXxwrOrdlMQ7O+xLpSaZ9MCraiP+PSFWhVW90/GBOjtnYs1cweNQMXLtpH39MaV/tamWx4H+vSlchvvt3n5wikf7lMKLLNNxPzZTOFMtNZYO9MbZvNDzdNUDqJZ0Ya1PlmlFHfo27bvlaiLIIJpIvpaamSruvxR3LFy4Y/9KiD+QhRNwwDrk6GkgvHJEAhdgRe80BfJ48eTIOHNDt3BVJv8NZ/A4Pz71gXrymj2p1csUsnFgxy66tC6vWEC3fmITQyvUkP8T1hJ/9sAzLNxR9raFdnc6uPCI0AFt+HwkttHh7Yd5AE/rl6ambL2HzyQTZ7kYGeOHj3pXg7+MOpN8A9tYDUk27bUp2ZbYsIK5wFBu+wh8BxC1SBkmcURZnloUgizPLQnhFEoFh2rbNe/WjLV1mXc5HgELsfH2qihatWLFC2hyjF2BPz9y4wsJBEdXqyqF/pfO9V49ss7vPvkERaPD0SFTvMVDyReyAnrtkB8b9uNzuvslx4MSacVL20cv7IzE1V3Afqvcy2lTugxNXkjB2mXm7yoP9PPBhr0oI9/cEMhJ0u6nvH5bjnrrz+kTrRFnMlvNF9xKOi7CbV65ckYKI8PmwurvS0byjEDtajzmwvyKq1fnty7B31hik3b+rmpbU6vcqmr74eY4//+45hUEjZ6jGPzmObJo7AqXCAzFxw+u4cDt3l3QJ70B8+uAfUsjLF36JRWaWbnYnN5XwdsfonhUhlquRmQQc6Q7csV8kNbn+m5xf46UTZOnMcg+TizEjCZhDgEJsDjWWMYmAVpuFO3GxOLX2NxxdkHsPr0mFbZBJxIVu+85UuHvpjrqcvXAdb46di5PnrtigdutU8dvEIWhcpyJm7BiDw/F5Vxr0y9N/7bmGvw/cMNsB8az4/QcrokqEL5CVBhx/DLjxt9n2HKJgUIfsJez+gEfem7ocwn86qWoCFGJVd49jO7d+7ADEbVumukaEVW+EJoPGoFSd1pJvCfeSMWnWamkp2tHTF+8+ir5dGmLhwSnYciavOLaMfhCP1n8dF26lYuTC4kNeFsdiRPcKqF2mBKDNBE4MAq7+UlwRx389rB9Qa6Hjt4MtUBUBCrGqusO5nDm7cT42fZF7jMberfMNjkTdx4Yipu/LkisZmVlYvHof3p+4wN6uKVb/6890xmtPd8KuuNWYt7fg3dBiVixWpV+fdxIJSZZHAnurczk0rijCPGqB028Bl75TrC2qNFRznm5mzEQCChKgECsIk6byEtBmZWLe45WRes/4xfS25FX7odfQZPBnOVXuPnQOz7wzTYoR7UypX9dGGP/OI4hPOIcJ63RfOAyTOMYkjjOtPnYLs7cpswT/UrsyaF01e7n2vw+BuLHOhDS3LWJJusUVwM0LgJtztpGtsgsBCrFdsLtOpVsnvY6Tq3Lv57V1yyu26Yvmr3wF3yDd0ZQLl29h1NcLIO4JdsbUvH5l/DLhBaSk38fIpQVvT6oaXh+vtBmPG4npeOt300NeFsfquZal0Tkm+2aki18BZ94projjvV56MFBtquP5TY9VT4BCrPoucmwHL+1bj9Xv2z44fniNxqj3+HCUa6Y7T5uYlIqpv2/ET/M2OjbQYryPLheOFTPeRpY2E8MWPWg0t37T1sdL/sPpa0mK8Xi8aQR61tXdx4z4n4BTLylmWxWG6vyju/WJiQQUJkAhVhgozRUksOil5rgTd9wmaPxCSqGOeA7cRycCYun5n02HMOzz321Sv70rKeHnjX1/fyy5MXxxT2RmFXwO/HyzD1C3TGvsPHcX36+7qKjLfRuE4ZFGETqb1+YCxwcoat9uxnwrA03F1YpZXJa2Wyc4b8UUYuftW9W0TNwLfPD3r6zuT+2H30CTF3KfTx6MvYDBI2ciITHZ6nWrqYLdiz5CQEkffLZ6IG4kFox+FRVYCe90moLE1Ey8ZEbIy+La2r1OKAY0y76wQxxrOtq3uCLqf73cO0D0l+r3kx46JAEKsUN2m2M5fePUfix9o73VnK7U9iE0fPYDBETpLiS4cj0Bn/2wFKv/PWq1OtVseNGU1xFTJQo/bBmBU9dzw4wa+qxfnp68/hJ2nJUf8rK49neuGYznWpXWZbu9FjjUpbgi6n69/iZAhMNkIgErEKAQWwEqTRYksGpUH8TvV/b5bETNptIydPnmushHySlpmL14GyZOX+XSXTD5o6fQpXUtzNv7NXbFrTHKonvMM+ha40npWkRxPaI1UttqQXixbZTO9N2twH7duW2HS/6NgYa7Hc5tOuw4BCjEjtNXDu2puMxh23dvKtIGv9Ao6Txwzd4vSvZEMP51247j1Y9zb0tSpCIHNTJiSA88/0gbbD69GIsO/Wi0FYE+ofi4x29Iy8jCwFmxVmtp8+gAvNaxrM5+4n5gb0Or1WU1wxU+AirqnrszkYA1CFCIrUGVNo0SWPJGO9w8ZXyp1FRkdR55E40H5d51fPzMZbw1di7+u2R+yEZT63aUfE/1aYHRr/VG3K1YTNr4VqFuj+u1ED6efpi78yr+OXzTas1rWMEfb3cpp7OfdBzYHWO1uhQ37F0OaLQH8MzegKZ4BTRIAgCFmKPAZgQsmRVXavewNAsOia4j+XvjdqK0BL1g1R6b+e8oFXVuFYP/ffw07qXewYfLC48C1bh8Jwxo/A7+u5GCDxZb91y1CIUpQmJKKeUcsKuqLjSm2lOlz4Dyo9TuJf1zcAIUYgfvQEdzX+6sOCKmmSTA+vPAaWkZ+GP5Lnz6w1JHa7rN/K1bvSz+mvwqMjLT8M7fvQut18PNExP6LkWWVouXfz2J+6nWFcZqkX4Y9WAFeLhpgLR4YHddIMN6M3GLgYtrERvtBjxCLDZFAyRQFAEKMceHTQmYOisuEVZG2ohVs9fgHP+27DmJF0bOtKm/jlhZZFggNs8bIcV/Hrqw6AAUb7WfhAohNaSlabFEbe1UKcwH73WvgJLe7kD6TeBASyDppLWrNc++OK4kji0xkYCVCVCIrQyY5gsSKG5WXOfRt1B/wAh4ePtKhc+cv45RX83HgePnidMEAhqNBkdXfAp3dzeMXt4fiamFH0+qGdkYL7b6FNfupeHtP0TACuunMkHeeLdbeYSW9AQy7wKHHgDuquzmK7/qup3S7uJCCyYSsC4BCrF1+dK6EQKFzYqj2z8izYJDKtWWSt25m4TJv67HnEVbyVEmgdWzhqNCmVB8vf51XLxTdExp/ZniUQvP4vytFJk1mZc93N8Tw7uWR5lgbyArCTj6MHBrpXnGrFGq8jdA2cI3ulmjStp0XQIUYtfte7u23HBWHFmruSTA5Zp2k3zKyMjEojX78MFE3vtqbifNGD8QrRpVxYwdY3A4fluRZh5v9DaaVeiKracTMGXjJXOrlF0u0NdD2k1dOcIXyEoDTjwHXJsn247iBUrU1s2G3XwUN02DJGCMAIWY48IuBMSs+OC8CdJGrBo9X8j2QYtdh85h8KiZSEm1/K5cuzRMJZWOeasf+j/YFKtjf8OKY0Wfry4XXA1vd/gOd1My8cqvJ2zaAl8vN4g7jWtFldDtoj79OhA/xaY+FKis6mQg6lX7+sDaXYoAhdilultdjU27fxdeJQIkp85fvoVPvluMf/codzWfulprW2+GPN4ebw96AKeuH8QPW94rtnL98vTE1Rew7/y9YvMrmcHdTYM3OpVFowrieawWODcKOD9eySpMt1WyAdBwD6DhfcOmQ2NOSwlQiC0lyPIWEUhMSsHU3zc5/fWEFkEyo3DfLg3xxbuP4lbSVYxd+WyxFjpWexS9ag/CwYuJmLDSPpviXu1QBi0qB+p8PT9OJ8i2TtVnAqWes3WtrM/FCVCIXXwA2Lv5r340B2u3HbO3G05Xf8uGVTDzi0FISU/CyKUPFdu+EL9IjO72C1IzsjDIiiEvi3NkcNsotKsWpMsWPxk49XpxRZR7PXIAUONX5ezREgmYSIBCbCIoZrMOARGi8pnhU3E30Ta7da3TCvVZrVw+Av9MH4osbRaGLdJdilFc+qj7HAT5hmPWtitYe+xWcdmt9vqzLUuhS0x2EI0rv+g2cVk7eUUC9TYB4tgSEwnYmACF2MbAWV1BAr8s3IrPpywjGgUJ+JfwwZ7FH0kWhy/uicys4je/Nav4AB5vOBRnryfjw7/PKeiNfFNPNI3Eg3VDdQVvLACOPiLfiJwS3KAlhxbzKkyAQqwwUJqTR0DcnCQCUHCJWh43U3Jv/WMUwkL88dmqgbhxP77YIt4evhjfexEys7QYMucEUtKzii1jzQwPNwpHvwbhuirEGePDRUcJM9uXsH5ALXFUTgtAY7YZFiQBcwlQiM0lx3KKEuAStaI4JWN/fPsy6seUl3ZNi93TpqQhrT5DjchG+PvADfy155opRayap1e9MPRvkn3z0Z3NwMF2ytYnImfV3wSI3dJMJGAnAhRiO4FntQUJcIla2VHx9cjH0bNjPSw+9BM2nV5kkvHapVtgUIuPcPVuGob9aZuQl8U51q12CJ5qXkqX7d5uYF/T4oqY/jrjSZvOijmtRoBCbDW0NGwOAS5Rm0PNeJlhgx7Ai4+3x9ErO/HzNt3zYlOS/kyxEGIhyGpIHWsEY2Dr0jpX7h8B9uiuw7QoBXcF6q6yyAQLk4ASBCjESlCkDcUIcIlaMZR4qk8LjH6tN67cjcMXa4eYbLhf3ZfQtkpfbDxxBz9vKf7ZssmGLczYumogXmpXRmcl+TSwq1r2c10zDGvcgXobgcDWZhRmERJQlgCFWFmetKYAAS5RKwARQNfWtfD9R09Jty+JW5hMTZVCY/BGu4lISM7Aq7+p64rCppUCpChcUkq9AOyuCWTeN7VpufkqfgxUMH2VQH4FLEECphOgEJvOijltSEAcZxKCzGQ+gXo1y+HP715BRlY63lncS5ahr/v9AzeNG8aviMORS2YInaza5GWuX64khnYpBxEaE2lXgX3NgNQ4042IyFkighYTCaiEAIVYJR1BNwoSGD7uDyxdf4BozCRQOjwIG+fq4kwPXai72crU1LXGk+ge8wz2nU/ExNX2CXlZlK8xUSXwVuey8PNyBzJuAwc7AYn7i29eUAeg7hpALE0zkYBKCFCIVdIRdKMggZTUdDz37s/Yf0x9QuAI/eXm5oa9f38EPx8vfLCsP+6nJZjsdnjJshjV9WfpLPELv8SaXM6WGatG+OL1TmURUsITyEwEjvQF7qwr3AWfaKDeWsCnki3dZF0kUCwBCnGxiJjBngTir95B1+e/Qnp6pj3dcNi6l059E9UqlcLX61/DxTvyjiO92/lHlA6oiKmb47H55B1VMqgQ6oPXO5ZFqUAvICsFOP6ULhJX/iRmwHXXAkHtVdkOOuXaBCjErt3/DtH6wycv4pFX/+cQvqrNySljnkHHFjUxd+/X2B23RpZ7raIfxCP1X8fpa0n4eMl/ssraMnPpQC9pZlw+xAfQpgOnXgYuT8/rQo1fgMhnbOkW6yIBkwlQiE1GxYz2JLBp1wm8+P4se7rgkHV/9HofPNm7OfZe2IBfd38hqw1+Xv74rOdfUshLsTydnilCQKozhZb0lGbGVSJ8AW0mcPZd4OJEnbMVxwIVPlCn4/SKBABQiDkMHIbAT/M2YuIMBmCQ02EvPdkBQ5/viv9uHce3G4fKKSrlfa7Z+6hXpg3m772Oxfuvyy5vywL+Pu7SzDimdAnd+eK4sbojTtWmMY60LTuCdckmQCGWjYwF7EngjTG/YdWWI/Z0waHqfuiBRhg3/BHcTrqGMSvlL80KERZifDkhFe/8dUb1bff2cJPOGdcrV1L1vtJBEtAToBBzLDgcgYHvTcfWffI2HjlcIxVyuFWjqpgxfiBSM5IxYkk/s6yKkJdiUfr1uSdxJ6n46xTNqkTBQhoNJDFuUjFAQas0RQLWI0Ahth5bWrYigZdGz8aGHcetWINzmK5aMRLLpr2FLG0Whi3qYVajxIYtsXFr7fHbmLX1slk2bFmoReVAvNohOxSmLStmXSRgJgEKsZngWMz+BN4cOxcrNx+2vyMq9iCgpC92L/pQ8nD44geRmSX/GFiV8Lp4tc2X0mz4tbnqCnmZH32bqkEY0i5KxT1C10igIAEKMUeFQxMY/c0i/PnPLodug7WdX//ruygTGYzPVj2PG/fNm9GK3dNiF/UnS8/h1NVka7tslv0O1YMxqE32DU1mWWAhErAPAQqxfbizVgUJTJi2Aj//uVlBi85lavaEwWhWPxo/b/8YRy/vMKtxItylCHu55797mLT2glk2rFmoS0wInm2ZfWexNSuibRKwAgEKsRWg0qTtCfz0+0ZMnM6jTcbITxjxGHp3aoDNZ/7GooNTzOocEWFLRNpKTs/CYJWFvOxeOxQDmkea1S4WIgE1EKAQq6EX6IMiBOYt24mPv12siDADl1AAAA0DSURBVC1nMjL8hW4Y3L8dYq/uwU9bzQ9sIa5GFFckTt5wETvO3FUFol71wtC/SYQqfKETJGAuAQqxueRYTlUEtFotNBoNlm88BHGF4o1b91Tlnz2deaZfS7z/Si9cuRuHL9YOMduVtpX7ol+9l3DiahLGLrV/yMt+DcLxcKNws9vDgiSgFgIUYrX0BP1QjMDJc1fw5bQV2LJb3Tt8FWtwMYYeaFsb340egMTUBIxe3t/sagN8gvFJj3nIyNLi+ZnHobVTxMuwkp7SLFgcU2IiAWcgQCF2hl5kG4wS+Hr6Skz9fZPL02kQUx6/f/syMrLS8c7iXhbxGNTiI9Qu3QLzdl3F8kM3LbJlTuGmlQIkEY4M8DKnOMuQgCoJUIhV2S10SikCYql6wtR/cPm66XfxKlW3WuxERQZhw6/vSe4MXdjNIrcaleuAp5q8h0t3UvHefNuGvBQCLJ4JM5GAsxGgEDtbj7I9OQQyM7Pg7u6GsxeuY8LUFVjvopG4PNzdsfXPUQgK8MMHyx7D/TTzN1q5adzxdb/l0rL0K7+dwL0U+QFC5A7RSmG+0iy4dhlxmQMTCTgfAQqx8/UpW1QIgW9/WYMffl3vknwW/O811K5WBt9tehvnbh6ziMHjDYeiWcUHsOroLczZfsUiW8UV7lQzWBJhPy/34rLydRJwWAIUYoftOjpuDoHV/x7Bl1NX4MLlW+YUd9gyU8Y8g44tauKfY7OxJnauRe2oHtkIL7X6DLfuZ+CNedbZECeuNOzfJBLtqwdZ5CsLk4AjEKAQO0Iv0UdFCYjnxdP/2ow5i7YpalfNxj5+sy+e6NkM+y5swJzdX1js6uhuvyDELxKjFp3F+ZspFtszNNCqSiAerBuK8iE+itqlMRJQKwEKsVp7hn5ZncDOg2clQd6084TV67J3Ba8M6Ig3n+uCuFuxmLTxLYvd6Vl7IDpVeww7z93F9+suWmxPGKgW6YcedULRuKK/IvZohAQchQCF2FF6in5ajcBfK3Zj+l9bcO7CdavVYW/DD3drjM+HPYzbSdcwZuUzFrtTNqgKhnWcjKS0TLw427IvMiElPCUB7lY7xGK/aIAEHJEAhdgRe40+K0YgMysL7m5uuHM3SZodC0EWu62dLbVpUg0/f/48UjOSMWJJP0Wa93aH71AuuBq+WXMBe+PMi2QmxFeIsBBjsRNbo1HENRohAYciQCF2qO6is9YmcCj2giTGznbPcbVKpbB06pvQarPw9qIeimDsUPUR9K7zAo5fTsJny+WFvBTLz0KAxXI0Ewm4OgEKsauPALbfKIFl6w9i5oJ/ceSkMs8/7Y1ZnCHe8vtIeHl6YNiiB5Gltfz8b7BfBD7sNhvpmbqQl6ak6HBfPFArBGJDFhMJkICOAIWYI4EEiiCwYtNhLFm3H+u3myY0aoa5atYwVCwThnFrXsC1e8p8wXix1aeoGdkYc3ZcwaojhR8Ja1M1CM2iA1C/XEk1I6JvJGAXAhRiu2BnpY5GYO+R/7Bk3QEsWbsfSSlpjua+5O+crwajab1o/Ll/ErafW6lIG5pW6IInGg3DhVupGLkwb8jL0JKe6BoTIgmwuKiBiQRIwDgBCjFHBgnIICACgQgx/nvdAcRduiGjpP2zfjWyP3p1rI8tZ5Zg4cEfFHHIy90bn/daADeNB16cE4vktCwpFGW32qGc/SpCmEZcgQCF2BV6mW1UjECWVgs3jQYpqem6GfK6/dh96Jxi9q1p6N0Xu2PQo20Re3Uvftr6vmJVDWj8DhqX74R1x2+jXrmSnP0qRpaGXIUAhdhVeprtVJRAVlYW3NzcJJtb9pyUxFj87Dsap2g9Shp79qFWGPVyT1y9dx7j17xosWlvD180KNsODcu1R9Xw+hbbowEScFUCFGJX7Xm22yoEzsfflAR5x4Gz2LQrFgn3kq1SjzlGu7erg0kfPCndviRuYTInhZWMQsOy7VE3qhXKBFU2xwTLkAAJ5CNAIeaQIAErEthz+D/8u+ckNu48geNn4q1YU/GmG9augHnfvITMrAwMX9yz+ALZOSqGxKBuVEvUiWoJIcRMJEACyhKgECvLk9ZIIIeA/nmy/g/Xbt6FEObjZy4j9ky89Pv6LfMiUpmDuWypYKyb865UdOjCbkZNBPqGIiowGmUCo6XfVcProaQ3b0AyhzfLkICpBCjEppJiPhKwAoGbdxIRe+ZytjhfRuzZyzj131Ur1AR4ebpj428jEBpcUlqaDvARolsRpQMqoXT272C/cKvUTaMkQAKFE6AQc3SQgJ0IFBZbOSMzSxLnWwn3kZSchuSUVOm3OL+c/3dycqr0dxExq4SfN0r4euf89vP1gq+PJ3x9vODnI/7thfAQf8RUiZKeE5fwCrBTy1ktCZCAIQEKMccDCZAACZAACdiRAIXYjvBZNQmQAAmQAAlQiDkGSIAESIAESMCOBCjEdoTPqkmABEiABEiAQswxQAIkQAIkQAJ2JEAhtiN8Vk0CJEACJEACFGKOARIgARIgARKwIwEKsR3hs2oSIAESIAESoBBzDJAACZAACZCAHQlQiO0In1WTAAmQAAmQAIWYY4AESIAESIAE7EiAQmxH+KyaBEiABEiABCjEHAMkQAIkQAIkYEcCFGI7wmfVJEACJEACJEAh5hggARIgARIgATsSoBDbET6rJgESIAESIAEKMccACZAACZAACdiRAIXYjvBZNQmQAAmQAAlQiDkGSIAESIAESMCOBCjEdoTPqkmABEiABEiAQswxQAIkQAIkQAJ2JEAhtiN8R656xowZuHHjBt588014e3sr1hRhd+3atZK9Z555Bt26dVPEdmpqKr799lscOHBAsjdixAjUrVtXEdt6I3Fxcfj888/Rr18/xfxeuXIlZs+eneOn0n4b2u/cuTMGDhxoMRM9h3v37uXYql+/vmJj5dChQxg/frxk29/fH6NGjUKFChUs9lsYMOSh5PjTO2fsfWONPlAEBo3YjACF2GaonaOihIQEjB07Fq1bt8bFixcxePBgxYRYfIBv27YNTzzxBMS/Z86ciaFDhyIwMNBieOLDWyQhvsL20qVLFfVdCP20adOkOqpUqaKoEAubSn0hMQQpmAgRUPrLVP7OEnUo1QY95169ekniK9qwZ88eRb5AGPJISUnBN998g+eff14RkS/sfWM4zn18fKQvi6Kvlf6SaPEbiAasSoBCbFW8zmvcGmJmSEt8cCn5QZhfgJT68Nbb1YuN/v9KCaeSIpZ/NIrZWePGja36oZ9fOC19RxgT4vj4eEW+qORnLfhERUUpYlvf7vzvm/x1WrO/LWXP8tYjQCG2HluHtNxl2NY8fq/5upXRdpgjxLc+bJjHVsiYfYUykmN/7ty5Bew8+eSTef5muDQtPlxHjx5t2kx7k6agj+20ef4mvjQsWLAAAwYMwIYNG0ye/T3187ECtn99ISbP3wyXLeX4PXRhwSX9bx7SzUxFyr9UL/5m6lJs9S4jC/h9Ys04o30pd8Y6s3ve1Y/nVyQUsGu49C1nOf2FF17IY+vnn3/O8//8KwRyRHHq8Lzj5MWv8o4ROUIsvlgo8YjAIT+AXNRpCrGLdnxhzVaDEMudRZkixIbtlbXsbYIQG84s5Xx4myLEhn4L20IsTFlKNkWIxVK6folXDhM5Qix31m2KEAsG4rl579698eOPP5r8vL84Ibbky4lSQiz3iws/vpyDAIXYOfpRsVaoQYjlLgnKFWJZQl+MEBv78DZ1dilXiOWsEsgVYjlMTBViOf7qB3BxQpz/C4OcOooT4vxvIjlfIpQSYjlf5BR709OQ3QlQiO3eBepywJ5CrBc1sVFFzjNWU4R48+bN0qYb8SNn9gcTZsT5Z63i/6b4L1eIxYe0qcuWxQmx8NHwC4+cjVumCrHcL1TCJ7lCLMdvOUKsn3Wb+gjDXCE2HIui/dbaF6GuTxl6k58AhZhjIg+B4oRYv/tTCII+mfpssbhnxIbHUuTYNkWI8x+pMfkYkB2FOD9rOUeATBFiQ/tyjgGZIsTmbrYrTojFuDB8bi7H7+KE2HCMyHkeL3wqToiLet9Y+8gUP+LUT4BCrP4+oockQAIkQAJOTIBC7MSdy6aRAAmQAAmonwCFWP19RA9JgARIgAScmACF2Ik7l00jARIgARJQPwEKsfr7iB6SAAmQAAk4MQEKsRN3LptGAiRAAiSgfgIUYvX3ET0kARIgARJwYgIUYifuXDaNBEiABEhA/QQoxOrvI3pIAiRAAiTgxAQoxE7cuWwaCZAACZCA+glQiNXfR/SQBEiABEjAiQlQiJ24c9k0EiABEiAB9ROgEKu/j+ghCZAACZCAExOgEDtx57JpJEACJEAC6idAIVZ/H9FDEiABEiABJyZAIXbizmXTSIAESIAE1E+AQqz+PqKHJEACJEACTkwgR4hPnjy5QavVtnfitrJpJEACJEACJKA6AhqNZuP/ATwWjCJEpcajAAAAAElFTkSuQmCC"/>
          <p:cNvSpPr>
            <a:spLocks noChangeAspect="1" noChangeArrowheads="1"/>
          </p:cNvSpPr>
          <p:nvPr/>
        </p:nvSpPr>
        <p:spPr bwMode="auto">
          <a:xfrm>
            <a:off x="304800" y="304800"/>
            <a:ext cx="20574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data:image/png;base64,iVBORw0KGgoAAAANSUhEUgAAAeIAAAEhCAYAAACjlaO5AAAAAXNSR0IArs4c6QAAIABJREFUeF7tnQd8k8X/xz/pbqF7Qdlll733HgIyXag4QcStCCqgOEAFRRGVnyjIEBQcLBmyt+y9y7aMskehdLf5/+9J06Zt2uZJniRPks+9Xn0Vmrvvfe99l3xy99x9TwMmEiABEiABEiABuxHQiJovXLigTUpKspsTrJgESIAESIAEXJGARqPZKAnxiRMntNWqVXNFBmwzCZAACZAACdiNwMmTJ0Ehtht+VkwCJEACJODqBCjErj4C2H4SIAESIAG7EqAQ2xU/KycBEiABEnB1AhRiVx8BbD8JkAAJkIBdCVCI7YqflZMACZAACbg6AQqxq48Atp8ESIAESMCuBCjEdsXPykmABEiABFydAIXY1UcA208CJEACJGBXAhRiu+Jn5SRAAiRAAq5OgELs6iOA7ScBEiABErArAQqxXfGzchIgARIgAVcnQCF29RHA9pMACZAACdiVAIXYrvhZOQmQAAmQgKsToBC7+ghwgvanpqbi22+/lVry5ptvwtvb2+RWzZgxA8eOHcPo0aMRGBhocjlnz5iQkICxY8ciIiJCNlM5bPR9V7duXXTr1k1OUZvk1fsXFhaGgQMH2qROVuJ6BCjErtfnNm/xypUrMXv27CLrHTFiBMSHsTnJUYRY7+eBAwcKNNOS9pvDrLgythLiQ4cO4X//+x9GjRqFChUqSG4VNl46d+5sFzE05mNx/Pg6CcghQCGWQ4t5LSbgyjOMwtouPujHjx+P+vXrW3X2WVjniVWBGzdu2K1u4ZfhbFMI8dq1a/OsUui/GNy7dy+PaFs8IE0woK9bfBFQ46zdhCYwi8oJUIhV3kHO5h6F+FsYW+aMi4vD559/jmbNmtl81mcvIS5M4IwJsXgf6MfOtWvXbP4owV6MnO39z/YYJ0Ah5siwKYHChFgI0XfffYchQ4Zg8eLFEMu3+qVI/Qd2fHy85Ku/v3+BWVH+D0rxYS5mms899xy+/PJL6MvmXwLO/6Gv9+ONN97AunXrpJmZSMaWRfUz2fwAC5vZFvclJP/zar39/D7nb6u57PTiL2aZhaX87TZWxhhTU9gXtuRbmBALH40xKWp8FMYw/5cAw+VwY+NLvL5o0SKbz8Zt+uZkZXYjQCG2G3rXrLgoIRYzQiEKhh/s4oN/5syZGDp0qLSZqrBZkTEhFs+lo6KicmZPxj5MjQlxfj/04tOvX7+cpcn8H/DG8uTv4eKEOL9NOUKsJDvD2afh7F3vzzPPPFOAg+Hf9KIml72eV1FCrBfQmJgYaeWguPEhbIpNZ/r8+joMvwQIm4bPqYXNpUuXYvDgwTkb/wrrC9d8F7PVShOgECtNlPaKJFCcEJuyNGtsJmVMiPPPYIwthRYmxIaiKxqU376xpcrili+tLcRKsTMmxEX5bi77wnasyxFiY4Mt//gwZs/Q5w0bNkgz7aJ23JvyRYtvfRIwlwCF2FxyLGcWgeKE+NVXXy1297Sx2YkxMShsw4/h7KgwIc7vR37RUKMQK8XOmBAXJUT5VxqK2mxlyL6wLy5KCLHY/KZfWcnve/4vZKZslqMQm/V2ZyETCVCITQTFbMoQMEeIC3uWabiEbWshttbStOESqdylaWNCbA67ooTYWB2mzEDzLykbW2WQszRtuIO5uDbmP9524sSJAkemDJ/3G3tGTCFW5v1PK8YJUIg5MmxKQK4QF/Vc0p5CbOysq+FzUmNQi1uatmSzlnhGnF8kzWVnyxmxsWAqcjZrmdpGw1m72IRX2HEt/RcGwcAwyAuF2KYfEy5XGYXY5brcvg2WK8TGniPae2nax8dHiuQlNxpUUUJs7INe/zdDgTUWvMRYPv2MM7/QmcJOiWfE5jwWKG5GbKztpo4PPaP27dtj79690i74ws4EG9uDwM1a9v3ccPbaKcTO3sMqa59cIc7//NFwGdKeM+LCji4VFf1JbkCP/MIjulJ8ARBHuwyPSBUmxKayM7ab3Jiv+lUAQ+6F/c0UIZZzfKmwgB6mtlH/xUT4Zbj0rG+nEGV9ZDdj4s7jSyr7IHEydyjETtaham+OXCE2/AAV/xYfogMGDMBvv/2WZynW1s+IjW00Km75srAQl8aeSer7Mf/zTyGC4ky04S7fwoTYVHb5/RJ1VK9eXRL9/MFH8n8BKezMrSlCXBivwkJcFrb0L/pCf967sPEhWOh9z/9lKf85ZMNjV/p+KG5HvNrfd/RP3QQoxOruH3qnQgKFCV9xz4BV2BS7umRJjHBzHDd3eZkhLs2hzTJyCFCI5dBiXhIAYGwHsABjbJmWwIomUNjytDW4mXvTli19tEa7aVP9BCjE6u8jeqhCAvmXM/XL5oa3CKnQbdW5pJ8Vy934JrchxT02KMweVznkkmZ+cwhQiM2hxjIkQAIkQAIkoBABCrFCIGmGBEiABEiABMwhQCE2hxrLkAAJkAAJkIBCBCjECoGkGRIgARIgARIwhwCF2BxqLEMCJEACJEACChGgECsEkmZIgARIgARIwBwCFGJzqLEMCZAACZAACShEgEKsEEiaIQESIAESIAFzCFCIzaHGMiRAAiRAAiSgEAEKsUIgaYYESIAESIAEzCFAITaHGsuQAAmQAAmQgEIEKMQKgaQZEiABEiABEjCHAIXYHGosQwIkQAIkQAIKEaAQKwSSZkiABEiABEjAHAIUYnOosQwJkAAJkAAJKESAQqwQSJohARIgARIgAXMIUIjNocYyJEACJEACJKAQAQqxQiBphgRIgARIgATMIUAhNocay5AACZAACZCAQgQoxAqBpBkSUJpARnoy0lPvIT01Ufc7Lfu39P/cfzfoNFKqet66i/D1ds/58fNyy/N//Wvenm5Ku0p7JEACFhCgEFsAj0VJQAkCWZlpuBl/EDfjD+T5LcTWlPTiV1opW5dhW03JLolzdFQJVDb8KVMCHu4ak8ozEwmQgLIEKMTK8qQ1EiiSQPK9K/lE9yBuXz1mETW5QlxYZeUj/XLFuYxOqIP9PS3yjYVJgASKJ0AhLp4Rc5CA2QTEbPfCiVW4eGKV9PvujdNm2yqsoFJCbMx+VJgPGlcPRuPqQWhSI5izZsV7jwZJAKAQcxSQgMIExDLzxRMrcen0BsSfXo+szHSFa8hrzppCbFiTWLquXyUQ9asEoXGNIGnGzEQCJGA5AQqx5QxpwcUJpKXcxaVT6xB/Rie8t68ctSkRWwlx/kZVLOUnCXO9KoFoWDUIfj7uNm03KyMBZyFAIXaWnmQ7bE7g1pUjOLVnNk7unY3ke1dtXr++QnsJsWGDxbPkLo0jpB8h0EwkQAKmE6AQm86KOV2YgFabBY1Gd+wn/vQGnNo7Gyf3zIFWm2l3KmoQYj0EN40GXRqHo3PjCGm2LFKWVgvxdyYSIAHjBCjEHBkkYCKBswf/xMk9s3H++HITS9gmm5qE2LDFzWKCpRlyu3phtgHBWkjAQQlQiB204+i2bQiIQBpCfE/tnYNr53faplKZtahViPXNqFHeP2eW7OfN58gyu5fZXYAAhdgFOplNNJ2AVquFRqNBWkoCDm+eJC1B37151nQDdsipdiHWIykd6oPOjSLwcLvSKOHjAa0W4Iq1HQYMq1QdAQqx6rqEDtmDgDYrExo33Wzt+I6pkgjfuXbcHq7IrtNRhFjfsPKRvniobRQebF5K+hOfIcvuchZwMgIUYifrUDbHfAJxx5biyOZJuHR6vflG7FDS0YRYj6hB1UBJkJvHhNiBGqskAfUQoBCrpy/oiZ0I3Li4V7cMve9XO3lgWbWOKsT6VndqFI6H20ahatmSloFgaRJwUAIUYgftOLptCQFxSYIGSXfjJQE+vGWS1aNfWeJtcWUdXYhF+0TULjE7Fj+hAV7FNZmvk4BTEaAQO1V3sjGmEtALcOLtOFOLqDafMwixHm5EsLc0OxaCzEQCrkKAQuwqPe3q7czeonvz8iHsXPoOLp5c7TREnEmI9Z3SqFoQXuxVUbqukburnWaosiGFEKAQc2i4DAFxFnjHsnfsGo7SGrCdUYgFJxE288VeldC5Ubg1sNEmCaiGAIVYNV1BR6xJQAjwoY1fWbMKu9l2ViHWA320fRlpdsxEAs5KgELsrD3r4u3Sx4Z2xqXo/F3r7EIs2mu4VM1zxy7+5nbC5lOInbBT2SQdAWddinZFIeZSNd/VzkyAQuzMvevCbXPmpWhXFWIuVbvwG9rJm04hdvIOdrXm3b5yFNuXvO1Uu6KL60NXWJrOz0AsVb/cpxIq8O7j4oYHX3cAAhRiB+gkumgagZuXDmDdb0/gzrVY0wo4SS5XFGLRdeUjfDHqqeqoXKaEk/Qkm+GqBCjErtrzTtbu6xd2Yc0vjyDxzgUna1nxzXFVIRZkwoO88dGzNVC9PMNjFj9SmEOtBCjEau0Z+mUCAV2oyiv/bcWyH9ojKyvDhDLOl8WVhVj0prubBl+/Uhu1KgVANyKYSMCxCFCIHau/6G0+AvFnNmLZlA4uzcXVhVjf+V+9XBv1qgS69Fhg4x2TAIXYMfuNXgPShqx/pj7g8iwoxLlDYPyLtdCoepDLjwkCcCwCFGLH6i96m03g3KH5WDP7UfIAQCHOOww+fLYG2tQN5dggAYchQCF2mK6io3oCR//9HlsXv0Eg2QQoxAWHwqv9otG3dWmOERJwCAIUYofoJjqpJ3Bw4wTsXPYugRgQoBAbHw6De1bEYx3KcKyQgOoJUIhV30V0UE8g7thSrJrRm0DyEaAQFz4kxg6siea1QjhmSEDVBCjEqu4eOqcnkHDjNP4YX5VAjBCgEBc9LGaNbIQyYT4cOySgWgIUYtV2DR0zJDDn4wgkJ14nFAqx7DEQVNITf33SVHY5FiABWxGgENuKNOsxm8CSya2loB1MxglwRlz8yBDBPia9Vqf4jMxBAnYgQCG2A3RWaTqBTX8MxIndM00v4II5KcSmdfoDTSIw/HE+3jCNFnPZkgCF2Ja0WZcsAgfWj8Ouf0bJKuOKmSnEpvf6wB4V8ESnsqYXYE4SsAEBCrENILMK+QTOHVqANbMfkV/QBUtQiOV1OgN+yOPF3NYnQCG2PmPWIJPArcuHsOLnHrifcElmSdfMTiGW1+9hgV74fHAMKpXm9YnyyDG3tQhQiK1FlnbNJrBqZl/EHf3b7PKuVpBCLL/HW9YKwScDa8ovyBIkYAUCFGIrQKVJ8wkc2vQ1diwdbr4BFyxJITav04f0rohH2jHylnn0WEpJAhRiJWnSlkUErl/YjWVTOiI9LdEiO65WmEJsXo/7erljwiu1Ub1cSfMMsBQJKESAQqwQSJqxnIB4LnwhdoXlhlzMAoXY/A5vWjMYn70QY74BliQBBQhQiBWASBOWEziwfjx2/TPSckMuaIFCbFmnD3qwAh7vyCNNllFkaUsIUIgtoceyihC4+t82LPuxAzIz0hSx52pGKMSW9binhwYTXq6DWhX9LTPE0iRgJgEKsZngWMxyAtqsTGjc3LH8py64dGqt5QZd1AKF2PKOb1gtCF8MqYWsLC3c3DSWG6QFEpBBgEIsAxazKk9g35qx2LPqQ+UNu5BFCrEynf1st/J4qks5ZYzRCgnIIEAhlgGLWZUlcPnMJmlJWqvVKmvYxaxRiJXpcI0G+Orl2qhbOVAZg7RCAiYSoBCbCIrZlCewamYfxB1dorxhF7NIIVauw1vUCsEYBvpQDigtmUSAQmwSJmZSmsCF2JVY8XN3pc26pD0KsbLdLsJfNqkRrKxRWiOBIghQiDk87EJgzS+P4NzhBXap29kqpRAr26Nt6oZCXAzBRAK2IkAhthVp1pND4NKpdVj+U2cSUYgAhVghkAZmvnypFhpUDVLeMC2SgBECFGIOC5sR0GqzoNG4YfWsh/DfkUU2q9fZK6IQK9/DreqE4uPnakDsIxSbuJhIwJoEKMTWpEvbBQhcPrsZS39oRzIKEqAQKwjTwNTEV+ugTnSAdYzTKgkYEKAQczjYlADjSSuPm0KsPFNhkXGorcOVVgsSoBBzVNiMwNW47fj7+5Y2q89VKqIQW6+nv32jLmIqMPSl9QjTsiBAIeY4sBmBZT92Qvzp9Tarz1UqohBbr6frVw3EhJdqW68CWiYBCjHHgK0IJCdexZF/v8exbVOQmnTLVtW6RD0UYut0s1iafrpreVQv6weNm5t1KqFVEqAQcwzYg8DJPbMkQb52fpc9qne6OinEynbpgC7l8GDzSIQHeUuGtekp0Hj6KFsJrZGAAQEuTXM42ITAe++9hyeeeAK1atWCp6enVOeVc/9Kgnx6/1yb+OCslVCILe9ZIbqDe1ZEi1rB8PFylwxmXjmJlN3zkbp7PkLG7BOSDIBnmSynTQv5CVCIOSasTuDgwYP4/vvvpXo0Gg0efvhhtGzZEgEBuqMhKfev48i/k3Fs+xSkJF63uj/OVgGF2PwebRoTjGe6lEO1siVylp/Tjq6VxDf9bO6KTcn+X8KrFoPQmE+aJYsiQCHm+LA6gSlTpmDv3r0F6mnWrBm6d++OsmXL5rx2au8caZYsdlgzmUaAQmwaJ8Nc4rrDB1uUQligl/RnbXoyUrbPkwQ4K+FKAYOe1VrD/6nv5FfEEiRgAgEKsQmQmMV8AikpKXjttdeKNBAZGYn+/fsjJiYGHh4eUl4hxEKQhTAzFU2AQmzaCBGiO6R3JTSPCYGPl27zVcbFI5L4pu4v/hawoGEr4BYYaVplzEUCMghQiGXAYlb5BHbs2IGff/7ZpILu7u7SsnWLFi3g7687u5madBNHt/5PEuWkewVnKiYZdvJMFOKiO7h5rRA81VksP+fufk47+I/0/Dfj/AGTR4df9+HwafGkyfmZkQRMJUAhNpUU88kioNVqpefBkyZNwpEjR2SVFZmFGItl66ioqJyyYlOXEGSxyYsplwCF2PhoeLprOfRonrv8jKwMJG/8Wbf8fF/+ETqPMjEIGPIrhx4JKE6AQqw4UhrUE7h27RpGjRplERDx/FjMkmvWrJmzbC2OPYmNXSd3z7LItrMUphDn9mRooBdeyr/8/N8+afabdnilxV0eMOhneFRoaLEdGiABQwIUYo4HqxFYvXo1/vzzT0XsiyNPQpCbN2+OkiVLSjZTk+/gmFi23v4j7idcVKQeRzRCIQZaiOXnLuVQVex+zr4uKXXvYqTu/gsZ8ccV61axNC2WqJlIQEkCFGIladJWHgLjx4/H6dOnFafSpk0bdO3aFaVLl86xfebAH9Is+fKZTYrXp3aDrizETz9QHj2aRebsfhZ9lbT6W2n5WZt6X/GuE5u1At9YDI2nLtgHEwkoQYBCrARF2ihA4MyZMxg3bpxVyVSqVAl9+vSRlq3FRi+Rblzci6PbpuDErulWrVtNxl1NiEMCvPBKX93uZ29P3e7n9HN7kLpjHtKOb7B61/BMsdURu1wFFGKX63LbNHjBggVYsWKFTSrz8vLKWbYuUaKEVGdayl0c2/YDjm//Efdux9nED3tV4ipC3LJ2CAZ0zrv8nLLzD2n2m3ntjM3w+7R6Gn4PDLVZfazI+QlQiJ2/j+3Swg8++ABXrtj+uFGHDh3QqVMnlCpVKqfdZw/Nx/FtU3DJSW9+cnYhfvaB8uiWf/n5nwnSBixkptt8fHtUqI+AQTNsXi8rdF4CFGLn7Vu7tezixYv4+OOP7Va/qLhq1aro1asXqlevnrNsfTP+gG6WvGOaXX1TunJnFOIQfy+82q8SmhksP4szv8mbpiP91FalEcqz5+aB4HdXQ+MXJK8cc5NAIQQoxBwaihPYvn07pk9XxzNaHx8fPProo2jcuDH0y9bpaYk4tlUI8lTcvWm7JU3FQWcbdCYhbl0nFE90LouqZXJ3P6dsnaNbfr51wVoIZdv1HzAJntXbyi7HAiRgjACFmONCcQJ//fUXVq1apbhdSw127twZYulahNTUp3OHF0nPkS+eXG2pebuVdwYhfrZbeXRvFonQAF3sZ5HuL/kMqXsW2I1rURX7th0I385Fh25VpeN0SpUEKMSq7BbHduqbb77B0aNHVdsIscu6R48e0rK1W/aF77cuH5aOP4lZsjYrU7W+G3PMUYVYiO6r/aLRtGZwzu7njEtHkbz6O6Sf263qPvCMbgL/535StY90znEIUIgdp68cxtO3334bd+/eVb2/fn5+eOyxx9CwYUOIf4uUkZ6c/Rx5KhKun1R9G4SDjibEbeqG4olOZVHFcPl5yyyIHdBZd686BHONpy+CRq6HxoPniR2iw1TuJIVY5R3kaO6JndJix7SjpW7duqFt27aIiIjIcT3u6N84tv0nXIi1zTEsc5k5ihA/370CHmgakXf5eeFHSD2w1Nym27Wc//M/wbNSE7v6wMqdgwCF2Dn6UTWt2LVrF6ZOnaoaf+Q6UqdOHQhRFruu9cvWt68exbFtPyJ25zRkZqTKNWn1/GoW4rAgbyn4RrMawfDKDr6ReeUk7i/9HBkXDlmdjTUrEM+IxbNiJhKwlACF2FKCLJ+HwPz587FypeXB9e2NNTAwUAoS0qBBA/j6+kruZGak4dj2HxC7YxpuXz1mbxdz6lejELetF4bHO5ZB1bK6uOAipWz7FcmbZ0CbdEc17OQ44lG+HryqtoJ72TpwD6sIt5IhgLunHBPMSwJGCVCIOTAUJaD2jVrmNLZnz55o1aoVwsPDc4qfP7ZM2tgVd8z+y6pqEuKB2cvPIgylPiX+OQJpRxxnV7qbfzg8a3aAZ8WGcI+sCreASGi8dXsImEjAGgQoxNag6sI2HWWjljldJDZ1icsmoqOjc5at71yLxfHtP+H4zqnISEsyx6zFZewtxBHB3nilTyU0MVx+vn4O9+e/j4zLsRa3z3oGNPCq0Q4elZvDI6om3EPKQuMbCGTvpM9fb2JiIhISEqSNiOJH/FuMByYSsJQAhdhSgiyfQ+DWrVt49913nZ5IaGgoHnroIdStWzdn2VqblSFdxyhmyeIolC2TvYS4XX2x/Kzb/axPYudz8prvobXTl5LCuLtHVoFXzQ7wKFcX7uGVoCkZBo1H7qzdsFxaWlqO4BoKrxDi/OnJJ5+0ZVezLiclQCF20o61R7MOHDiAyZMn26Nqu9Upbn9q0aIFwsLCcnwQu6yFIP93ZLFN/LK1EA/qURFdm4ZDhKHUp8TfhyPt2HqbtLeoSjQ+/vCq2R6e0c3gXqoa3AJLQeNdAsi+ozh/Wb3Q5v+dmWnaWfK+ffvmHH2ze+PpgMMSoBA7bNepz/ElS5ZA/Lhiatq0KUTkrooVK+YsWyfcOCUtW4vd1uI2KGslWwhxZIhYfo5G4xpB8PLQXT0oQk4m/jYUmdfPWqtphdvVaOBRoQG8arSHR5lacAstBzcR+9nNw2iZlJQU3LlzJ8+yslheTk5Otsh30eeGR94sMsbCLkuAQuyyXa98w//44w+sWbNGecMOZFHc+tSvXz/UqlULIs61Lmlzjj/duLRf8dZYU4g7NAhD/45lUTkqd/k5dc9C3F82HsjKULwtxgy6BZWWlpXFmV33iGho/MOh8dSzzVsiKytLWlbW/xg+z7WGs2I1RNyLzUQClhCgEFtCj2XzEJg1axb+/fdfUskmII4/NWvWDCEhITlMRExrcfxJXM2oVLKGEL/wYAV0bRKJYP/c4zmJf41E2mHrxRDX+AbAs2IjeFZtBY8yMXALioLGpySg0c3A86f79+/nEVz98rJ4xmurJM6dix8mErCEAIXYEnosm4fAlClTsHfvXlLJR6Bly5bo2LEjKlSoAE32s8q7N88idsdUabd1atJti5gpJcSlQ33wUp9KaFw9d/k5K+EK7s54EVm3L1rkY57CGjfkbJ6q0ADuYRXgVqLwM7kZGRnSsnL+57jGNk8p56RplqpUqQLxWIKJBCwhQCG2hB7L5iEwceJEHDumnkAXauuecuXKoXfv3oiJiYG3d26MYnE/cuzOqbh+YY9ZLlsqxB0bhqN/hzKINlx+3r8U9xd9ZJY/hoXErFZckOBZWWyeqp59JlcESNEYtX3v3j1JcPM/zzV185TFDss0EBUVhfbt28ssxewkkJcAhZgjQjECn332Gc6dO6eYPWc21L9/fzRp0gRBQbmXy186vV6aJZ858IesppsrxIN7VkSXxhF5lp/vLxyN1APLZdUvMotlZSG0XtXbwKNsHbiFloebbwDg5m7UVmpqap5nufrZrqWbp2Q7bmGB4OBgdO/e3UIrLO7qBCjErj4CFGy/uOxBXPrAZDqBNm3aSMvWZcuWzVm2vnc7LnvZehpSEq8Xa0yOEEeF++Ll3hXRqFoQPLN3P2cl3sTdHwcg6+61YusSz2vFsrJndFN4SJGnqkBEoirqFiL9DNdwA5X4tzMksbIh9gIwkYAlBCjEltBjWYmAVquVRGTYsGHSLIdJPgGx87ZXr16oUaMGvLxyz+ee2DUDx3dOw7W4HYUaNUWIOzcKx2MdyqBS6dzdz2mHViBx/vuF2nULLgOP0jXgWUVEnoqBm4g85S02TxlfVhazWb3Y6peWxf9tuXlKPnnLSzCoh+UMXd0ChdjVR4AC7dcL8SuvvOL0H7oK4CrShPhC88QTT6BRo0YQF0/o0+UzmyRBPr3vtwLlixLiIb0qonPjCASVzN39fP/vMUjdmxtsRIR1dI+oDM/oxvAoX1+KPOVWIhRwN34mVxwR0m+eMnyeq4bNU9buH2P2KcT2oO5cdVKInas/7dYasZlmyJAhdqvfGSsWS9bt2rWD2BCk3219P+EipM1dO6Yi6Z7uMUB+IS4b4QshwI2qB8PTXTd71SbfRcJPT0Pj5QuPqBrwrNQU7qVrwC2oFDRehV9ooD8iZCi8QnzVunnKHuOAQmwP6s5VJ4XYufrTbq0Rs6G33nrLbvU7c8XibmRxA1S1atXg6Zk7sz25Z7a027r3q7qz21/OOyUtP1cslVdYtekpUuxnKfJUIWdy09PT8ywr65eYHW3zlD3GAYXYHtSdq04KsXP1p91ac/36dYwcOdJu9btCxeLZsdhtLW5v8fP3AAAgAElEQVSB8vf3N7vJ+puD8j/PFY8YmOQToBDLZ8YSeQlQiDkiFCFw/vx5jBkzRhFbNFI8gS5duqBt27YoXapUoZun9EeE8i8ri78zKUeAQqwcS1e1RCF21Z5XuN0nTpzAhAkTFLZKc3oCYjbcuHFj6Udcv6hP+o1yxkiJxwWXLl2Sgqxwidl6Y4lCbD22rmKZQuwqPW3ldooP/I8+sjwSk5XddCjzpUuXzhHfMmXKGPX94pXbcHd3Q+nw3B3WSNgCeJUCfKvmlBFHiK5du4YzZ85I4sykHAEKsXIsXdUShdhVe17hdovnjeIcMZNlBMQFAmLWK54D+/qKUJC6lJmeCnfP3LCY95NS8eW0Ffh92U78MuEFNK9fOW/FCZuBsyOA4K5ASFcgoGXO6/rjR3FxcYiNjZXOgTOZT4BCbD47ltQRoBBzJChCQATmf+mllxSx5UpGSpYsmTPrFcE8cpMWt84ewem1cxEQVRk1er4gvZSl1WLhyr14f+KCnKyfDXsYj3RrLP3/3I0UVArLviLw3h5gXxNdPjE7lkS5CxD8AOCWe42gOKJ0+fJlSZTFRi4meQQoxPJ4MXdBAhRijgrFCLz22msQF7AzFU1A3MIkZr0iaIfhpfJZGem4tG89zm2cj/gDmxASXRtdP12YY2zf0Tg8OfSnAjPYlwd0xFvPdZHyZWRp8fnyOHzYq6Ku3P2jwJ7aeR3yCNKJsn627F0u53VxjEnsgD979izEBjym4glQiItnxBxFE6AQc4QoRmDEiBG4ceOGYvacyZBYahbiW79+/TwhLFMT7+DMut9xYdcqXD6wCdqsTHiVDELv7zbBv7ROTK9cT8Dbn/+OvUf+M4qkd6f6mDCif85ryw7dxLbTCfj8oWjd35LPALuqFI4zqCMQ3EW3hF2yYU4+sYQtZshCkI8fP84gHkYIuru7S0fKmEjAEgIUYkvosWweAp9++in++8+4WLgaKnErj37WK+6sNUz3Lp9D7LKfpVnvrbOH87zW7r3piG7/iPS3lNR0/O/XdZj6+6Yi8TWsVQHzJuU+FrhyNw3D/zyNCH8vjH+kMrxEdK3Ui8CO3JlvoQZL1MmdKQtxNriuMCkpSbrU49SpU7h586ardanR9orz3CJGOBMJWEKAQmwJPZbNQ+Cbb77B0aNHXZaKEFz9rDcsLCyHgzYrC9eP70LsipnSrDfp5uUCjGr1fQVNh4yT/i72Tq3YfAhDP51nEsuI0ABs+T03mIooP2rRGVy4lYoAXw+Mf7gyAnzcgfTruplxhonPgT1DgZAHdTNlsYztGZ7jj9gTIMRYXHsplrFdNZUqVUq6PYuJBCwhQCG2hB7L5iEwbdo07Ny502WoeHh45Mx6xW5n8X99ykhNxvlty3B63TxJfLMyM4xyiajZFA9OXJPz2rHT8Xhq2E+4n5Qmi+OJNToRT89Mhae7N7acSsBPm3THlLw93DDu4WhphoyMBGBvAyDFjHujQ3rkbvjyi8n9oqHVSkvYFy9elJawnf22JcOOiY6ORvPmzWX1FTOTQH4CFGKOCcUIzJs3D+vWrVPMnhoNRUZG5sx6xdWFhin5znWcWD4d53f8g5unDxbpvnfJIHQbvwwhletI+W7eScTobxZi3bbjZjV7x/wPEBxYAiuOzUb3mGdwJykDr809mWNL3Fz4Wb9olA/xATLvAwfbAff2mlWXVEg8Sw7prpstB7bNY0ds2Lt69SpOnz4t/XbmVLt27TwBVpy5rWyb9QhQiK3H1uUsL126FH///bfTtTsmJkba4SwiWolnvwZTQdyOO44jC76TZr33b8Sb1PaWr09C9R7PS3nT0zMxY8EWTJy+yqSyhWWaP/lV1KleFtO3f4JBLXSBVb5edR77LyTmKfJRr4qoGukHZKUCR3oBt3Nn42Y7IJaswx7KPhrVFXDPjYMtbmm6desWxJll8WHjbKlZs2aoXDnfGW5nayTbY3UCFGKrI3adCjZs2IDffit4X66jERCBNPTPeoX46q8gFO3ITE/DlUNbcGzxFMQf3ISsdNOXkKt2fRqth07OwbFxZyyGfPCLIngmffAkurergwUHf0DT8p1RLrgaDlxIxFerCh5Beq9bedQpWxLQZgCxTwHX/lDEhxwjYX2BkG66ZWyf3FUDEThEH3ZThEQV55cdPXXo0AEiAhoTCVhCgEJsCT2WzUNg165dmDp1qkNSKVu2rCS+4lmvOOdrmMQRo3ObFuDUqjm4cWq/7PaFVK6Lnt+szYmMdeb8dbz4wUxcvHxbtq3CCgx/oRsG92+HdSf/xMGLW/B2x++RnJaFwbNjjRZ5s1NZNKkUILaGAadeBuJ/UsyXPIb8GwOhfXRL2P5N83JNTZXOLDty2E1xPWVAgODIRALmE6AQm8+OJfMREJcLTJw40WG4iDO94keIb2CgQaxmAIlXz+Pooh8Qt20p7l+/aFabvP1D0HH0ryhVp5VU/m5iMj6fshyLVlvwbLYQTx7v2QyfvNkXsVf34qet7+Obh1ZKOWduvYx1x40L/pB2UWhTNUhnUYTDvPCFWe00uZCIfx3eP3sXdhdAk3u3sljCFrdEiTPLjhR287HHHsuzSc9kFsxIAgYEKMQcDooREEuNb775pmL2lDYkxFY/6xWbbAyT2NUszvTu/3Wc9Lw3M82yCGFNBo1F7UfekKrIzMzC78t3Ysz3S5RuUo691o2rYvq4gbidfB1jVjyNJxsPR5PynXH6WjI+XlL4DulnW5ZCl5gQnZ3z44Bzo6zmYwHD4Q8Dob10S9heeZd39WE3xQeUEGg1Jm9vbzz88MNqdI0+ORgBCrGDdZja3R09erQUt1gtSRwvadCggTTrFcvPhik9ORHx+9bj0J/f4MbJfYq4XLF1H3R4f3aOrV0Hz+Lp4dMUsV2UkYplw7Bq5jBkZmVg+OKe8PH0w7heC5GeqcWQOSeQlpFVaPH+TSLQq172uef4ycCp163ub4EKApoB4Y/qInyVyL3mUeQTx6H0Z5bVFDBGbNzr3r277VmxRqcjQCF2ui61b4Nmz56NzZs3280JsbFKP+sVG63EpQqGSQTTOL3+d5xYPkNaflYqhVapJ8WF9gnUCZq4nvCtsXNx+KR5y9py/fLz8cL+pZ9Ixd5Z3AsZWek5y9OL91/H/L3XizTZp34YHm0coctz5RfgxHNyXVAuv3cUEP44EPogIMJvGiQRdlPc9CXOLItHIWJJ215JHF9r0aKFvapnvU5EgELsRJ2phqZs374d06dPt6krIoqVftYrjhoZJhHV6s75WBye/y3i/v0bItCGksknIBSth/2Ack27SWbF9YTfzl6LXxb8q2Q1Jtk6tHwsvL088PnqQbieeAmdqj2GnrUHIv5OKt6df6ZYGw/UCsHTLUrp8t1YCBxVybJr+GOAWMYWs2UPg+NjAETYTXFWWYTdtHWccx5dKnZIMYOJBCjEJoJiNtMIiF2wI0fmhls0rZT8XOLKQLHcLH6ioqLyGBBie+3YTuz7ZSyun9gj37iJJeo98S4aPvO+lDsrS4sl6w7gvS//NLG08tn+mT4UlctH4IctI3Dq+gGpArFpS4S8HP7XaVy9W/xRq3bVgjC4bTbP26uAQ7ovGKpJAS2AiMd1wUTE1Y4GSdwcpT+zLIKJWDuJGNMi1jQTCVhKgEJsKUGWzyEglg3d3Nzw3nvvKX4pgNgYo5/1CvH18/PLQz4l4QYu7lqFA3O/xL0r1r14okLLnug4Ove89KHYCxjw9lSkpRsPY2mrITL1s+fQrml1zN3zFXafXytV+0mPuQjwCcGG2NuY/q9pz+6bRQfg9Y7Zz9MT/gUOtLFVE+TVI65vFKIszi0HtMxTVozFe/fu4dKlS9IubKWv5xRnzfv16yfPX+YmgUIIUIg5NBQnIM4SizPFliYx0xXPeYXwVq9ePa85Ed84/gxOr52Ho4unICPF+sEhQqvWR4eRs+BfWhek4uqNu3j/6/nYsueUpU1VpPxHr/fBk72b45+jv2DNCd2FEbVLN8egFh/j1v10vDHPdD/rlSuJdx4or/MrcR+wt5EiPlrPiAaI6K97thzyAODmk/eLWkoKrl27Jp1ZVmIzoThr3qqV7lgaEwlYSoBCbClBli9AYP369Zg7d65ZZMQzXr34irjOhklEsbp+ch8Oz/8GF3bozsnaIokNWM1eGo/o9o9K1YnrCaf9sQmT56grrvagR9vg3Rd74OClfzFr56c5aPRnisf9E4ej8aZ/YalRyg8f9NTdiYykY8DuWrbArUwdga11Z5bD+gBi5myQxM1Rt2/fls4siwhf5iSxIbBatWrmFGUZEihAgELMQaE4AfEBN2bMGJPsil3NQnj14iuWoA1TWuIdXNq3AXtnfQJxj6+tU0zfV9As53pCLdZuO4bXPv7V1m6YVN8DbWrjuw8HSBu1xIYtfXq59ThUi2iAPXH3MGnNBZNs6TNFh/tiTJ/sMJUpZ4GdDhhX2aeiTpTFjLlkgzzt14fdFLNkIcpiOduUJI4t5Yk7bkoh5iGBQghQiDk0FCWgf0781ltvSXGFjaVy5crlbLSqWjXvhhuRXxwrOrdlMQ7O+xLpSaZ9MCraiP+PSFWhVW90/GBOjtnYs1cweNQMXLtpH39MaV/tamWx4H+vSlchvvt3n5wikf7lMKLLNNxPzZTOFMtNZYO9MbZvNDzdNUDqJZ0Ya1PlmlFHfo27bvlaiLIIJpIvpaamSruvxR3LFy4Y/9KiD+QhRNwwDrk6GkgvHJEAhdgRe80BfJ48eTIOHNDt3BVJv8NZ/A4Pz71gXrymj2p1csUsnFgxy66tC6vWEC3fmITQyvUkP8T1hJ/9sAzLNxR9raFdnc6uPCI0AFt+HwkttHh7Yd5AE/rl6ambL2HzyQTZ7kYGeOHj3pXg7+MOpN8A9tYDUk27bUp2ZbYsIK5wFBu+wh8BxC1SBkmcURZnloUgizPLQnhFEoFh2rbNe/WjLV1mXc5HgELsfH2qihatWLFC2hyjF2BPz9y4wsJBEdXqyqF/pfO9V49ss7vPvkERaPD0SFTvMVDyReyAnrtkB8b9uNzuvslx4MSacVL20cv7IzE1V3Afqvcy2lTugxNXkjB2mXm7yoP9PPBhr0oI9/cEMhJ0u6nvH5bjnrrz+kTrRFnMlvNF9xKOi7CbV65ckYKI8PmwurvS0byjEDtajzmwvyKq1fnty7B31hik3b+rmpbU6vcqmr74eY4//+45hUEjZ6jGPzmObJo7AqXCAzFxw+u4cDt3l3QJ70B8+uAfUsjLF36JRWaWbnYnN5XwdsfonhUhlquRmQQc6Q7csV8kNbn+m5xf46UTZOnMcg+TizEjCZhDgEJsDjWWMYmAVpuFO3GxOLX2NxxdkHsPr0mFbZBJxIVu+85UuHvpjrqcvXAdb46di5PnrtigdutU8dvEIWhcpyJm7BiDw/F5Vxr0y9N/7bmGvw/cMNsB8az4/QcrokqEL5CVBhx/DLjxt9n2HKJgUIfsJez+gEfem7ocwn86qWoCFGJVd49jO7d+7ADEbVumukaEVW+EJoPGoFSd1pJvCfeSMWnWamkp2tHTF+8+ir5dGmLhwSnYciavOLaMfhCP1n8dF26lYuTC4kNeFsdiRPcKqF2mBKDNBE4MAq7+UlwRx389rB9Qa6Hjt4MtUBUBCrGqusO5nDm7cT42fZF7jMberfMNjkTdx4Yipu/LkisZmVlYvHof3p+4wN6uKVb/6890xmtPd8KuuNWYt7fg3dBiVixWpV+fdxIJSZZHAnurczk0rijCPGqB028Bl75TrC2qNFRznm5mzEQCChKgECsIk6byEtBmZWLe45WRes/4xfS25FX7odfQZPBnOVXuPnQOz7wzTYoR7UypX9dGGP/OI4hPOIcJ63RfOAyTOMYkjjOtPnYLs7cpswT/UrsyaF01e7n2vw+BuLHOhDS3LWJJusUVwM0LgJtztpGtsgsBCrFdsLtOpVsnvY6Tq3Lv57V1yyu26Yvmr3wF3yDd0ZQLl29h1NcLIO4JdsbUvH5l/DLhBaSk38fIpQVvT6oaXh+vtBmPG4npeOt300NeFsfquZal0Tkm+2aki18BZ94projjvV56MFBtquP5TY9VT4BCrPoucmwHL+1bj9Xv2z44fniNxqj3+HCUa6Y7T5uYlIqpv2/ET/M2OjbQYryPLheOFTPeRpY2E8MWPWg0t37T1sdL/sPpa0mK8Xi8aQR61tXdx4z4n4BTLylmWxWG6vyju/WJiQQUJkAhVhgozRUksOil5rgTd9wmaPxCSqGOeA7cRycCYun5n02HMOzz321Sv70rKeHnjX1/fyy5MXxxT2RmFXwO/HyzD1C3TGvsPHcX36+7qKjLfRuE4ZFGETqb1+YCxwcoat9uxnwrA03F1YpZXJa2Wyc4b8UUYuftW9W0TNwLfPD3r6zuT+2H30CTF3KfTx6MvYDBI2ciITHZ6nWrqYLdiz5CQEkffLZ6IG4kFox+FRVYCe90moLE1Ey8ZEbIy+La2r1OKAY0y76wQxxrOtq3uCLqf73cO0D0l+r3kx46JAEKsUN2m2M5fePUfix9o73VnK7U9iE0fPYDBETpLiS4cj0Bn/2wFKv/PWq1OtVseNGU1xFTJQo/bBmBU9dzw4wa+qxfnp68/hJ2nJUf8rK49neuGYznWpXWZbu9FjjUpbgi6n69/iZAhMNkIgErEKAQWwEqTRYksGpUH8TvV/b5bETNptIydPnmushHySlpmL14GyZOX+XSXTD5o6fQpXUtzNv7NXbFrTHKonvMM+ha40npWkRxPaI1UttqQXixbZTO9N2twH7duW2HS/6NgYa7Hc5tOuw4BCjEjtNXDu2puMxh23dvKtIGv9Ao6Txwzd4vSvZEMP51247j1Y9zb0tSpCIHNTJiSA88/0gbbD69GIsO/Wi0FYE+ofi4x29Iy8jCwFmxVmtp8+gAvNaxrM5+4n5gb0Or1WU1wxU+AirqnrszkYA1CFCIrUGVNo0SWPJGO9w8ZXyp1FRkdR55E40H5d51fPzMZbw1di7+u2R+yEZT63aUfE/1aYHRr/VG3K1YTNr4VqFuj+u1ED6efpi78yr+OXzTas1rWMEfb3cpp7OfdBzYHWO1uhQ37F0OaLQH8MzegKZ4BTRIAgCFmKPAZgQsmRVXavewNAsOia4j+XvjdqK0BL1g1R6b+e8oFXVuFYP/ffw07qXewYfLC48C1bh8Jwxo/A7+u5GCDxZb91y1CIUpQmJKKeUcsKuqLjSm2lOlz4Dyo9TuJf1zcAIUYgfvQEdzX+6sOCKmmSTA+vPAaWkZ+GP5Lnz6w1JHa7rN/K1bvSz+mvwqMjLT8M7fvQut18PNExP6LkWWVouXfz2J+6nWFcZqkX4Y9WAFeLhpgLR4YHddIMN6M3GLgYtrERvtBjxCLDZFAyRQFAEKMceHTQmYOisuEVZG2ohVs9fgHP+27DmJF0bOtKm/jlhZZFggNs8bIcV/Hrqw6AAUb7WfhAohNaSlabFEbe1UKcwH73WvgJLe7kD6TeBASyDppLWrNc++OK4kji0xkYCVCVCIrQyY5gsSKG5WXOfRt1B/wAh4ePtKhc+cv45RX83HgePnidMEAhqNBkdXfAp3dzeMXt4fiamFH0+qGdkYL7b6FNfupeHtP0TACuunMkHeeLdbeYSW9AQy7wKHHgDuquzmK7/qup3S7uJCCyYSsC4BCrF1+dK6EQKFzYqj2z8izYJDKtWWSt25m4TJv67HnEVbyVEmgdWzhqNCmVB8vf51XLxTdExp/ZniUQvP4vytFJk1mZc93N8Tw7uWR5lgbyArCTj6MHBrpXnGrFGq8jdA2cI3ulmjStp0XQIUYtfte7u23HBWHFmruSTA5Zp2k3zKyMjEojX78MFE3vtqbifNGD8QrRpVxYwdY3A4fluRZh5v9DaaVeiKracTMGXjJXOrlF0u0NdD2k1dOcIXyEoDTjwHXJsn247iBUrU1s2G3XwUN02DJGCMAIWY48IuBMSs+OC8CdJGrBo9X8j2QYtdh85h8KiZSEm1/K5cuzRMJZWOeasf+j/YFKtjf8OKY0Wfry4XXA1vd/gOd1My8cqvJ2zaAl8vN4g7jWtFldDtoj79OhA/xaY+FKis6mQg6lX7+sDaXYoAhdilultdjU27fxdeJQIkp85fvoVPvluMf/codzWfulprW2+GPN4ebw96AKeuH8QPW94rtnL98vTE1Rew7/y9YvMrmcHdTYM3OpVFowrieawWODcKOD9eySpMt1WyAdBwD6DhfcOmQ2NOSwlQiC0lyPIWEUhMSsHU3zc5/fWEFkEyo3DfLg3xxbuP4lbSVYxd+WyxFjpWexS9ag/CwYuJmLDSPpviXu1QBi0qB+p8PT9OJ8i2TtVnAqWes3WtrM/FCVCIXXwA2Lv5r340B2u3HbO3G05Xf8uGVTDzi0FISU/CyKUPFdu+EL9IjO72C1IzsjDIiiEvi3NkcNsotKsWpMsWPxk49XpxRZR7PXIAUONX5ezREgmYSIBCbCIoZrMOARGi8pnhU3E30Ta7da3TCvVZrVw+Av9MH4osbRaGLdJdilFc+qj7HAT5hmPWtitYe+xWcdmt9vqzLUuhS0x2EI0rv+g2cVk7eUUC9TYB4tgSEwnYmACF2MbAWV1BAr8s3IrPpywjGgUJ+JfwwZ7FH0kWhy/uicys4je/Nav4AB5vOBRnryfjw7/PKeiNfFNPNI3Eg3VDdQVvLACOPiLfiJwS3KAlhxbzKkyAQqwwUJqTR0DcnCQCUHCJWh43U3Jv/WMUwkL88dmqgbhxP77YIt4evhjfexEys7QYMucEUtKzii1jzQwPNwpHvwbhuirEGePDRUcJM9uXsH5ALXFUTgtAY7YZFiQBcwlQiM0lx3KKEuAStaI4JWN/fPsy6seUl3ZNi93TpqQhrT5DjchG+PvADfy155opRayap1e9MPRvkn3z0Z3NwMF2ytYnImfV3wSI3dJMJGAnAhRiO4FntQUJcIla2VHx9cjH0bNjPSw+9BM2nV5kkvHapVtgUIuPcPVuGob9aZuQl8U51q12CJ5qXkqX7d5uYF/T4oqY/jrjSZvOijmtRoBCbDW0NGwOAS5Rm0PNeJlhgx7Ai4+3x9ErO/HzNt3zYlOS/kyxEGIhyGpIHWsEY2Dr0jpX7h8B9uiuw7QoBXcF6q6yyAQLk4ASBCjESlCkDcUIcIlaMZR4qk8LjH6tN67cjcMXa4eYbLhf3ZfQtkpfbDxxBz9vKf7ZssmGLczYumogXmpXRmcl+TSwq1r2c10zDGvcgXobgcDWZhRmERJQlgCFWFmetKYAAS5RKwARQNfWtfD9R09Jty+JW5hMTZVCY/BGu4lISM7Aq7+p64rCppUCpChcUkq9AOyuCWTeN7VpufkqfgxUMH2VQH4FLEECphOgEJvOijltSEAcZxKCzGQ+gXo1y+HP715BRlY63lncS5ahr/v9AzeNG8aviMORS2YInaza5GWuX64khnYpBxEaE2lXgX3NgNQ4042IyFkighYTCaiEAIVYJR1BNwoSGD7uDyxdf4BozCRQOjwIG+fq4kwPXai72crU1LXGk+ge8wz2nU/ExNX2CXlZlK8xUSXwVuey8PNyBzJuAwc7AYn7i29eUAeg7hpALE0zkYBKCFCIVdIRdKMggZTUdDz37s/Yf0x9QuAI/eXm5oa9f38EPx8vfLCsP+6nJZjsdnjJshjV9WfpLPELv8SaXM6WGatG+OL1TmURUsITyEwEjvQF7qwr3AWfaKDeWsCnki3dZF0kUCwBCnGxiJjBngTir95B1+e/Qnp6pj3dcNi6l059E9UqlcLX61/DxTvyjiO92/lHlA6oiKmb47H55B1VMqgQ6oPXO5ZFqUAvICsFOP6ULhJX/iRmwHXXAkHtVdkOOuXaBCjErt3/DtH6wycv4pFX/+cQvqrNySljnkHHFjUxd+/X2B23RpZ7raIfxCP1X8fpa0n4eMl/ssraMnPpQC9pZlw+xAfQpgOnXgYuT8/rQo1fgMhnbOkW6yIBkwlQiE1GxYz2JLBp1wm8+P4se7rgkHV/9HofPNm7OfZe2IBfd38hqw1+Xv74rOdfUshLsTydnilCQKozhZb0lGbGVSJ8AW0mcPZd4OJEnbMVxwIVPlCn4/SKBABQiDkMHIbAT/M2YuIMBmCQ02EvPdkBQ5/viv9uHce3G4fKKSrlfa7Z+6hXpg3m772Oxfuvyy5vywL+Pu7SzDimdAnd+eK4sbojTtWmMY60LTuCdckmQCGWjYwF7EngjTG/YdWWI/Z0waHqfuiBRhg3/BHcTrqGMSvlL80KERZifDkhFe/8dUb1bff2cJPOGdcrV1L1vtJBEtAToBBzLDgcgYHvTcfWffI2HjlcIxVyuFWjqpgxfiBSM5IxYkk/s6yKkJdiUfr1uSdxJ6n46xTNqkTBQhoNJDFuUjFAQas0RQLWI0Ahth5bWrYigZdGz8aGHcetWINzmK5aMRLLpr2FLG0Whi3qYVajxIYtsXFr7fHbmLX1slk2bFmoReVAvNohOxSmLStmXSRgJgEKsZngWMz+BN4cOxcrNx+2vyMq9iCgpC92L/pQ8nD44geRmSX/GFiV8Lp4tc2X0mz4tbnqCnmZH32bqkEY0i5KxT1C10igIAEKMUeFQxMY/c0i/PnPLodug7WdX//ruygTGYzPVj2PG/fNm9GK3dNiF/UnS8/h1NVka7tslv0O1YMxqE32DU1mWWAhErAPAQqxfbizVgUJTJi2Aj//uVlBi85lavaEwWhWPxo/b/8YRy/vMKtxItylCHu55797mLT2glk2rFmoS0wInm2ZfWexNSuibRKwAgEKsRWg0qTtCfz0+0ZMnM6jTcbITxjxGHp3aoDNZ/7GooNTzOocEWFLRNpKTs/CYJWFvOxeOxQDmkea1S4WIgE1EKAQq6EX6IMiBOYt24mPv12siDADl1AAAA0DSURBVC1nMjL8hW4Y3L8dYq/uwU9bzQ9sIa5GFFckTt5wETvO3FUFol71wtC/SYQqfKETJGAuAQqxueRYTlUEtFotNBoNlm88BHGF4o1b91Tlnz2deaZfS7z/Si9cuRuHL9YOMduVtpX7ol+9l3DiahLGLrV/yMt+DcLxcKNws9vDgiSgFgIUYrX0BP1QjMDJc1fw5bQV2LJb3Tt8FWtwMYYeaFsb340egMTUBIxe3t/sagN8gvFJj3nIyNLi+ZnHobVTxMuwkp7SLFgcU2IiAWcgQCF2hl5kG4wS+Hr6Skz9fZPL02kQUx6/f/syMrLS8c7iXhbxGNTiI9Qu3QLzdl3F8kM3LbJlTuGmlQIkEY4M8DKnOMuQgCoJUIhV2S10SikCYql6wtR/cPm66XfxKlW3WuxERQZhw6/vSe4MXdjNIrcaleuAp5q8h0t3UvHefNuGvBQCLJ4JM5GAsxGgEDtbj7I9OQQyM7Pg7u6GsxeuY8LUFVjvopG4PNzdsfXPUQgK8MMHyx7D/TTzN1q5adzxdb/l0rL0K7+dwL0U+QFC5A7RSmG+0iy4dhlxmQMTCTgfAQqx8/UpW1QIgW9/WYMffl3vknwW/O811K5WBt9tehvnbh6ziMHjDYeiWcUHsOroLczZfsUiW8UV7lQzWBJhPy/34rLydRJwWAIUYoftOjpuDoHV/x7Bl1NX4MLlW+YUd9gyU8Y8g44tauKfY7OxJnauRe2oHtkIL7X6DLfuZ+CNedbZECeuNOzfJBLtqwdZ5CsLk4AjEKAQO0Iv0UdFCYjnxdP/2ow5i7YpalfNxj5+sy+e6NkM+y5swJzdX1js6uhuvyDELxKjFp3F+ZspFtszNNCqSiAerBuK8iE+itqlMRJQKwEKsVp7hn5ZncDOg2clQd6084TV67J3Ba8M6Ig3n+uCuFuxmLTxLYvd6Vl7IDpVeww7z93F9+suWmxPGKgW6YcedULRuKK/IvZohAQchQCF2FF6in5ajcBfK3Zj+l9bcO7CdavVYW/DD3drjM+HPYzbSdcwZuUzFrtTNqgKhnWcjKS0TLw427IvMiElPCUB7lY7xGK/aIAEHJEAhdgRe40+K0YgMysL7m5uuHM3SZodC0EWu62dLbVpUg0/f/48UjOSMWJJP0Wa93aH71AuuBq+WXMBe+PMi2QmxFeIsBBjsRNbo1HENRohAYciQCF2qO6is9YmcCj2giTGznbPcbVKpbB06pvQarPw9qIeimDsUPUR9K7zAo5fTsJny+WFvBTLz0KAxXI0Ewm4OgEKsauPALbfKIFl6w9i5oJ/ceSkMs8/7Y1ZnCHe8vtIeHl6YNiiB5Gltfz8b7BfBD7sNhvpmbqQl6ak6HBfPFArBGJDFhMJkICOAIWYI4EEiiCwYtNhLFm3H+u3myY0aoa5atYwVCwThnFrXsC1e8p8wXix1aeoGdkYc3ZcwaojhR8Ja1M1CM2iA1C/XEk1I6JvJGAXAhRiu2BnpY5GYO+R/7Bk3QEsWbsfSSlpjua+5O+crwajab1o/Ll/ErafW6lIG5pW6IInGg3DhVupGLkwb8jL0JKe6BoTIgmwuKiBiQRIwDgBCjFHBgnIICACgQgx/nvdAcRduiGjpP2zfjWyP3p1rI8tZ5Zg4cEfFHHIy90bn/daADeNB16cE4vktCwpFGW32qGc/SpCmEZcgQCF2BV6mW1UjECWVgs3jQYpqem6GfK6/dh96Jxi9q1p6N0Xu2PQo20Re3Uvftr6vmJVDWj8DhqX74R1x2+jXrmSnP0qRpaGXIUAhdhVeprtVJRAVlYW3NzcJJtb9pyUxFj87Dsap2g9Shp79qFWGPVyT1y9dx7j17xosWlvD180KNsODcu1R9Xw+hbbowEScFUCFGJX7Xm22yoEzsfflAR5x4Gz2LQrFgn3kq1SjzlGu7erg0kfPCndviRuYTInhZWMQsOy7VE3qhXKBFU2xwTLkAAJ5CNAIeaQIAErEthz+D/8u+ckNu48geNn4q1YU/GmG9augHnfvITMrAwMX9yz+ALZOSqGxKBuVEvUiWoJIcRMJEACyhKgECvLk9ZIIIeA/nmy/g/Xbt6FEObjZy4j9ky89Pv6LfMiUpmDuWypYKyb865UdOjCbkZNBPqGIiowGmUCo6XfVcProaQ3b0AyhzfLkICpBCjEppJiPhKwAoGbdxIRe+ZytjhfRuzZyzj131Ur1AR4ebpj428jEBpcUlqaDvARolsRpQMqoXT272C/cKvUTaMkQAKFE6AQc3SQgJ0IFBZbOSMzSxLnWwn3kZSchuSUVOm3OL+c/3dycqr0dxExq4SfN0r4euf89vP1gq+PJ3x9vODnI/7thfAQf8RUiZKeE5fwCrBTy1ktCZCAIQEKMccDCZAACZAACdiRAIXYjvBZNQmQAAmQAAlQiDkGSIAESIAESMCOBCjEdoTPqkmABEiABEiAQswxQAIkQAIkQAJ2JEAhtiN8Vk0CJEACJEACFGKOARIgARIgARKwIwEKsR3hs2oSIAESIAESoBBzDJAACZAACZCAHQlQiO0In1WTAAmQAAmQAIWYY4AESIAESIAE7EiAQmxH+KyaBEiABEiABCjEHAMkQAIkQAIkYEcCFGI7wmfVJEACJEACJEAh5hggARIgARIgATsSoBDbET6rJgESIAESIAEKMccACZAACZAACdiRAIXYjvBZNQmQAAmQAAlQiDkGSIAESIAESMCOBCjEdoTPqkmABEiABEiAQswxQAIkQAIkQAJ2JEAhtiN8R656xowZuHHjBt588014e3sr1hRhd+3atZK9Z555Bt26dVPEdmpqKr799lscOHBAsjdixAjUrVtXEdt6I3Fxcfj888/Rr18/xfxeuXIlZs+eneOn0n4b2u/cuTMGDhxoMRM9h3v37uXYql+/vmJj5dChQxg/frxk29/fH6NGjUKFChUs9lsYMOSh5PjTO2fsfWONPlAEBo3YjACF2GaonaOihIQEjB07Fq1bt8bFixcxePBgxYRYfIBv27YNTzzxBMS/Z86ciaFDhyIwMNBieOLDWyQhvsL20qVLFfVdCP20adOkOqpUqaKoEAubSn0hMQQpmAgRUPrLVP7OEnUo1QY95169ekniK9qwZ88eRb5AGPJISUnBN998g+eff14RkS/sfWM4zn18fKQvi6Kvlf6SaPEbiAasSoBCbFW8zmvcGmJmSEt8cCn5QZhfgJT68Nbb1YuN/v9KCaeSIpZ/NIrZWePGja36oZ9fOC19RxgT4vj4eEW+qORnLfhERUUpYlvf7vzvm/x1WrO/LWXP8tYjQCG2HluHtNxl2NY8fq/5upXRdpgjxLc+bJjHVsiYfYUykmN/7ty5Bew8+eSTef5muDQtPlxHjx5t2kx7k6agj+20ef4mvjQsWLAAAwYMwIYNG0ye/T3187ECtn99ISbP3wyXLeX4PXRhwSX9bx7SzUxFyr9UL/5m6lJs9S4jC/h9Ys04o30pd8Y6s3ve1Y/nVyQUsGu49C1nOf2FF17IY+vnn3/O8//8KwRyRHHq8Lzj5MWv8o4ROUIsvlgo8YjAIT+AXNRpCrGLdnxhzVaDEMudRZkixIbtlbXsbYIQG84s5Xx4myLEhn4L20IsTFlKNkWIxVK6folXDhM5Qix31m2KEAsG4rl579698eOPP5r8vL84Ibbky4lSQiz3iws/vpyDAIXYOfpRsVaoQYjlLgnKFWJZQl+MEBv78DZ1dilXiOWsEsgVYjlMTBViOf7qB3BxQpz/C4OcOooT4vxvIjlfIpQSYjlf5BR709OQ3QlQiO3eBepywJ5CrBc1sVFFzjNWU4R48+bN0qYb8SNn9gcTZsT5Z63i/6b4L1eIxYe0qcuWxQmx8NHwC4+cjVumCrHcL1TCJ7lCLMdvOUKsn3Wb+gjDXCE2HIui/dbaF6GuTxl6k58AhZhjIg+B4oRYv/tTCII+mfpssbhnxIbHUuTYNkWI8x+pMfkYkB2FOD9rOUeATBFiQ/tyjgGZIsTmbrYrTojFuDB8bi7H7+KE2HCMyHkeL3wqToiLet9Y+8gUP+LUT4BCrP4+oockQAIkQAJOTIBC7MSdy6aRAAmQAAmonwCFWP19RA9JgARIgAScmACF2Ik7l00jARIgARJQPwEKsfr7iB6SAAmQAAk4MQEKsRN3LptGAiRAAiSgfgIUYvX3ET0kARIgARJwYgIUYifuXDaNBEiABEhA/QQoxOrvI3pIAiRAAiTgxAQoxE7cuWwaCZAACZCA+glQiNXfR/SQBEiABEjAiQlQiJ24c9k0EiABEiAB9ROgEKu/j+ghCZAACZCAExOgEDtx57JpJEACJEAC6idAIVZ/H9FDEiABEiABJyZAIXbizmXTSIAESIAE1E+AQqz+PqKHJEACJEACTkwgR4hPnjy5QavVtnfitrJpJEACJEACJKA6AhqNZuP/ATwWjCJEpcajAAAAAElFTkSuQmCC"/>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6" descr="data:image/png;base64,iVBORw0KGgoAAAANSUhEUgAAAeIAAAEhCAYAAACjlaO5AAAAAXNSR0IArs4c6QAAIABJREFUeF7tnQd8k8X/xz/pbqF7Qdlll733HgIyXag4QcStCCqgOEAFRRGVnyjIEBQcLBmyt+y9y7aMskehdLf5/+9J06Zt2uZJniRPks+9Xn0Vmrvvfe99l3xy99x9TwMmEiABEiABEiABuxHQiJovXLigTUpKspsTrJgESIAESIAEXJGARqPZKAnxiRMntNWqVXNFBmwzCZAACZAACdiNwMmTJ0Ehtht+VkwCJEACJODqBCjErj4C2H4SIAESIAG7EqAQ2xU/KycBEiABEnB1AhRiVx8BbD8JkAAJkIBdCVCI7YqflZMACZAACbg6AQqxq48Atp8ESIAESMCuBCjEdsXPykmABEiABFydAIXY1UcA208CJEACJGBXAhRiu+Jn5SRAAiRAAq5OgELs6iOA7ScBEiABErArAQqxXfGzchIgARIgAVcnQCF29RHA9pMACZAACdiVAIXYrvhZOQmQAAmQgKsToBC7+ghwgvanpqbi22+/lVry5ptvwtvb2+RWzZgxA8eOHcPo0aMRGBhocjlnz5iQkICxY8ciIiJCNlM5bPR9V7duXXTr1k1OUZvk1fsXFhaGgQMH2qROVuJ6BCjErtfnNm/xypUrMXv27CLrHTFiBMSHsTnJUYRY7+eBAwcKNNOS9pvDrLgythLiQ4cO4X//+x9GjRqFChUqSG4VNl46d+5sFzE05mNx/Pg6CcghQCGWQ4t5LSbgyjOMwtouPujHjx+P+vXrW3X2WVjniVWBGzdu2K1u4ZfhbFMI8dq1a/OsUui/GNy7dy+PaFs8IE0woK9bfBFQ46zdhCYwi8oJUIhV3kHO5h6F+FsYW+aMi4vD559/jmbNmtl81mcvIS5M4IwJsXgf6MfOtWvXbP4owV6MnO39z/YYJ0Ah5siwKYHChFgI0XfffYchQ4Zg8eLFEMu3+qVI/Qd2fHy85Ku/v3+BWVH+D0rxYS5mms899xy+/PJL6MvmXwLO/6Gv9+ONN97AunXrpJmZSMaWRfUz2fwAC5vZFvclJP/zar39/D7nb6u57PTiL2aZhaX87TZWxhhTU9gXtuRbmBALH40xKWp8FMYw/5cAw+VwY+NLvL5o0SKbz8Zt+uZkZXYjQCG2G3rXrLgoIRYzQiEKhh/s4oN/5syZGDp0qLSZqrBZkTEhFs+lo6KicmZPxj5MjQlxfj/04tOvX7+cpcn8H/DG8uTv4eKEOL9NOUKsJDvD2afh7F3vzzPPPFOAg+Hf9KIml72eV1FCrBfQmJgYaeWguPEhbIpNZ/r8+joMvwQIm4bPqYXNpUuXYvDgwTkb/wrrC9d8F7PVShOgECtNlPaKJFCcEJuyNGtsJmVMiPPPYIwthRYmxIaiKxqU376xpcrili+tLcRKsTMmxEX5bi77wnasyxFiY4Mt//gwZs/Q5w0bNkgz7aJ23JvyRYtvfRIwlwCF2FxyLGcWgeKE+NVXXy1297Sx2YkxMShsw4/h7KgwIc7vR37RUKMQK8XOmBAXJUT5VxqK2mxlyL6wLy5KCLHY/KZfWcnve/4vZKZslqMQm/V2ZyETCVCITQTFbMoQMEeIC3uWabiEbWshttbStOESqdylaWNCbA67ooTYWB2mzEDzLykbW2WQszRtuIO5uDbmP9524sSJAkemDJ/3G3tGTCFW5v1PK8YJUIg5MmxKQK4QF/Vc0p5CbOysq+FzUmNQi1uatmSzlnhGnF8kzWVnyxmxsWAqcjZrmdpGw1m72IRX2HEt/RcGwcAwyAuF2KYfEy5XGYXY5brcvg2WK8TGniPae2nax8dHiuQlNxpUUUJs7INe/zdDgTUWvMRYPv2MM7/QmcJOiWfE5jwWKG5GbKztpo4PPaP27dtj79690i74ws4EG9uDwM1a9v3ccPbaKcTO3sMqa59cIc7//NFwGdKeM+LCji4VFf1JbkCP/MIjulJ8ARBHuwyPSBUmxKayM7ab3Jiv+lUAQ+6F/c0UIZZzfKmwgB6mtlH/xUT4Zbj0rG+nEGV9ZDdj4s7jSyr7IHEydyjETtaham+OXCE2/AAV/xYfogMGDMBvv/2WZynW1s+IjW00Km75srAQl8aeSer7Mf/zTyGC4ky04S7fwoTYVHb5/RJ1VK9eXRL9/MFH8n8BKezMrSlCXBivwkJcFrb0L/pCf967sPEhWOh9z/9lKf85ZMNjV/p+KG5HvNrfd/RP3QQoxOruH3qnQgKFCV9xz4BV2BS7umRJjHBzHDd3eZkhLs2hzTJyCFCI5dBiXhIAYGwHsABjbJmWwIomUNjytDW4mXvTli19tEa7aVP9BCjE6u8jeqhCAvmXM/XL5oa3CKnQbdW5pJ8Vy934JrchxT02KMweVznkkmZ+cwhQiM2hxjIkQAIkQAIkoBABCrFCIGmGBEiABEiABMwhQCE2hxrLkAAJkAAJkIBCBCjECoGkGRIgARIgARIwhwCF2BxqLEMCJEACJEACChGgECsEkmZIgARIgARIwBwCFGJzqLEMCZAACZAACShEgEKsEEiaIQESIAESIAFzCFCIzaHGMiRAAiRAAiSgEAEKsUIgaYYESIAESIAEzCFAITaHGsuQAAmQAAmQgEIEKMQKgaQZEiABEiABEjCHAIXYHGosQwIkQAIkQAIKEaAQKwSSZkiABEiABEjAHAIUYnOosQwJkAAJkAAJKESAQqwQSJohARIgARIgAXMIUIjNocYyJEACJEACJKAQAQqxQiBphgRIgARIgATMIUAhNocay5AACZAACZCAQgQoxAqBpBkSUJpARnoy0lPvIT01Ufc7Lfu39P/cfzfoNFKqet66i/D1ds/58fNyy/N//Wvenm5Ku0p7JEACFhCgEFsAj0VJQAkCWZlpuBl/EDfjD+T5LcTWlPTiV1opW5dhW03JLolzdFQJVDb8KVMCHu4ak8ozEwmQgLIEKMTK8qQ1EiiSQPK9K/lE9yBuXz1mETW5QlxYZeUj/XLFuYxOqIP9PS3yjYVJgASKJ0AhLp4Rc5CA2QTEbPfCiVW4eGKV9PvujdNm2yqsoFJCbMx+VJgPGlcPRuPqQWhSI5izZsV7jwZJAKAQcxSQgMIExDLzxRMrcen0BsSfXo+szHSFa8hrzppCbFiTWLquXyUQ9asEoXGNIGnGzEQCJGA5AQqx5QxpwcUJpKXcxaVT6xB/Rie8t68ctSkRWwlx/kZVLOUnCXO9KoFoWDUIfj7uNm03KyMBZyFAIXaWnmQ7bE7g1pUjOLVnNk7unY3ke1dtXr++QnsJsWGDxbPkLo0jpB8h0EwkQAKmE6AQm86KOV2YgFabBY1Gd+wn/vQGnNo7Gyf3zIFWm2l3KmoQYj0EN40GXRqHo3PjCGm2LFKWVgvxdyYSIAHjBCjEHBkkYCKBswf/xMk9s3H++HITS9gmm5qE2LDFzWKCpRlyu3phtgHBWkjAQQlQiB204+i2bQiIQBpCfE/tnYNr53faplKZtahViPXNqFHeP2eW7OfN58gyu5fZXYAAhdgFOplNNJ2AVquFRqNBWkoCDm+eJC1B37151nQDdsipdiHWIykd6oPOjSLwcLvSKOHjAa0W4Iq1HQYMq1QdAQqx6rqEDtmDgDYrExo33Wzt+I6pkgjfuXbcHq7IrtNRhFjfsPKRvniobRQebF5K+hOfIcvuchZwMgIUYifrUDbHfAJxx5biyOZJuHR6vflG7FDS0YRYj6hB1UBJkJvHhNiBGqskAfUQoBCrpy/oiZ0I3Li4V7cMve9XO3lgWbWOKsT6VndqFI6H20ahatmSloFgaRJwUAIUYgftOLptCQFxSYIGSXfjJQE+vGWS1aNfWeJtcWUdXYhF+0TULjE7Fj+hAV7FNZmvk4BTEaAQO1V3sjGmEtALcOLtOFOLqDafMwixHm5EsLc0OxaCzEQCrkKAQuwqPe3q7czeonvz8iHsXPoOLp5c7TREnEmI9Z3SqFoQXuxVUbqukburnWaosiGFEKAQc2i4DAFxFnjHsnfsGo7SGrCdUYgFJxE288VeldC5Ubg1sNEmCaiGAIVYNV1BR6xJQAjwoY1fWbMKu9l2ViHWA320fRlpdsxEAs5KgELsrD3r4u3Sx4Z2xqXo/F3r7EIs2mu4VM1zxy7+5nbC5lOInbBT2SQdAWddinZFIeZSNd/VzkyAQuzMvevCbXPmpWhXFWIuVbvwG9rJm04hdvIOdrXm3b5yFNuXvO1Uu6KL60NXWJrOz0AsVb/cpxIq8O7j4oYHX3cAAhRiB+gkumgagZuXDmDdb0/gzrVY0wo4SS5XFGLRdeUjfDHqqeqoXKaEk/Qkm+GqBCjErtrzTtbu6xd2Yc0vjyDxzgUna1nxzXFVIRZkwoO88dGzNVC9PMNjFj9SmEOtBCjEau0Z+mUCAV2oyiv/bcWyH9ojKyvDhDLOl8WVhVj0prubBl+/Uhu1KgVANyKYSMCxCFCIHau/6G0+AvFnNmLZlA4uzcXVhVjf+V+9XBv1qgS69Fhg4x2TAIXYMfuNXgPShqx/pj7g8iwoxLlDYPyLtdCoepDLjwkCcCwCFGLH6i96m03g3KH5WDP7UfIAQCHOOww+fLYG2tQN5dggAYchQCF2mK6io3oCR//9HlsXv0Eg2QQoxAWHwqv9otG3dWmOERJwCAIUYofoJjqpJ3Bw4wTsXPYugRgQoBAbHw6De1bEYx3KcKyQgOoJUIhV30V0UE8g7thSrJrRm0DyEaAQFz4kxg6siea1QjhmSEDVBCjEqu4eOqcnkHDjNP4YX5VAjBCgEBc9LGaNbIQyYT4cOySgWgIUYtV2DR0zJDDn4wgkJ14nFAqx7DEQVNITf33SVHY5FiABWxGgENuKNOsxm8CSya2loB1MxglwRlz8yBDBPia9Vqf4jMxBAnYgQCG2A3RWaTqBTX8MxIndM00v4II5KcSmdfoDTSIw/HE+3jCNFnPZkgCF2Ja0WZcsAgfWj8Ouf0bJKuOKmSnEpvf6wB4V8ESnsqYXYE4SsAEBCrENILMK+QTOHVqANbMfkV/QBUtQiOV1OgN+yOPF3NYnQCG2PmPWIJPArcuHsOLnHrifcElmSdfMTiGW1+9hgV74fHAMKpXm9YnyyDG3tQhQiK1FlnbNJrBqZl/EHf3b7PKuVpBCLL/HW9YKwScDa8ovyBIkYAUCFGIrQKVJ8wkc2vQ1diwdbr4BFyxJITav04f0rohH2jHylnn0WEpJAhRiJWnSlkUErl/YjWVTOiI9LdEiO65WmEJsXo/7erljwiu1Ub1cSfMMsBQJKESAQqwQSJqxnIB4LnwhdoXlhlzMAoXY/A5vWjMYn70QY74BliQBBQhQiBWASBOWEziwfjx2/TPSckMuaIFCbFmnD3qwAh7vyCNNllFkaUsIUIgtoceyihC4+t82LPuxAzIz0hSx52pGKMSW9binhwYTXq6DWhX9LTPE0iRgJgEKsZngWMxyAtqsTGjc3LH8py64dGqt5QZd1AKF2PKOb1gtCF8MqYWsLC3c3DSWG6QFEpBBgEIsAxazKk9g35qx2LPqQ+UNu5BFCrEynf1st/J4qks5ZYzRCgnIIEAhlgGLWZUlcPnMJmlJWqvVKmvYxaxRiJXpcI0G+Orl2qhbOVAZg7RCAiYSoBCbCIrZlCewamYfxB1dorxhF7NIIVauw1vUCsEYBvpQDigtmUSAQmwSJmZSmsCF2JVY8XN3pc26pD0KsbLdLsJfNqkRrKxRWiOBIghQiDk87EJgzS+P4NzhBXap29kqpRAr26Nt6oZCXAzBRAK2IkAhthVp1pND4NKpdVj+U2cSUYgAhVghkAZmvnypFhpUDVLeMC2SgBECFGIOC5sR0GqzoNG4YfWsh/DfkUU2q9fZK6IQK9/DreqE4uPnakDsIxSbuJhIwJoEKMTWpEvbBQhcPrsZS39oRzIKEqAQKwjTwNTEV+ugTnSAdYzTKgkYEKAQczjYlADjSSuPm0KsPFNhkXGorcOVVgsSoBBzVNiMwNW47fj7+5Y2q89VKqIQW6+nv32jLmIqMPSl9QjTsiBAIeY4sBmBZT92Qvzp9Tarz1UqohBbr6frVw3EhJdqW68CWiYBCjHHgK0IJCdexZF/v8exbVOQmnTLVtW6RD0UYut0s1iafrpreVQv6weNm5t1KqFVEqAQcwzYg8DJPbMkQb52fpc9qne6OinEynbpgC7l8GDzSIQHeUuGtekp0Hj6KFsJrZGAAQEuTXM42ITAe++9hyeeeAK1atWCp6enVOeVc/9Kgnx6/1yb+OCslVCILe9ZIbqDe1ZEi1rB8PFylwxmXjmJlN3zkbp7PkLG7BOSDIBnmSynTQv5CVCIOSasTuDgwYP4/vvvpXo0Gg0efvhhtGzZEgEBuqMhKfev48i/k3Fs+xSkJF63uj/OVgGF2PwebRoTjGe6lEO1siVylp/Tjq6VxDf9bO6KTcn+X8KrFoPQmE+aJYsiQCHm+LA6gSlTpmDv3r0F6mnWrBm6d++OsmXL5rx2au8caZYsdlgzmUaAQmwaJ8Nc4rrDB1uUQligl/RnbXoyUrbPkwQ4K+FKAYOe1VrD/6nv5FfEEiRgAgEKsQmQmMV8AikpKXjttdeKNBAZGYn+/fsjJiYGHh4eUl4hxEKQhTAzFU2AQmzaCBGiO6R3JTSPCYGPl27zVcbFI5L4pu4v/hawoGEr4BYYaVplzEUCMghQiGXAYlb5BHbs2IGff/7ZpILu7u7SsnWLFi3g7687u5madBNHt/5PEuWkewVnKiYZdvJMFOKiO7h5rRA81VksP+fufk47+I/0/Dfj/AGTR4df9+HwafGkyfmZkQRMJUAhNpUU88kioNVqpefBkyZNwpEjR2SVFZmFGItl66ioqJyyYlOXEGSxyYsplwCF2PhoeLprOfRonrv8jKwMJG/8Wbf8fF/+ETqPMjEIGPIrhx4JKE6AQqw4UhrUE7h27RpGjRplERDx/FjMkmvWrJmzbC2OPYmNXSd3z7LItrMUphDn9mRooBdeyr/8/N8+afabdnilxV0eMOhneFRoaLEdGiABQwIUYo4HqxFYvXo1/vzzT0XsiyNPQpCbN2+OkiVLSjZTk+/gmFi23v4j7idcVKQeRzRCIQZaiOXnLuVQVex+zr4uKXXvYqTu/gsZ8ccV61axNC2WqJlIQEkCFGIladJWHgLjx4/H6dOnFafSpk0bdO3aFaVLl86xfebAH9Is+fKZTYrXp3aDrizETz9QHj2aRebsfhZ9lbT6W2n5WZt6X/GuE5u1At9YDI2nLtgHEwkoQYBCrARF2ihA4MyZMxg3bpxVyVSqVAl9+vSRlq3FRi+Rblzci6PbpuDErulWrVtNxl1NiEMCvPBKX93uZ29P3e7n9HN7kLpjHtKOb7B61/BMsdURu1wFFGKX63LbNHjBggVYsWKFTSrz8vLKWbYuUaKEVGdayl0c2/YDjm//Efdux9nED3tV4ipC3LJ2CAZ0zrv8nLLzD2n2m3ntjM3w+7R6Gn4PDLVZfazI+QlQiJ2/j+3Swg8++ABXrtj+uFGHDh3QqVMnlCpVKqfdZw/Nx/FtU3DJSW9+cnYhfvaB8uiWf/n5nwnSBixkptt8fHtUqI+AQTNsXi8rdF4CFGLn7Vu7tezixYv4+OOP7Va/qLhq1aro1asXqlevnrNsfTP+gG6WvGOaXX1TunJnFOIQfy+82q8SmhksP4szv8mbpiP91FalEcqz5+aB4HdXQ+MXJK8cc5NAIQQoxBwaihPYvn07pk9XxzNaHx8fPProo2jcuDH0y9bpaYk4tlUI8lTcvWm7JU3FQWcbdCYhbl0nFE90LouqZXJ3P6dsnaNbfr51wVoIZdv1HzAJntXbyi7HAiRgjACFmONCcQJ//fUXVq1apbhdSw127twZYulahNTUp3OHF0nPkS+eXG2pebuVdwYhfrZbeXRvFonQAF3sZ5HuL/kMqXsW2I1rURX7th0I385Fh25VpeN0SpUEKMSq7BbHduqbb77B0aNHVdsIscu6R48e0rK1W/aF77cuH5aOP4lZsjYrU7W+G3PMUYVYiO6r/aLRtGZwzu7njEtHkbz6O6Sf263qPvCMbgL/535StY90znEIUIgdp68cxtO3334bd+/eVb2/fn5+eOyxx9CwYUOIf4uUkZ6c/Rx5KhKun1R9G4SDjibEbeqG4olOZVHFcPl5yyyIHdBZd686BHONpy+CRq6HxoPniR2iw1TuJIVY5R3kaO6JndJix7SjpW7duqFt27aIiIjIcT3u6N84tv0nXIi1zTEsc5k5ihA/370CHmgakXf5eeFHSD2w1Nym27Wc//M/wbNSE7v6wMqdgwCF2Dn6UTWt2LVrF6ZOnaoaf+Q6UqdOHQhRFruu9cvWt68exbFtPyJ25zRkZqTKNWn1/GoW4rAgbyn4RrMawfDKDr6ReeUk7i/9HBkXDlmdjTUrEM+IxbNiJhKwlACF2FKCLJ+HwPz587FypeXB9e2NNTAwUAoS0qBBA/j6+kruZGak4dj2HxC7YxpuXz1mbxdz6lejELetF4bHO5ZB1bK6uOAipWz7FcmbZ0CbdEc17OQ44lG+HryqtoJ72TpwD6sIt5IhgLunHBPMSwJGCVCIOTAUJaD2jVrmNLZnz55o1aoVwsPDc4qfP7ZM2tgVd8z+y6pqEuKB2cvPIgylPiX+OQJpRxxnV7qbfzg8a3aAZ8WGcI+sCreASGi8dXsImEjAGgQoxNag6sI2HWWjljldJDZ1icsmoqOjc5at71yLxfHtP+H4zqnISEsyx6zFZewtxBHB3nilTyU0MVx+vn4O9+e/j4zLsRa3z3oGNPCq0Q4elZvDI6om3EPKQuMbCGTvpM9fb2JiIhISEqSNiOJH/FuMByYSsJQAhdhSgiyfQ+DWrVt49913nZ5IaGgoHnroIdStWzdn2VqblSFdxyhmyeIolC2TvYS4XX2x/Kzb/axPYudz8prvobXTl5LCuLtHVoFXzQ7wKFcX7uGVoCkZBo1H7qzdsFxaWlqO4BoKrxDi/OnJJ5+0ZVezLiclQCF20o61R7MOHDiAyZMn26Nqu9Upbn9q0aIFwsLCcnwQu6yFIP93ZLFN/LK1EA/qURFdm4ZDhKHUp8TfhyPt2HqbtLeoSjQ+/vCq2R6e0c3gXqoa3AJLQeNdAsi+ozh/Wb3Q5v+dmWnaWfK+ffvmHH2ze+PpgMMSoBA7bNepz/ElS5ZA/Lhiatq0KUTkrooVK+YsWyfcOCUtW4vd1uI2KGslWwhxZIhYfo5G4xpB8PLQXT0oQk4m/jYUmdfPWqtphdvVaOBRoQG8arSHR5lacAstBzcR+9nNw2iZlJQU3LlzJ8+yslheTk5Otsh30eeGR94sMsbCLkuAQuyyXa98w//44w+sWbNGecMOZFHc+tSvXz/UqlULIs61Lmlzjj/duLRf8dZYU4g7NAhD/45lUTkqd/k5dc9C3F82HsjKULwtxgy6BZWWlpXFmV33iGho/MOh8dSzzVsiKytLWlbW/xg+z7WGs2I1RNyLzUQClhCgEFtCj2XzEJg1axb+/fdfUskmII4/NWvWDCEhITlMRExrcfxJXM2oVLKGEL/wYAV0bRKJYP/c4zmJf41E2mHrxRDX+AbAs2IjeFZtBY8yMXALioLGpySg0c3A86f79+/nEVz98rJ4xmurJM6dix8mErCEAIXYEnosm4fAlClTsHfvXlLJR6Bly5bo2LEjKlSoAE32s8q7N88idsdUabd1atJti5gpJcSlQ33wUp9KaFw9d/k5K+EK7s54EVm3L1rkY57CGjfkbJ6q0ADuYRXgVqLwM7kZGRnSsnL+57jGNk8p56RplqpUqQLxWIKJBCwhQCG2hB7L5iEwceJEHDumnkAXauuecuXKoXfv3oiJiYG3d26MYnE/cuzOqbh+YY9ZLlsqxB0bhqN/hzKINlx+3r8U9xd9ZJY/hoXErFZckOBZWWyeqp59JlcESNEYtX3v3j1JcPM/zzV185TFDss0EBUVhfbt28ssxewkkJcAhZgjQjECn332Gc6dO6eYPWc21L9/fzRp0gRBQbmXy186vV6aJZ858IesppsrxIN7VkSXxhF5lp/vLxyN1APLZdUvMotlZSG0XtXbwKNsHbiFloebbwDg5m7UVmpqap5nufrZrqWbp2Q7bmGB4OBgdO/e3UIrLO7qBCjErj4CFGy/uOxBXPrAZDqBNm3aSMvWZcuWzVm2vnc7LnvZehpSEq8Xa0yOEEeF++Ll3hXRqFoQPLN3P2cl3sTdHwcg6+61YusSz2vFsrJndFN4SJGnqkBEoirqFiL9DNdwA5X4tzMksbIh9gIwkYAlBCjEltBjWYmAVquVRGTYsGHSLIdJPgGx87ZXr16oUaMGvLxyz+ee2DUDx3dOw7W4HYUaNUWIOzcKx2MdyqBS6dzdz2mHViBx/vuF2nULLgOP0jXgWUVEnoqBm4g85S02TxlfVhazWb3Y6peWxf9tuXlKPnnLSzCoh+UMXd0ChdjVR4AC7dcL8SuvvOL0H7oK4CrShPhC88QTT6BRo0YQF0/o0+UzmyRBPr3vtwLlixLiIb0qonPjCASVzN39fP/vMUjdmxtsRIR1dI+oDM/oxvAoX1+KPOVWIhRwN34mVxwR0m+eMnyeq4bNU9buH2P2KcT2oO5cdVKInas/7dYasZlmyJAhdqvfGSsWS9bt2rWD2BCk3219P+EipM1dO6Yi6Z7uMUB+IS4b4QshwI2qB8PTXTd71SbfRcJPT0Pj5QuPqBrwrNQU7qVrwC2oFDRehV9ooD8iZCi8QnzVunnKHuOAQmwP6s5VJ4XYufrTbq0Rs6G33nrLbvU7c8XibmRxA1S1atXg6Zk7sz25Z7a027r3q7qz21/OOyUtP1cslVdYtekpUuxnKfJUIWdy09PT8ywr65eYHW3zlD3GAYXYHtSdq04KsXP1p91ac/36dYwcOdJu9btCxeLZsdhtLW5v8fP3AAAgAElEQVSB8vf3N7vJ+puD8j/PFY8YmOQToBDLZ8YSeQlQiDkiFCFw/vx5jBkzRhFbNFI8gS5duqBt27YoXapUoZun9EeE8i8ri78zKUeAQqwcS1e1RCF21Z5XuN0nTpzAhAkTFLZKc3oCYjbcuHFj6Udcv6hP+o1yxkiJxwWXLl2Sgqxwidl6Y4lCbD22rmKZQuwqPW3ldooP/I8+sjwSk5XddCjzpUuXzhHfMmXKGPX94pXbcHd3Q+nw3B3WSNgCeJUCfKvmlBFHiK5du4YzZ85I4sykHAEKsXIsXdUShdhVe17hdovnjeIcMZNlBMQFAmLWK54D+/qKUJC6lJmeCnfP3LCY95NS8eW0Ffh92U78MuEFNK9fOW/FCZuBsyOA4K5ASFcgoGXO6/rjR3FxcYiNjZXOgTOZT4BCbD47ltQRoBBzJChCQATmf+mllxSx5UpGSpYsmTPrFcE8cpMWt84ewem1cxEQVRk1er4gvZSl1WLhyr14f+KCnKyfDXsYj3RrLP3/3I0UVArLviLw3h5gXxNdPjE7lkS5CxD8AOCWe42gOKJ0+fJlSZTFRi4meQQoxPJ4MXdBAhRijgrFCLz22msQF7AzFU1A3MIkZr0iaIfhpfJZGem4tG89zm2cj/gDmxASXRtdP12YY2zf0Tg8OfSnAjPYlwd0xFvPdZHyZWRp8fnyOHzYq6Ku3P2jwJ7aeR3yCNKJsn627F0u53VxjEnsgD979izEBjym4glQiItnxBxFE6AQc4QoRmDEiBG4ceOGYvacyZBYahbiW79+/TwhLFMT7+DMut9xYdcqXD6wCdqsTHiVDELv7zbBv7ROTK9cT8Dbn/+OvUf+M4qkd6f6mDCif85ryw7dxLbTCfj8oWjd35LPALuqFI4zqCMQ3EW3hF2yYU4+sYQtZshCkI8fP84gHkYIuru7S0fKmEjAEgIUYkvosWweAp9++in++8+4WLgaKnErj37WK+6sNUz3Lp9D7LKfpVnvrbOH87zW7r3piG7/iPS3lNR0/O/XdZj6+6Yi8TWsVQHzJuU+FrhyNw3D/zyNCH8vjH+kMrxEdK3Ui8CO3JlvoQZL1MmdKQtxNriuMCkpSbrU49SpU7h586ardanR9orz3CJGOBMJWEKAQmwJPZbNQ+Cbb77B0aNHXZaKEFz9rDcsLCyHgzYrC9eP70LsipnSrDfp5uUCjGr1fQVNh4yT/i72Tq3YfAhDP51nEsuI0ABs+T03mIooP2rRGVy4lYoAXw+Mf7gyAnzcgfTruplxhonPgT1DgZAHdTNlsYztGZ7jj9gTIMRYXHsplrFdNZUqVUq6PYuJBCwhQCG2hB7L5iEwbdo07Ny502WoeHh45Mx6xW5n8X99ykhNxvlty3B63TxJfLMyM4xyiajZFA9OXJPz2rHT8Xhq2E+4n5Qmi+OJNToRT89Mhae7N7acSsBPm3THlLw93DDu4WhphoyMBGBvAyDFjHujQ3rkbvjyi8n9oqHVSkvYFy9elJawnf22JcOOiY6ORvPmzWX1FTOTQH4CFGKOCcUIzJs3D+vWrVPMnhoNRUZG5sx6xdWFhin5znWcWD4d53f8g5unDxbpvnfJIHQbvwwhletI+W7eScTobxZi3bbjZjV7x/wPEBxYAiuOzUb3mGdwJykDr809mWNL3Fz4Wb9olA/xATLvAwfbAff2mlWXVEg8Sw7prpstB7bNY0ds2Lt69SpOnz4t/XbmVLt27TwBVpy5rWyb9QhQiK3H1uUsL126FH///bfTtTsmJkba4SwiWolnvwZTQdyOO44jC76TZr33b8Sb1PaWr09C9R7PS3nT0zMxY8EWTJy+yqSyhWWaP/lV1KleFtO3f4JBLXSBVb5edR77LyTmKfJRr4qoGukHZKUCR3oBt3Nn42Y7IJaswx7KPhrVFXDPjYMtbmm6desWxJll8WHjbKlZs2aoXDnfGW5nayTbY3UCFGKrI3adCjZs2IDffit4X66jERCBNPTPeoX46q8gFO3ITE/DlUNbcGzxFMQf3ISsdNOXkKt2fRqth07OwbFxZyyGfPCLIngmffAkurergwUHf0DT8p1RLrgaDlxIxFerCh5Beq9bedQpWxLQZgCxTwHX/lDEhxwjYX2BkG66ZWyf3FUDEThEH3ZThEQV55cdPXXo0AEiAhoTCVhCgEJsCT2WzUNg165dmDp1qkNSKVu2rCS+4lmvOOdrmMQRo3ObFuDUqjm4cWq/7PaFVK6Lnt+szYmMdeb8dbz4wUxcvHxbtq3CCgx/oRsG92+HdSf/xMGLW/B2x++RnJaFwbNjjRZ5s1NZNKkUILaGAadeBuJ/UsyXPIb8GwOhfXRL2P5N83JNTZXOLDty2E1xPWVAgODIRALmE6AQm8+OJfMREJcLTJw40WG4iDO94keIb2CgQaxmAIlXz+Pooh8Qt20p7l+/aFabvP1D0HH0ryhVp5VU/m5iMj6fshyLVlvwbLYQTx7v2QyfvNkXsVf34qet7+Obh1ZKOWduvYx1x40L/pB2UWhTNUhnUYTDvPCFWe00uZCIfx3eP3sXdhdAk3u3sljCFrdEiTPLjhR287HHHsuzSc9kFsxIAgYEKMQcDooREEuNb775pmL2lDYkxFY/6xWbbAyT2NUszvTu/3Wc9Lw3M82yCGFNBo1F7UfekKrIzMzC78t3Ysz3S5RuUo691o2rYvq4gbidfB1jVjyNJxsPR5PynXH6WjI+XlL4DulnW5ZCl5gQnZ3z44Bzo6zmYwHD4Q8Dob10S9heeZd39WE3xQeUEGg1Jm9vbzz88MNqdI0+ORgBCrGDdZja3R09erQUt1gtSRwvadCggTTrFcvPhik9ORHx+9bj0J/f4MbJfYq4XLF1H3R4f3aOrV0Hz+Lp4dMUsV2UkYplw7Bq5jBkZmVg+OKe8PH0w7heC5GeqcWQOSeQlpFVaPH+TSLQq172uef4ycCp163ub4EKApoB4Y/qInyVyL3mUeQTx6H0Z5bVFDBGbNzr3r277VmxRqcjQCF2ui61b4Nmz56NzZs3280JsbFKP+sVG63EpQqGSQTTOL3+d5xYPkNaflYqhVapJ8WF9gnUCZq4nvCtsXNx+KR5y9py/fLz8cL+pZ9Ixd5Z3AsZWek5y9OL91/H/L3XizTZp34YHm0coctz5RfgxHNyXVAuv3cUEP44EPogIMJvGiQRdlPc9CXOLItHIWJJ215JHF9r0aKFvapnvU5EgELsRJ2phqZs374d06dPt6krIoqVftYrjhoZJhHV6s75WBye/y3i/v0bItCGksknIBSth/2Ack27SWbF9YTfzl6LXxb8q2Q1Jtk6tHwsvL088PnqQbieeAmdqj2GnrUHIv5OKt6df6ZYGw/UCsHTLUrp8t1YCBxVybJr+GOAWMYWs2UPg+NjAETYTXFWWYTdtHWccx5dKnZIMYOJBCjEJoJiNtMIiF2wI0fmhls0rZT8XOLKQLHcLH6ioqLyGBBie+3YTuz7ZSyun9gj37iJJeo98S4aPvO+lDsrS4sl6w7gvS//NLG08tn+mT4UlctH4IctI3Dq+gGpArFpS4S8HP7XaVy9W/xRq3bVgjC4bTbP26uAQ7ovGKpJAS2AiMd1wUTE1Y4GSdwcpT+zLIKJWDuJGNMi1jQTCVhKgEJsKUGWzyEglg3d3Nzw3nvvKX4pgNgYo5/1CvH18/PLQz4l4QYu7lqFA3O/xL0r1r14okLLnug4Ove89KHYCxjw9lSkpRsPY2mrITL1s+fQrml1zN3zFXafXytV+0mPuQjwCcGG2NuY/q9pz+6bRQfg9Y7Zz9MT/gUOtLFVE+TVI65vFKIszi0HtMxTVozFe/fu4dKlS9IubKWv5xRnzfv16yfPX+YmgUIIUIg5NBQnIM4SizPFliYx0xXPeYXwVq9ePa85Ed84/gxOr52Ho4unICPF+sEhQqvWR4eRs+BfWhek4uqNu3j/6/nYsueUpU1VpPxHr/fBk72b45+jv2DNCd2FEbVLN8egFh/j1v10vDHPdD/rlSuJdx4or/MrcR+wt5EiPlrPiAaI6K97thzyAODmk/eLWkoKrl27Jp1ZVmIzoThr3qqV7lgaEwlYSoBCbClBli9AYP369Zg7d65ZZMQzXr34irjOhklEsbp+ch8Oz/8GF3bozsnaIokNWM1eGo/o9o9K1YnrCaf9sQmT56grrvagR9vg3Rd74OClfzFr56c5aPRnisf9E4ej8aZ/YalRyg8f9NTdiYykY8DuWrbArUwdga11Z5bD+gBi5myQxM1Rt2/fls4siwhf5iSxIbBatWrmFGUZEihAgELMQaE4AfEBN2bMGJPsil3NQnj14iuWoA1TWuIdXNq3AXtnfQJxj6+tU0zfV9As53pCLdZuO4bXPv7V1m6YVN8DbWrjuw8HSBu1xIYtfXq59ThUi2iAPXH3MGnNBZNs6TNFh/tiTJ/sMJUpZ4GdDhhX2aeiTpTFjLlkgzzt14fdFLNkIcpiOduUJI4t5Yk7bkoh5iGBQghQiDk0FCWgf0781ltvSXGFjaVy5crlbLSqWjXvhhuRXxwrOrdlMQ7O+xLpSaZ9MCraiP+PSFWhVW90/GBOjtnYs1cweNQMXLtpH39MaV/tamWx4H+vSlchvvt3n5wikf7lMKLLNNxPzZTOFMtNZYO9MbZvNDzdNUDqJZ0Ya1PlmlFHfo27bvlaiLIIJpIvpaamSruvxR3LFy4Y/9KiD+QhRNwwDrk6GkgvHJEAhdgRe80BfJ48eTIOHNDt3BVJv8NZ/A4Pz71gXrymj2p1csUsnFgxy66tC6vWEC3fmITQyvUkP8T1hJ/9sAzLNxR9raFdnc6uPCI0AFt+HwkttHh7Yd5AE/rl6ambL2HzyQTZ7kYGeOHj3pXg7+MOpN8A9tYDUk27bUp2ZbYsIK5wFBu+wh8BxC1SBkmcURZnloUgizPLQnhFEoFh2rbNe/WjLV1mXc5HgELsfH2qihatWLFC2hyjF2BPz9y4wsJBEdXqyqF/pfO9V49ss7vPvkERaPD0SFTvMVDyReyAnrtkB8b9uNzuvslx4MSacVL20cv7IzE1V3Afqvcy2lTugxNXkjB2mXm7yoP9PPBhr0oI9/cEMhJ0u6nvH5bjnrrz+kTrRFnMlvNF9xKOi7CbV65ckYKI8PmwurvS0byjEDtajzmwvyKq1fnty7B31hik3b+rmpbU6vcqmr74eY4//+45hUEjZ6jGPzmObJo7AqXCAzFxw+u4cDt3l3QJ70B8+uAfUsjLF36JRWaWbnYnN5XwdsfonhUhlquRmQQc6Q7csV8kNbn+m5xf46UTZOnMcg+TizEjCZhDgEJsDjWWMYmAVpuFO3GxOLX2NxxdkHsPr0mFbZBJxIVu+85UuHvpjrqcvXAdb46di5PnrtigdutU8dvEIWhcpyJm7BiDw/F5Vxr0y9N/7bmGvw/cMNsB8az4/QcrokqEL5CVBhx/DLjxt9n2HKJgUIfsJez+gEfem7ocwn86qWoCFGJVd49jO7d+7ADEbVumukaEVW+EJoPGoFSd1pJvCfeSMWnWamkp2tHTF+8+ir5dGmLhwSnYciavOLaMfhCP1n8dF26lYuTC4kNeFsdiRPcKqF2mBKDNBE4MAq7+UlwRx389rB9Qa6Hjt4MtUBUBCrGqusO5nDm7cT42fZF7jMberfMNjkTdx4Yipu/LkisZmVlYvHof3p+4wN6uKVb/6890xmtPd8KuuNWYt7fg3dBiVixWpV+fdxIJSZZHAnurczk0rijCPGqB028Bl75TrC2qNFRznm5mzEQCChKgECsIk6byEtBmZWLe45WRes/4xfS25FX7odfQZPBnOVXuPnQOz7wzTYoR7UypX9dGGP/OI4hPOIcJ63RfOAyTOMYkjjOtPnYLs7cpswT/UrsyaF01e7n2vw+BuLHOhDS3LWJJusUVwM0LgJtztpGtsgsBCrFdsLtOpVsnvY6Tq3Lv57V1yyu26Yvmr3wF3yDd0ZQLl29h1NcLIO4JdsbUvH5l/DLhBaSk38fIpQVvT6oaXh+vtBmPG4npeOt300NeFsfquZal0Tkm+2aki18BZ94projjvV56MFBtquP5TY9VT4BCrPoucmwHL+1bj9Xv2z44fniNxqj3+HCUa6Y7T5uYlIqpv2/ET/M2OjbQYryPLheOFTPeRpY2E8MWPWg0t37T1sdL/sPpa0mK8Xi8aQR61tXdx4z4n4BTLylmWxWG6vyju/WJiQQUJkAhVhgozRUksOil5rgTd9wmaPxCSqGOeA7cRycCYun5n02HMOzz321Sv70rKeHnjX1/fyy5MXxxT2RmFXwO/HyzD1C3TGvsPHcX36+7qKjLfRuE4ZFGETqb1+YCxwcoat9uxnwrA03F1YpZXJa2Wyc4b8UUYuftW9W0TNwLfPD3r6zuT+2H30CTF3KfTx6MvYDBI2ciITHZ6nWrqYLdiz5CQEkffLZ6IG4kFox+FRVYCe90moLE1Ey8ZEbIy+La2r1OKAY0y76wQxxrOtq3uCLqf73cO0D0l+r3kx46JAEKsUN2m2M5fePUfix9o73VnK7U9iE0fPYDBETpLiS4cj0Bn/2wFKv/PWq1OtVseNGU1xFTJQo/bBmBU9dzw4wa+qxfnp68/hJ2nJUf8rK49neuGYznWpXWZbu9FjjUpbgi6n69/iZAhMNkIgErEKAQWwEqTRYksGpUH8TvV/b5bETNptIydPnmushHySlpmL14GyZOX+XSXTD5o6fQpXUtzNv7NXbFrTHKonvMM+ha40npWkRxPaI1UttqQXixbZTO9N2twH7duW2HS/6NgYa7Hc5tOuw4BCjEjtNXDu2puMxh23dvKtIGv9Ao6Txwzd4vSvZEMP51247j1Y9zb0tSpCIHNTJiSA88/0gbbD69GIsO/Wi0FYE+ofi4x29Iy8jCwFmxVmtp8+gAvNaxrM5+4n5gb0Or1WU1wxU+AirqnrszkYA1CFCIrUGVNo0SWPJGO9w8ZXyp1FRkdR55E40H5d51fPzMZbw1di7+u2R+yEZT63aUfE/1aYHRr/VG3K1YTNr4VqFuj+u1ED6efpi78yr+OXzTas1rWMEfb3cpp7OfdBzYHWO1uhQ37F0OaLQH8MzegKZ4BTRIAgCFmKPAZgQsmRVXavewNAsOia4j+XvjdqK0BL1g1R6b+e8oFXVuFYP/ffw07qXewYfLC48C1bh8Jwxo/A7+u5GCDxZb91y1CIUpQmJKKeUcsKuqLjSm2lOlz4Dyo9TuJf1zcAIUYgfvQEdzX+6sOCKmmSTA+vPAaWkZ+GP5Lnz6w1JHa7rN/K1bvSz+mvwqMjLT8M7fvQut18PNExP6LkWWVouXfz2J+6nWFcZqkX4Y9WAFeLhpgLR4YHddIMN6M3GLgYtrERvtBjxCLDZFAyRQFAEKMceHTQmYOisuEVZG2ohVs9fgHP+27DmJF0bOtKm/jlhZZFggNs8bIcV/Hrqw6AAUb7WfhAohNaSlabFEbe1UKcwH73WvgJLe7kD6TeBASyDppLWrNc++OK4kji0xkYCVCVCIrQyY5gsSKG5WXOfRt1B/wAh4ePtKhc+cv45RX83HgePnidMEAhqNBkdXfAp3dzeMXt4fiamFH0+qGdkYL7b6FNfupeHtP0TACuunMkHeeLdbeYSW9AQy7wKHHgDuquzmK7/qup3S7uJCCyYSsC4BCrF1+dK6EQKFzYqj2z8izYJDKtWWSt25m4TJv67HnEVbyVEmgdWzhqNCmVB8vf51XLxTdExp/ZniUQvP4vytFJk1mZc93N8Tw7uWR5lgbyArCTj6MHBrpXnGrFGq8jdA2cI3ulmjStp0XQIUYtfte7u23HBWHFmruSTA5Zp2k3zKyMjEojX78MFE3vtqbifNGD8QrRpVxYwdY3A4fluRZh5v9DaaVeiKracTMGXjJXOrlF0u0NdD2k1dOcIXyEoDTjwHXJsn247iBUrU1s2G3XwUN02DJGCMAIWY48IuBMSs+OC8CdJGrBo9X8j2QYtdh85h8KiZSEm1/K5cuzRMJZWOeasf+j/YFKtjf8OKY0Wfry4XXA1vd/gOd1My8cqvJ2zaAl8vN4g7jWtFldDtoj79OhA/xaY+FKis6mQg6lX7+sDaXYoAhdilultdjU27fxdeJQIkp85fvoVPvluMf/codzWfulprW2+GPN4ebw96AKeuH8QPW94rtnL98vTE1Rew7/y9YvMrmcHdTYM3OpVFowrieawWODcKOD9eySpMt1WyAdBwD6DhfcOmQ2NOSwlQiC0lyPIWEUhMSsHU3zc5/fWEFkEyo3DfLg3xxbuP4lbSVYxd+WyxFjpWexS9ag/CwYuJmLDSPpviXu1QBi0qB+p8PT9OJ8i2TtVnAqWes3WtrM/FCVCIXXwA2Lv5r340B2u3HbO3G05Xf8uGVTDzi0FISU/CyKUPFdu+EL9IjO72C1IzsjDIiiEvi3NkcNsotKsWpMsWPxk49XpxRZR7PXIAUONX5ezREgmYSIBCbCIoZrMOARGi8pnhU3E30Ta7da3TCvVZrVw+Av9MH4osbRaGLdJdilFc+qj7HAT5hmPWtitYe+xWcdmt9vqzLUuhS0x2EI0rv+g2cVk7eUUC9TYB4tgSEwnYmACF2MbAWV1BAr8s3IrPpywjGgUJ+JfwwZ7FH0kWhy/uicys4je/Nav4AB5vOBRnryfjw7/PKeiNfFNPNI3Eg3VDdQVvLACOPiLfiJwS3KAlhxbzKkyAQqwwUJqTR0DcnCQCUHCJWh43U3Jv/WMUwkL88dmqgbhxP77YIt4evhjfexEys7QYMucEUtKzii1jzQwPNwpHvwbhuirEGePDRUcJM9uXsH5ALXFUTgtAY7YZFiQBcwlQiM0lx3KKEuAStaI4JWN/fPsy6seUl3ZNi93TpqQhrT5DjchG+PvADfy155opRayap1e9MPRvkn3z0Z3NwMF2ytYnImfV3wSI3dJMJGAnAhRiO4FntQUJcIla2VHx9cjH0bNjPSw+9BM2nV5kkvHapVtgUIuPcPVuGob9aZuQl8U51q12CJ5qXkqX7d5uYF/T4oqY/jrjSZvOijmtRoBCbDW0NGwOAS5Rm0PNeJlhgx7Ai4+3x9ErO/HzNt3zYlOS/kyxEGIhyGpIHWsEY2Dr0jpX7h8B9uiuw7QoBXcF6q6yyAQLk4ASBCjESlCkDcUIcIlaMZR4qk8LjH6tN67cjcMXa4eYbLhf3ZfQtkpfbDxxBz9vKf7ZssmGLczYumogXmpXRmcl+TSwq1r2c10zDGvcgXobgcDWZhRmERJQlgCFWFmetKYAAS5RKwARQNfWtfD9R09Jty+JW5hMTZVCY/BGu4lISM7Aq7+p64rCppUCpChcUkq9AOyuCWTeN7VpufkqfgxUMH2VQH4FLEECphOgEJvOijltSEAcZxKCzGQ+gXo1y+HP715BRlY63lncS5ahr/v9AzeNG8aviMORS2YInaza5GWuX64khnYpBxEaE2lXgX3NgNQ4042IyFkighYTCaiEAIVYJR1BNwoSGD7uDyxdf4BozCRQOjwIG+fq4kwPXai72crU1LXGk+ge8wz2nU/ExNX2CXlZlK8xUSXwVuey8PNyBzJuAwc7AYn7i29eUAeg7hpALE0zkYBKCFCIVdIRdKMggZTUdDz37s/Yf0x9QuAI/eXm5oa9f38EPx8vfLCsP+6nJZjsdnjJshjV9WfpLPELv8SaXM6WGatG+OL1TmURUsITyEwEjvQF7qwr3AWfaKDeWsCnki3dZF0kUCwBCnGxiJjBngTir95B1+e/Qnp6pj3dcNi6l059E9UqlcLX61/DxTvyjiO92/lHlA6oiKmb47H55B1VMqgQ6oPXO5ZFqUAvICsFOP6ULhJX/iRmwHXXAkHtVdkOOuXaBCjErt3/DtH6wycv4pFX/+cQvqrNySljnkHHFjUxd+/X2B23RpZ7raIfxCP1X8fpa0n4eMl/ssraMnPpQC9pZlw+xAfQpgOnXgYuT8/rQo1fgMhnbOkW6yIBkwlQiE1GxYz2JLBp1wm8+P4se7rgkHV/9HofPNm7OfZe2IBfd38hqw1+Xv74rOdfUshLsTydnilCQKozhZb0lGbGVSJ8AW0mcPZd4OJEnbMVxwIVPlCn4/SKBABQiDkMHIbAT/M2YuIMBmCQ02EvPdkBQ5/viv9uHce3G4fKKSrlfa7Z+6hXpg3m772Oxfuvyy5vywL+Pu7SzDimdAnd+eK4sbojTtWmMY60LTuCdckmQCGWjYwF7EngjTG/YdWWI/Z0waHqfuiBRhg3/BHcTrqGMSvlL80KERZifDkhFe/8dUb1bff2cJPOGdcrV1L1vtJBEtAToBBzLDgcgYHvTcfWffI2HjlcIxVyuFWjqpgxfiBSM5IxYkk/s6yKkJdiUfr1uSdxJ6n46xTNqkTBQhoNJDFuUjFAQas0RQLWI0Ahth5bWrYigZdGz8aGHcetWINzmK5aMRLLpr2FLG0Whi3qYVajxIYtsXFr7fHbmLX1slk2bFmoReVAvNohOxSmLStmXSRgJgEKsZngWMz+BN4cOxcrNx+2vyMq9iCgpC92L/pQ8nD44geRmSX/GFiV8Lp4tc2X0mz4tbnqCnmZH32bqkEY0i5KxT1C10igIAEKMUeFQxMY/c0i/PnPLodug7WdX//ruygTGYzPVj2PG/fNm9GK3dNiF/UnS8/h1NVka7tslv0O1YMxqE32DU1mWWAhErAPAQqxfbizVgUJTJi2Aj//uVlBi85lavaEwWhWPxo/b/8YRy/vMKtxItylCHu55797mLT2glk2rFmoS0wInm2ZfWexNSuibRKwAgEKsRWg0qTtCfz0+0ZMnM6jTcbITxjxGHp3aoDNZ/7GooNTzOocEWFLRNpKTs/CYJWFvOxeOxQDmkea1S4WIgE1EKAQq6EX6IMiBOYt24mPv12siDADl1AAAA0DSURBVC1nMjL8hW4Y3L8dYq/uwU9bzQ9sIa5GFFckTt5wETvO3FUFol71wtC/SYQqfKETJGAuAQqxueRYTlUEtFotNBoNlm88BHGF4o1b91Tlnz2deaZfS7z/Si9cuRuHL9YOMduVtpX7ol+9l3DiahLGLrV/yMt+DcLxcKNws9vDgiSgFgIUYrX0BP1QjMDJc1fw5bQV2LJb3Tt8FWtwMYYeaFsb340egMTUBIxe3t/sagN8gvFJj3nIyNLi+ZnHobVTxMuwkp7SLFgcU2IiAWcgQCF2hl5kG4wS+Hr6Skz9fZPL02kQUx6/f/syMrLS8c7iXhbxGNTiI9Qu3QLzdl3F8kM3LbJlTuGmlQIkEY4M8DKnOMuQgCoJUIhV2S10SikCYql6wtR/cPm66XfxKlW3WuxERQZhw6/vSe4MXdjNIrcaleuAp5q8h0t3UvHefNuGvBQCLJ4JM5GAsxGgEDtbj7I9OQQyM7Pg7u6GsxeuY8LUFVjvopG4PNzdsfXPUQgK8MMHyx7D/TTzN1q5adzxdb/l0rL0K7+dwL0U+QFC5A7RSmG+0iy4dhlxmQMTCTgfAQqx8/UpW1QIgW9/WYMffl3vknwW/O811K5WBt9tehvnbh6ziMHjDYeiWcUHsOroLczZfsUiW8UV7lQzWBJhPy/34rLydRJwWAIUYoftOjpuDoHV/x7Bl1NX4MLlW+YUd9gyU8Y8g44tauKfY7OxJnauRe2oHtkIL7X6DLfuZ+CNedbZECeuNOzfJBLtqwdZ5CsLk4AjEKAQO0Iv0UdFCYjnxdP/2ow5i7YpalfNxj5+sy+e6NkM+y5swJzdX1js6uhuvyDELxKjFp3F+ZspFtszNNCqSiAerBuK8iE+itqlMRJQKwEKsVp7hn5ZncDOg2clQd6084TV67J3Ba8M6Ig3n+uCuFuxmLTxLYvd6Vl7IDpVeww7z93F9+suWmxPGKgW6YcedULRuKK/IvZohAQchQCF2FF6in5ajcBfK3Zj+l9bcO7CdavVYW/DD3drjM+HPYzbSdcwZuUzFrtTNqgKhnWcjKS0TLw427IvMiElPCUB7lY7xGK/aIAEHJEAhdgRe40+K0YgMysL7m5uuHM3SZodC0EWu62dLbVpUg0/f/48UjOSMWJJP0Wa93aH71AuuBq+WXMBe+PMi2QmxFeIsBBjsRNbo1HENRohAYciQCF2qO6is9YmcCj2giTGznbPcbVKpbB06pvQarPw9qIeimDsUPUR9K7zAo5fTsJny+WFvBTLz0KAxXI0Ewm4OgEKsauPALbfKIFl6w9i5oJ/ceSkMs8/7Y1ZnCHe8vtIeHl6YNiiB5Gltfz8b7BfBD7sNhvpmbqQl6ak6HBfPFArBGJDFhMJkICOAIWYI4EEiiCwYtNhLFm3H+u3myY0aoa5atYwVCwThnFrXsC1e8p8wXix1aeoGdkYc3ZcwaojhR8Ja1M1CM2iA1C/XEk1I6JvJGAXAhRiu2BnpY5GYO+R/7Bk3QEsWbsfSSlpjua+5O+crwajab1o/Ll/ErafW6lIG5pW6IInGg3DhVupGLkwb8jL0JKe6BoTIgmwuKiBiQRIwDgBCjFHBgnIICACgQgx/nvdAcRduiGjpP2zfjWyP3p1rI8tZ5Zg4cEfFHHIy90bn/daADeNB16cE4vktCwpFGW32qGc/SpCmEZcgQCF2BV6mW1UjECWVgs3jQYpqem6GfK6/dh96Jxi9q1p6N0Xu2PQo20Re3Uvftr6vmJVDWj8DhqX74R1x2+jXrmSnP0qRpaGXIUAhdhVeprtVJRAVlYW3NzcJJtb9pyUxFj87Dsap2g9Shp79qFWGPVyT1y9dx7j17xosWlvD180KNsODcu1R9Xw+hbbowEScFUCFGJX7Xm22yoEzsfflAR5x4Gz2LQrFgn3kq1SjzlGu7erg0kfPCndviRuYTInhZWMQsOy7VE3qhXKBFU2xwTLkAAJ5CNAIeaQIAErEthz+D/8u+ckNu48geNn4q1YU/GmG9augHnfvITMrAwMX9yz+ALZOSqGxKBuVEvUiWoJIcRMJEACyhKgECvLk9ZIIIeA/nmy/g/Xbt6FEObjZy4j9ky89Pv6LfMiUpmDuWypYKyb865UdOjCbkZNBPqGIiowGmUCo6XfVcProaQ3b0AyhzfLkICpBCjEppJiPhKwAoGbdxIRe+ZytjhfRuzZyzj131Ur1AR4ebpj428jEBpcUlqaDvARolsRpQMqoXT272C/cKvUTaMkQAKFE6AQc3SQgJ0IFBZbOSMzSxLnWwn3kZSchuSUVOm3OL+c/3dycqr0dxExq4SfN0r4euf89vP1gq+PJ3x9vODnI/7thfAQf8RUiZKeE5fwCrBTy1ktCZCAIQEKMccDCZAACZAACdiRAIXYjvBZNQmQAAmQAAlQiDkGSIAESIAESMCOBCjEdoTPqkmABEiABEiAQswxQAIkQAIkQAJ2JEAhtiN8Vk0CJEACJEACFGKOARIgARIgARKwIwEKsR3hs2oSIAESIAESoBBzDJAACZAACZCAHQlQiO0In1WTAAmQAAmQAIWYY4AESIAESIAE7EiAQmxH+KyaBEiABEiABCjEHAMkQAIkQAIkYEcCFGI7wmfVJEACJEACJEAh5hggARIgARIgATsSoBDbET6rJgESIAESIAEKMccACZAACZAACdiRAIXYjvBZNQmQAAmQAAlQiDkGSIAESIAESMCOBCjEdoTPqkmABEiABEiAQswxQAIkQAIkQAJ2JEAhtiN8R656xowZuHHjBt588014e3sr1hRhd+3atZK9Z555Bt26dVPEdmpqKr799lscOHBAsjdixAjUrVtXEdt6I3Fxcfj888/Rr18/xfxeuXIlZs+eneOn0n4b2u/cuTMGDhxoMRM9h3v37uXYql+/vmJj5dChQxg/frxk29/fH6NGjUKFChUs9lsYMOSh5PjTO2fsfWONPlAEBo3YjACF2GaonaOihIQEjB07Fq1bt8bFixcxePBgxYRYfIBv27YNTzzxBMS/Z86ciaFDhyIwMNBieOLDWyQhvsL20qVLFfVdCP20adOkOqpUqaKoEAubSn0hMQQpmAgRUPrLVP7OEnUo1QY95169ekniK9qwZ88eRb5AGPJISUnBN998g+eff14RkS/sfWM4zn18fKQvi6Kvlf6SaPEbiAasSoBCbFW8zmvcGmJmSEt8cCn5QZhfgJT68Nbb1YuN/v9KCaeSIpZ/NIrZWePGja36oZ9fOC19RxgT4vj4eEW+qORnLfhERUUpYlvf7vzvm/x1WrO/LWXP8tYjQCG2HluHtNxl2NY8fq/5upXRdpgjxLc+bJjHVsiYfYUykmN/7ty5Bew8+eSTef5muDQtPlxHjx5t2kx7k6agj+20ef4mvjQsWLAAAwYMwIYNG0ye/T3187ECtn99ISbP3wyXLeX4PXRhwSX9bx7SzUxFyr9UL/5m6lJs9S4jC/h9Ys04o30pd8Y6s3ve1Y/nVyQUsGu49C1nOf2FF17IY+vnn3/O8//8KwRyRHHq8Lzj5MWv8o4ROUIsvlgo8YjAIT+AXNRpCrGLdnxhzVaDEMudRZkixIbtlbXsbYIQG84s5Xx4myLEhn4L20IsTFlKNkWIxVK6folXDhM5Qix31m2KEAsG4rl579698eOPP5r8vL84Ibbky4lSQiz3iws/vpyDAIXYOfpRsVaoQYjlLgnKFWJZQl+MEBv78DZ1dilXiOWsEsgVYjlMTBViOf7qB3BxQpz/C4OcOooT4vxvIjlfIpQSYjlf5BR709OQ3QlQiO3eBepywJ5CrBc1sVFFzjNWU4R48+bN0qYb8SNn9gcTZsT5Z63i/6b4L1eIxYe0qcuWxQmx8NHwC4+cjVumCrHcL1TCJ7lCLMdvOUKsn3Wb+gjDXCE2HIui/dbaF6GuTxl6k58AhZhjIg+B4oRYv/tTCII+mfpssbhnxIbHUuTYNkWI8x+pMfkYkB2FOD9rOUeATBFiQ/tyjgGZIsTmbrYrTojFuDB8bi7H7+KE2HCMyHkeL3wqToiLet9Y+8gUP+LUT4BCrP4+oockQAIkQAJOTIBC7MSdy6aRAAmQAAmonwCFWP19RA9JgARIgAScmACF2Ik7l00jARIgARJQPwEKsfr7iB6SAAmQAAk4MQEKsRN3LptGAiRAAiSgfgIUYvX3ET0kARIgARJwYgIUYifuXDaNBEiABEhA/QQoxOrvI3pIAiRAAiTgxAQoxE7cuWwaCZAACZCA+glQiNXfR/SQBEiABEjAiQlQiJ24c9k0EiABEiAB9ROgEKu/j+ghCZAACZCAExOgEDtx57JpJEACJEAC6idAIVZ/H9FDEiABEiABJyZAIXbizmXTSIAESIAE1E+AQqz+PqKHJEACJEACTkwgR4hPnjy5QavVtnfitrJpJEACJEACJKA6AhqNZuP/ATwWjCJEpcajAAAAAElFTkSuQmCC"/>
          <p:cNvSpPr>
            <a:spLocks noChangeAspect="1" noChangeArrowheads="1"/>
          </p:cNvSpPr>
          <p:nvPr/>
        </p:nvSpPr>
        <p:spPr bwMode="auto">
          <a:xfrm>
            <a:off x="457200" y="457200"/>
            <a:ext cx="4648200" cy="4648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657350"/>
            <a:ext cx="6553200" cy="37939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33400" y="1371600"/>
            <a:ext cx="8686800" cy="4524315"/>
          </a:xfrm>
          <a:prstGeom prst="rect">
            <a:avLst/>
          </a:prstGeom>
        </p:spPr>
        <p:txBody>
          <a:bodyPr wrap="square">
            <a:spAutoFit/>
          </a:bodyPr>
          <a:lstStyle/>
          <a:p>
            <a:r>
              <a:rPr lang="en-US" sz="2400" dirty="0" smtClean="0">
                <a:latin typeface="Bookman Old Style" panose="02050604050505020204" pitchFamily="18" charset="0"/>
              </a:rPr>
              <a:t>The </a:t>
            </a:r>
            <a:r>
              <a:rPr lang="en-US" sz="2400" dirty="0">
                <a:latin typeface="Bookman Old Style" panose="02050604050505020204" pitchFamily="18" charset="0"/>
              </a:rPr>
              <a:t>analysis of the dataset reveals that longer internal training programs, particularly in Technical Skills, tend to correlate with 'Very High' performance levels. Conversely, shorter or less intensive training programs, regardless of type, often result in 'LOW' performance. The insights suggest that investing in extended and focused internal training programs can significantly enhance employee performance, while shorter or less relevant training may not be as effective. This underscores the need for targeted, in-depth training to maximize employee development and performance outcomes.</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97900" cy="670696"/>
          </a:xfrm>
          <a:prstGeom prst="rect">
            <a:avLst/>
          </a:prstGeom>
        </p:spPr>
        <p:txBody>
          <a:bodyPr vert="horz" wrap="square" lIns="0" tIns="16510" rIns="0" bIns="0" rtlCol="0">
            <a:spAutoFit/>
          </a:bodyPr>
          <a:lstStyle/>
          <a:p>
            <a:pPr marL="12700">
              <a:lnSpc>
                <a:spcPct val="100000"/>
              </a:lnSpc>
              <a:spcBef>
                <a:spcPts val="130"/>
              </a:spcBef>
            </a:pPr>
            <a:r>
              <a:rPr lang="en-US" sz="4250" dirty="0" smtClean="0"/>
              <a:t> TRAINING DATA</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811961" y="2076450"/>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TRAINING AND DEVELOPMENT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74967" y="2316094"/>
            <a:ext cx="6096000" cy="3139321"/>
          </a:xfrm>
          <a:prstGeom prst="rect">
            <a:avLst/>
          </a:prstGeom>
        </p:spPr>
        <p:txBody>
          <a:bodyPr>
            <a:spAutoFit/>
          </a:bodyPr>
          <a:lstStyle/>
          <a:p>
            <a:r>
              <a:rPr lang="en-IN" dirty="0" smtClean="0">
                <a:latin typeface="Bookman Old Style" panose="02050604050505020204" pitchFamily="18" charset="0"/>
              </a:rPr>
              <a:t>“Evaluate </a:t>
            </a:r>
            <a:r>
              <a:rPr lang="en-IN" dirty="0">
                <a:latin typeface="Bookman Old Style" panose="02050604050505020204" pitchFamily="18" charset="0"/>
              </a:rPr>
              <a:t>the impact of different training programs on employee performance levels. </a:t>
            </a:r>
            <a:r>
              <a:rPr lang="en-IN" dirty="0" err="1">
                <a:latin typeface="Bookman Old Style" panose="02050604050505020204" pitchFamily="18" charset="0"/>
              </a:rPr>
              <a:t>Analyze</a:t>
            </a:r>
            <a:r>
              <a:rPr lang="en-IN" dirty="0">
                <a:latin typeface="Bookman Old Style" panose="02050604050505020204" pitchFamily="18" charset="0"/>
              </a:rPr>
              <a:t> the relationship between training type, duration, and the subsequent performance outcomes to identify patterns or areas for improvement. Specifically, address why certain employees exhibit 'LOW' performance levels despite undergoing training and determine what factors contribute to 'Very High' or 'Medium' performance levels. Provide recommendations on optimizing training programs to enhance overall employee performance."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731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52400" y="1507807"/>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50900" y="1923305"/>
            <a:ext cx="6096000" cy="3970318"/>
          </a:xfrm>
          <a:prstGeom prst="rect">
            <a:avLst/>
          </a:prstGeom>
        </p:spPr>
        <p:txBody>
          <a:bodyPr>
            <a:spAutoFit/>
          </a:bodyPr>
          <a:lstStyle/>
          <a:p>
            <a:r>
              <a:rPr lang="en-IN" sz="2800" dirty="0" err="1" smtClean="0">
                <a:latin typeface="Bookman Old Style" panose="02050604050505020204" pitchFamily="18" charset="0"/>
              </a:rPr>
              <a:t>Analyze</a:t>
            </a:r>
            <a:r>
              <a:rPr lang="en-IN" sz="2800" dirty="0" smtClean="0">
                <a:latin typeface="Bookman Old Style" panose="02050604050505020204" pitchFamily="18" charset="0"/>
              </a:rPr>
              <a:t> </a:t>
            </a:r>
            <a:r>
              <a:rPr lang="en-IN" sz="2800" dirty="0">
                <a:latin typeface="Bookman Old Style" panose="02050604050505020204" pitchFamily="18" charset="0"/>
              </a:rPr>
              <a:t>how different training programs, types, and durations impact employee performance levels. The goal is to identify patterns, understand why some employees have 'LOW' performance post-training, and provide recommendations to enhance training effectiveness.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00075" y="2721924"/>
            <a:ext cx="6096000" cy="2062103"/>
          </a:xfrm>
          <a:prstGeom prst="rect">
            <a:avLst/>
          </a:prstGeom>
        </p:spPr>
        <p:txBody>
          <a:bodyPr>
            <a:spAutoFit/>
          </a:bodyPr>
          <a:lstStyle/>
          <a:p>
            <a:r>
              <a:rPr lang="en-US" sz="3200" dirty="0" smtClean="0">
                <a:latin typeface="Bookman Old Style" panose="02050604050505020204" pitchFamily="18" charset="0"/>
              </a:rPr>
              <a:t>HR </a:t>
            </a:r>
            <a:r>
              <a:rPr lang="en-US" sz="3200" dirty="0">
                <a:latin typeface="Bookman Old Style" panose="02050604050505020204" pitchFamily="18" charset="0"/>
              </a:rPr>
              <a:t>managers, training teams, department heads, executive leadership, and employees</a:t>
            </a:r>
            <a:r>
              <a:rPr lang="en-US" sz="3200" dirty="0"/>
              <a:t>.</a:t>
            </a: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4860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32000"/>
            <a:ext cx="6096000" cy="3108543"/>
          </a:xfrm>
          <a:prstGeom prst="rect">
            <a:avLst/>
          </a:prstGeom>
        </p:spPr>
        <p:txBody>
          <a:bodyPr>
            <a:spAutoFit/>
          </a:bodyPr>
          <a:lstStyle/>
          <a:p>
            <a:r>
              <a:rPr lang="en-US" sz="2800" dirty="0" smtClean="0">
                <a:latin typeface="Bookman Old Style" panose="02050604050505020204" pitchFamily="18" charset="0"/>
              </a:rPr>
              <a:t>Our solution: Analyze </a:t>
            </a:r>
            <a:r>
              <a:rPr lang="en-US" sz="2800" dirty="0">
                <a:latin typeface="Bookman Old Style" panose="02050604050505020204" pitchFamily="18" charset="0"/>
              </a:rPr>
              <a:t>and optimize training programs based on performance data</a:t>
            </a:r>
            <a:r>
              <a:rPr lang="en-US" sz="2800" dirty="0" smtClean="0">
                <a:latin typeface="Bookman Old Style" panose="02050604050505020204" pitchFamily="18" charset="0"/>
              </a:rPr>
              <a:t>.</a:t>
            </a:r>
          </a:p>
          <a:p>
            <a:endParaRPr lang="en-US" sz="2800" dirty="0">
              <a:latin typeface="Bookman Old Style" panose="02050604050505020204" pitchFamily="18" charset="0"/>
            </a:endParaRPr>
          </a:p>
          <a:p>
            <a:r>
              <a:rPr lang="en-US" sz="2800" dirty="0" smtClean="0">
                <a:latin typeface="Bookman Old Style" panose="02050604050505020204" pitchFamily="18" charset="0"/>
              </a:rPr>
              <a:t>Value </a:t>
            </a:r>
            <a:r>
              <a:rPr lang="en-US" sz="2800" dirty="0">
                <a:latin typeface="Bookman Old Style" panose="02050604050505020204" pitchFamily="18" charset="0"/>
              </a:rPr>
              <a:t>Proposition</a:t>
            </a:r>
            <a:r>
              <a:rPr lang="en-US" sz="2800" dirty="0" smtClean="0">
                <a:latin typeface="Bookman Old Style" panose="02050604050505020204" pitchFamily="18" charset="0"/>
              </a:rPr>
              <a:t>:  </a:t>
            </a:r>
            <a:r>
              <a:rPr lang="en-US" sz="2800" dirty="0">
                <a:latin typeface="Bookman Old Style" panose="02050604050505020204" pitchFamily="18" charset="0"/>
              </a:rPr>
              <a:t>Boost training effectiveness, improve employee performance, and enhance ROI.</a:t>
            </a:r>
            <a:endParaRPr lang="en-IN" sz="28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2133600"/>
            <a:ext cx="8001000" cy="2677656"/>
          </a:xfrm>
          <a:prstGeom prst="rect">
            <a:avLst/>
          </a:prstGeom>
        </p:spPr>
        <p:txBody>
          <a:bodyPr wrap="square">
            <a:spAutoFit/>
          </a:bodyPr>
          <a:lstStyle/>
          <a:p>
            <a:r>
              <a:rPr lang="en-US" sz="2800" dirty="0" smtClean="0">
                <a:latin typeface="Bookman Old Style" panose="02050604050505020204" pitchFamily="18" charset="0"/>
              </a:rPr>
              <a:t>A </a:t>
            </a:r>
            <a:r>
              <a:rPr lang="en-US" sz="2800" dirty="0">
                <a:latin typeface="Bookman Old Style" panose="02050604050505020204" pitchFamily="18" charset="0"/>
              </a:rPr>
              <a:t>dataset detailing employee training programs, including employee IDs, program names, training type (Internal/External), duration in days, and post-training performance levels (Very High, Medium, LOW).</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9469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67652" y="4303393"/>
            <a:ext cx="1371600" cy="2554607"/>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01152" y="2092389"/>
            <a:ext cx="8170863" cy="3108543"/>
          </a:xfrm>
          <a:prstGeom prst="rect">
            <a:avLst/>
          </a:prstGeom>
        </p:spPr>
        <p:txBody>
          <a:bodyPr wrap="square">
            <a:spAutoFit/>
          </a:bodyPr>
          <a:lstStyle/>
          <a:p>
            <a:r>
              <a:rPr lang="en-US" sz="2800" dirty="0" smtClean="0"/>
              <a:t>By </a:t>
            </a:r>
            <a:r>
              <a:rPr lang="en-US" sz="2800" dirty="0"/>
              <a:t>leveraging data analysis to identify key factors driving high performance, our solution offers actionable insights to tailor training programs effectively. This approach not only enhances individual and </a:t>
            </a:r>
            <a:r>
              <a:rPr lang="en-US" sz="2800" dirty="0">
                <a:latin typeface="Bookman Old Style" panose="02050604050505020204" pitchFamily="18" charset="0"/>
              </a:rPr>
              <a:t>organizational</a:t>
            </a:r>
            <a:r>
              <a:rPr lang="en-US" sz="2800" dirty="0"/>
              <a:t> performance but also maximizes the return on training investments, creating a more skilled and motivated workforce.</a:t>
            </a:r>
            <a:endParaRPr lang="en-IN"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537</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Roboto</vt:lpstr>
      <vt:lpstr>Times New Roman</vt:lpstr>
      <vt:lpstr>Trebuchet MS</vt:lpstr>
      <vt:lpstr>Office Theme</vt:lpstr>
      <vt:lpstr>Employee Data Analysis using Excel  </vt:lpstr>
      <vt:lpstr> TRAINING DATA</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18</cp:revision>
  <dcterms:created xsi:type="dcterms:W3CDTF">2024-03-29T15:07:22Z</dcterms:created>
  <dcterms:modified xsi:type="dcterms:W3CDTF">2024-08-29T17:06:39Z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