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257" r:id="rId3"/>
    <p:sldId id="259" r:id="rId4"/>
    <p:sldId id="260" r:id="rId5"/>
    <p:sldId id="262" r:id="rId6"/>
    <p:sldId id="263" r:id="rId7"/>
    <p:sldId id="261" r:id="rId8"/>
    <p:sldId id="264" r:id="rId9"/>
    <p:sldId id="286"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Lst>
  <p:sldSz cx="9144000" cy="5143500" type="screen16x9"/>
  <p:notesSz cx="6858000" cy="9144000"/>
  <p:embeddedFontLst>
    <p:embeddedFont>
      <p:font typeface="EB Garamond" panose="00000500000000000000" pitchFamily="2" charset="0"/>
      <p:regular r:id="rId33"/>
      <p:bold r:id="rId34"/>
      <p:italic r:id="rId35"/>
      <p:boldItalic r:id="rId36"/>
    </p:embeddedFont>
    <p:embeddedFont>
      <p:font typeface="Lexend Deca"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jDZe4BfioN2PTyjvS2PIpudfWP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1D8584-4C6A-470F-B725-61F7024751E9}">
  <a:tblStyle styleId="{191D8584-4C6A-470F-B725-61F7024751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2.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e6fd39a3b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0e6fd39a3b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e6fd39a3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e6fd39a3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e6fd39a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10e6fd39a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30"/>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30"/>
          <p:cNvSpPr txBox="1">
            <a:spLocks noGrp="1"/>
          </p:cNvSpPr>
          <p:nvPr>
            <p:ph type="ctrTitle"/>
          </p:nvPr>
        </p:nvSpPr>
        <p:spPr>
          <a:xfrm>
            <a:off x="685800" y="1991825"/>
            <a:ext cx="45390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
        <p:cNvGrpSpPr/>
        <p:nvPr/>
      </p:nvGrpSpPr>
      <p:grpSpPr>
        <a:xfrm>
          <a:off x="0" y="0"/>
          <a:ext cx="0" cy="0"/>
          <a:chOff x="0" y="0"/>
          <a:chExt cx="0" cy="0"/>
        </a:xfrm>
      </p:grpSpPr>
      <p:pic>
        <p:nvPicPr>
          <p:cNvPr id="13" name="Google Shape;13;p3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4" name="Google Shape;14;p3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5" name="Google Shape;15;p31"/>
          <p:cNvSpPr txBox="1">
            <a:spLocks noGrp="1"/>
          </p:cNvSpPr>
          <p:nvPr>
            <p:ph type="body" idx="1"/>
          </p:nvPr>
        </p:nvSpPr>
        <p:spPr>
          <a:xfrm>
            <a:off x="580550" y="1352550"/>
            <a:ext cx="2841000" cy="31551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600"/>
              </a:spcBef>
              <a:spcAft>
                <a:spcPts val="0"/>
              </a:spcAft>
              <a:buSzPts val="2000"/>
              <a:buChar char="⬡"/>
              <a:defRPr sz="2000"/>
            </a:lvl1pPr>
            <a:lvl2pPr marL="914400" lvl="1" indent="-355600" algn="l">
              <a:lnSpc>
                <a:spcPct val="115000"/>
              </a:lnSpc>
              <a:spcBef>
                <a:spcPts val="0"/>
              </a:spcBef>
              <a:spcAft>
                <a:spcPts val="0"/>
              </a:spcAft>
              <a:buSzPts val="2000"/>
              <a:buChar char="∙"/>
              <a:defRPr sz="2000"/>
            </a:lvl2pPr>
            <a:lvl3pPr marL="1371600" lvl="2" indent="-355600" algn="l">
              <a:lnSpc>
                <a:spcPct val="115000"/>
              </a:lnSpc>
              <a:spcBef>
                <a:spcPts val="0"/>
              </a:spcBef>
              <a:spcAft>
                <a:spcPts val="0"/>
              </a:spcAft>
              <a:buSzPts val="2000"/>
              <a:buChar char="∙"/>
              <a:defRPr sz="2000"/>
            </a:lvl3pPr>
            <a:lvl4pPr marL="1828800" lvl="3" indent="-355600" algn="l">
              <a:lnSpc>
                <a:spcPct val="115000"/>
              </a:lnSpc>
              <a:spcBef>
                <a:spcPts val="0"/>
              </a:spcBef>
              <a:spcAft>
                <a:spcPts val="0"/>
              </a:spcAft>
              <a:buSzPts val="2000"/>
              <a:buChar char="●"/>
              <a:defRPr sz="2000"/>
            </a:lvl4pPr>
            <a:lvl5pPr marL="2286000" lvl="4" indent="-355600" algn="l">
              <a:lnSpc>
                <a:spcPct val="115000"/>
              </a:lnSpc>
              <a:spcBef>
                <a:spcPts val="0"/>
              </a:spcBef>
              <a:spcAft>
                <a:spcPts val="0"/>
              </a:spcAft>
              <a:buSzPts val="2000"/>
              <a:buChar char="○"/>
              <a:defRPr sz="2000"/>
            </a:lvl5pPr>
            <a:lvl6pPr marL="2743200" lvl="5" indent="-355600" algn="l">
              <a:lnSpc>
                <a:spcPct val="115000"/>
              </a:lnSpc>
              <a:spcBef>
                <a:spcPts val="0"/>
              </a:spcBef>
              <a:spcAft>
                <a:spcPts val="0"/>
              </a:spcAft>
              <a:buSzPts val="2000"/>
              <a:buChar char="■"/>
              <a:defRPr sz="2000"/>
            </a:lvl6pPr>
            <a:lvl7pPr marL="3200400" lvl="6" indent="-355600" algn="l">
              <a:lnSpc>
                <a:spcPct val="115000"/>
              </a:lnSpc>
              <a:spcBef>
                <a:spcPts val="0"/>
              </a:spcBef>
              <a:spcAft>
                <a:spcPts val="0"/>
              </a:spcAft>
              <a:buSzPts val="2000"/>
              <a:buChar char="●"/>
              <a:defRPr sz="2000"/>
            </a:lvl7pPr>
            <a:lvl8pPr marL="3657600" lvl="7" indent="-355600" algn="l">
              <a:lnSpc>
                <a:spcPct val="115000"/>
              </a:lnSpc>
              <a:spcBef>
                <a:spcPts val="0"/>
              </a:spcBef>
              <a:spcAft>
                <a:spcPts val="0"/>
              </a:spcAft>
              <a:buSzPts val="2000"/>
              <a:buChar char="○"/>
              <a:defRPr sz="2000"/>
            </a:lvl8pPr>
            <a:lvl9pPr marL="4114800" lvl="8" indent="-355600" algn="l">
              <a:lnSpc>
                <a:spcPct val="115000"/>
              </a:lnSpc>
              <a:spcBef>
                <a:spcPts val="0"/>
              </a:spcBef>
              <a:spcAft>
                <a:spcPts val="0"/>
              </a:spcAft>
              <a:buSzPts val="2000"/>
              <a:buChar char="■"/>
              <a:defRPr sz="2000"/>
            </a:lvl9pPr>
          </a:lstStyle>
          <a:p>
            <a:endParaRPr/>
          </a:p>
        </p:txBody>
      </p:sp>
      <p:sp>
        <p:nvSpPr>
          <p:cNvPr id="16" name="Google Shape;16;p31"/>
          <p:cNvSpPr txBox="1">
            <a:spLocks noGrp="1"/>
          </p:cNvSpPr>
          <p:nvPr>
            <p:ph type="body" idx="2"/>
          </p:nvPr>
        </p:nvSpPr>
        <p:spPr>
          <a:xfrm>
            <a:off x="3753943" y="1352550"/>
            <a:ext cx="2841000" cy="3155100"/>
          </a:xfrm>
          <a:prstGeom prst="rect">
            <a:avLst/>
          </a:prstGeom>
          <a:noFill/>
          <a:ln>
            <a:noFill/>
          </a:ln>
        </p:spPr>
        <p:txBody>
          <a:bodyPr spcFirstLastPara="1" wrap="square" lIns="0" tIns="0" rIns="0" bIns="0" anchor="t" anchorCtr="0">
            <a:noAutofit/>
          </a:bodyPr>
          <a:lstStyle>
            <a:lvl1pPr marL="457200" lvl="0" indent="-355600" algn="l">
              <a:lnSpc>
                <a:spcPct val="115000"/>
              </a:lnSpc>
              <a:spcBef>
                <a:spcPts val="600"/>
              </a:spcBef>
              <a:spcAft>
                <a:spcPts val="0"/>
              </a:spcAft>
              <a:buSzPts val="2000"/>
              <a:buChar char="⬡"/>
              <a:defRPr sz="2000"/>
            </a:lvl1pPr>
            <a:lvl2pPr marL="914400" lvl="1" indent="-355600" algn="l">
              <a:lnSpc>
                <a:spcPct val="115000"/>
              </a:lnSpc>
              <a:spcBef>
                <a:spcPts val="0"/>
              </a:spcBef>
              <a:spcAft>
                <a:spcPts val="0"/>
              </a:spcAft>
              <a:buSzPts val="2000"/>
              <a:buChar char="∙"/>
              <a:defRPr sz="2000"/>
            </a:lvl2pPr>
            <a:lvl3pPr marL="1371600" lvl="2" indent="-355600" algn="l">
              <a:lnSpc>
                <a:spcPct val="115000"/>
              </a:lnSpc>
              <a:spcBef>
                <a:spcPts val="0"/>
              </a:spcBef>
              <a:spcAft>
                <a:spcPts val="0"/>
              </a:spcAft>
              <a:buSzPts val="2000"/>
              <a:buChar char="∙"/>
              <a:defRPr sz="2000"/>
            </a:lvl3pPr>
            <a:lvl4pPr marL="1828800" lvl="3" indent="-355600" algn="l">
              <a:lnSpc>
                <a:spcPct val="115000"/>
              </a:lnSpc>
              <a:spcBef>
                <a:spcPts val="0"/>
              </a:spcBef>
              <a:spcAft>
                <a:spcPts val="0"/>
              </a:spcAft>
              <a:buSzPts val="2000"/>
              <a:buChar char="●"/>
              <a:defRPr sz="2000"/>
            </a:lvl4pPr>
            <a:lvl5pPr marL="2286000" lvl="4" indent="-355600" algn="l">
              <a:lnSpc>
                <a:spcPct val="115000"/>
              </a:lnSpc>
              <a:spcBef>
                <a:spcPts val="0"/>
              </a:spcBef>
              <a:spcAft>
                <a:spcPts val="0"/>
              </a:spcAft>
              <a:buSzPts val="2000"/>
              <a:buChar char="○"/>
              <a:defRPr sz="2000"/>
            </a:lvl5pPr>
            <a:lvl6pPr marL="2743200" lvl="5" indent="-355600" algn="l">
              <a:lnSpc>
                <a:spcPct val="115000"/>
              </a:lnSpc>
              <a:spcBef>
                <a:spcPts val="0"/>
              </a:spcBef>
              <a:spcAft>
                <a:spcPts val="0"/>
              </a:spcAft>
              <a:buSzPts val="2000"/>
              <a:buChar char="■"/>
              <a:defRPr sz="2000"/>
            </a:lvl6pPr>
            <a:lvl7pPr marL="3200400" lvl="6" indent="-355600" algn="l">
              <a:lnSpc>
                <a:spcPct val="115000"/>
              </a:lnSpc>
              <a:spcBef>
                <a:spcPts val="0"/>
              </a:spcBef>
              <a:spcAft>
                <a:spcPts val="0"/>
              </a:spcAft>
              <a:buSzPts val="2000"/>
              <a:buChar char="●"/>
              <a:defRPr sz="2000"/>
            </a:lvl7pPr>
            <a:lvl8pPr marL="3657600" lvl="7" indent="-355600" algn="l">
              <a:lnSpc>
                <a:spcPct val="115000"/>
              </a:lnSpc>
              <a:spcBef>
                <a:spcPts val="0"/>
              </a:spcBef>
              <a:spcAft>
                <a:spcPts val="0"/>
              </a:spcAft>
              <a:buSzPts val="2000"/>
              <a:buChar char="○"/>
              <a:defRPr sz="2000"/>
            </a:lvl8pPr>
            <a:lvl9pPr marL="4114800" lvl="8" indent="-355600" algn="l">
              <a:lnSpc>
                <a:spcPct val="115000"/>
              </a:lnSpc>
              <a:spcBef>
                <a:spcPts val="0"/>
              </a:spcBef>
              <a:spcAft>
                <a:spcPts val="0"/>
              </a:spcAft>
              <a:buSzPts val="2000"/>
              <a:buChar char="■"/>
              <a:defRPr sz="2000"/>
            </a:lvl9pPr>
          </a:lstStyle>
          <a:p>
            <a:endParaRPr/>
          </a:p>
        </p:txBody>
      </p:sp>
      <p:sp>
        <p:nvSpPr>
          <p:cNvPr id="17" name="Google Shape;17;p3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18"/>
        <p:cNvGrpSpPr/>
        <p:nvPr/>
      </p:nvGrpSpPr>
      <p:grpSpPr>
        <a:xfrm>
          <a:off x="0" y="0"/>
          <a:ext cx="0" cy="0"/>
          <a:chOff x="0" y="0"/>
          <a:chExt cx="0" cy="0"/>
        </a:xfrm>
      </p:grpSpPr>
      <p:pic>
        <p:nvPicPr>
          <p:cNvPr id="19" name="Google Shape;19;p3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0" name="Google Shape;20;p3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1"/>
        <p:cNvGrpSpPr/>
        <p:nvPr/>
      </p:nvGrpSpPr>
      <p:grpSpPr>
        <a:xfrm>
          <a:off x="0" y="0"/>
          <a:ext cx="0" cy="0"/>
          <a:chOff x="0" y="0"/>
          <a:chExt cx="0" cy="0"/>
        </a:xfrm>
      </p:grpSpPr>
      <p:pic>
        <p:nvPicPr>
          <p:cNvPr id="22" name="Google Shape;22;p3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 name="Google Shape;23;p33"/>
          <p:cNvSpPr txBox="1">
            <a:spLocks noGrp="1"/>
          </p:cNvSpPr>
          <p:nvPr>
            <p:ph type="ctrTitle"/>
          </p:nvPr>
        </p:nvSpPr>
        <p:spPr>
          <a:xfrm>
            <a:off x="685800" y="1659550"/>
            <a:ext cx="4263900" cy="1159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4" name="Google Shape;24;p33"/>
          <p:cNvSpPr txBox="1">
            <a:spLocks noGrp="1"/>
          </p:cNvSpPr>
          <p:nvPr>
            <p:ph type="subTitle" idx="1"/>
          </p:nvPr>
        </p:nvSpPr>
        <p:spPr>
          <a:xfrm>
            <a:off x="685800" y="2916254"/>
            <a:ext cx="4263900" cy="7848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accent4"/>
              </a:buClr>
              <a:buSzPts val="1800"/>
              <a:buNone/>
              <a:defRPr sz="1800">
                <a:solidFill>
                  <a:schemeClr val="accent4"/>
                </a:solidFill>
              </a:defRPr>
            </a:lvl1pPr>
            <a:lvl2pPr lvl="1" algn="l">
              <a:lnSpc>
                <a:spcPct val="115000"/>
              </a:lnSpc>
              <a:spcBef>
                <a:spcPts val="0"/>
              </a:spcBef>
              <a:spcAft>
                <a:spcPts val="0"/>
              </a:spcAft>
              <a:buClr>
                <a:schemeClr val="accent4"/>
              </a:buClr>
              <a:buSzPts val="1800"/>
              <a:buNone/>
              <a:defRPr sz="1800">
                <a:solidFill>
                  <a:schemeClr val="accent4"/>
                </a:solidFill>
              </a:defRPr>
            </a:lvl2pPr>
            <a:lvl3pPr lvl="2" algn="l">
              <a:lnSpc>
                <a:spcPct val="115000"/>
              </a:lnSpc>
              <a:spcBef>
                <a:spcPts val="0"/>
              </a:spcBef>
              <a:spcAft>
                <a:spcPts val="0"/>
              </a:spcAft>
              <a:buClr>
                <a:schemeClr val="accent4"/>
              </a:buClr>
              <a:buSzPts val="1800"/>
              <a:buNone/>
              <a:defRPr sz="1800">
                <a:solidFill>
                  <a:schemeClr val="accent4"/>
                </a:solidFill>
              </a:defRPr>
            </a:lvl3pPr>
            <a:lvl4pPr lvl="3" algn="l">
              <a:lnSpc>
                <a:spcPct val="115000"/>
              </a:lnSpc>
              <a:spcBef>
                <a:spcPts val="0"/>
              </a:spcBef>
              <a:spcAft>
                <a:spcPts val="0"/>
              </a:spcAft>
              <a:buClr>
                <a:schemeClr val="accent4"/>
              </a:buClr>
              <a:buSzPts val="1800"/>
              <a:buNone/>
              <a:defRPr sz="1800">
                <a:solidFill>
                  <a:schemeClr val="accent4"/>
                </a:solidFill>
              </a:defRPr>
            </a:lvl4pPr>
            <a:lvl5pPr lvl="4" algn="l">
              <a:lnSpc>
                <a:spcPct val="115000"/>
              </a:lnSpc>
              <a:spcBef>
                <a:spcPts val="0"/>
              </a:spcBef>
              <a:spcAft>
                <a:spcPts val="0"/>
              </a:spcAft>
              <a:buClr>
                <a:schemeClr val="accent4"/>
              </a:buClr>
              <a:buSzPts val="1800"/>
              <a:buNone/>
              <a:defRPr sz="1800">
                <a:solidFill>
                  <a:schemeClr val="accent4"/>
                </a:solidFill>
              </a:defRPr>
            </a:lvl5pPr>
            <a:lvl6pPr lvl="5" algn="l">
              <a:lnSpc>
                <a:spcPct val="115000"/>
              </a:lnSpc>
              <a:spcBef>
                <a:spcPts val="0"/>
              </a:spcBef>
              <a:spcAft>
                <a:spcPts val="0"/>
              </a:spcAft>
              <a:buClr>
                <a:schemeClr val="accent4"/>
              </a:buClr>
              <a:buSzPts val="1800"/>
              <a:buNone/>
              <a:defRPr sz="1800">
                <a:solidFill>
                  <a:schemeClr val="accent4"/>
                </a:solidFill>
              </a:defRPr>
            </a:lvl6pPr>
            <a:lvl7pPr lvl="6" algn="l">
              <a:lnSpc>
                <a:spcPct val="115000"/>
              </a:lnSpc>
              <a:spcBef>
                <a:spcPts val="0"/>
              </a:spcBef>
              <a:spcAft>
                <a:spcPts val="0"/>
              </a:spcAft>
              <a:buClr>
                <a:schemeClr val="accent4"/>
              </a:buClr>
              <a:buSzPts val="1800"/>
              <a:buNone/>
              <a:defRPr sz="1800">
                <a:solidFill>
                  <a:schemeClr val="accent4"/>
                </a:solidFill>
              </a:defRPr>
            </a:lvl7pPr>
            <a:lvl8pPr lvl="7" algn="l">
              <a:lnSpc>
                <a:spcPct val="115000"/>
              </a:lnSpc>
              <a:spcBef>
                <a:spcPts val="0"/>
              </a:spcBef>
              <a:spcAft>
                <a:spcPts val="0"/>
              </a:spcAft>
              <a:buClr>
                <a:schemeClr val="accent4"/>
              </a:buClr>
              <a:buSzPts val="1800"/>
              <a:buNone/>
              <a:defRPr sz="1800">
                <a:solidFill>
                  <a:schemeClr val="accent4"/>
                </a:solidFill>
              </a:defRPr>
            </a:lvl8pPr>
            <a:lvl9pPr lvl="8" algn="l">
              <a:lnSpc>
                <a:spcPct val="115000"/>
              </a:lnSpc>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pic>
        <p:nvPicPr>
          <p:cNvPr id="26" name="Google Shape;26;p3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7" name="Google Shape;27;p34"/>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8" name="Google Shape;28;p34"/>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600"/>
              </a:spcBef>
              <a:spcAft>
                <a:spcPts val="0"/>
              </a:spcAft>
              <a:buSzPts val="2400"/>
              <a:buChar char="⬡"/>
              <a:defRPr/>
            </a:lvl1pPr>
            <a:lvl2pPr marL="914400" lvl="1" indent="-381000" algn="l">
              <a:lnSpc>
                <a:spcPct val="115000"/>
              </a:lnSpc>
              <a:spcBef>
                <a:spcPts val="0"/>
              </a:spcBef>
              <a:spcAft>
                <a:spcPts val="0"/>
              </a:spcAft>
              <a:buSzPts val="2400"/>
              <a:buChar char="∙"/>
              <a:defRPr/>
            </a:lvl2pPr>
            <a:lvl3pPr marL="1371600" lvl="2" indent="-381000" algn="l">
              <a:lnSpc>
                <a:spcPct val="115000"/>
              </a:lnSpc>
              <a:spcBef>
                <a:spcPts val="0"/>
              </a:spcBef>
              <a:spcAft>
                <a:spcPts val="0"/>
              </a:spcAft>
              <a:buSzPts val="2400"/>
              <a:buChar char="∙"/>
              <a:defRPr/>
            </a:lvl3pPr>
            <a:lvl4pPr marL="1828800" lvl="3" indent="-381000" algn="l">
              <a:lnSpc>
                <a:spcPct val="115000"/>
              </a:lnSpc>
              <a:spcBef>
                <a:spcPts val="0"/>
              </a:spcBef>
              <a:spcAft>
                <a:spcPts val="0"/>
              </a:spcAft>
              <a:buSzPts val="24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29" name="Google Shape;29;p3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0"/>
        <p:cNvGrpSpPr/>
        <p:nvPr/>
      </p:nvGrpSpPr>
      <p:grpSpPr>
        <a:xfrm>
          <a:off x="0" y="0"/>
          <a:ext cx="0" cy="0"/>
          <a:chOff x="0" y="0"/>
          <a:chExt cx="0" cy="0"/>
        </a:xfrm>
      </p:grpSpPr>
      <p:pic>
        <p:nvPicPr>
          <p:cNvPr id="31" name="Google Shape;31;p3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2" name="Google Shape;32;p35"/>
          <p:cNvSpPr txBox="1">
            <a:spLocks noGrp="1"/>
          </p:cNvSpPr>
          <p:nvPr>
            <p:ph type="title"/>
          </p:nvPr>
        </p:nvSpPr>
        <p:spPr>
          <a:xfrm>
            <a:off x="580550" y="205975"/>
            <a:ext cx="6405600" cy="857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3" name="Google Shape;33;p35"/>
          <p:cNvSpPr txBox="1">
            <a:spLocks noGrp="1"/>
          </p:cNvSpPr>
          <p:nvPr>
            <p:ph type="body" idx="1"/>
          </p:nvPr>
        </p:nvSpPr>
        <p:spPr>
          <a:xfrm>
            <a:off x="580550" y="1352550"/>
            <a:ext cx="2005800" cy="32022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4" name="Google Shape;34;p35"/>
          <p:cNvSpPr txBox="1">
            <a:spLocks noGrp="1"/>
          </p:cNvSpPr>
          <p:nvPr>
            <p:ph type="body" idx="2"/>
          </p:nvPr>
        </p:nvSpPr>
        <p:spPr>
          <a:xfrm>
            <a:off x="2780447" y="1352550"/>
            <a:ext cx="2005800" cy="32022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5" name="Google Shape;35;p35"/>
          <p:cNvSpPr txBox="1">
            <a:spLocks noGrp="1"/>
          </p:cNvSpPr>
          <p:nvPr>
            <p:ph type="body" idx="3"/>
          </p:nvPr>
        </p:nvSpPr>
        <p:spPr>
          <a:xfrm>
            <a:off x="4980344" y="1352550"/>
            <a:ext cx="2005800" cy="3202200"/>
          </a:xfrm>
          <a:prstGeom prst="rect">
            <a:avLst/>
          </a:prstGeom>
          <a:noFill/>
          <a:ln>
            <a:noFill/>
          </a:ln>
        </p:spPr>
        <p:txBody>
          <a:bodyPr spcFirstLastPara="1" wrap="square" lIns="0" tIns="0" rIns="0" bIns="0" anchor="t" anchorCtr="0">
            <a:noAutofit/>
          </a:bodyPr>
          <a:lstStyle>
            <a:lvl1pPr marL="457200" lvl="0" indent="-330200" algn="l">
              <a:lnSpc>
                <a:spcPct val="115000"/>
              </a:lnSpc>
              <a:spcBef>
                <a:spcPts val="60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6" name="Google Shape;36;p3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endParaRPr/>
          </a:p>
        </p:txBody>
      </p:sp>
      <p:sp>
        <p:nvSpPr>
          <p:cNvPr id="7" name="Google Shape;7;p29"/>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marR="0" lvl="0" indent="-342900" algn="l" rtl="0">
              <a:lnSpc>
                <a:spcPct val="115000"/>
              </a:lnSpc>
              <a:spcBef>
                <a:spcPts val="600"/>
              </a:spcBef>
              <a:spcAft>
                <a:spcPts val="0"/>
              </a:spcAft>
              <a:buClr>
                <a:schemeClr val="accent5"/>
              </a:buClr>
              <a:buSzPts val="18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115000"/>
              </a:lnSpc>
              <a:spcBef>
                <a:spcPts val="0"/>
              </a:spcBef>
              <a:spcAft>
                <a:spcPts val="0"/>
              </a:spcAft>
              <a:buClr>
                <a:schemeClr val="accent5"/>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115000"/>
              </a:lnSpc>
              <a:spcBef>
                <a:spcPts val="0"/>
              </a:spcBef>
              <a:spcAft>
                <a:spcPts val="0"/>
              </a:spcAft>
              <a:buClr>
                <a:schemeClr val="accent5"/>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6pPr>
            <a:lvl7pPr marL="3200400" marR="0" lvl="6"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7pPr>
            <a:lvl8pPr marL="3657600" marR="0" lvl="7"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8pPr>
            <a:lvl9pPr marL="4114800" marR="0" lvl="8" indent="-381000" algn="l" rtl="0">
              <a:lnSpc>
                <a:spcPct val="115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9pPr>
          </a:lstStyle>
          <a:p>
            <a:endParaRPr/>
          </a:p>
        </p:txBody>
      </p:sp>
      <p:sp>
        <p:nvSpPr>
          <p:cNvPr id="8" name="Google Shape;8;p2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www.softwaretestinghelp.com/types-of-software-testing/"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hyperlink" Target="https://www.thebalancesmb.com/different-types-of-restaurant-concepts-288869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398969" y="1185074"/>
            <a:ext cx="5208675" cy="176341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5000"/>
              <a:buNone/>
            </a:pPr>
            <a:r>
              <a:rPr lang="en-IN" u="sng">
                <a:latin typeface="Arial"/>
                <a:ea typeface="Arial"/>
                <a:cs typeface="Arial"/>
                <a:sym typeface="Arial"/>
              </a:rPr>
              <a:t>COURIER MANAGEMENT SYSTEM.</a:t>
            </a:r>
            <a:endParaRPr u="sng">
              <a:latin typeface="Arial"/>
              <a:ea typeface="Arial"/>
              <a:cs typeface="Arial"/>
              <a:sym typeface="Arial"/>
            </a:endParaRPr>
          </a:p>
        </p:txBody>
      </p:sp>
      <p:pic>
        <p:nvPicPr>
          <p:cNvPr id="42" name="Google Shape;42;p1"/>
          <p:cNvPicPr preferRelativeResize="0"/>
          <p:nvPr/>
        </p:nvPicPr>
        <p:blipFill rotWithShape="1">
          <a:blip r:embed="rId3">
            <a:alphaModFix/>
          </a:blip>
          <a:srcRect/>
          <a:stretch/>
        </p:blipFill>
        <p:spPr>
          <a:xfrm>
            <a:off x="5894475" y="1050906"/>
            <a:ext cx="1782850" cy="2031750"/>
          </a:xfrm>
          <a:prstGeom prst="rect">
            <a:avLst/>
          </a:prstGeom>
          <a:noFill/>
          <a:ln>
            <a:noFill/>
          </a:ln>
        </p:spPr>
      </p:pic>
      <p:pic>
        <p:nvPicPr>
          <p:cNvPr id="43" name="Google Shape;43;p1"/>
          <p:cNvPicPr preferRelativeResize="0"/>
          <p:nvPr/>
        </p:nvPicPr>
        <p:blipFill rotWithShape="1">
          <a:blip r:embed="rId4">
            <a:alphaModFix/>
          </a:blip>
          <a:srcRect/>
          <a:stretch/>
        </p:blipFill>
        <p:spPr>
          <a:xfrm>
            <a:off x="5320814" y="378324"/>
            <a:ext cx="662500" cy="726550"/>
          </a:xfrm>
          <a:prstGeom prst="rect">
            <a:avLst/>
          </a:prstGeom>
          <a:noFill/>
          <a:ln>
            <a:noFill/>
          </a:ln>
        </p:spPr>
      </p:pic>
      <p:pic>
        <p:nvPicPr>
          <p:cNvPr id="44" name="Google Shape;44;p1"/>
          <p:cNvPicPr preferRelativeResize="0"/>
          <p:nvPr/>
        </p:nvPicPr>
        <p:blipFill rotWithShape="1">
          <a:blip r:embed="rId5">
            <a:alphaModFix/>
          </a:blip>
          <a:srcRect/>
          <a:stretch/>
        </p:blipFill>
        <p:spPr>
          <a:xfrm>
            <a:off x="7593770" y="884611"/>
            <a:ext cx="482075" cy="525200"/>
          </a:xfrm>
          <a:prstGeom prst="rect">
            <a:avLst/>
          </a:prstGeom>
          <a:noFill/>
          <a:ln>
            <a:noFill/>
          </a:ln>
        </p:spPr>
      </p:pic>
      <p:pic>
        <p:nvPicPr>
          <p:cNvPr id="45" name="Google Shape;45;p1"/>
          <p:cNvPicPr preferRelativeResize="0"/>
          <p:nvPr/>
        </p:nvPicPr>
        <p:blipFill rotWithShape="1">
          <a:blip r:embed="rId6">
            <a:alphaModFix/>
          </a:blip>
          <a:srcRect/>
          <a:stretch/>
        </p:blipFill>
        <p:spPr>
          <a:xfrm>
            <a:off x="8404399" y="3624439"/>
            <a:ext cx="321850" cy="448425"/>
          </a:xfrm>
          <a:prstGeom prst="rect">
            <a:avLst/>
          </a:prstGeom>
          <a:noFill/>
          <a:ln>
            <a:noFill/>
          </a:ln>
        </p:spPr>
      </p:pic>
      <p:pic>
        <p:nvPicPr>
          <p:cNvPr id="46" name="Google Shape;46;p1"/>
          <p:cNvPicPr preferRelativeResize="0"/>
          <p:nvPr/>
        </p:nvPicPr>
        <p:blipFill rotWithShape="1">
          <a:blip r:embed="rId6">
            <a:alphaModFix/>
          </a:blip>
          <a:srcRect/>
          <a:stretch/>
        </p:blipFill>
        <p:spPr>
          <a:xfrm>
            <a:off x="8664593" y="3757882"/>
            <a:ext cx="321850" cy="448425"/>
          </a:xfrm>
          <a:prstGeom prst="rect">
            <a:avLst/>
          </a:prstGeom>
          <a:noFill/>
          <a:ln>
            <a:noFill/>
          </a:ln>
        </p:spPr>
      </p:pic>
      <p:sp>
        <p:nvSpPr>
          <p:cNvPr id="47" name="Google Shape;47;p1"/>
          <p:cNvSpPr/>
          <p:nvPr/>
        </p:nvSpPr>
        <p:spPr>
          <a:xfrm>
            <a:off x="5567051" y="3944697"/>
            <a:ext cx="299827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sng" strike="noStrike" cap="none">
                <a:solidFill>
                  <a:schemeClr val="lt2"/>
                </a:solidFill>
                <a:latin typeface="Arial Rounded"/>
                <a:ea typeface="Arial Rounded"/>
                <a:cs typeface="Arial Rounded"/>
                <a:sym typeface="Arial Rounded"/>
              </a:rPr>
              <a:t>Course Coordinator</a:t>
            </a:r>
            <a:r>
              <a:rPr lang="en-IN" sz="1400" b="1" i="0" u="none" strike="noStrike" cap="none">
                <a:solidFill>
                  <a:schemeClr val="lt2"/>
                </a:solidFill>
                <a:latin typeface="Arial Rounded"/>
                <a:ea typeface="Arial Rounded"/>
                <a:cs typeface="Arial Rounded"/>
                <a:sym typeface="Arial Rounded"/>
              </a:rPr>
              <a:t>:</a:t>
            </a:r>
            <a:endParaRPr sz="1400" b="1" i="0" u="none" strike="noStrike" cap="none">
              <a:solidFill>
                <a:schemeClr val="lt2"/>
              </a:solidFill>
              <a:latin typeface="Arial Rounded"/>
              <a:ea typeface="Arial Rounded"/>
              <a:cs typeface="Arial Rounded"/>
              <a:sym typeface="Arial Rounded"/>
            </a:endParaRPr>
          </a:p>
          <a:p>
            <a:pPr marL="0" marR="0" lvl="0" indent="0" algn="l" rtl="0">
              <a:lnSpc>
                <a:spcPct val="100000"/>
              </a:lnSpc>
              <a:spcBef>
                <a:spcPts val="0"/>
              </a:spcBef>
              <a:spcAft>
                <a:spcPts val="0"/>
              </a:spcAft>
              <a:buNone/>
            </a:pPr>
            <a:r>
              <a:rPr lang="en-IN" sz="1400" b="1" i="0" u="none" strike="noStrike" cap="none">
                <a:solidFill>
                  <a:schemeClr val="lt2"/>
                </a:solidFill>
                <a:latin typeface="Arial Rounded"/>
                <a:ea typeface="Arial Rounded"/>
                <a:cs typeface="Arial Rounded"/>
                <a:sym typeface="Arial Rounded"/>
              </a:rPr>
              <a:t>Prof. Sushiladevi B Vantamuri</a:t>
            </a:r>
            <a:endParaRPr sz="1400" b="1" i="0" u="none" strike="noStrike" cap="none">
              <a:solidFill>
                <a:schemeClr val="lt2"/>
              </a:solidFill>
              <a:latin typeface="Arial Rounded"/>
              <a:ea typeface="Arial Rounded"/>
              <a:cs typeface="Arial Rounded"/>
              <a:sym typeface="Arial Rounded"/>
            </a:endParaRPr>
          </a:p>
        </p:txBody>
      </p:sp>
      <p:sp>
        <p:nvSpPr>
          <p:cNvPr id="48" name="Google Shape;48;p1"/>
          <p:cNvSpPr txBox="1"/>
          <p:nvPr/>
        </p:nvSpPr>
        <p:spPr>
          <a:xfrm>
            <a:off x="175098" y="3982094"/>
            <a:ext cx="3429144"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sng" strike="noStrike" cap="none" dirty="0">
                <a:solidFill>
                  <a:schemeClr val="lt2"/>
                </a:solidFill>
                <a:latin typeface="Arial Rounded"/>
                <a:ea typeface="Arial Rounded"/>
                <a:cs typeface="Arial Rounded"/>
                <a:sym typeface="Arial Rounded"/>
              </a:rPr>
              <a:t>Team Members(Group -07</a:t>
            </a:r>
            <a:r>
              <a:rPr lang="en-IN" sz="1400" b="1" i="0" u="none" strike="noStrike" cap="none" dirty="0">
                <a:solidFill>
                  <a:schemeClr val="lt2"/>
                </a:solidFill>
                <a:latin typeface="Arial Rounded"/>
                <a:ea typeface="Arial Rounded"/>
                <a:cs typeface="Arial Rounded"/>
                <a:sym typeface="Arial Rounded"/>
              </a:rPr>
              <a:t>):</a:t>
            </a:r>
            <a:endParaRPr sz="1400" b="1" i="0" u="none" strike="noStrike" cap="none" dirty="0">
              <a:solidFill>
                <a:schemeClr val="lt2"/>
              </a:solidFill>
              <a:latin typeface="Arial Rounded"/>
              <a:ea typeface="Arial Rounded"/>
              <a:cs typeface="Arial Rounded"/>
              <a:sym typeface="Arial Rounded"/>
            </a:endParaRPr>
          </a:p>
          <a:p>
            <a:pPr marL="0" marR="0" lvl="0" indent="0" algn="l" rtl="0">
              <a:lnSpc>
                <a:spcPct val="100000"/>
              </a:lnSpc>
              <a:spcBef>
                <a:spcPts val="0"/>
              </a:spcBef>
              <a:spcAft>
                <a:spcPts val="0"/>
              </a:spcAft>
              <a:buNone/>
            </a:pPr>
            <a:r>
              <a:rPr lang="en-IN" sz="1400" b="1" i="0" u="none" strike="noStrike" cap="none" dirty="0">
                <a:solidFill>
                  <a:schemeClr val="lt2"/>
                </a:solidFill>
                <a:latin typeface="Arial Rounded"/>
                <a:ea typeface="Arial Rounded"/>
                <a:cs typeface="Arial Rounded"/>
                <a:sym typeface="Arial Rounded"/>
              </a:rPr>
              <a:t>Falak Khan                   -    2BU19CS010</a:t>
            </a:r>
            <a:endParaRPr dirty="0"/>
          </a:p>
          <a:p>
            <a:pPr marL="0" marR="0" lvl="0" indent="0" algn="l" rtl="0">
              <a:lnSpc>
                <a:spcPct val="100000"/>
              </a:lnSpc>
              <a:spcBef>
                <a:spcPts val="0"/>
              </a:spcBef>
              <a:spcAft>
                <a:spcPts val="0"/>
              </a:spcAft>
              <a:buNone/>
            </a:pPr>
            <a:r>
              <a:rPr lang="en-IN" sz="1400" b="1" i="0" u="none" strike="noStrike" cap="none" dirty="0">
                <a:solidFill>
                  <a:schemeClr val="lt2"/>
                </a:solidFill>
                <a:latin typeface="Arial Rounded"/>
                <a:ea typeface="Arial Rounded"/>
                <a:cs typeface="Arial Rounded"/>
                <a:sym typeface="Arial Rounded"/>
              </a:rPr>
              <a:t>Ashwini </a:t>
            </a:r>
            <a:r>
              <a:rPr lang="en-IN" sz="1400" b="1" i="0" u="none" strike="noStrike" cap="none" dirty="0" err="1">
                <a:solidFill>
                  <a:schemeClr val="lt2"/>
                </a:solidFill>
                <a:latin typeface="Arial Rounded"/>
                <a:ea typeface="Arial Rounded"/>
                <a:cs typeface="Arial Rounded"/>
                <a:sym typeface="Arial Rounded"/>
              </a:rPr>
              <a:t>Toranagatti</a:t>
            </a:r>
            <a:r>
              <a:rPr lang="en-IN" sz="1400" b="1" i="0" u="none" strike="noStrike" cap="none" dirty="0">
                <a:solidFill>
                  <a:schemeClr val="lt2"/>
                </a:solidFill>
                <a:latin typeface="Arial Rounded"/>
                <a:ea typeface="Arial Rounded"/>
                <a:cs typeface="Arial Rounded"/>
                <a:sym typeface="Arial Rounded"/>
              </a:rPr>
              <a:t>  -     2BU19CS009</a:t>
            </a:r>
            <a:endParaRPr sz="1400" b="1" i="0" u="none" strike="noStrike" cap="none" dirty="0">
              <a:solidFill>
                <a:schemeClr val="lt2"/>
              </a:solidFill>
              <a:latin typeface="Arial Rounded"/>
              <a:ea typeface="Arial Rounded"/>
              <a:cs typeface="Arial Rounded"/>
              <a:sym typeface="Arial Round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0"/>
          <p:cNvSpPr txBox="1">
            <a:spLocks noGrp="1"/>
          </p:cNvSpPr>
          <p:nvPr>
            <p:ph type="title"/>
          </p:nvPr>
        </p:nvSpPr>
        <p:spPr>
          <a:xfrm>
            <a:off x="512450" y="-222048"/>
            <a:ext cx="6014400" cy="6723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IN" sz="2800" u="sng">
                <a:latin typeface="Arial"/>
                <a:ea typeface="Arial"/>
                <a:cs typeface="Arial"/>
                <a:sym typeface="Arial"/>
              </a:rPr>
              <a:t>ENTITIES AND ATTRIBUTES:</a:t>
            </a:r>
            <a:endParaRPr sz="2800" u="sng">
              <a:latin typeface="Arial"/>
              <a:ea typeface="Arial"/>
              <a:cs typeface="Arial"/>
              <a:sym typeface="Arial"/>
            </a:endParaRPr>
          </a:p>
        </p:txBody>
      </p:sp>
      <p:sp>
        <p:nvSpPr>
          <p:cNvPr id="119" name="Google Shape;119;p1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10</a:t>
            </a:fld>
            <a:endParaRPr/>
          </a:p>
        </p:txBody>
      </p:sp>
      <p:graphicFrame>
        <p:nvGraphicFramePr>
          <p:cNvPr id="120" name="Google Shape;120;p10"/>
          <p:cNvGraphicFramePr/>
          <p:nvPr>
            <p:extLst>
              <p:ext uri="{D42A27DB-BD31-4B8C-83A1-F6EECF244321}">
                <p14:modId xmlns:p14="http://schemas.microsoft.com/office/powerpoint/2010/main" val="857443270"/>
              </p:ext>
            </p:extLst>
          </p:nvPr>
        </p:nvGraphicFramePr>
        <p:xfrm>
          <a:off x="512450" y="647200"/>
          <a:ext cx="8100625" cy="4314570"/>
        </p:xfrm>
        <a:graphic>
          <a:graphicData uri="http://schemas.openxmlformats.org/drawingml/2006/table">
            <a:tbl>
              <a:tblPr>
                <a:noFill/>
                <a:tableStyleId>{191D8584-4C6A-470F-B725-61F7024751E9}</a:tableStyleId>
              </a:tblPr>
              <a:tblGrid>
                <a:gridCol w="2740650">
                  <a:extLst>
                    <a:ext uri="{9D8B030D-6E8A-4147-A177-3AD203B41FA5}">
                      <a16:colId xmlns:a16="http://schemas.microsoft.com/office/drawing/2014/main" val="20000"/>
                    </a:ext>
                  </a:extLst>
                </a:gridCol>
                <a:gridCol w="5359975">
                  <a:extLst>
                    <a:ext uri="{9D8B030D-6E8A-4147-A177-3AD203B41FA5}">
                      <a16:colId xmlns:a16="http://schemas.microsoft.com/office/drawing/2014/main" val="20001"/>
                    </a:ext>
                  </a:extLst>
                </a:gridCol>
              </a:tblGrid>
              <a:tr h="445100">
                <a:tc>
                  <a:txBody>
                    <a:bodyPr/>
                    <a:lstStyle/>
                    <a:p>
                      <a:pPr marL="0" lvl="0" indent="0" algn="l" rtl="0">
                        <a:spcBef>
                          <a:spcPts val="0"/>
                        </a:spcBef>
                        <a:spcAft>
                          <a:spcPts val="0"/>
                        </a:spcAft>
                        <a:buNone/>
                      </a:pPr>
                      <a:r>
                        <a:rPr lang="en-IN" sz="1800" b="1" u="sng">
                          <a:solidFill>
                            <a:schemeClr val="lt1"/>
                          </a:solidFill>
                        </a:rPr>
                        <a:t>ENTITY:</a:t>
                      </a:r>
                      <a:r>
                        <a:rPr lang="en-IN" sz="1800" b="1">
                          <a:solidFill>
                            <a:schemeClr val="lt1"/>
                          </a:solidFill>
                        </a:rPr>
                        <a:t> BRANCHES</a:t>
                      </a:r>
                      <a:endParaRPr sz="1800" b="1">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u="sng">
                          <a:solidFill>
                            <a:schemeClr val="lt1"/>
                          </a:solidFill>
                        </a:rPr>
                        <a:t>ATTRIBUTES:</a:t>
                      </a:r>
                      <a:endParaRPr u="sng">
                        <a:solidFill>
                          <a:schemeClr val="lt1"/>
                        </a:solidFill>
                      </a:endParaRPr>
                    </a:p>
                  </a:txBody>
                  <a:tcPr marL="91425" marR="91425" marT="91425" marB="91425">
                    <a:solidFill>
                      <a:schemeClr val="dk1"/>
                    </a:solidFill>
                  </a:tcPr>
                </a:tc>
                <a:extLst>
                  <a:ext uri="{0D108BD9-81ED-4DB2-BD59-A6C34878D82A}">
                    <a16:rowId xmlns:a16="http://schemas.microsoft.com/office/drawing/2014/main" val="10000"/>
                  </a:ext>
                </a:extLst>
              </a:tr>
              <a:tr h="4286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u="sng" dirty="0">
                          <a:solidFill>
                            <a:schemeClr val="lt1"/>
                          </a:solidFill>
                        </a:rPr>
                        <a:t>ID </a:t>
                      </a:r>
                      <a:endParaRPr u="sng" dirty="0">
                        <a:solidFill>
                          <a:schemeClr val="lt1"/>
                        </a:solidFill>
                      </a:endParaRPr>
                    </a:p>
                  </a:txBody>
                  <a:tcPr marL="91425" marR="91425" marT="91425" marB="91425">
                    <a:solidFill>
                      <a:schemeClr val="dk1"/>
                    </a:solidFill>
                  </a:tcPr>
                </a:tc>
                <a:extLst>
                  <a:ext uri="{0D108BD9-81ED-4DB2-BD59-A6C34878D82A}">
                    <a16:rowId xmlns:a16="http://schemas.microsoft.com/office/drawing/2014/main" val="10001"/>
                  </a:ext>
                </a:extLst>
              </a:tr>
              <a:tr h="4286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BRANCH_CODE</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2"/>
                  </a:ext>
                </a:extLst>
              </a:tr>
              <a:tr h="4286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STREET</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3"/>
                  </a:ext>
                </a:extLst>
              </a:tr>
              <a:tr h="4286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CITY</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4"/>
                  </a:ext>
                </a:extLst>
              </a:tr>
              <a:tr h="4286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STATE </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5"/>
                  </a:ext>
                </a:extLst>
              </a:tr>
              <a:tr h="4286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ZIP CODE</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6"/>
                  </a:ext>
                </a:extLst>
              </a:tr>
              <a:tr h="4286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COUNTRY</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7"/>
                  </a:ext>
                </a:extLst>
              </a:tr>
              <a:tr h="4286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CONTACT</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8"/>
                  </a:ext>
                </a:extLst>
              </a:tr>
              <a:tr h="4286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dirty="0">
                          <a:solidFill>
                            <a:schemeClr val="lt1"/>
                          </a:solidFill>
                        </a:rPr>
                        <a:t>DATE </a:t>
                      </a:r>
                      <a:endParaRPr dirty="0">
                        <a:solidFill>
                          <a:schemeClr val="lt1"/>
                        </a:solidFill>
                      </a:endParaRPr>
                    </a:p>
                  </a:txBody>
                  <a:tcPr marL="91425" marR="91425" marT="91425" marB="91425">
                    <a:solidFill>
                      <a:schemeClr val="dk1"/>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11</a:t>
            </a:fld>
            <a:endParaRPr/>
          </a:p>
        </p:txBody>
      </p:sp>
      <p:sp>
        <p:nvSpPr>
          <p:cNvPr id="126" name="Google Shape;126;p11"/>
          <p:cNvSpPr txBox="1"/>
          <p:nvPr/>
        </p:nvSpPr>
        <p:spPr>
          <a:xfrm>
            <a:off x="6015793" y="702509"/>
            <a:ext cx="1892794" cy="584775"/>
          </a:xfrm>
          <a:prstGeom prst="rect">
            <a:avLst/>
          </a:prstGeom>
          <a:noFill/>
          <a:ln>
            <a:noFill/>
          </a:ln>
        </p:spPr>
        <p:txBody>
          <a:bodyPr spcFirstLastPara="1" wrap="square" lIns="91425" tIns="45700" rIns="91425" bIns="45700" anchor="t" anchorCtr="0">
            <a:spAutoFit/>
          </a:bodyPr>
          <a:lstStyle/>
          <a:p>
            <a:pPr marL="7620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lt2"/>
                </a:solidFill>
                <a:latin typeface="Arial"/>
                <a:ea typeface="Arial"/>
                <a:cs typeface="Arial"/>
                <a:sym typeface="Arial"/>
              </a:rPr>
              <a:t>  </a:t>
            </a:r>
            <a:endParaRPr sz="16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graphicFrame>
        <p:nvGraphicFramePr>
          <p:cNvPr id="127" name="Google Shape;127;p11"/>
          <p:cNvGraphicFramePr/>
          <p:nvPr>
            <p:extLst>
              <p:ext uri="{D42A27DB-BD31-4B8C-83A1-F6EECF244321}">
                <p14:modId xmlns:p14="http://schemas.microsoft.com/office/powerpoint/2010/main" val="3222223161"/>
              </p:ext>
            </p:extLst>
          </p:nvPr>
        </p:nvGraphicFramePr>
        <p:xfrm>
          <a:off x="471113" y="49730"/>
          <a:ext cx="8201775" cy="5044050"/>
        </p:xfrm>
        <a:graphic>
          <a:graphicData uri="http://schemas.openxmlformats.org/drawingml/2006/table">
            <a:tbl>
              <a:tblPr>
                <a:noFill/>
                <a:tableStyleId>{191D8584-4C6A-470F-B725-61F7024751E9}</a:tableStyleId>
              </a:tblPr>
              <a:tblGrid>
                <a:gridCol w="3361300">
                  <a:extLst>
                    <a:ext uri="{9D8B030D-6E8A-4147-A177-3AD203B41FA5}">
                      <a16:colId xmlns:a16="http://schemas.microsoft.com/office/drawing/2014/main" val="20000"/>
                    </a:ext>
                  </a:extLst>
                </a:gridCol>
                <a:gridCol w="4840475">
                  <a:extLst>
                    <a:ext uri="{9D8B030D-6E8A-4147-A177-3AD203B41FA5}">
                      <a16:colId xmlns:a16="http://schemas.microsoft.com/office/drawing/2014/main" val="20001"/>
                    </a:ext>
                  </a:extLst>
                </a:gridCol>
              </a:tblGrid>
              <a:tr h="442550">
                <a:tc>
                  <a:txBody>
                    <a:bodyPr/>
                    <a:lstStyle/>
                    <a:p>
                      <a:pPr marL="0" lvl="0" indent="0" algn="ctr" rtl="0">
                        <a:spcBef>
                          <a:spcPts val="0"/>
                        </a:spcBef>
                        <a:spcAft>
                          <a:spcPts val="0"/>
                        </a:spcAft>
                        <a:buNone/>
                      </a:pPr>
                      <a:r>
                        <a:rPr lang="en-IN" sz="1900" b="1" u="sng">
                          <a:solidFill>
                            <a:schemeClr val="lt1"/>
                          </a:solidFill>
                        </a:rPr>
                        <a:t>ENTITY:</a:t>
                      </a:r>
                      <a:r>
                        <a:rPr lang="en-IN" sz="1900" b="1">
                          <a:solidFill>
                            <a:schemeClr val="lt1"/>
                          </a:solidFill>
                        </a:rPr>
                        <a:t> PARCELS</a:t>
                      </a:r>
                      <a:endParaRPr sz="1900" b="1">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sz="1300" u="sng">
                          <a:solidFill>
                            <a:schemeClr val="lt1"/>
                          </a:solidFill>
                        </a:rPr>
                        <a:t>ATTRIBUTES:</a:t>
                      </a:r>
                      <a:endParaRPr sz="1300" u="sng">
                        <a:solidFill>
                          <a:schemeClr val="lt1"/>
                        </a:solidFill>
                      </a:endParaRPr>
                    </a:p>
                  </a:txBody>
                  <a:tcPr marL="91425" marR="91425" marT="91425" marB="91425">
                    <a:solidFill>
                      <a:schemeClr val="dk1"/>
                    </a:solidFill>
                  </a:tcPr>
                </a:tc>
                <a:extLst>
                  <a:ext uri="{0D108BD9-81ED-4DB2-BD59-A6C34878D82A}">
                    <a16:rowId xmlns:a16="http://schemas.microsoft.com/office/drawing/2014/main" val="10000"/>
                  </a:ext>
                </a:extLst>
              </a:tr>
              <a:tr h="360000">
                <a:tc>
                  <a:txBody>
                    <a:bodyPr/>
                    <a:lstStyle/>
                    <a:p>
                      <a:pPr marL="0" lvl="0" indent="0" algn="l" rtl="0">
                        <a:spcBef>
                          <a:spcPts val="0"/>
                        </a:spcBef>
                        <a:spcAft>
                          <a:spcPts val="0"/>
                        </a:spcAft>
                        <a:buNone/>
                      </a:pPr>
                      <a:endParaRPr sz="1300">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sz="1300" u="sng" dirty="0">
                          <a:solidFill>
                            <a:schemeClr val="lt1"/>
                          </a:solidFill>
                        </a:rPr>
                        <a:t>ID</a:t>
                      </a:r>
                      <a:endParaRPr sz="1300" u="sng" dirty="0">
                        <a:solidFill>
                          <a:schemeClr val="lt1"/>
                        </a:solidFill>
                      </a:endParaRPr>
                    </a:p>
                  </a:txBody>
                  <a:tcPr marL="91425" marR="91425" marT="91425" marB="91425">
                    <a:solidFill>
                      <a:schemeClr val="dk1"/>
                    </a:solidFill>
                  </a:tcPr>
                </a:tc>
                <a:extLst>
                  <a:ext uri="{0D108BD9-81ED-4DB2-BD59-A6C34878D82A}">
                    <a16:rowId xmlns:a16="http://schemas.microsoft.com/office/drawing/2014/main" val="10001"/>
                  </a:ext>
                </a:extLst>
              </a:tr>
              <a:tr h="360000">
                <a:tc>
                  <a:txBody>
                    <a:bodyPr/>
                    <a:lstStyle/>
                    <a:p>
                      <a:pPr marL="0" lvl="0" indent="0" algn="l" rtl="0">
                        <a:spcBef>
                          <a:spcPts val="0"/>
                        </a:spcBef>
                        <a:spcAft>
                          <a:spcPts val="0"/>
                        </a:spcAft>
                        <a:buNone/>
                      </a:pPr>
                      <a:endParaRPr sz="1300">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sz="1300">
                          <a:solidFill>
                            <a:schemeClr val="lt1"/>
                          </a:solidFill>
                        </a:rPr>
                        <a:t>REFERENCE_NO</a:t>
                      </a:r>
                      <a:endParaRPr sz="1300">
                        <a:solidFill>
                          <a:schemeClr val="lt1"/>
                        </a:solidFill>
                      </a:endParaRPr>
                    </a:p>
                  </a:txBody>
                  <a:tcPr marL="91425" marR="91425" marT="91425" marB="91425">
                    <a:solidFill>
                      <a:schemeClr val="dk1"/>
                    </a:solidFill>
                  </a:tcPr>
                </a:tc>
                <a:extLst>
                  <a:ext uri="{0D108BD9-81ED-4DB2-BD59-A6C34878D82A}">
                    <a16:rowId xmlns:a16="http://schemas.microsoft.com/office/drawing/2014/main" val="10002"/>
                  </a:ext>
                </a:extLst>
              </a:tr>
              <a:tr h="360000">
                <a:tc>
                  <a:txBody>
                    <a:bodyPr/>
                    <a:lstStyle/>
                    <a:p>
                      <a:pPr marL="0" lvl="0" indent="0" algn="l" rtl="0">
                        <a:spcBef>
                          <a:spcPts val="0"/>
                        </a:spcBef>
                        <a:spcAft>
                          <a:spcPts val="0"/>
                        </a:spcAft>
                        <a:buNone/>
                      </a:pPr>
                      <a:endParaRPr sz="1300">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sz="1300">
                          <a:solidFill>
                            <a:schemeClr val="lt1"/>
                          </a:solidFill>
                        </a:rPr>
                        <a:t>SENDER_NAME</a:t>
                      </a:r>
                      <a:endParaRPr sz="1300">
                        <a:solidFill>
                          <a:schemeClr val="lt1"/>
                        </a:solidFill>
                      </a:endParaRPr>
                    </a:p>
                  </a:txBody>
                  <a:tcPr marL="91425" marR="91425" marT="91425" marB="91425">
                    <a:solidFill>
                      <a:schemeClr val="dk1"/>
                    </a:solidFill>
                  </a:tcPr>
                </a:tc>
                <a:extLst>
                  <a:ext uri="{0D108BD9-81ED-4DB2-BD59-A6C34878D82A}">
                    <a16:rowId xmlns:a16="http://schemas.microsoft.com/office/drawing/2014/main" val="10003"/>
                  </a:ext>
                </a:extLst>
              </a:tr>
              <a:tr h="360000">
                <a:tc>
                  <a:txBody>
                    <a:bodyPr/>
                    <a:lstStyle/>
                    <a:p>
                      <a:pPr marL="0" lvl="0" indent="0" algn="l" rtl="0">
                        <a:spcBef>
                          <a:spcPts val="0"/>
                        </a:spcBef>
                        <a:spcAft>
                          <a:spcPts val="0"/>
                        </a:spcAft>
                        <a:buNone/>
                      </a:pPr>
                      <a:endParaRPr sz="1300">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sz="1300">
                          <a:solidFill>
                            <a:schemeClr val="lt1"/>
                          </a:solidFill>
                        </a:rPr>
                        <a:t>SENDER_ADDRESS</a:t>
                      </a:r>
                      <a:endParaRPr sz="1300">
                        <a:solidFill>
                          <a:schemeClr val="lt1"/>
                        </a:solidFill>
                      </a:endParaRPr>
                    </a:p>
                  </a:txBody>
                  <a:tcPr marL="91425" marR="91425" marT="91425" marB="91425">
                    <a:solidFill>
                      <a:schemeClr val="dk1"/>
                    </a:solidFill>
                  </a:tcPr>
                </a:tc>
                <a:extLst>
                  <a:ext uri="{0D108BD9-81ED-4DB2-BD59-A6C34878D82A}">
                    <a16:rowId xmlns:a16="http://schemas.microsoft.com/office/drawing/2014/main" val="10004"/>
                  </a:ext>
                </a:extLst>
              </a:tr>
              <a:tr h="360000">
                <a:tc>
                  <a:txBody>
                    <a:bodyPr/>
                    <a:lstStyle/>
                    <a:p>
                      <a:pPr marL="0" lvl="0" indent="0" algn="l" rtl="0">
                        <a:spcBef>
                          <a:spcPts val="0"/>
                        </a:spcBef>
                        <a:spcAft>
                          <a:spcPts val="0"/>
                        </a:spcAft>
                        <a:buNone/>
                      </a:pPr>
                      <a:endParaRPr sz="1300">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sz="1300">
                          <a:solidFill>
                            <a:schemeClr val="lt1"/>
                          </a:solidFill>
                        </a:rPr>
                        <a:t>RECIPIENT_NAME</a:t>
                      </a:r>
                      <a:endParaRPr sz="1300">
                        <a:solidFill>
                          <a:schemeClr val="lt1"/>
                        </a:solidFill>
                      </a:endParaRPr>
                    </a:p>
                  </a:txBody>
                  <a:tcPr marL="91425" marR="91425" marT="91425" marB="91425">
                    <a:solidFill>
                      <a:schemeClr val="dk1"/>
                    </a:solidFill>
                  </a:tcPr>
                </a:tc>
                <a:extLst>
                  <a:ext uri="{0D108BD9-81ED-4DB2-BD59-A6C34878D82A}">
                    <a16:rowId xmlns:a16="http://schemas.microsoft.com/office/drawing/2014/main" val="10005"/>
                  </a:ext>
                </a:extLst>
              </a:tr>
              <a:tr h="360000">
                <a:tc>
                  <a:txBody>
                    <a:bodyPr/>
                    <a:lstStyle/>
                    <a:p>
                      <a:pPr marL="0" lvl="0" indent="0" algn="l" rtl="0">
                        <a:spcBef>
                          <a:spcPts val="0"/>
                        </a:spcBef>
                        <a:spcAft>
                          <a:spcPts val="0"/>
                        </a:spcAft>
                        <a:buNone/>
                      </a:pPr>
                      <a:endParaRPr sz="1300">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sz="1300">
                          <a:solidFill>
                            <a:schemeClr val="lt1"/>
                          </a:solidFill>
                        </a:rPr>
                        <a:t>RECEIPIENT_ADDRESS</a:t>
                      </a:r>
                      <a:endParaRPr sz="1300">
                        <a:solidFill>
                          <a:schemeClr val="lt1"/>
                        </a:solidFill>
                      </a:endParaRPr>
                    </a:p>
                  </a:txBody>
                  <a:tcPr marL="91425" marR="91425" marT="91425" marB="91425">
                    <a:solidFill>
                      <a:schemeClr val="dk1"/>
                    </a:solidFill>
                  </a:tcPr>
                </a:tc>
                <a:extLst>
                  <a:ext uri="{0D108BD9-81ED-4DB2-BD59-A6C34878D82A}">
                    <a16:rowId xmlns:a16="http://schemas.microsoft.com/office/drawing/2014/main" val="10006"/>
                  </a:ext>
                </a:extLst>
              </a:tr>
              <a:tr h="360000">
                <a:tc>
                  <a:txBody>
                    <a:bodyPr/>
                    <a:lstStyle/>
                    <a:p>
                      <a:pPr marL="0" lvl="0" indent="0" algn="l" rtl="0">
                        <a:spcBef>
                          <a:spcPts val="0"/>
                        </a:spcBef>
                        <a:spcAft>
                          <a:spcPts val="0"/>
                        </a:spcAft>
                        <a:buNone/>
                      </a:pPr>
                      <a:endParaRPr sz="1300">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sz="1300">
                          <a:solidFill>
                            <a:schemeClr val="lt1"/>
                          </a:solidFill>
                        </a:rPr>
                        <a:t>FROMBRANCH_ID</a:t>
                      </a:r>
                      <a:endParaRPr sz="1300">
                        <a:solidFill>
                          <a:schemeClr val="lt1"/>
                        </a:solidFill>
                      </a:endParaRPr>
                    </a:p>
                  </a:txBody>
                  <a:tcPr marL="91425" marR="91425" marT="91425" marB="91425">
                    <a:solidFill>
                      <a:schemeClr val="dk1"/>
                    </a:solidFill>
                  </a:tcPr>
                </a:tc>
                <a:extLst>
                  <a:ext uri="{0D108BD9-81ED-4DB2-BD59-A6C34878D82A}">
                    <a16:rowId xmlns:a16="http://schemas.microsoft.com/office/drawing/2014/main" val="10007"/>
                  </a:ext>
                </a:extLst>
              </a:tr>
              <a:tr h="360000">
                <a:tc>
                  <a:txBody>
                    <a:bodyPr/>
                    <a:lstStyle/>
                    <a:p>
                      <a:pPr marL="0" lvl="0" indent="0" algn="l" rtl="0">
                        <a:spcBef>
                          <a:spcPts val="0"/>
                        </a:spcBef>
                        <a:spcAft>
                          <a:spcPts val="0"/>
                        </a:spcAft>
                        <a:buNone/>
                      </a:pPr>
                      <a:endParaRPr sz="1300">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sz="1300">
                          <a:solidFill>
                            <a:schemeClr val="lt1"/>
                          </a:solidFill>
                        </a:rPr>
                        <a:t>TOBRANCH_ID</a:t>
                      </a:r>
                      <a:endParaRPr sz="1300">
                        <a:solidFill>
                          <a:schemeClr val="lt1"/>
                        </a:solidFill>
                      </a:endParaRPr>
                    </a:p>
                  </a:txBody>
                  <a:tcPr marL="91425" marR="91425" marT="91425" marB="91425">
                    <a:solidFill>
                      <a:schemeClr val="dk1"/>
                    </a:solidFill>
                  </a:tcPr>
                </a:tc>
                <a:extLst>
                  <a:ext uri="{0D108BD9-81ED-4DB2-BD59-A6C34878D82A}">
                    <a16:rowId xmlns:a16="http://schemas.microsoft.com/office/drawing/2014/main" val="10008"/>
                  </a:ext>
                </a:extLst>
              </a:tr>
              <a:tr h="360000">
                <a:tc>
                  <a:txBody>
                    <a:bodyPr/>
                    <a:lstStyle/>
                    <a:p>
                      <a:pPr marL="0" lvl="0" indent="0" algn="l" rtl="0">
                        <a:spcBef>
                          <a:spcPts val="0"/>
                        </a:spcBef>
                        <a:spcAft>
                          <a:spcPts val="0"/>
                        </a:spcAft>
                        <a:buNone/>
                      </a:pPr>
                      <a:endParaRPr sz="1300">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sz="1300">
                          <a:solidFill>
                            <a:schemeClr val="lt1"/>
                          </a:solidFill>
                        </a:rPr>
                        <a:t>WEIGHT </a:t>
                      </a:r>
                      <a:endParaRPr sz="1300">
                        <a:solidFill>
                          <a:schemeClr val="lt1"/>
                        </a:solidFill>
                      </a:endParaRPr>
                    </a:p>
                  </a:txBody>
                  <a:tcPr marL="91425" marR="91425" marT="91425" marB="91425">
                    <a:solidFill>
                      <a:schemeClr val="dk1"/>
                    </a:solidFill>
                  </a:tcPr>
                </a:tc>
                <a:extLst>
                  <a:ext uri="{0D108BD9-81ED-4DB2-BD59-A6C34878D82A}">
                    <a16:rowId xmlns:a16="http://schemas.microsoft.com/office/drawing/2014/main" val="10009"/>
                  </a:ext>
                </a:extLst>
              </a:tr>
              <a:tr h="360000">
                <a:tc>
                  <a:txBody>
                    <a:bodyPr/>
                    <a:lstStyle/>
                    <a:p>
                      <a:pPr marL="0" lvl="0" indent="0" algn="l" rtl="0">
                        <a:spcBef>
                          <a:spcPts val="0"/>
                        </a:spcBef>
                        <a:spcAft>
                          <a:spcPts val="0"/>
                        </a:spcAft>
                        <a:buNone/>
                      </a:pPr>
                      <a:endParaRPr sz="1300">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sz="1300">
                          <a:solidFill>
                            <a:schemeClr val="lt1"/>
                          </a:solidFill>
                        </a:rPr>
                        <a:t>HEIGHT</a:t>
                      </a:r>
                      <a:endParaRPr sz="1300">
                        <a:solidFill>
                          <a:schemeClr val="lt1"/>
                        </a:solidFill>
                      </a:endParaRPr>
                    </a:p>
                  </a:txBody>
                  <a:tcPr marL="91425" marR="91425" marT="91425" marB="91425">
                    <a:solidFill>
                      <a:schemeClr val="dk1"/>
                    </a:solidFill>
                  </a:tcPr>
                </a:tc>
                <a:extLst>
                  <a:ext uri="{0D108BD9-81ED-4DB2-BD59-A6C34878D82A}">
                    <a16:rowId xmlns:a16="http://schemas.microsoft.com/office/drawing/2014/main" val="10010"/>
                  </a:ext>
                </a:extLst>
              </a:tr>
              <a:tr h="360000">
                <a:tc>
                  <a:txBody>
                    <a:bodyPr/>
                    <a:lstStyle/>
                    <a:p>
                      <a:pPr marL="0" lvl="0" indent="0" algn="l" rtl="0">
                        <a:spcBef>
                          <a:spcPts val="0"/>
                        </a:spcBef>
                        <a:spcAft>
                          <a:spcPts val="0"/>
                        </a:spcAft>
                        <a:buNone/>
                      </a:pPr>
                      <a:endParaRPr sz="1300">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sz="1300">
                          <a:solidFill>
                            <a:schemeClr val="lt1"/>
                          </a:solidFill>
                        </a:rPr>
                        <a:t>PRICE</a:t>
                      </a:r>
                      <a:endParaRPr sz="1300">
                        <a:solidFill>
                          <a:schemeClr val="lt1"/>
                        </a:solidFill>
                      </a:endParaRPr>
                    </a:p>
                  </a:txBody>
                  <a:tcPr marL="91425" marR="91425" marT="91425" marB="91425">
                    <a:solidFill>
                      <a:schemeClr val="dk1"/>
                    </a:solidFill>
                  </a:tcPr>
                </a:tc>
                <a:extLst>
                  <a:ext uri="{0D108BD9-81ED-4DB2-BD59-A6C34878D82A}">
                    <a16:rowId xmlns:a16="http://schemas.microsoft.com/office/drawing/2014/main" val="10011"/>
                  </a:ext>
                </a:extLst>
              </a:tr>
              <a:tr h="360000">
                <a:tc>
                  <a:txBody>
                    <a:bodyPr/>
                    <a:lstStyle/>
                    <a:p>
                      <a:pPr marL="0" lvl="0" indent="0" algn="l" rtl="0">
                        <a:spcBef>
                          <a:spcPts val="0"/>
                        </a:spcBef>
                        <a:spcAft>
                          <a:spcPts val="0"/>
                        </a:spcAft>
                        <a:buNone/>
                      </a:pPr>
                      <a:endParaRPr sz="1300">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sz="1300" dirty="0">
                          <a:solidFill>
                            <a:schemeClr val="lt1"/>
                          </a:solidFill>
                        </a:rPr>
                        <a:t>STATUS</a:t>
                      </a:r>
                      <a:endParaRPr sz="1300" dirty="0">
                        <a:solidFill>
                          <a:schemeClr val="lt1"/>
                        </a:solidFill>
                      </a:endParaRPr>
                    </a:p>
                  </a:txBody>
                  <a:tcPr marL="91425" marR="91425" marT="91425" marB="91425">
                    <a:solidFill>
                      <a:schemeClr val="dk1"/>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12</a:t>
            </a:fld>
            <a:endParaRPr/>
          </a:p>
        </p:txBody>
      </p:sp>
      <p:sp>
        <p:nvSpPr>
          <p:cNvPr id="133" name="Google Shape;133;p12"/>
          <p:cNvSpPr txBox="1"/>
          <p:nvPr/>
        </p:nvSpPr>
        <p:spPr>
          <a:xfrm>
            <a:off x="510367" y="1275900"/>
            <a:ext cx="4653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lt2"/>
              </a:solidFill>
              <a:latin typeface="Arial"/>
              <a:ea typeface="Arial"/>
              <a:cs typeface="Arial"/>
              <a:sym typeface="Arial"/>
            </a:endParaRPr>
          </a:p>
        </p:txBody>
      </p:sp>
      <p:graphicFrame>
        <p:nvGraphicFramePr>
          <p:cNvPr id="134" name="Google Shape;134;p12"/>
          <p:cNvGraphicFramePr/>
          <p:nvPr>
            <p:extLst>
              <p:ext uri="{D42A27DB-BD31-4B8C-83A1-F6EECF244321}">
                <p14:modId xmlns:p14="http://schemas.microsoft.com/office/powerpoint/2010/main" val="1756748722"/>
              </p:ext>
            </p:extLst>
          </p:nvPr>
        </p:nvGraphicFramePr>
        <p:xfrm>
          <a:off x="269525" y="277225"/>
          <a:ext cx="8604950" cy="4570775"/>
        </p:xfrm>
        <a:graphic>
          <a:graphicData uri="http://schemas.openxmlformats.org/drawingml/2006/table">
            <a:tbl>
              <a:tblPr>
                <a:noFill/>
                <a:tableStyleId>{191D8584-4C6A-470F-B725-61F7024751E9}</a:tableStyleId>
              </a:tblPr>
              <a:tblGrid>
                <a:gridCol w="4302475">
                  <a:extLst>
                    <a:ext uri="{9D8B030D-6E8A-4147-A177-3AD203B41FA5}">
                      <a16:colId xmlns:a16="http://schemas.microsoft.com/office/drawing/2014/main" val="20000"/>
                    </a:ext>
                  </a:extLst>
                </a:gridCol>
                <a:gridCol w="4302475">
                  <a:extLst>
                    <a:ext uri="{9D8B030D-6E8A-4147-A177-3AD203B41FA5}">
                      <a16:colId xmlns:a16="http://schemas.microsoft.com/office/drawing/2014/main" val="20001"/>
                    </a:ext>
                  </a:extLst>
                </a:gridCol>
              </a:tblGrid>
              <a:tr h="790250">
                <a:tc>
                  <a:txBody>
                    <a:bodyPr/>
                    <a:lstStyle/>
                    <a:p>
                      <a:pPr marL="0" lvl="0" indent="0" algn="ctr" rtl="0">
                        <a:spcBef>
                          <a:spcPts val="0"/>
                        </a:spcBef>
                        <a:spcAft>
                          <a:spcPts val="0"/>
                        </a:spcAft>
                        <a:buNone/>
                      </a:pPr>
                      <a:r>
                        <a:rPr lang="en-IN" sz="2400" b="1" u="sng">
                          <a:solidFill>
                            <a:schemeClr val="lt1"/>
                          </a:solidFill>
                        </a:rPr>
                        <a:t>ENTITY:</a:t>
                      </a:r>
                      <a:r>
                        <a:rPr lang="en-IN" sz="2400" b="1">
                          <a:solidFill>
                            <a:schemeClr val="lt1"/>
                          </a:solidFill>
                        </a:rPr>
                        <a:t> USERS</a:t>
                      </a:r>
                      <a:endParaRPr sz="2400" b="1">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u="sng">
                          <a:solidFill>
                            <a:schemeClr val="lt1"/>
                          </a:solidFill>
                        </a:rPr>
                        <a:t>ATTRIBUTES:</a:t>
                      </a:r>
                      <a:endParaRPr u="sng">
                        <a:solidFill>
                          <a:schemeClr val="lt1"/>
                        </a:solidFill>
                      </a:endParaRPr>
                    </a:p>
                  </a:txBody>
                  <a:tcPr marL="91425" marR="91425" marT="91425" marB="91425">
                    <a:solidFill>
                      <a:schemeClr val="dk1"/>
                    </a:solidFill>
                  </a:tcPr>
                </a:tc>
                <a:extLst>
                  <a:ext uri="{0D108BD9-81ED-4DB2-BD59-A6C34878D82A}">
                    <a16:rowId xmlns:a16="http://schemas.microsoft.com/office/drawing/2014/main" val="10000"/>
                  </a:ext>
                </a:extLst>
              </a:tr>
              <a:tr h="540075">
                <a:tc>
                  <a:txBody>
                    <a:bodyPr/>
                    <a:lstStyle/>
                    <a:p>
                      <a:pPr marL="0" lvl="0" indent="0" algn="ctr"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u="sng" dirty="0">
                          <a:solidFill>
                            <a:schemeClr val="lt1"/>
                          </a:solidFill>
                        </a:rPr>
                        <a:t>ID</a:t>
                      </a:r>
                      <a:endParaRPr u="sng" dirty="0">
                        <a:solidFill>
                          <a:schemeClr val="lt1"/>
                        </a:solidFill>
                      </a:endParaRPr>
                    </a:p>
                  </a:txBody>
                  <a:tcPr marL="91425" marR="91425" marT="91425" marB="91425">
                    <a:solidFill>
                      <a:schemeClr val="dk1"/>
                    </a:solidFill>
                  </a:tcPr>
                </a:tc>
                <a:extLst>
                  <a:ext uri="{0D108BD9-81ED-4DB2-BD59-A6C34878D82A}">
                    <a16:rowId xmlns:a16="http://schemas.microsoft.com/office/drawing/2014/main" val="10001"/>
                  </a:ext>
                </a:extLst>
              </a:tr>
              <a:tr h="540075">
                <a:tc>
                  <a:txBody>
                    <a:bodyPr/>
                    <a:lstStyle/>
                    <a:p>
                      <a:pPr marL="0" lvl="0" indent="0" algn="ctr"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FIRST_NAME</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2"/>
                  </a:ext>
                </a:extLst>
              </a:tr>
              <a:tr h="540075">
                <a:tc>
                  <a:txBody>
                    <a:bodyPr/>
                    <a:lstStyle/>
                    <a:p>
                      <a:pPr marL="0" lvl="0" indent="0" algn="ctr"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LAST_NAME</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3"/>
                  </a:ext>
                </a:extLst>
              </a:tr>
              <a:tr h="540075">
                <a:tc>
                  <a:txBody>
                    <a:bodyPr/>
                    <a:lstStyle/>
                    <a:p>
                      <a:pPr marL="0" lvl="0" indent="0" algn="ctr"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EMAIL</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4"/>
                  </a:ext>
                </a:extLst>
              </a:tr>
              <a:tr h="540075">
                <a:tc>
                  <a:txBody>
                    <a:bodyPr/>
                    <a:lstStyle/>
                    <a:p>
                      <a:pPr marL="0" lvl="0" indent="0" algn="ctr"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PASSWORD</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5"/>
                  </a:ext>
                </a:extLst>
              </a:tr>
              <a:tr h="540075">
                <a:tc>
                  <a:txBody>
                    <a:bodyPr/>
                    <a:lstStyle/>
                    <a:p>
                      <a:pPr marL="0" lvl="0" indent="0" algn="ctr" rtl="0">
                        <a:spcBef>
                          <a:spcPts val="0"/>
                        </a:spcBef>
                        <a:spcAft>
                          <a:spcPts val="0"/>
                        </a:spcAft>
                        <a:buNone/>
                      </a:pPr>
                      <a:endParaRPr>
                        <a:solidFill>
                          <a:schemeClr val="lt1"/>
                        </a:solidFill>
                      </a:endParaRPr>
                    </a:p>
                  </a:txBody>
                  <a:tcPr marL="91425" marR="91425" marT="91425" marB="91425">
                    <a:lnL w="9525" cap="flat" cmpd="sng">
                      <a:solidFill>
                        <a:srgbClr val="9E9E9E"/>
                      </a:solidFill>
                      <a:prstDash val="solid"/>
                      <a:round/>
                      <a:headEnd type="none" w="sm" len="sm"/>
                      <a:tailEnd type="none" w="sm" len="sm"/>
                    </a:lnL>
                    <a:solidFill>
                      <a:schemeClr val="dk1"/>
                    </a:solidFill>
                  </a:tcPr>
                </a:tc>
                <a:tc>
                  <a:txBody>
                    <a:bodyPr/>
                    <a:lstStyle/>
                    <a:p>
                      <a:pPr marL="0" lvl="0" indent="0" algn="ctr" rtl="0">
                        <a:spcBef>
                          <a:spcPts val="0"/>
                        </a:spcBef>
                        <a:spcAft>
                          <a:spcPts val="0"/>
                        </a:spcAft>
                        <a:buNone/>
                      </a:pPr>
                      <a:r>
                        <a:rPr lang="en-IN">
                          <a:solidFill>
                            <a:schemeClr val="lt1"/>
                          </a:solidFill>
                        </a:rPr>
                        <a:t>BRANCH_ID</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6"/>
                  </a:ext>
                </a:extLst>
              </a:tr>
              <a:tr h="540075">
                <a:tc>
                  <a:txBody>
                    <a:bodyPr/>
                    <a:lstStyle/>
                    <a:p>
                      <a:pPr marL="0" lvl="0" indent="0" algn="ctr"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dirty="0">
                          <a:solidFill>
                            <a:schemeClr val="lt1"/>
                          </a:solidFill>
                        </a:rPr>
                        <a:t>DATE</a:t>
                      </a:r>
                      <a:endParaRPr dirty="0">
                        <a:solidFill>
                          <a:schemeClr val="lt1"/>
                        </a:solidFill>
                      </a:endParaRPr>
                    </a:p>
                  </a:txBody>
                  <a:tcPr marL="91425" marR="91425" marT="91425" marB="91425">
                    <a:solidFill>
                      <a:schemeClr val="dk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0e6fd39a3b_0_73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13</a:t>
            </a:fld>
            <a:endParaRPr/>
          </a:p>
        </p:txBody>
      </p:sp>
      <p:sp>
        <p:nvSpPr>
          <p:cNvPr id="140" name="Google Shape;140;g10e6fd39a3b_0_734"/>
          <p:cNvSpPr txBox="1"/>
          <p:nvPr/>
        </p:nvSpPr>
        <p:spPr>
          <a:xfrm>
            <a:off x="510367" y="1275900"/>
            <a:ext cx="4653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lt2"/>
              </a:solidFill>
              <a:latin typeface="Arial"/>
              <a:ea typeface="Arial"/>
              <a:cs typeface="Arial"/>
              <a:sym typeface="Arial"/>
            </a:endParaRPr>
          </a:p>
        </p:txBody>
      </p:sp>
      <p:graphicFrame>
        <p:nvGraphicFramePr>
          <p:cNvPr id="141" name="Google Shape;141;g10e6fd39a3b_0_734"/>
          <p:cNvGraphicFramePr/>
          <p:nvPr>
            <p:extLst>
              <p:ext uri="{D42A27DB-BD31-4B8C-83A1-F6EECF244321}">
                <p14:modId xmlns:p14="http://schemas.microsoft.com/office/powerpoint/2010/main" val="4012529322"/>
              </p:ext>
            </p:extLst>
          </p:nvPr>
        </p:nvGraphicFramePr>
        <p:xfrm>
          <a:off x="269525" y="177150"/>
          <a:ext cx="8604950" cy="2103670"/>
        </p:xfrm>
        <a:graphic>
          <a:graphicData uri="http://schemas.openxmlformats.org/drawingml/2006/table">
            <a:tbl>
              <a:tblPr>
                <a:noFill/>
                <a:tableStyleId>{191D8584-4C6A-470F-B725-61F7024751E9}</a:tableStyleId>
              </a:tblPr>
              <a:tblGrid>
                <a:gridCol w="4302475">
                  <a:extLst>
                    <a:ext uri="{9D8B030D-6E8A-4147-A177-3AD203B41FA5}">
                      <a16:colId xmlns:a16="http://schemas.microsoft.com/office/drawing/2014/main" val="20000"/>
                    </a:ext>
                  </a:extLst>
                </a:gridCol>
                <a:gridCol w="4302475">
                  <a:extLst>
                    <a:ext uri="{9D8B030D-6E8A-4147-A177-3AD203B41FA5}">
                      <a16:colId xmlns:a16="http://schemas.microsoft.com/office/drawing/2014/main" val="20001"/>
                    </a:ext>
                  </a:extLst>
                </a:gridCol>
              </a:tblGrid>
              <a:tr h="448450">
                <a:tc>
                  <a:txBody>
                    <a:bodyPr/>
                    <a:lstStyle/>
                    <a:p>
                      <a:pPr marL="0" lvl="0" indent="0" algn="ctr" rtl="0">
                        <a:spcBef>
                          <a:spcPts val="0"/>
                        </a:spcBef>
                        <a:spcAft>
                          <a:spcPts val="0"/>
                        </a:spcAft>
                        <a:buNone/>
                      </a:pPr>
                      <a:r>
                        <a:rPr lang="en-IN" sz="1800" b="1" u="sng">
                          <a:solidFill>
                            <a:schemeClr val="lt1"/>
                          </a:solidFill>
                        </a:rPr>
                        <a:t>ENTITY:</a:t>
                      </a:r>
                      <a:r>
                        <a:rPr lang="en-IN" sz="1800" b="1">
                          <a:solidFill>
                            <a:schemeClr val="lt1"/>
                          </a:solidFill>
                        </a:rPr>
                        <a:t> PARCEL_TRACKS</a:t>
                      </a:r>
                      <a:endParaRPr sz="1800" b="1">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u="sng">
                          <a:solidFill>
                            <a:schemeClr val="lt1"/>
                          </a:solidFill>
                        </a:rPr>
                        <a:t>ATTRIBUTES:</a:t>
                      </a:r>
                      <a:endParaRPr u="sng">
                        <a:solidFill>
                          <a:schemeClr val="lt1"/>
                        </a:solidFill>
                      </a:endParaRPr>
                    </a:p>
                  </a:txBody>
                  <a:tcPr marL="91425" marR="91425" marT="91425" marB="91425">
                    <a:solidFill>
                      <a:schemeClr val="dk1"/>
                    </a:solidFill>
                  </a:tcPr>
                </a:tc>
                <a:extLst>
                  <a:ext uri="{0D108BD9-81ED-4DB2-BD59-A6C34878D82A}">
                    <a16:rowId xmlns:a16="http://schemas.microsoft.com/office/drawing/2014/main" val="10000"/>
                  </a:ext>
                </a:extLst>
              </a:tr>
              <a:tr h="411625">
                <a:tc>
                  <a:txBody>
                    <a:bodyPr/>
                    <a:lstStyle/>
                    <a:p>
                      <a:pPr marL="0" lvl="0" indent="0" algn="ctr"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REFERENCE_NUMBER</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1"/>
                  </a:ext>
                </a:extLst>
              </a:tr>
              <a:tr h="411625">
                <a:tc>
                  <a:txBody>
                    <a:bodyPr/>
                    <a:lstStyle/>
                    <a:p>
                      <a:pPr marL="0" lvl="0" indent="0" algn="ctr"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u="sng" dirty="0">
                          <a:solidFill>
                            <a:schemeClr val="lt1"/>
                          </a:solidFill>
                        </a:rPr>
                        <a:t>PARCEL_ID</a:t>
                      </a:r>
                      <a:endParaRPr u="sng" dirty="0">
                        <a:solidFill>
                          <a:schemeClr val="lt1"/>
                        </a:solidFill>
                      </a:endParaRPr>
                    </a:p>
                  </a:txBody>
                  <a:tcPr marL="91425" marR="91425" marT="91425" marB="91425">
                    <a:solidFill>
                      <a:schemeClr val="dk1"/>
                    </a:solidFill>
                  </a:tcPr>
                </a:tc>
                <a:extLst>
                  <a:ext uri="{0D108BD9-81ED-4DB2-BD59-A6C34878D82A}">
                    <a16:rowId xmlns:a16="http://schemas.microsoft.com/office/drawing/2014/main" val="10002"/>
                  </a:ext>
                </a:extLst>
              </a:tr>
              <a:tr h="411625">
                <a:tc>
                  <a:txBody>
                    <a:bodyPr/>
                    <a:lstStyle/>
                    <a:p>
                      <a:pPr marL="0" lvl="0" indent="0" algn="ctr"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STATUS</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3"/>
                  </a:ext>
                </a:extLst>
              </a:tr>
              <a:tr h="411625">
                <a:tc>
                  <a:txBody>
                    <a:bodyPr/>
                    <a:lstStyle/>
                    <a:p>
                      <a:pPr marL="0" lvl="0" indent="0" algn="ctr"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dirty="0">
                          <a:solidFill>
                            <a:schemeClr val="lt1"/>
                          </a:solidFill>
                        </a:rPr>
                        <a:t>DATE</a:t>
                      </a:r>
                      <a:endParaRPr dirty="0">
                        <a:solidFill>
                          <a:schemeClr val="lt1"/>
                        </a:solidFill>
                      </a:endParaRPr>
                    </a:p>
                  </a:txBody>
                  <a:tcPr marL="91425" marR="91425" marT="91425" marB="91425">
                    <a:solidFill>
                      <a:schemeClr val="dk1"/>
                    </a:solidFill>
                  </a:tcPr>
                </a:tc>
                <a:extLst>
                  <a:ext uri="{0D108BD9-81ED-4DB2-BD59-A6C34878D82A}">
                    <a16:rowId xmlns:a16="http://schemas.microsoft.com/office/drawing/2014/main" val="10004"/>
                  </a:ext>
                </a:extLst>
              </a:tr>
            </a:tbl>
          </a:graphicData>
        </a:graphic>
      </p:graphicFrame>
      <p:graphicFrame>
        <p:nvGraphicFramePr>
          <p:cNvPr id="142" name="Google Shape;142;g10e6fd39a3b_0_734"/>
          <p:cNvGraphicFramePr/>
          <p:nvPr>
            <p:extLst>
              <p:ext uri="{D42A27DB-BD31-4B8C-83A1-F6EECF244321}">
                <p14:modId xmlns:p14="http://schemas.microsoft.com/office/powerpoint/2010/main" val="1594128779"/>
              </p:ext>
            </p:extLst>
          </p:nvPr>
        </p:nvGraphicFramePr>
        <p:xfrm>
          <a:off x="269525" y="2580275"/>
          <a:ext cx="8534900" cy="2438220"/>
        </p:xfrm>
        <a:graphic>
          <a:graphicData uri="http://schemas.openxmlformats.org/drawingml/2006/table">
            <a:tbl>
              <a:tblPr>
                <a:noFill/>
                <a:tableStyleId>{191D8584-4C6A-470F-B725-61F7024751E9}</a:tableStyleId>
              </a:tblPr>
              <a:tblGrid>
                <a:gridCol w="4267450">
                  <a:extLst>
                    <a:ext uri="{9D8B030D-6E8A-4147-A177-3AD203B41FA5}">
                      <a16:colId xmlns:a16="http://schemas.microsoft.com/office/drawing/2014/main" val="20000"/>
                    </a:ext>
                  </a:extLst>
                </a:gridCol>
                <a:gridCol w="42674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IN" sz="1800" b="1">
                          <a:solidFill>
                            <a:schemeClr val="lt1"/>
                          </a:solidFill>
                        </a:rPr>
                        <a:t>ENTITY: SYSTEM_SETTINGS</a:t>
                      </a:r>
                      <a:endParaRPr sz="1800" b="1">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u="sng">
                          <a:solidFill>
                            <a:schemeClr val="lt1"/>
                          </a:solidFill>
                        </a:rPr>
                        <a:t>ATTRIBUTES:</a:t>
                      </a:r>
                      <a:endParaRPr u="sng">
                        <a:solidFill>
                          <a:schemeClr val="lt1"/>
                        </a:solidFill>
                      </a:endParaRPr>
                    </a:p>
                  </a:txBody>
                  <a:tcPr marL="91425" marR="91425" marT="91425" marB="91425">
                    <a:solidFill>
                      <a:schemeClr val="dk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u="sng" dirty="0">
                          <a:solidFill>
                            <a:schemeClr val="lt1"/>
                          </a:solidFill>
                        </a:rPr>
                        <a:t>ID</a:t>
                      </a:r>
                      <a:endParaRPr u="sng" dirty="0">
                        <a:solidFill>
                          <a:schemeClr val="lt1"/>
                        </a:solidFill>
                      </a:endParaRPr>
                    </a:p>
                  </a:txBody>
                  <a:tcPr marL="91425" marR="91425" marT="91425" marB="91425">
                    <a:solidFill>
                      <a:schemeClr val="dk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NAME</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EMAIL</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a:solidFill>
                            <a:schemeClr val="lt1"/>
                          </a:solidFill>
                        </a:rPr>
                        <a:t>CONTACT_NUM</a:t>
                      </a:r>
                      <a:endParaRPr>
                        <a:solidFill>
                          <a:schemeClr val="lt1"/>
                        </a:solidFill>
                      </a:endParaRPr>
                    </a:p>
                  </a:txBody>
                  <a:tcPr marL="91425" marR="91425" marT="91425" marB="91425">
                    <a:solidFill>
                      <a:schemeClr val="dk1"/>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a:solidFill>
                          <a:schemeClr val="lt1"/>
                        </a:solidFill>
                      </a:endParaRPr>
                    </a:p>
                  </a:txBody>
                  <a:tcPr marL="91425" marR="91425" marT="91425" marB="91425">
                    <a:solidFill>
                      <a:schemeClr val="dk1"/>
                    </a:solidFill>
                  </a:tcPr>
                </a:tc>
                <a:tc>
                  <a:txBody>
                    <a:bodyPr/>
                    <a:lstStyle/>
                    <a:p>
                      <a:pPr marL="0" lvl="0" indent="0" algn="ctr" rtl="0">
                        <a:spcBef>
                          <a:spcPts val="0"/>
                        </a:spcBef>
                        <a:spcAft>
                          <a:spcPts val="0"/>
                        </a:spcAft>
                        <a:buNone/>
                      </a:pPr>
                      <a:r>
                        <a:rPr lang="en-IN" dirty="0">
                          <a:solidFill>
                            <a:schemeClr val="lt1"/>
                          </a:solidFill>
                        </a:rPr>
                        <a:t>ADDRESS</a:t>
                      </a:r>
                      <a:endParaRPr dirty="0">
                        <a:solidFill>
                          <a:schemeClr val="lt1"/>
                        </a:solidFill>
                      </a:endParaRPr>
                    </a:p>
                  </a:txBody>
                  <a:tcPr marL="91425" marR="91425" marT="91425" marB="91425">
                    <a:solidFill>
                      <a:schemeClr val="dk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3"/>
          <p:cNvSpPr txBox="1">
            <a:spLocks noGrp="1"/>
          </p:cNvSpPr>
          <p:nvPr>
            <p:ph type="title"/>
          </p:nvPr>
        </p:nvSpPr>
        <p:spPr>
          <a:xfrm>
            <a:off x="580549" y="-105310"/>
            <a:ext cx="6014400" cy="8574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IN" sz="2800" u="sng">
                <a:solidFill>
                  <a:schemeClr val="lt1"/>
                </a:solidFill>
                <a:latin typeface="Arial"/>
                <a:ea typeface="Arial"/>
                <a:cs typeface="Arial"/>
                <a:sym typeface="Arial"/>
              </a:rPr>
              <a:t>EXISTING SYSTEM:</a:t>
            </a:r>
            <a:endParaRPr sz="2800"/>
          </a:p>
        </p:txBody>
      </p:sp>
      <p:sp>
        <p:nvSpPr>
          <p:cNvPr id="148" name="Google Shape;148;p13"/>
          <p:cNvSpPr txBox="1">
            <a:spLocks noGrp="1"/>
          </p:cNvSpPr>
          <p:nvPr>
            <p:ph type="body" idx="1"/>
          </p:nvPr>
        </p:nvSpPr>
        <p:spPr>
          <a:xfrm>
            <a:off x="473544" y="1073201"/>
            <a:ext cx="7415587" cy="3676650"/>
          </a:xfrm>
          <a:prstGeom prst="rect">
            <a:avLst/>
          </a:prstGeom>
          <a:noFill/>
          <a:ln>
            <a:noFill/>
          </a:ln>
        </p:spPr>
        <p:txBody>
          <a:bodyPr spcFirstLastPara="1" wrap="square" lIns="0" tIns="0" rIns="0" bIns="0" anchor="t" anchorCtr="0">
            <a:noAutofit/>
          </a:bodyPr>
          <a:lstStyle/>
          <a:p>
            <a:pPr marL="457200" lvl="0" indent="-381000" algn="just" rtl="0">
              <a:lnSpc>
                <a:spcPct val="115000"/>
              </a:lnSpc>
              <a:spcBef>
                <a:spcPts val="600"/>
              </a:spcBef>
              <a:spcAft>
                <a:spcPts val="0"/>
              </a:spcAft>
              <a:buClr>
                <a:schemeClr val="lt1"/>
              </a:buClr>
              <a:buSzPts val="2400"/>
              <a:buFont typeface="Noto Sans Symbols"/>
              <a:buChar char="❑"/>
            </a:pPr>
            <a:r>
              <a:rPr lang="en-IN" sz="1800">
                <a:solidFill>
                  <a:srgbClr val="797979"/>
                </a:solidFill>
                <a:latin typeface="Arial"/>
                <a:ea typeface="Arial"/>
                <a:cs typeface="Arial"/>
                <a:sym typeface="Arial"/>
              </a:rPr>
              <a:t> </a:t>
            </a:r>
            <a:r>
              <a:rPr lang="en-IN" sz="1600">
                <a:solidFill>
                  <a:schemeClr val="lt1"/>
                </a:solidFill>
                <a:latin typeface="Arial"/>
                <a:ea typeface="Arial"/>
                <a:cs typeface="Arial"/>
                <a:sym typeface="Arial"/>
              </a:rPr>
              <a:t>The existing system is not totally automated. Though the system is computerized to a particular extent, it has to do a lot of manual work.</a:t>
            </a:r>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a:solidFill>
                  <a:schemeClr val="lt1"/>
                </a:solidFill>
                <a:latin typeface="Arial"/>
                <a:ea typeface="Arial"/>
                <a:cs typeface="Arial"/>
                <a:sym typeface="Arial"/>
              </a:rPr>
              <a:t>The different processes involved are:</a:t>
            </a:r>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a:solidFill>
                  <a:schemeClr val="lt1"/>
                </a:solidFill>
                <a:latin typeface="Arial"/>
                <a:ea typeface="Arial"/>
                <a:cs typeface="Arial"/>
                <a:sym typeface="Arial"/>
              </a:rPr>
              <a:t>To maintain details of bookings manually.</a:t>
            </a:r>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a:solidFill>
                  <a:schemeClr val="lt1"/>
                </a:solidFill>
                <a:latin typeface="Arial"/>
                <a:ea typeface="Arial"/>
                <a:cs typeface="Arial"/>
                <a:sym typeface="Arial"/>
              </a:rPr>
              <a:t>Calculate salaries of the employees.</a:t>
            </a:r>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a:solidFill>
                  <a:schemeClr val="lt1"/>
                </a:solidFill>
                <a:latin typeface="Arial"/>
                <a:ea typeface="Arial"/>
                <a:cs typeface="Arial"/>
                <a:sym typeface="Arial"/>
              </a:rPr>
              <a:t>To maintain details of the incoming couriers.</a:t>
            </a:r>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a:solidFill>
                  <a:schemeClr val="lt1"/>
                </a:solidFill>
                <a:latin typeface="Arial"/>
                <a:ea typeface="Arial"/>
                <a:cs typeface="Arial"/>
                <a:sym typeface="Arial"/>
              </a:rPr>
              <a:t>To maintain returns details.</a:t>
            </a:r>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a:solidFill>
                  <a:schemeClr val="lt1"/>
                </a:solidFill>
                <a:latin typeface="Arial"/>
                <a:ea typeface="Arial"/>
                <a:cs typeface="Arial"/>
                <a:sym typeface="Arial"/>
              </a:rPr>
              <a:t>To maintain out return details</a:t>
            </a:r>
            <a:r>
              <a:rPr lang="en-IN" sz="1800">
                <a:solidFill>
                  <a:schemeClr val="lt1"/>
                </a:solidFill>
                <a:latin typeface="Arial"/>
                <a:ea typeface="Arial"/>
                <a:cs typeface="Arial"/>
                <a:sym typeface="Arial"/>
              </a:rPr>
              <a:t>.</a:t>
            </a:r>
            <a:endParaRPr/>
          </a:p>
          <a:p>
            <a:pPr marL="0" lvl="0" indent="0" algn="just" rtl="0">
              <a:lnSpc>
                <a:spcPct val="115000"/>
              </a:lnSpc>
              <a:spcBef>
                <a:spcPts val="600"/>
              </a:spcBef>
              <a:spcAft>
                <a:spcPts val="0"/>
              </a:spcAft>
              <a:buSzPts val="2400"/>
              <a:buNone/>
            </a:pPr>
            <a:endParaRPr sz="1800">
              <a:solidFill>
                <a:schemeClr val="lt1"/>
              </a:solidFill>
            </a:endParaRPr>
          </a:p>
          <a:p>
            <a:pPr marL="457200" lvl="0" indent="-228600" algn="l" rtl="0">
              <a:lnSpc>
                <a:spcPct val="115000"/>
              </a:lnSpc>
              <a:spcBef>
                <a:spcPts val="600"/>
              </a:spcBef>
              <a:spcAft>
                <a:spcPts val="0"/>
              </a:spcAft>
              <a:buSzPts val="2400"/>
              <a:buNone/>
            </a:pPr>
            <a:endParaRPr/>
          </a:p>
        </p:txBody>
      </p:sp>
      <p:sp>
        <p:nvSpPr>
          <p:cNvPr id="149" name="Google Shape;149;p1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1491475" y="-1"/>
            <a:ext cx="6014400" cy="6654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3200"/>
              <a:buNone/>
            </a:pPr>
            <a:r>
              <a:rPr lang="en-IN" sz="2800" u="sng">
                <a:solidFill>
                  <a:schemeClr val="lt1"/>
                </a:solidFill>
                <a:latin typeface="Arial"/>
                <a:ea typeface="Arial"/>
                <a:cs typeface="Arial"/>
                <a:sym typeface="Arial"/>
              </a:rPr>
              <a:t>PROPOSED SYSTEM:</a:t>
            </a:r>
            <a:endParaRPr/>
          </a:p>
        </p:txBody>
      </p:sp>
      <p:sp>
        <p:nvSpPr>
          <p:cNvPr id="155" name="Google Shape;155;p14"/>
          <p:cNvSpPr txBox="1">
            <a:spLocks noGrp="1"/>
          </p:cNvSpPr>
          <p:nvPr>
            <p:ph type="body" idx="1"/>
          </p:nvPr>
        </p:nvSpPr>
        <p:spPr>
          <a:xfrm>
            <a:off x="570822" y="944479"/>
            <a:ext cx="7525760" cy="4118931"/>
          </a:xfrm>
          <a:prstGeom prst="rect">
            <a:avLst/>
          </a:prstGeom>
          <a:noFill/>
          <a:ln>
            <a:noFill/>
          </a:ln>
        </p:spPr>
        <p:txBody>
          <a:bodyPr spcFirstLastPara="1" wrap="square" lIns="0" tIns="0" rIns="0" bIns="0" anchor="t" anchorCtr="0">
            <a:noAutofit/>
          </a:bodyPr>
          <a:lstStyle/>
          <a:p>
            <a:pPr marL="457200" lvl="0" indent="-381000" algn="just" rtl="0">
              <a:lnSpc>
                <a:spcPct val="115000"/>
              </a:lnSpc>
              <a:spcBef>
                <a:spcPts val="600"/>
              </a:spcBef>
              <a:spcAft>
                <a:spcPts val="0"/>
              </a:spcAft>
              <a:buClr>
                <a:schemeClr val="lt2"/>
              </a:buClr>
              <a:buSzPts val="2400"/>
              <a:buFont typeface="Noto Sans Symbols"/>
              <a:buChar char="❑"/>
            </a:pPr>
            <a:r>
              <a:rPr lang="en-IN" sz="1600">
                <a:latin typeface="Arial"/>
                <a:ea typeface="Arial"/>
                <a:cs typeface="Arial"/>
                <a:sym typeface="Arial"/>
              </a:rPr>
              <a:t>In the proposed Courier Management System, all the work is automated, If someone needs to send any courier than he or she can just login into the panel and send a request to the courier company and then the courier team can themselves contact you.</a:t>
            </a:r>
            <a:endParaRPr sz="1600">
              <a:latin typeface="Arial"/>
              <a:ea typeface="Arial"/>
              <a:cs typeface="Arial"/>
              <a:sym typeface="Arial"/>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a:latin typeface="Arial"/>
                <a:ea typeface="Arial"/>
                <a:cs typeface="Arial"/>
                <a:sym typeface="Arial"/>
              </a:rPr>
              <a:t>In proposed Courier Management System, we need not to waste our time in any procedure and or in following any step, and all the work is done so easily without taking much time.</a:t>
            </a:r>
            <a:endParaRPr sz="1600">
              <a:latin typeface="Arial"/>
              <a:ea typeface="Arial"/>
              <a:cs typeface="Arial"/>
              <a:sym typeface="Arial"/>
            </a:endParaRPr>
          </a:p>
          <a:p>
            <a:pPr marL="457200" lvl="0" indent="-228600" algn="l" rtl="0">
              <a:lnSpc>
                <a:spcPct val="115000"/>
              </a:lnSpc>
              <a:spcBef>
                <a:spcPts val="600"/>
              </a:spcBef>
              <a:spcAft>
                <a:spcPts val="0"/>
              </a:spcAft>
              <a:buSzPts val="2400"/>
              <a:buNone/>
            </a:pPr>
            <a:endParaRPr sz="1600">
              <a:latin typeface="Arial"/>
              <a:ea typeface="Arial"/>
              <a:cs typeface="Arial"/>
              <a:sym typeface="Arial"/>
            </a:endParaRPr>
          </a:p>
        </p:txBody>
      </p:sp>
      <p:sp>
        <p:nvSpPr>
          <p:cNvPr id="156" name="Google Shape;156;p1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15</a:t>
            </a:fld>
            <a:endParaRPr/>
          </a:p>
        </p:txBody>
      </p:sp>
      <p:pic>
        <p:nvPicPr>
          <p:cNvPr id="157" name="Google Shape;157;p14"/>
          <p:cNvPicPr preferRelativeResize="0"/>
          <p:nvPr/>
        </p:nvPicPr>
        <p:blipFill rotWithShape="1">
          <a:blip r:embed="rId3">
            <a:alphaModFix/>
          </a:blip>
          <a:srcRect/>
          <a:stretch/>
        </p:blipFill>
        <p:spPr>
          <a:xfrm>
            <a:off x="3081094" y="3151788"/>
            <a:ext cx="2223239" cy="15225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3191 0.00895 L -0.13056 0.00587 " pathEditMode="relative" ptsTypes="AA">
                                      <p:cBhvr>
                                        <p:cTn id="6" dur="2000" fill="hold"/>
                                        <p:tgtEl>
                                          <p:spTgt spid="15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5"/>
          <p:cNvSpPr txBox="1">
            <a:spLocks noGrp="1"/>
          </p:cNvSpPr>
          <p:nvPr>
            <p:ph type="title"/>
          </p:nvPr>
        </p:nvSpPr>
        <p:spPr>
          <a:xfrm>
            <a:off x="1403975" y="-178331"/>
            <a:ext cx="6014400" cy="8574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3200"/>
              <a:buNone/>
            </a:pPr>
            <a:r>
              <a:rPr lang="en-IN" sz="2800" u="sng">
                <a:latin typeface="Arial"/>
                <a:ea typeface="Arial"/>
                <a:cs typeface="Arial"/>
                <a:sym typeface="Arial"/>
              </a:rPr>
              <a:t>WORKING:</a:t>
            </a:r>
            <a:endParaRPr sz="2800" u="sng">
              <a:latin typeface="Arial"/>
              <a:ea typeface="Arial"/>
              <a:cs typeface="Arial"/>
              <a:sym typeface="Arial"/>
            </a:endParaRPr>
          </a:p>
        </p:txBody>
      </p:sp>
      <p:sp>
        <p:nvSpPr>
          <p:cNvPr id="163" name="Google Shape;163;p15"/>
          <p:cNvSpPr txBox="1">
            <a:spLocks noGrp="1"/>
          </p:cNvSpPr>
          <p:nvPr>
            <p:ph type="body" idx="1"/>
          </p:nvPr>
        </p:nvSpPr>
        <p:spPr>
          <a:xfrm>
            <a:off x="272375" y="769290"/>
            <a:ext cx="8448600" cy="4325700"/>
          </a:xfrm>
          <a:prstGeom prst="rect">
            <a:avLst/>
          </a:prstGeom>
          <a:noFill/>
          <a:ln>
            <a:noFill/>
          </a:ln>
        </p:spPr>
        <p:txBody>
          <a:bodyPr spcFirstLastPara="1" wrap="square" lIns="0" tIns="0" rIns="0" bIns="0" anchor="t" anchorCtr="0">
            <a:noAutofit/>
          </a:bodyPr>
          <a:lstStyle/>
          <a:p>
            <a:pPr marL="457200" lvl="0" indent="-381000" algn="just" rtl="0">
              <a:lnSpc>
                <a:spcPct val="115000"/>
              </a:lnSpc>
              <a:spcBef>
                <a:spcPts val="600"/>
              </a:spcBef>
              <a:spcAft>
                <a:spcPts val="0"/>
              </a:spcAft>
              <a:buClr>
                <a:schemeClr val="lt2"/>
              </a:buClr>
              <a:buSzPts val="2400"/>
              <a:buFont typeface="Noto Sans Symbols"/>
              <a:buChar char="❑"/>
            </a:pPr>
            <a:r>
              <a:rPr lang="en-IN" sz="1600">
                <a:latin typeface="Arial"/>
                <a:ea typeface="Arial"/>
                <a:cs typeface="Arial"/>
                <a:sym typeface="Arial"/>
              </a:rPr>
              <a:t>The system has a tracking feature where can help to monitor the movement of the customer’s parcel. The system has two types of user which is the Admin user and the Branch Staff user.</a:t>
            </a:r>
            <a:endParaRPr/>
          </a:p>
          <a:p>
            <a:pPr marL="457200" lvl="0" indent="-228600" algn="just" rtl="0">
              <a:lnSpc>
                <a:spcPct val="115000"/>
              </a:lnSpc>
              <a:spcBef>
                <a:spcPts val="600"/>
              </a:spcBef>
              <a:spcAft>
                <a:spcPts val="0"/>
              </a:spcAft>
              <a:buClr>
                <a:schemeClr val="lt2"/>
              </a:buClr>
              <a:buSzPts val="2400"/>
              <a:buFont typeface="Noto Sans Symbols"/>
              <a:buNone/>
            </a:pPr>
            <a:endParaRPr sz="1600">
              <a:latin typeface="Arial"/>
              <a:ea typeface="Arial"/>
              <a:cs typeface="Arial"/>
              <a:sym typeface="Arial"/>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a:latin typeface="Arial"/>
                <a:ea typeface="Arial"/>
                <a:cs typeface="Arial"/>
                <a:sym typeface="Arial"/>
              </a:rPr>
              <a:t> The Admin user can manage all the data in the system, including managing the branches and branches staff user. The Branch user can only track a parcel and manage the list of packages where the origin or the destination of a parcel under the logged-in staff branch. </a:t>
            </a:r>
            <a:endParaRPr sz="1600">
              <a:latin typeface="Arial"/>
              <a:ea typeface="Arial"/>
              <a:cs typeface="Arial"/>
              <a:sym typeface="Arial"/>
            </a:endParaRPr>
          </a:p>
          <a:p>
            <a:pPr marL="457200" lvl="0" indent="-228600" algn="just" rtl="0">
              <a:lnSpc>
                <a:spcPct val="115000"/>
              </a:lnSpc>
              <a:spcBef>
                <a:spcPts val="600"/>
              </a:spcBef>
              <a:spcAft>
                <a:spcPts val="0"/>
              </a:spcAft>
              <a:buClr>
                <a:schemeClr val="lt2"/>
              </a:buClr>
              <a:buSzPts val="2400"/>
              <a:buFont typeface="Noto Sans Symbols"/>
              <a:buNone/>
            </a:pPr>
            <a:endParaRPr sz="1600">
              <a:latin typeface="Arial"/>
              <a:ea typeface="Arial"/>
              <a:cs typeface="Arial"/>
              <a:sym typeface="Arial"/>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a:latin typeface="Arial"/>
                <a:ea typeface="Arial"/>
                <a:cs typeface="Arial"/>
                <a:sym typeface="Arial"/>
              </a:rPr>
              <a:t>The couriered items have multiple statuses, which are the “Item Accepted by Courier”, “Collected”, “Shipped”, “In-Transit”, “Arrived At Destination”, “Out for Delivery”, “Ready to Pickup”, “Delivered”, “Picked-up”, and “Unsuccessful Delivery Attempt”. </a:t>
            </a:r>
            <a:endParaRPr/>
          </a:p>
        </p:txBody>
      </p:sp>
      <p:sp>
        <p:nvSpPr>
          <p:cNvPr id="164" name="Google Shape;164;p1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a:spLocks noGrp="1"/>
          </p:cNvSpPr>
          <p:nvPr>
            <p:ph type="title"/>
          </p:nvPr>
        </p:nvSpPr>
        <p:spPr>
          <a:xfrm>
            <a:off x="580550" y="-202586"/>
            <a:ext cx="6014400" cy="8574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IN" sz="2800" u="sng">
                <a:latin typeface="Arial"/>
                <a:ea typeface="Arial"/>
                <a:cs typeface="Arial"/>
                <a:sym typeface="Arial"/>
              </a:rPr>
              <a:t>ADVANTAGES:</a:t>
            </a:r>
            <a:endParaRPr sz="2800" u="sng">
              <a:latin typeface="Arial"/>
              <a:ea typeface="Arial"/>
              <a:cs typeface="Arial"/>
              <a:sym typeface="Arial"/>
            </a:endParaRPr>
          </a:p>
        </p:txBody>
      </p:sp>
      <p:sp>
        <p:nvSpPr>
          <p:cNvPr id="170" name="Google Shape;170;p16"/>
          <p:cNvSpPr txBox="1">
            <a:spLocks noGrp="1"/>
          </p:cNvSpPr>
          <p:nvPr>
            <p:ph type="body" idx="1"/>
          </p:nvPr>
        </p:nvSpPr>
        <p:spPr>
          <a:xfrm>
            <a:off x="424906" y="1002353"/>
            <a:ext cx="7756055" cy="3861475"/>
          </a:xfrm>
          <a:prstGeom prst="rect">
            <a:avLst/>
          </a:prstGeom>
          <a:noFill/>
          <a:ln>
            <a:noFill/>
          </a:ln>
        </p:spPr>
        <p:txBody>
          <a:bodyPr spcFirstLastPara="1" wrap="square" lIns="0" tIns="0" rIns="0" bIns="0" anchor="t" anchorCtr="0">
            <a:noAutofit/>
          </a:bodyPr>
          <a:lstStyle/>
          <a:p>
            <a:pPr marL="457200" lvl="0" indent="-381000" algn="just" rtl="0">
              <a:lnSpc>
                <a:spcPct val="115000"/>
              </a:lnSpc>
              <a:spcBef>
                <a:spcPts val="600"/>
              </a:spcBef>
              <a:spcAft>
                <a:spcPts val="0"/>
              </a:spcAft>
              <a:buClr>
                <a:schemeClr val="lt2"/>
              </a:buClr>
              <a:buSzPts val="2400"/>
              <a:buFont typeface="Noto Sans Symbols"/>
              <a:buChar char="❑"/>
            </a:pPr>
            <a:r>
              <a:rPr lang="en-IN" sz="1600" b="1" cap="none" dirty="0">
                <a:latin typeface="Arial"/>
                <a:ea typeface="Arial"/>
                <a:cs typeface="Arial"/>
                <a:sym typeface="Arial"/>
              </a:rPr>
              <a:t>TIME REDUCTION</a:t>
            </a:r>
            <a:endParaRPr sz="1600" cap="none" dirty="0">
              <a:latin typeface="Arial"/>
              <a:ea typeface="Arial"/>
              <a:cs typeface="Arial"/>
              <a:sym typeface="Arial"/>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b="1" cap="none" dirty="0">
                <a:latin typeface="Arial"/>
                <a:ea typeface="Arial"/>
                <a:cs typeface="Arial"/>
                <a:sym typeface="Arial"/>
              </a:rPr>
              <a:t>TRACKS DRIVE PERFORMANCE</a:t>
            </a:r>
            <a:endParaRPr dirty="0"/>
          </a:p>
          <a:p>
            <a:pPr marL="457200" lvl="0" indent="-381000" algn="just" rtl="0">
              <a:lnSpc>
                <a:spcPct val="115000"/>
              </a:lnSpc>
              <a:spcBef>
                <a:spcPts val="600"/>
              </a:spcBef>
              <a:spcAft>
                <a:spcPts val="0"/>
              </a:spcAft>
              <a:buClr>
                <a:schemeClr val="lt2"/>
              </a:buClr>
              <a:buSzPts val="2400"/>
              <a:buFont typeface="Noto Sans Symbols"/>
              <a:buChar char="❑"/>
            </a:pPr>
            <a:r>
              <a:rPr lang="en-IN" sz="1600" b="1" dirty="0"/>
              <a:t>EFFECTIVE</a:t>
            </a:r>
            <a:r>
              <a:rPr lang="en-IN" sz="1600" b="1" cap="none" dirty="0">
                <a:latin typeface="Arial"/>
                <a:ea typeface="Arial"/>
                <a:cs typeface="Arial"/>
                <a:sym typeface="Arial"/>
              </a:rPr>
              <a:t> MANAGEMENT OF DATA</a:t>
            </a:r>
            <a:endParaRPr dirty="0"/>
          </a:p>
          <a:p>
            <a:pPr marL="457200" lvl="0" indent="-381000" algn="just" rtl="0">
              <a:lnSpc>
                <a:spcPct val="115000"/>
              </a:lnSpc>
              <a:spcBef>
                <a:spcPts val="600"/>
              </a:spcBef>
              <a:spcAft>
                <a:spcPts val="0"/>
              </a:spcAft>
              <a:buClr>
                <a:schemeClr val="lt2"/>
              </a:buClr>
              <a:buSzPts val="2400"/>
              <a:buFont typeface="Noto Sans Symbols"/>
              <a:buChar char="❑"/>
            </a:pPr>
            <a:r>
              <a:rPr lang="en-IN" sz="1600" b="1" cap="none" dirty="0">
                <a:latin typeface="Arial"/>
                <a:ea typeface="Arial"/>
                <a:cs typeface="Arial"/>
                <a:sym typeface="Arial"/>
              </a:rPr>
              <a:t>SMART TRACKING FEATURE </a:t>
            </a:r>
            <a:endParaRPr sz="1600" cap="none" dirty="0">
              <a:latin typeface="Arial"/>
              <a:ea typeface="Arial"/>
              <a:cs typeface="Arial"/>
              <a:sym typeface="Arial"/>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b="1" cap="none" dirty="0">
                <a:latin typeface="Arial"/>
                <a:ea typeface="Arial"/>
                <a:cs typeface="Arial"/>
                <a:sym typeface="Arial"/>
              </a:rPr>
              <a:t>USER SATISFACTION</a:t>
            </a:r>
          </a:p>
          <a:p>
            <a:pPr algn="just">
              <a:buClr>
                <a:schemeClr val="lt2"/>
              </a:buClr>
              <a:buFont typeface="Noto Sans Symbols"/>
              <a:buChar char="❑"/>
            </a:pPr>
            <a:r>
              <a:rPr lang="en-IN" sz="1600" b="1" dirty="0"/>
              <a:t>DEMATERIALIZATION OF DATA</a:t>
            </a:r>
            <a:endParaRPr lang="en-IN" sz="1600" dirty="0"/>
          </a:p>
          <a:p>
            <a:pPr marL="457200" lvl="0" indent="-381000" algn="just" rtl="0">
              <a:lnSpc>
                <a:spcPct val="115000"/>
              </a:lnSpc>
              <a:spcBef>
                <a:spcPts val="600"/>
              </a:spcBef>
              <a:spcAft>
                <a:spcPts val="0"/>
              </a:spcAft>
              <a:buClr>
                <a:schemeClr val="lt2"/>
              </a:buClr>
              <a:buSzPts val="2400"/>
              <a:buFont typeface="Noto Sans Symbols"/>
              <a:buChar char="❑"/>
            </a:pPr>
            <a:r>
              <a:rPr lang="en-IN" sz="1600" b="1" dirty="0"/>
              <a:t>EASY ACCESS OF DATA </a:t>
            </a:r>
          </a:p>
          <a:p>
            <a:pPr marL="457200" lvl="0" indent="-381000" algn="just" rtl="0">
              <a:lnSpc>
                <a:spcPct val="115000"/>
              </a:lnSpc>
              <a:spcBef>
                <a:spcPts val="600"/>
              </a:spcBef>
              <a:spcAft>
                <a:spcPts val="0"/>
              </a:spcAft>
              <a:buClr>
                <a:schemeClr val="lt2"/>
              </a:buClr>
              <a:buSzPts val="2400"/>
              <a:buFont typeface="Noto Sans Symbols"/>
              <a:buChar char="❑"/>
            </a:pPr>
            <a:r>
              <a:rPr lang="en-US" sz="1600" b="1" cap="none" dirty="0">
                <a:latin typeface="Arial"/>
                <a:ea typeface="Arial"/>
                <a:cs typeface="Arial"/>
                <a:sym typeface="Arial"/>
              </a:rPr>
              <a:t>RESPONSIVE DESIGN.</a:t>
            </a:r>
            <a:endParaRPr sz="1600" cap="none" dirty="0">
              <a:latin typeface="Arial"/>
              <a:ea typeface="Arial"/>
              <a:cs typeface="Arial"/>
              <a:sym typeface="Arial"/>
            </a:endParaRPr>
          </a:p>
          <a:p>
            <a:pPr marL="457200" lvl="0" indent="-228600" algn="l" rtl="0">
              <a:lnSpc>
                <a:spcPct val="115000"/>
              </a:lnSpc>
              <a:spcBef>
                <a:spcPts val="600"/>
              </a:spcBef>
              <a:spcAft>
                <a:spcPts val="0"/>
              </a:spcAft>
              <a:buSzPts val="2400"/>
              <a:buNone/>
            </a:pPr>
            <a:endParaRPr dirty="0"/>
          </a:p>
          <a:p>
            <a:pPr marL="457200" lvl="0" indent="-228600" algn="l" rtl="0">
              <a:lnSpc>
                <a:spcPct val="115000"/>
              </a:lnSpc>
              <a:spcBef>
                <a:spcPts val="600"/>
              </a:spcBef>
              <a:spcAft>
                <a:spcPts val="0"/>
              </a:spcAft>
              <a:buSzPts val="2400"/>
              <a:buNone/>
            </a:pPr>
            <a:endParaRPr b="1" cap="none" dirty="0"/>
          </a:p>
          <a:p>
            <a:pPr marL="457200" lvl="0" indent="-228600" algn="l" rtl="0">
              <a:lnSpc>
                <a:spcPct val="115000"/>
              </a:lnSpc>
              <a:spcBef>
                <a:spcPts val="600"/>
              </a:spcBef>
              <a:spcAft>
                <a:spcPts val="0"/>
              </a:spcAft>
              <a:buSzPts val="2400"/>
              <a:buNone/>
            </a:pPr>
            <a:endParaRPr dirty="0"/>
          </a:p>
        </p:txBody>
      </p:sp>
      <p:sp>
        <p:nvSpPr>
          <p:cNvPr id="171" name="Google Shape;171;p1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10e6fd39a3b_0_12"/>
          <p:cNvSpPr txBox="1">
            <a:spLocks noGrp="1"/>
          </p:cNvSpPr>
          <p:nvPr>
            <p:ph type="title"/>
          </p:nvPr>
        </p:nvSpPr>
        <p:spPr>
          <a:xfrm>
            <a:off x="2157775" y="1642550"/>
            <a:ext cx="6014400" cy="857400"/>
          </a:xfrm>
          <a:prstGeom prst="rect">
            <a:avLst/>
          </a:prstGeom>
        </p:spPr>
        <p:txBody>
          <a:bodyPr spcFirstLastPara="1" wrap="square" lIns="0" tIns="0" rIns="0" bIns="0" anchor="b" anchorCtr="0">
            <a:noAutofit/>
          </a:bodyPr>
          <a:lstStyle/>
          <a:p>
            <a:pPr marL="0" lvl="0" indent="0" algn="just" rtl="0">
              <a:spcBef>
                <a:spcPts val="0"/>
              </a:spcBef>
              <a:spcAft>
                <a:spcPts val="0"/>
              </a:spcAft>
              <a:buNone/>
            </a:pPr>
            <a:r>
              <a:rPr lang="en-IN" sz="4600" u="sng"/>
              <a:t>SCREENSHOTS:</a:t>
            </a:r>
            <a:endParaRPr sz="4600" u="sng"/>
          </a:p>
        </p:txBody>
      </p:sp>
      <p:sp>
        <p:nvSpPr>
          <p:cNvPr id="177" name="Google Shape;177;g10e6fd39a3b_0_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19</a:t>
            </a:fld>
            <a:endParaRPr/>
          </a:p>
        </p:txBody>
      </p:sp>
      <p:pic>
        <p:nvPicPr>
          <p:cNvPr id="183" name="Google Shape;183;p18"/>
          <p:cNvPicPr preferRelativeResize="0"/>
          <p:nvPr/>
        </p:nvPicPr>
        <p:blipFill rotWithShape="1">
          <a:blip r:embed="rId3">
            <a:alphaModFix/>
          </a:blip>
          <a:srcRect/>
          <a:stretch/>
        </p:blipFill>
        <p:spPr>
          <a:xfrm>
            <a:off x="0" y="0"/>
            <a:ext cx="9144001" cy="5143500"/>
          </a:xfrm>
          <a:prstGeom prst="rect">
            <a:avLst/>
          </a:prstGeom>
          <a:noFill/>
          <a:ln>
            <a:noFill/>
          </a:ln>
        </p:spPr>
      </p:pic>
      <p:sp>
        <p:nvSpPr>
          <p:cNvPr id="184" name="Google Shape;184;p18"/>
          <p:cNvSpPr txBox="1"/>
          <p:nvPr/>
        </p:nvSpPr>
        <p:spPr>
          <a:xfrm>
            <a:off x="3120526" y="3827750"/>
            <a:ext cx="3509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200" b="0" i="0" u="none" strike="noStrike" cap="none">
                <a:solidFill>
                  <a:schemeClr val="dk1"/>
                </a:solidFill>
                <a:latin typeface="Arial"/>
                <a:ea typeface="Arial"/>
                <a:cs typeface="Arial"/>
                <a:sym typeface="Arial"/>
              </a:rPr>
              <a:t>Figure</a:t>
            </a:r>
            <a:r>
              <a:rPr lang="en-IN" sz="1200">
                <a:solidFill>
                  <a:schemeClr val="dk1"/>
                </a:solidFill>
              </a:rPr>
              <a:t> 1</a:t>
            </a:r>
            <a:r>
              <a:rPr lang="en-IN" sz="1200" b="0" i="0" u="none" strike="noStrike" cap="none">
                <a:solidFill>
                  <a:schemeClr val="dk1"/>
                </a:solidFill>
                <a:latin typeface="Arial"/>
                <a:ea typeface="Arial"/>
                <a:cs typeface="Arial"/>
                <a:sym typeface="Arial"/>
              </a:rPr>
              <a:t>:This page displays Admin Login Page</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842481" y="71963"/>
            <a:ext cx="3164400" cy="739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IN" sz="3600" u="sng">
                <a:solidFill>
                  <a:schemeClr val="lt1"/>
                </a:solidFill>
                <a:latin typeface="Arial"/>
                <a:ea typeface="Arial"/>
                <a:cs typeface="Arial"/>
                <a:sym typeface="Arial"/>
              </a:rPr>
              <a:t>CONTENTS</a:t>
            </a:r>
            <a:r>
              <a:rPr lang="en-IN" sz="2800" b="0" u="sng">
                <a:solidFill>
                  <a:schemeClr val="lt1"/>
                </a:solidFill>
                <a:latin typeface="Arial"/>
                <a:ea typeface="Arial"/>
                <a:cs typeface="Arial"/>
                <a:sym typeface="Arial"/>
              </a:rPr>
              <a:t>:</a:t>
            </a:r>
            <a:endParaRPr sz="2800" b="0" u="sng">
              <a:solidFill>
                <a:schemeClr val="lt1"/>
              </a:solidFill>
              <a:latin typeface="Arial"/>
              <a:ea typeface="Arial"/>
              <a:cs typeface="Arial"/>
              <a:sym typeface="Arial"/>
            </a:endParaRPr>
          </a:p>
        </p:txBody>
      </p:sp>
      <p:sp>
        <p:nvSpPr>
          <p:cNvPr id="54" name="Google Shape;54;p2"/>
          <p:cNvSpPr txBox="1">
            <a:spLocks noGrp="1"/>
          </p:cNvSpPr>
          <p:nvPr>
            <p:ph type="body" idx="1"/>
          </p:nvPr>
        </p:nvSpPr>
        <p:spPr>
          <a:xfrm>
            <a:off x="648643" y="1001035"/>
            <a:ext cx="7762200" cy="3938700"/>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600"/>
              </a:spcBef>
              <a:spcAft>
                <a:spcPts val="0"/>
              </a:spcAft>
              <a:buClr>
                <a:schemeClr val="lt2"/>
              </a:buClr>
              <a:buSzPts val="2000"/>
              <a:buFont typeface="Noto Sans Symbols"/>
              <a:buChar char="❑"/>
            </a:pPr>
            <a:r>
              <a:rPr lang="en-IN" sz="1600" b="1" dirty="0">
                <a:solidFill>
                  <a:schemeClr val="lt1"/>
                </a:solidFill>
                <a:latin typeface="Arial"/>
                <a:ea typeface="Arial"/>
                <a:cs typeface="Arial"/>
                <a:sym typeface="Arial"/>
              </a:rPr>
              <a:t>ABSTRACT</a:t>
            </a:r>
            <a:endParaRPr dirty="0"/>
          </a:p>
          <a:p>
            <a:pPr marL="457200" lvl="0" indent="-355600" algn="l" rtl="0">
              <a:lnSpc>
                <a:spcPct val="115000"/>
              </a:lnSpc>
              <a:spcBef>
                <a:spcPts val="600"/>
              </a:spcBef>
              <a:spcAft>
                <a:spcPts val="0"/>
              </a:spcAft>
              <a:buClr>
                <a:schemeClr val="lt2"/>
              </a:buClr>
              <a:buSzPts val="2000"/>
              <a:buFont typeface="Noto Sans Symbols"/>
              <a:buChar char="❑"/>
            </a:pPr>
            <a:r>
              <a:rPr lang="en-IN" sz="1600" b="1" dirty="0">
                <a:solidFill>
                  <a:schemeClr val="lt1"/>
                </a:solidFill>
                <a:latin typeface="Arial"/>
                <a:ea typeface="Arial"/>
                <a:cs typeface="Arial"/>
                <a:sym typeface="Arial"/>
              </a:rPr>
              <a:t>INTRODUCTION</a:t>
            </a:r>
          </a:p>
          <a:p>
            <a:pPr marL="457200" lvl="0" indent="-355600" algn="l" rtl="0">
              <a:lnSpc>
                <a:spcPct val="115000"/>
              </a:lnSpc>
              <a:spcBef>
                <a:spcPts val="600"/>
              </a:spcBef>
              <a:spcAft>
                <a:spcPts val="0"/>
              </a:spcAft>
              <a:buClr>
                <a:schemeClr val="lt2"/>
              </a:buClr>
              <a:buSzPts val="2000"/>
              <a:buFont typeface="Noto Sans Symbols"/>
              <a:buChar char="❑"/>
            </a:pPr>
            <a:r>
              <a:rPr lang="en-IN" sz="1600" b="1" dirty="0"/>
              <a:t>SYSTEM </a:t>
            </a:r>
            <a:r>
              <a:rPr lang="en-US" sz="1600" b="1" dirty="0"/>
              <a:t>REQUIREMENTS</a:t>
            </a:r>
          </a:p>
          <a:p>
            <a:pPr marL="457200" lvl="0" indent="-355600" algn="l" rtl="0">
              <a:lnSpc>
                <a:spcPct val="115000"/>
              </a:lnSpc>
              <a:spcBef>
                <a:spcPts val="600"/>
              </a:spcBef>
              <a:spcAft>
                <a:spcPts val="0"/>
              </a:spcAft>
              <a:buClr>
                <a:schemeClr val="lt2"/>
              </a:buClr>
              <a:buSzPts val="2000"/>
              <a:buFont typeface="Noto Sans Symbols"/>
              <a:buChar char="❑"/>
            </a:pPr>
            <a:r>
              <a:rPr lang="en-US" sz="1600" b="1" dirty="0">
                <a:solidFill>
                  <a:schemeClr val="lt1"/>
                </a:solidFill>
                <a:latin typeface="Arial"/>
                <a:ea typeface="Arial"/>
                <a:cs typeface="Arial"/>
                <a:sym typeface="Arial"/>
              </a:rPr>
              <a:t>BRIEF OVERVIEW OF THE TECHNOLOGY </a:t>
            </a:r>
            <a:endParaRPr sz="1600" b="1" dirty="0">
              <a:solidFill>
                <a:schemeClr val="lt1"/>
              </a:solidFill>
              <a:latin typeface="Arial"/>
              <a:ea typeface="Arial"/>
              <a:cs typeface="Arial"/>
              <a:sym typeface="Arial"/>
            </a:endParaRPr>
          </a:p>
          <a:p>
            <a:pPr marL="457200" lvl="0" indent="-355600" algn="l" rtl="0">
              <a:lnSpc>
                <a:spcPct val="115000"/>
              </a:lnSpc>
              <a:spcBef>
                <a:spcPts val="600"/>
              </a:spcBef>
              <a:spcAft>
                <a:spcPts val="0"/>
              </a:spcAft>
              <a:buClr>
                <a:schemeClr val="lt2"/>
              </a:buClr>
              <a:buSzPts val="2000"/>
              <a:buFont typeface="Noto Sans Symbols"/>
              <a:buChar char="❑"/>
            </a:pPr>
            <a:r>
              <a:rPr lang="en-IN" sz="1600" b="1" dirty="0">
                <a:solidFill>
                  <a:schemeClr val="lt1"/>
                </a:solidFill>
                <a:latin typeface="Arial"/>
                <a:ea typeface="Arial"/>
                <a:cs typeface="Arial"/>
                <a:sym typeface="Arial"/>
              </a:rPr>
              <a:t>METHODOLOGY</a:t>
            </a:r>
            <a:endParaRPr dirty="0"/>
          </a:p>
          <a:p>
            <a:pPr marL="457200" lvl="0" indent="-355600" algn="l" rtl="0">
              <a:lnSpc>
                <a:spcPct val="115000"/>
              </a:lnSpc>
              <a:spcBef>
                <a:spcPts val="600"/>
              </a:spcBef>
              <a:spcAft>
                <a:spcPts val="0"/>
              </a:spcAft>
              <a:buClr>
                <a:schemeClr val="lt2"/>
              </a:buClr>
              <a:buSzPts val="2000"/>
              <a:buFont typeface="Noto Sans Symbols"/>
              <a:buChar char="❑"/>
            </a:pPr>
            <a:r>
              <a:rPr lang="en-IN" sz="1600" b="1" dirty="0">
                <a:solidFill>
                  <a:schemeClr val="lt1"/>
                </a:solidFill>
                <a:latin typeface="Arial"/>
                <a:ea typeface="Arial"/>
                <a:cs typeface="Arial"/>
                <a:sym typeface="Arial"/>
              </a:rPr>
              <a:t>EXISTING SYSTEM</a:t>
            </a:r>
            <a:endParaRPr sz="1600" b="1" dirty="0">
              <a:solidFill>
                <a:schemeClr val="lt1"/>
              </a:solidFill>
              <a:latin typeface="Arial"/>
              <a:ea typeface="Arial"/>
              <a:cs typeface="Arial"/>
              <a:sym typeface="Arial"/>
            </a:endParaRPr>
          </a:p>
          <a:p>
            <a:pPr marL="457200" lvl="0" indent="-355600" algn="l" rtl="0">
              <a:lnSpc>
                <a:spcPct val="115000"/>
              </a:lnSpc>
              <a:spcBef>
                <a:spcPts val="600"/>
              </a:spcBef>
              <a:spcAft>
                <a:spcPts val="0"/>
              </a:spcAft>
              <a:buClr>
                <a:schemeClr val="lt2"/>
              </a:buClr>
              <a:buSzPts val="2000"/>
              <a:buFont typeface="Noto Sans Symbols"/>
              <a:buChar char="❑"/>
            </a:pPr>
            <a:r>
              <a:rPr lang="en-IN" sz="1600" b="1" dirty="0">
                <a:solidFill>
                  <a:schemeClr val="lt1"/>
                </a:solidFill>
                <a:latin typeface="Arial"/>
                <a:ea typeface="Arial"/>
                <a:cs typeface="Arial"/>
                <a:sym typeface="Arial"/>
              </a:rPr>
              <a:t>PROPOSED SYSTEM</a:t>
            </a:r>
            <a:endParaRPr dirty="0"/>
          </a:p>
          <a:p>
            <a:pPr marL="457200" lvl="0" indent="-355600" algn="l" rtl="0">
              <a:lnSpc>
                <a:spcPct val="115000"/>
              </a:lnSpc>
              <a:spcBef>
                <a:spcPts val="600"/>
              </a:spcBef>
              <a:spcAft>
                <a:spcPts val="0"/>
              </a:spcAft>
              <a:buClr>
                <a:schemeClr val="lt2"/>
              </a:buClr>
              <a:buSzPts val="2000"/>
              <a:buFont typeface="Noto Sans Symbols"/>
              <a:buChar char="❑"/>
            </a:pPr>
            <a:r>
              <a:rPr lang="en-IN" sz="1600" b="1" dirty="0">
                <a:solidFill>
                  <a:schemeClr val="lt1"/>
                </a:solidFill>
                <a:latin typeface="Arial"/>
                <a:ea typeface="Arial"/>
                <a:cs typeface="Arial"/>
                <a:sym typeface="Arial"/>
              </a:rPr>
              <a:t>SCREENSHOTS</a:t>
            </a:r>
          </a:p>
          <a:p>
            <a:pPr>
              <a:buClr>
                <a:schemeClr val="lt2"/>
              </a:buClr>
              <a:buFont typeface="Noto Sans Symbols"/>
              <a:buChar char="❑"/>
            </a:pPr>
            <a:r>
              <a:rPr lang="en-IN" sz="1600" b="1" dirty="0">
                <a:solidFill>
                  <a:schemeClr val="lt1"/>
                </a:solidFill>
                <a:latin typeface="Arial"/>
                <a:ea typeface="Arial"/>
                <a:cs typeface="Arial"/>
                <a:sym typeface="Arial"/>
              </a:rPr>
              <a:t>RESULT AND CONCLUSION </a:t>
            </a:r>
            <a:endParaRPr sz="1600" b="1" dirty="0">
              <a:solidFill>
                <a:schemeClr val="lt1"/>
              </a:solidFill>
              <a:latin typeface="Arial"/>
              <a:ea typeface="Arial"/>
              <a:cs typeface="Arial"/>
              <a:sym typeface="Arial"/>
            </a:endParaRPr>
          </a:p>
          <a:p>
            <a:pPr marL="457200" lvl="0" indent="-355600" algn="l" rtl="0">
              <a:lnSpc>
                <a:spcPct val="115000"/>
              </a:lnSpc>
              <a:spcBef>
                <a:spcPts val="600"/>
              </a:spcBef>
              <a:spcAft>
                <a:spcPts val="0"/>
              </a:spcAft>
              <a:buClr>
                <a:schemeClr val="lt2"/>
              </a:buClr>
              <a:buSzPts val="2000"/>
              <a:buFont typeface="Noto Sans Symbols"/>
              <a:buChar char="❑"/>
            </a:pPr>
            <a:r>
              <a:rPr lang="en-IN" sz="1600" b="1" dirty="0">
                <a:solidFill>
                  <a:schemeClr val="lt1"/>
                </a:solidFill>
                <a:latin typeface="Arial"/>
                <a:ea typeface="Arial"/>
                <a:cs typeface="Arial"/>
                <a:sym typeface="Arial"/>
              </a:rPr>
              <a:t>REFERENCES </a:t>
            </a:r>
            <a:endParaRPr sz="1800" b="1" dirty="0">
              <a:solidFill>
                <a:schemeClr val="lt1"/>
              </a:solidFill>
              <a:latin typeface="Arial"/>
              <a:ea typeface="Arial"/>
              <a:cs typeface="Arial"/>
              <a:sym typeface="Arial"/>
            </a:endParaRPr>
          </a:p>
          <a:p>
            <a:pPr marL="342900" lvl="0" indent="-273050" algn="l" rtl="0">
              <a:lnSpc>
                <a:spcPct val="115000"/>
              </a:lnSpc>
              <a:spcBef>
                <a:spcPts val="600"/>
              </a:spcBef>
              <a:spcAft>
                <a:spcPts val="0"/>
              </a:spcAft>
              <a:buClr>
                <a:schemeClr val="dk1"/>
              </a:buClr>
              <a:buSzPts val="1100"/>
              <a:buNone/>
            </a:pPr>
            <a:endParaRPr sz="1800" dirty="0"/>
          </a:p>
        </p:txBody>
      </p:sp>
      <p:sp>
        <p:nvSpPr>
          <p:cNvPr id="55" name="Google Shape;55;p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20</a:t>
            </a:fld>
            <a:endParaRPr/>
          </a:p>
        </p:txBody>
      </p:sp>
      <p:pic>
        <p:nvPicPr>
          <p:cNvPr id="190" name="Google Shape;190;p19"/>
          <p:cNvPicPr preferRelativeResize="0"/>
          <p:nvPr/>
        </p:nvPicPr>
        <p:blipFill rotWithShape="1">
          <a:blip r:embed="rId3">
            <a:alphaModFix/>
          </a:blip>
          <a:srcRect/>
          <a:stretch/>
        </p:blipFill>
        <p:spPr>
          <a:xfrm>
            <a:off x="0" y="60275"/>
            <a:ext cx="9144000" cy="5037400"/>
          </a:xfrm>
          <a:prstGeom prst="rect">
            <a:avLst/>
          </a:prstGeom>
          <a:noFill/>
          <a:ln>
            <a:noFill/>
          </a:ln>
        </p:spPr>
      </p:pic>
      <p:sp>
        <p:nvSpPr>
          <p:cNvPr id="191" name="Google Shape;191;p19"/>
          <p:cNvSpPr txBox="1"/>
          <p:nvPr/>
        </p:nvSpPr>
        <p:spPr>
          <a:xfrm>
            <a:off x="3036976" y="847100"/>
            <a:ext cx="37743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Figure 2: </a:t>
            </a:r>
            <a:r>
              <a:rPr lang="en-IN">
                <a:solidFill>
                  <a:schemeClr val="dk1"/>
                </a:solidFill>
              </a:rPr>
              <a:t>D</a:t>
            </a:r>
            <a:r>
              <a:rPr lang="en-IN" sz="1400" b="0" i="0" u="none" strike="noStrike" cap="none">
                <a:solidFill>
                  <a:schemeClr val="dk1"/>
                </a:solidFill>
                <a:latin typeface="Arial"/>
                <a:ea typeface="Arial"/>
                <a:cs typeface="Arial"/>
                <a:sym typeface="Arial"/>
              </a:rPr>
              <a:t>isplays Dashboard Page</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21</a:t>
            </a:fld>
            <a:endParaRPr/>
          </a:p>
        </p:txBody>
      </p:sp>
      <p:pic>
        <p:nvPicPr>
          <p:cNvPr id="197" name="Google Shape;197;p20" descr="C:\Users\Akshay\Pictures\Screenshots\Screenshot (49).png"/>
          <p:cNvPicPr preferRelativeResize="0"/>
          <p:nvPr/>
        </p:nvPicPr>
        <p:blipFill rotWithShape="1">
          <a:blip r:embed="rId3">
            <a:alphaModFix/>
          </a:blip>
          <a:srcRect/>
          <a:stretch/>
        </p:blipFill>
        <p:spPr>
          <a:xfrm>
            <a:off x="0" y="0"/>
            <a:ext cx="9144001" cy="5131975"/>
          </a:xfrm>
          <a:prstGeom prst="rect">
            <a:avLst/>
          </a:prstGeom>
          <a:noFill/>
          <a:ln>
            <a:noFill/>
          </a:ln>
        </p:spPr>
      </p:pic>
      <p:sp>
        <p:nvSpPr>
          <p:cNvPr id="198" name="Google Shape;198;p20"/>
          <p:cNvSpPr txBox="1"/>
          <p:nvPr/>
        </p:nvSpPr>
        <p:spPr>
          <a:xfrm>
            <a:off x="3317124" y="976225"/>
            <a:ext cx="3684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Figure 3: </a:t>
            </a:r>
            <a:r>
              <a:rPr lang="en-IN">
                <a:solidFill>
                  <a:schemeClr val="dk1"/>
                </a:solidFill>
              </a:rPr>
              <a:t>D</a:t>
            </a:r>
            <a:r>
              <a:rPr lang="en-IN" sz="1400" b="0" i="0" u="none" strike="noStrike" cap="none">
                <a:solidFill>
                  <a:schemeClr val="dk1"/>
                </a:solidFill>
                <a:latin typeface="Arial"/>
                <a:ea typeface="Arial"/>
                <a:cs typeface="Arial"/>
                <a:sym typeface="Arial"/>
              </a:rPr>
              <a:t>isplays the Branch List </a:t>
            </a:r>
            <a:r>
              <a:rPr lang="en-IN" sz="1200" b="0" i="0" u="none" strike="noStrike" cap="none">
                <a:solidFill>
                  <a:schemeClr val="dk1"/>
                </a:solidFill>
                <a:latin typeface="Arial"/>
                <a:ea typeface="Arial"/>
                <a:cs typeface="Arial"/>
                <a:sym typeface="Arial"/>
              </a:rPr>
              <a:t>Page</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22</a:t>
            </a:fld>
            <a:endParaRPr/>
          </a:p>
        </p:txBody>
      </p:sp>
      <p:pic>
        <p:nvPicPr>
          <p:cNvPr id="204" name="Google Shape;204;p21"/>
          <p:cNvPicPr preferRelativeResize="0"/>
          <p:nvPr/>
        </p:nvPicPr>
        <p:blipFill rotWithShape="1">
          <a:blip r:embed="rId3">
            <a:alphaModFix/>
          </a:blip>
          <a:srcRect/>
          <a:stretch/>
        </p:blipFill>
        <p:spPr>
          <a:xfrm>
            <a:off x="0" y="40555"/>
            <a:ext cx="9144001" cy="5161546"/>
          </a:xfrm>
          <a:prstGeom prst="rect">
            <a:avLst/>
          </a:prstGeom>
          <a:noFill/>
          <a:ln>
            <a:noFill/>
          </a:ln>
        </p:spPr>
      </p:pic>
      <p:sp>
        <p:nvSpPr>
          <p:cNvPr id="205" name="Google Shape;205;p21"/>
          <p:cNvSpPr txBox="1"/>
          <p:nvPr/>
        </p:nvSpPr>
        <p:spPr>
          <a:xfrm>
            <a:off x="3129150" y="667200"/>
            <a:ext cx="3541200" cy="67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2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None/>
            </a:pPr>
            <a:r>
              <a:rPr lang="en-IN" sz="1200" b="0" i="0" u="none" strike="noStrike" cap="none">
                <a:solidFill>
                  <a:schemeClr val="dk1"/>
                </a:solidFill>
                <a:latin typeface="Arial"/>
                <a:ea typeface="Arial"/>
                <a:cs typeface="Arial"/>
                <a:sym typeface="Arial"/>
              </a:rPr>
              <a:t>Figure 4: </a:t>
            </a:r>
            <a:r>
              <a:rPr lang="en-IN" sz="1200">
                <a:solidFill>
                  <a:schemeClr val="dk1"/>
                </a:solidFill>
              </a:rPr>
              <a:t>D</a:t>
            </a:r>
            <a:r>
              <a:rPr lang="en-IN" sz="1200" b="0" i="0" u="none" strike="noStrike" cap="none">
                <a:solidFill>
                  <a:schemeClr val="dk1"/>
                </a:solidFill>
                <a:latin typeface="Arial"/>
                <a:ea typeface="Arial"/>
                <a:cs typeface="Arial"/>
                <a:sym typeface="Arial"/>
              </a:rPr>
              <a:t>isplays the Parcel List</a:t>
            </a:r>
            <a:r>
              <a:rPr lang="en-IN" sz="1200">
                <a:solidFill>
                  <a:schemeClr val="dk1"/>
                </a:solidFill>
              </a:rPr>
              <a:t> Page</a:t>
            </a:r>
            <a:endParaRPr>
              <a:solidFill>
                <a:schemeClr val="dk1"/>
              </a:solidFil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23</a:t>
            </a:fld>
            <a:endParaRPr/>
          </a:p>
        </p:txBody>
      </p:sp>
      <p:pic>
        <p:nvPicPr>
          <p:cNvPr id="211" name="Google Shape;211;p22"/>
          <p:cNvPicPr preferRelativeResize="0"/>
          <p:nvPr/>
        </p:nvPicPr>
        <p:blipFill rotWithShape="1">
          <a:blip r:embed="rId3">
            <a:alphaModFix/>
          </a:blip>
          <a:srcRect/>
          <a:stretch/>
        </p:blipFill>
        <p:spPr>
          <a:xfrm>
            <a:off x="-70750" y="60275"/>
            <a:ext cx="9144000" cy="5022950"/>
          </a:xfrm>
          <a:prstGeom prst="rect">
            <a:avLst/>
          </a:prstGeom>
          <a:noFill/>
          <a:ln>
            <a:noFill/>
          </a:ln>
        </p:spPr>
      </p:pic>
      <p:sp>
        <p:nvSpPr>
          <p:cNvPr id="212" name="Google Shape;212;p22"/>
          <p:cNvSpPr txBox="1"/>
          <p:nvPr/>
        </p:nvSpPr>
        <p:spPr>
          <a:xfrm>
            <a:off x="3363575" y="822425"/>
            <a:ext cx="3578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200" b="0" i="0" u="none" strike="noStrike" cap="none">
                <a:solidFill>
                  <a:schemeClr val="dk1"/>
                </a:solidFill>
                <a:latin typeface="Arial"/>
                <a:ea typeface="Arial"/>
                <a:cs typeface="Arial"/>
                <a:sym typeface="Arial"/>
              </a:rPr>
              <a:t>Figure 5: </a:t>
            </a:r>
            <a:r>
              <a:rPr lang="en-IN" sz="1200">
                <a:solidFill>
                  <a:schemeClr val="dk1"/>
                </a:solidFill>
              </a:rPr>
              <a:t>D</a:t>
            </a:r>
            <a:r>
              <a:rPr lang="en-IN" sz="1200" b="0" i="0" u="none" strike="noStrike" cap="none">
                <a:solidFill>
                  <a:schemeClr val="dk1"/>
                </a:solidFill>
                <a:latin typeface="Arial"/>
                <a:ea typeface="Arial"/>
                <a:cs typeface="Arial"/>
                <a:sym typeface="Arial"/>
              </a:rPr>
              <a:t>isplays the Track Parcel Page</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24</a:t>
            </a:fld>
            <a:endParaRPr/>
          </a:p>
        </p:txBody>
      </p:sp>
      <p:pic>
        <p:nvPicPr>
          <p:cNvPr id="218" name="Google Shape;218;p23"/>
          <p:cNvPicPr preferRelativeResize="0"/>
          <p:nvPr/>
        </p:nvPicPr>
        <p:blipFill rotWithShape="1">
          <a:blip r:embed="rId3">
            <a:alphaModFix/>
          </a:blip>
          <a:srcRect/>
          <a:stretch/>
        </p:blipFill>
        <p:spPr>
          <a:xfrm>
            <a:off x="0" y="0"/>
            <a:ext cx="9143999" cy="5063875"/>
          </a:xfrm>
          <a:prstGeom prst="rect">
            <a:avLst/>
          </a:prstGeom>
          <a:noFill/>
          <a:ln>
            <a:noFill/>
          </a:ln>
        </p:spPr>
      </p:pic>
      <p:sp>
        <p:nvSpPr>
          <p:cNvPr id="219" name="Google Shape;219;p23"/>
          <p:cNvSpPr txBox="1"/>
          <p:nvPr/>
        </p:nvSpPr>
        <p:spPr>
          <a:xfrm>
            <a:off x="3234200" y="670925"/>
            <a:ext cx="3034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200" b="0" i="0" u="none" strike="noStrike" cap="none">
                <a:solidFill>
                  <a:schemeClr val="dk1"/>
                </a:solidFill>
                <a:latin typeface="Arial"/>
                <a:ea typeface="Arial"/>
                <a:cs typeface="Arial"/>
                <a:sym typeface="Arial"/>
              </a:rPr>
              <a:t>Figure 6: </a:t>
            </a:r>
            <a:r>
              <a:rPr lang="en-IN" sz="1200">
                <a:solidFill>
                  <a:schemeClr val="dk1"/>
                </a:solidFill>
              </a:rPr>
              <a:t>D</a:t>
            </a:r>
            <a:r>
              <a:rPr lang="en-IN" sz="1200" b="0" i="0" u="none" strike="noStrike" cap="none">
                <a:solidFill>
                  <a:schemeClr val="dk1"/>
                </a:solidFill>
                <a:latin typeface="Arial"/>
                <a:ea typeface="Arial"/>
                <a:cs typeface="Arial"/>
                <a:sym typeface="Arial"/>
              </a:rPr>
              <a:t>isplays the Report Page</a:t>
            </a:r>
            <a:endParaRPr>
              <a:solidFill>
                <a:schemeClr val="dk1"/>
              </a:solidFill>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25</a:t>
            </a:fld>
            <a:endParaRPr/>
          </a:p>
        </p:txBody>
      </p:sp>
      <p:pic>
        <p:nvPicPr>
          <p:cNvPr id="232" name="Google Shape;232;p25"/>
          <p:cNvPicPr preferRelativeResize="0"/>
          <p:nvPr/>
        </p:nvPicPr>
        <p:blipFill rotWithShape="1">
          <a:blip r:embed="rId3">
            <a:alphaModFix/>
          </a:blip>
          <a:srcRect/>
          <a:stretch/>
        </p:blipFill>
        <p:spPr>
          <a:xfrm>
            <a:off x="-1" y="-8205"/>
            <a:ext cx="9144001" cy="5208856"/>
          </a:xfrm>
          <a:prstGeom prst="rect">
            <a:avLst/>
          </a:prstGeom>
          <a:noFill/>
          <a:ln>
            <a:noFill/>
          </a:ln>
        </p:spPr>
      </p:pic>
      <p:sp>
        <p:nvSpPr>
          <p:cNvPr id="233" name="Google Shape;233;p25"/>
          <p:cNvSpPr txBox="1"/>
          <p:nvPr/>
        </p:nvSpPr>
        <p:spPr>
          <a:xfrm>
            <a:off x="3299561" y="801391"/>
            <a:ext cx="37338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Figure 8: </a:t>
            </a:r>
            <a:r>
              <a:rPr lang="en-IN">
                <a:solidFill>
                  <a:schemeClr val="dk1"/>
                </a:solidFill>
              </a:rPr>
              <a:t>D</a:t>
            </a:r>
            <a:r>
              <a:rPr lang="en-IN" sz="1400" b="0" i="0" u="none" strike="noStrike" cap="none">
                <a:solidFill>
                  <a:schemeClr val="dk1"/>
                </a:solidFill>
                <a:latin typeface="Arial"/>
                <a:ea typeface="Arial"/>
                <a:cs typeface="Arial"/>
                <a:sym typeface="Arial"/>
              </a:rPr>
              <a:t>isplays the Branch Staff List </a:t>
            </a:r>
            <a:r>
              <a:rPr lang="en-IN" sz="1200" b="0" i="0" u="none" strike="noStrike" cap="none">
                <a:solidFill>
                  <a:schemeClr val="dk1"/>
                </a:solidFill>
                <a:latin typeface="Arial"/>
                <a:ea typeface="Arial"/>
                <a:cs typeface="Arial"/>
                <a:sym typeface="Arial"/>
              </a:rPr>
              <a:t>Page</a:t>
            </a:r>
            <a:endParaRPr>
              <a:solidFill>
                <a:schemeClr val="dk1"/>
              </a:solidFil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26</a:t>
            </a:fld>
            <a:endParaRPr/>
          </a:p>
        </p:txBody>
      </p:sp>
      <p:pic>
        <p:nvPicPr>
          <p:cNvPr id="225" name="Google Shape;225;p24"/>
          <p:cNvPicPr preferRelativeResize="0"/>
          <p:nvPr/>
        </p:nvPicPr>
        <p:blipFill rotWithShape="1">
          <a:blip r:embed="rId3">
            <a:alphaModFix/>
          </a:blip>
          <a:srcRect/>
          <a:stretch/>
        </p:blipFill>
        <p:spPr>
          <a:xfrm>
            <a:off x="0" y="50225"/>
            <a:ext cx="9143999" cy="5097525"/>
          </a:xfrm>
          <a:prstGeom prst="rect">
            <a:avLst/>
          </a:prstGeom>
          <a:noFill/>
          <a:ln>
            <a:noFill/>
          </a:ln>
        </p:spPr>
      </p:pic>
      <p:sp>
        <p:nvSpPr>
          <p:cNvPr id="226" name="Google Shape;226;p24"/>
          <p:cNvSpPr txBox="1"/>
          <p:nvPr/>
        </p:nvSpPr>
        <p:spPr>
          <a:xfrm>
            <a:off x="3306423" y="2504650"/>
            <a:ext cx="32838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Figure 7: </a:t>
            </a:r>
            <a:r>
              <a:rPr lang="en-IN">
                <a:solidFill>
                  <a:schemeClr val="dk1"/>
                </a:solidFill>
              </a:rPr>
              <a:t>Displays the staff dashboard</a:t>
            </a:r>
            <a:endParaRPr>
              <a:solidFill>
                <a:schemeClr val="dk1"/>
              </a:solidFil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27</a:t>
            </a:fld>
            <a:endParaRPr/>
          </a:p>
        </p:txBody>
      </p:sp>
      <p:pic>
        <p:nvPicPr>
          <p:cNvPr id="239" name="Google Shape;239;p26" descr="C:\Users\Akshay\Pictures\Screenshots\Screenshot (55).png"/>
          <p:cNvPicPr preferRelativeResize="0"/>
          <p:nvPr/>
        </p:nvPicPr>
        <p:blipFill rotWithShape="1">
          <a:blip r:embed="rId3">
            <a:alphaModFix/>
          </a:blip>
          <a:srcRect/>
          <a:stretch/>
        </p:blipFill>
        <p:spPr>
          <a:xfrm>
            <a:off x="0" y="-3"/>
            <a:ext cx="9144001" cy="5316478"/>
          </a:xfrm>
          <a:prstGeom prst="rect">
            <a:avLst/>
          </a:prstGeom>
          <a:noFill/>
          <a:ln>
            <a:noFill/>
          </a:ln>
        </p:spPr>
      </p:pic>
      <p:sp>
        <p:nvSpPr>
          <p:cNvPr id="240" name="Google Shape;240;p26"/>
          <p:cNvSpPr txBox="1"/>
          <p:nvPr/>
        </p:nvSpPr>
        <p:spPr>
          <a:xfrm>
            <a:off x="2231525" y="4142825"/>
            <a:ext cx="4693200" cy="56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700" b="0" i="0" u="none" strike="noStrike" cap="none">
                <a:solidFill>
                  <a:schemeClr val="lt2"/>
                </a:solidFill>
                <a:latin typeface="Arial"/>
                <a:ea typeface="Arial"/>
                <a:cs typeface="Arial"/>
                <a:sym typeface="Arial"/>
              </a:rPr>
              <a:t>Figure 9:</a:t>
            </a:r>
            <a:r>
              <a:rPr lang="en-IN" sz="1700">
                <a:solidFill>
                  <a:schemeClr val="lt2"/>
                </a:solidFill>
              </a:rPr>
              <a:t>D</a:t>
            </a:r>
            <a:r>
              <a:rPr lang="en-IN" sz="1700" b="0" i="0" u="none" strike="noStrike" cap="none">
                <a:solidFill>
                  <a:schemeClr val="lt2"/>
                </a:solidFill>
                <a:latin typeface="Arial"/>
                <a:ea typeface="Arial"/>
                <a:cs typeface="Arial"/>
                <a:sym typeface="Arial"/>
              </a:rPr>
              <a:t>isplays the Manage Account Page</a:t>
            </a:r>
            <a:endParaRPr sz="17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0e6fd39a3b_0_0"/>
          <p:cNvSpPr txBox="1">
            <a:spLocks noGrp="1"/>
          </p:cNvSpPr>
          <p:nvPr>
            <p:ph type="title"/>
          </p:nvPr>
        </p:nvSpPr>
        <p:spPr>
          <a:xfrm>
            <a:off x="1050050" y="-114030"/>
            <a:ext cx="6590700" cy="9966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3200"/>
              <a:buNone/>
            </a:pPr>
            <a:r>
              <a:rPr lang="en-IN" sz="2800" u="sng">
                <a:solidFill>
                  <a:schemeClr val="lt1"/>
                </a:solidFill>
                <a:latin typeface="Arial"/>
                <a:ea typeface="Arial"/>
                <a:cs typeface="Arial"/>
                <a:sym typeface="Arial"/>
              </a:rPr>
              <a:t>RESULT  AND CONCLUSION:</a:t>
            </a:r>
            <a:endParaRPr sz="2800" u="sng">
              <a:solidFill>
                <a:schemeClr val="lt1"/>
              </a:solidFill>
              <a:latin typeface="Arial"/>
              <a:ea typeface="Arial"/>
              <a:cs typeface="Arial"/>
              <a:sym typeface="Arial"/>
            </a:endParaRPr>
          </a:p>
        </p:txBody>
      </p:sp>
      <p:sp>
        <p:nvSpPr>
          <p:cNvPr id="246" name="Google Shape;246;g10e6fd39a3b_0_0"/>
          <p:cNvSpPr txBox="1">
            <a:spLocks noGrp="1"/>
          </p:cNvSpPr>
          <p:nvPr>
            <p:ph type="body" idx="1"/>
          </p:nvPr>
        </p:nvSpPr>
        <p:spPr>
          <a:xfrm>
            <a:off x="499225" y="1466100"/>
            <a:ext cx="8321400" cy="3576000"/>
          </a:xfrm>
          <a:prstGeom prst="rect">
            <a:avLst/>
          </a:prstGeom>
          <a:noFill/>
          <a:ln>
            <a:noFill/>
          </a:ln>
        </p:spPr>
        <p:txBody>
          <a:bodyPr spcFirstLastPara="1" wrap="square" lIns="0" tIns="0" rIns="0" bIns="0" anchor="t" anchorCtr="0">
            <a:noAutofit/>
          </a:bodyPr>
          <a:lstStyle/>
          <a:p>
            <a:pPr marL="457200" lvl="0" indent="-387350" algn="just" rtl="0">
              <a:lnSpc>
                <a:spcPct val="115000"/>
              </a:lnSpc>
              <a:spcBef>
                <a:spcPts val="600"/>
              </a:spcBef>
              <a:spcAft>
                <a:spcPts val="0"/>
              </a:spcAft>
              <a:buClr>
                <a:schemeClr val="lt2"/>
              </a:buClr>
              <a:buSzPts val="2500"/>
              <a:buFont typeface="Noto Sans Symbols"/>
              <a:buChar char="❑"/>
            </a:pPr>
            <a:r>
              <a:rPr lang="en-IN" sz="1700" dirty="0">
                <a:solidFill>
                  <a:schemeClr val="lt1"/>
                </a:solidFill>
                <a:latin typeface="Arial"/>
                <a:ea typeface="Arial"/>
                <a:cs typeface="Arial"/>
                <a:sym typeface="Arial"/>
              </a:rPr>
              <a:t>To summarize, the world is rapidly evolving and heading toward technical expertise. Technology is not a static or stagnant field, but rather one that is constantly changing as new trends arise. As patterns change and improve, it's past time for us to change with them.</a:t>
            </a:r>
            <a:endParaRPr sz="2500" dirty="0"/>
          </a:p>
          <a:p>
            <a:pPr marL="457200" lvl="0" indent="-387350" algn="just" rtl="0">
              <a:lnSpc>
                <a:spcPct val="115000"/>
              </a:lnSpc>
              <a:spcBef>
                <a:spcPts val="600"/>
              </a:spcBef>
              <a:spcAft>
                <a:spcPts val="0"/>
              </a:spcAft>
              <a:buClr>
                <a:schemeClr val="lt2"/>
              </a:buClr>
              <a:buSzPts val="2500"/>
              <a:buFont typeface="Noto Sans Symbols"/>
              <a:buChar char="❑"/>
            </a:pPr>
            <a:r>
              <a:rPr lang="en-IN" sz="1700" dirty="0">
                <a:solidFill>
                  <a:schemeClr val="lt1"/>
                </a:solidFill>
                <a:latin typeface="Arial"/>
                <a:ea typeface="Arial"/>
                <a:cs typeface="Arial"/>
                <a:sym typeface="Arial"/>
              </a:rPr>
              <a:t>The use of  courier management systems is important for getting accountability and making goods get delivered quickly and making the work easier. As a result, this system would make it easier to manage and maintain the data.</a:t>
            </a:r>
            <a:endParaRPr sz="1700" dirty="0">
              <a:solidFill>
                <a:schemeClr val="lt1"/>
              </a:solidFill>
              <a:latin typeface="Arial"/>
              <a:ea typeface="Arial"/>
              <a:cs typeface="Arial"/>
              <a:sym typeface="Arial"/>
            </a:endParaRPr>
          </a:p>
        </p:txBody>
      </p:sp>
      <p:sp>
        <p:nvSpPr>
          <p:cNvPr id="247" name="Google Shape;247;g10e6fd39a3b_0_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7"/>
          <p:cNvSpPr txBox="1">
            <a:spLocks noGrp="1"/>
          </p:cNvSpPr>
          <p:nvPr>
            <p:ph type="title"/>
          </p:nvPr>
        </p:nvSpPr>
        <p:spPr>
          <a:xfrm>
            <a:off x="464992" y="0"/>
            <a:ext cx="6014400" cy="718154"/>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IN" u="sng">
                <a:latin typeface="Arial"/>
                <a:ea typeface="Arial"/>
                <a:cs typeface="Arial"/>
                <a:sym typeface="Arial"/>
              </a:rPr>
              <a:t> </a:t>
            </a:r>
            <a:r>
              <a:rPr lang="en-IN" sz="2800" u="sng">
                <a:latin typeface="Arial"/>
                <a:ea typeface="Arial"/>
                <a:cs typeface="Arial"/>
                <a:sym typeface="Arial"/>
              </a:rPr>
              <a:t>REFERENCES:</a:t>
            </a:r>
            <a:endParaRPr sz="2800" u="sng">
              <a:latin typeface="Arial"/>
              <a:ea typeface="Arial"/>
              <a:cs typeface="Arial"/>
              <a:sym typeface="Arial"/>
            </a:endParaRPr>
          </a:p>
        </p:txBody>
      </p:sp>
      <p:sp>
        <p:nvSpPr>
          <p:cNvPr id="253" name="Google Shape;253;p2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29</a:t>
            </a:fld>
            <a:endParaRPr/>
          </a:p>
        </p:txBody>
      </p:sp>
      <p:sp>
        <p:nvSpPr>
          <p:cNvPr id="254" name="Google Shape;254;p27"/>
          <p:cNvSpPr/>
          <p:nvPr/>
        </p:nvSpPr>
        <p:spPr>
          <a:xfrm>
            <a:off x="464992" y="1060316"/>
            <a:ext cx="8015592" cy="255454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lt2"/>
              </a:buClr>
              <a:buSzPts val="1600"/>
              <a:buFont typeface="Noto Sans Symbols"/>
              <a:buChar char="❑"/>
            </a:pPr>
            <a:r>
              <a:rPr lang="en-IN" sz="1600" b="0" i="0" u="none" strike="noStrike" cap="none">
                <a:solidFill>
                  <a:schemeClr val="lt1"/>
                </a:solidFill>
                <a:latin typeface="Arial"/>
                <a:ea typeface="Arial"/>
                <a:cs typeface="Arial"/>
                <a:sym typeface="Arial"/>
              </a:rPr>
              <a:t> (Yusuf Malik, 2018)- How to perform System Testing using various types of techniques? Retrieved from https://www.loginworks.com/blogs/how-to-perform-system-testing-using-various-types-of-techniques/ </a:t>
            </a:r>
            <a:endParaRPr sz="1600" b="0" i="0" u="none" strike="noStrike" cap="none">
              <a:solidFill>
                <a:schemeClr val="lt1"/>
              </a:solidFill>
              <a:latin typeface="Arial"/>
              <a:ea typeface="Arial"/>
              <a:cs typeface="Arial"/>
              <a:sym typeface="Arial"/>
            </a:endParaRPr>
          </a:p>
          <a:p>
            <a:pPr marL="0" marR="0" lvl="0" indent="0" algn="just"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a:p>
            <a:pPr marL="285750" marR="0" lvl="0" indent="-285750" algn="just" rtl="0">
              <a:lnSpc>
                <a:spcPct val="100000"/>
              </a:lnSpc>
              <a:spcBef>
                <a:spcPts val="0"/>
              </a:spcBef>
              <a:spcAft>
                <a:spcPts val="0"/>
              </a:spcAft>
              <a:buClr>
                <a:schemeClr val="lt2"/>
              </a:buClr>
              <a:buSzPts val="1600"/>
              <a:buFont typeface="Noto Sans Symbols"/>
              <a:buChar char="❑"/>
            </a:pPr>
            <a:r>
              <a:rPr lang="en-IN" sz="1600" b="0" i="0" u="none" strike="noStrike" cap="none">
                <a:solidFill>
                  <a:schemeClr val="lt1"/>
                </a:solidFill>
                <a:latin typeface="Arial"/>
                <a:ea typeface="Arial"/>
                <a:cs typeface="Arial"/>
                <a:sym typeface="Arial"/>
              </a:rPr>
              <a:t> (Software Testing Help, 2018) - Types of Software Testing: Different Testing Types with Details. Retrieved from (</a:t>
            </a:r>
            <a:r>
              <a:rPr lang="en-IN" sz="1600" b="0" i="0" u="sng" strike="noStrike" cap="none">
                <a:solidFill>
                  <a:schemeClr val="lt1"/>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https://www.softwaretestinghelp.com/types-of-software-testing/</a:t>
            </a:r>
            <a:r>
              <a:rPr lang="en-IN" sz="1600" b="0" i="0" u="none" strike="noStrike" cap="none">
                <a:solidFill>
                  <a:schemeClr val="lt1"/>
                </a:solidFill>
                <a:latin typeface="Arial"/>
                <a:ea typeface="Arial"/>
                <a:cs typeface="Arial"/>
                <a:sym typeface="Arial"/>
              </a:rPr>
              <a:t>)</a:t>
            </a:r>
            <a:endParaRPr/>
          </a:p>
          <a:p>
            <a:pPr marL="0" marR="0" lvl="0" indent="0" algn="just" rtl="0">
              <a:lnSpc>
                <a:spcPct val="100000"/>
              </a:lnSpc>
              <a:spcBef>
                <a:spcPts val="0"/>
              </a:spcBef>
              <a:spcAft>
                <a:spcPts val="0"/>
              </a:spcAft>
              <a:buNone/>
            </a:pPr>
            <a:r>
              <a:rPr lang="en-IN" sz="1600" b="0" i="0" u="none" strike="noStrike" cap="none">
                <a:solidFill>
                  <a:schemeClr val="lt1"/>
                </a:solidFill>
                <a:latin typeface="Arial"/>
                <a:ea typeface="Arial"/>
                <a:cs typeface="Arial"/>
                <a:sym typeface="Arial"/>
              </a:rPr>
              <a:t> </a:t>
            </a:r>
            <a:endParaRPr/>
          </a:p>
          <a:p>
            <a:pPr marL="285750" marR="0" lvl="0" indent="-285750" algn="just" rtl="0">
              <a:lnSpc>
                <a:spcPct val="100000"/>
              </a:lnSpc>
              <a:spcBef>
                <a:spcPts val="0"/>
              </a:spcBef>
              <a:spcAft>
                <a:spcPts val="0"/>
              </a:spcAft>
              <a:buClr>
                <a:schemeClr val="lt2"/>
              </a:buClr>
              <a:buSzPts val="1600"/>
              <a:buFont typeface="Noto Sans Symbols"/>
              <a:buChar char="❑"/>
            </a:pPr>
            <a:r>
              <a:rPr lang="en-IN" sz="1600" b="0" i="0" u="none" strike="noStrike" cap="none">
                <a:solidFill>
                  <a:schemeClr val="lt1"/>
                </a:solidFill>
                <a:latin typeface="Arial"/>
                <a:ea typeface="Arial"/>
                <a:cs typeface="Arial"/>
                <a:sym typeface="Arial"/>
              </a:rPr>
              <a:t>(Lorri Mealey, 2018) - Different Types of Restaurant Concepts. Retrieved from </a:t>
            </a:r>
            <a:r>
              <a:rPr lang="en-IN" sz="1600" b="0" i="0" u="sng" strike="noStrike" cap="none">
                <a:solidFill>
                  <a:schemeClr val="lt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https://www.thebalancesmb.com/different-types-of-restaurant-concepts-2888698</a:t>
            </a:r>
            <a:r>
              <a:rPr lang="en-IN" sz="1600" b="0" i="0" u="none" strike="noStrike" cap="none">
                <a:solidFill>
                  <a:schemeClr val="lt1"/>
                </a:solidFill>
                <a:latin typeface="Arial"/>
                <a:ea typeface="Arial"/>
                <a:cs typeface="Arial"/>
                <a:sym typeface="Arial"/>
              </a:rPr>
              <a:t>.</a:t>
            </a:r>
            <a:endParaRPr/>
          </a:p>
          <a:p>
            <a:pPr marL="0" marR="0" lvl="0" indent="0" algn="l" rtl="0">
              <a:lnSpc>
                <a:spcPct val="100000"/>
              </a:lnSpc>
              <a:spcBef>
                <a:spcPts val="0"/>
              </a:spcBef>
              <a:spcAft>
                <a:spcPts val="0"/>
              </a:spcAft>
              <a:buNone/>
            </a:pPr>
            <a:r>
              <a:rPr lang="en-IN" sz="1600" b="0" i="0" u="none" strike="noStrike" cap="none">
                <a:solidFill>
                  <a:schemeClr val="lt1"/>
                </a:solidFill>
                <a:latin typeface="Arial"/>
                <a:ea typeface="Arial"/>
                <a:cs typeface="Arial"/>
                <a:sym typeface="Arial"/>
              </a:rPr>
              <a:t>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ctrTitle" idx="4294967295"/>
          </p:nvPr>
        </p:nvSpPr>
        <p:spPr>
          <a:xfrm>
            <a:off x="2337456" y="126754"/>
            <a:ext cx="4803900" cy="4935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lt1"/>
              </a:buClr>
              <a:buSzPts val="3200"/>
              <a:buFont typeface="Lexend Deca"/>
              <a:buNone/>
            </a:pPr>
            <a:r>
              <a:rPr lang="en-IN" sz="2800" b="1" i="0" u="sng" strike="noStrike" cap="none">
                <a:solidFill>
                  <a:schemeClr val="lt1"/>
                </a:solidFill>
                <a:latin typeface="Arial"/>
                <a:ea typeface="Arial"/>
                <a:cs typeface="Arial"/>
                <a:sym typeface="Arial"/>
              </a:rPr>
              <a:t>ABSTRACT:</a:t>
            </a:r>
            <a:endParaRPr sz="2800" b="1" i="0" u="sng" strike="noStrike" cap="none">
              <a:solidFill>
                <a:schemeClr val="lt1"/>
              </a:solidFill>
              <a:latin typeface="Arial"/>
              <a:ea typeface="Arial"/>
              <a:cs typeface="Arial"/>
              <a:sym typeface="Arial"/>
            </a:endParaRPr>
          </a:p>
        </p:txBody>
      </p:sp>
      <p:sp>
        <p:nvSpPr>
          <p:cNvPr id="77" name="Google Shape;77;p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3</a:t>
            </a:fld>
            <a:endParaRPr/>
          </a:p>
        </p:txBody>
      </p:sp>
      <p:sp>
        <p:nvSpPr>
          <p:cNvPr id="78" name="Google Shape;78;p4"/>
          <p:cNvSpPr txBox="1"/>
          <p:nvPr/>
        </p:nvSpPr>
        <p:spPr>
          <a:xfrm>
            <a:off x="123756" y="788909"/>
            <a:ext cx="8757597" cy="3108543"/>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lt2"/>
              </a:buClr>
              <a:buSzPts val="1600"/>
              <a:buFont typeface="Noto Sans Symbols"/>
              <a:buChar char="❑"/>
            </a:pPr>
            <a:r>
              <a:rPr lang="en-IN" sz="1600" b="0" i="0" u="none" strike="noStrike" cap="none" dirty="0">
                <a:solidFill>
                  <a:schemeClr val="lt1"/>
                </a:solidFill>
                <a:latin typeface="Arial"/>
                <a:ea typeface="Arial"/>
                <a:cs typeface="Arial"/>
                <a:sym typeface="Arial"/>
              </a:rPr>
              <a:t>The purpose of Courier Management System is to automate the existing manual system by the help of computerized equipment and full-fledged computer software, fulfilling their requirements, so that their valuable data/information can be stored for a longer period with easy accessing and manipulation of the same.</a:t>
            </a:r>
            <a:endParaRPr dirty="0"/>
          </a:p>
          <a:p>
            <a:pPr marL="285750" marR="0" lvl="0" indent="-184150" algn="just" rtl="0">
              <a:lnSpc>
                <a:spcPct val="100000"/>
              </a:lnSpc>
              <a:spcBef>
                <a:spcPts val="0"/>
              </a:spcBef>
              <a:spcAft>
                <a:spcPts val="0"/>
              </a:spcAft>
              <a:buClr>
                <a:schemeClr val="lt2"/>
              </a:buClr>
              <a:buSzPts val="1600"/>
              <a:buFont typeface="Noto Sans Symbols"/>
              <a:buNone/>
            </a:pPr>
            <a:endParaRPr sz="1600" b="0" i="0" u="none" strike="noStrike" cap="none" dirty="0">
              <a:solidFill>
                <a:schemeClr val="lt1"/>
              </a:solidFill>
              <a:latin typeface="Arial"/>
              <a:ea typeface="Arial"/>
              <a:cs typeface="Arial"/>
              <a:sym typeface="Arial"/>
            </a:endParaRPr>
          </a:p>
          <a:p>
            <a:pPr marL="285750" marR="0" lvl="0" indent="-285750" algn="just" rtl="0">
              <a:lnSpc>
                <a:spcPct val="100000"/>
              </a:lnSpc>
              <a:spcBef>
                <a:spcPts val="0"/>
              </a:spcBef>
              <a:spcAft>
                <a:spcPts val="0"/>
              </a:spcAft>
              <a:buClr>
                <a:schemeClr val="lt2"/>
              </a:buClr>
              <a:buSzPts val="1600"/>
              <a:buFont typeface="Noto Sans Symbols"/>
              <a:buChar char="❑"/>
            </a:pPr>
            <a:r>
              <a:rPr lang="en-IN" sz="1600" b="0" i="0" u="none" strike="noStrike" cap="none" dirty="0">
                <a:solidFill>
                  <a:schemeClr val="lt1"/>
                </a:solidFill>
                <a:latin typeface="Arial"/>
                <a:ea typeface="Arial"/>
                <a:cs typeface="Arial"/>
                <a:sym typeface="Arial"/>
              </a:rPr>
              <a:t>The organization can maintain computerized records without redundant entries. That means that one need not be distracted by information that is not relevant, while being able to reach the information.</a:t>
            </a:r>
            <a:endParaRPr dirty="0"/>
          </a:p>
          <a:p>
            <a:pPr marL="285750" marR="0" lvl="0" indent="-184150" algn="just" rtl="0">
              <a:lnSpc>
                <a:spcPct val="100000"/>
              </a:lnSpc>
              <a:spcBef>
                <a:spcPts val="0"/>
              </a:spcBef>
              <a:spcAft>
                <a:spcPts val="0"/>
              </a:spcAft>
              <a:buClr>
                <a:schemeClr val="lt2"/>
              </a:buClr>
              <a:buSzPts val="1600"/>
              <a:buFont typeface="Noto Sans Symbols"/>
              <a:buNone/>
            </a:pPr>
            <a:endParaRPr sz="1600" b="0" i="0" u="none" strike="noStrike" cap="none" dirty="0">
              <a:solidFill>
                <a:schemeClr val="lt1"/>
              </a:solidFill>
              <a:latin typeface="Arial"/>
              <a:ea typeface="Arial"/>
              <a:cs typeface="Arial"/>
              <a:sym typeface="Arial"/>
            </a:endParaRPr>
          </a:p>
          <a:p>
            <a:pPr marL="285750" marR="0" lvl="0" indent="-285750" algn="just" rtl="0">
              <a:lnSpc>
                <a:spcPct val="100000"/>
              </a:lnSpc>
              <a:spcBef>
                <a:spcPts val="0"/>
              </a:spcBef>
              <a:spcAft>
                <a:spcPts val="0"/>
              </a:spcAft>
              <a:buClr>
                <a:schemeClr val="lt2"/>
              </a:buClr>
              <a:buSzPts val="1600"/>
              <a:buFont typeface="Noto Sans Symbols"/>
              <a:buChar char="❑"/>
            </a:pPr>
            <a:r>
              <a:rPr lang="en-IN" sz="1600" b="0" i="0" u="none" strike="noStrike" cap="none" dirty="0">
                <a:solidFill>
                  <a:schemeClr val="lt1"/>
                </a:solidFill>
                <a:latin typeface="Arial"/>
                <a:ea typeface="Arial"/>
                <a:cs typeface="Arial"/>
                <a:sym typeface="Arial"/>
              </a:rPr>
              <a:t>Basically the project describes how to manage the data for good performance and better services for the clients.</a:t>
            </a:r>
            <a:endParaRPr dirty="0"/>
          </a:p>
          <a:p>
            <a:pPr marL="342900" marR="0" lvl="0" indent="-215900" algn="l" rtl="0">
              <a:lnSpc>
                <a:spcPct val="100000"/>
              </a:lnSpc>
              <a:spcBef>
                <a:spcPts val="0"/>
              </a:spcBef>
              <a:spcAft>
                <a:spcPts val="0"/>
              </a:spcAft>
              <a:buClr>
                <a:schemeClr val="lt2"/>
              </a:buClr>
              <a:buSzPts val="2000"/>
              <a:buFont typeface="Noto Sans Symbols"/>
              <a:buNone/>
            </a:pPr>
            <a:endParaRPr sz="2000" b="0" i="0" u="none" strike="noStrike" cap="none" dirty="0">
              <a:solidFill>
                <a:schemeClr val="lt1"/>
              </a:solidFill>
              <a:latin typeface="Arial"/>
              <a:ea typeface="Arial"/>
              <a:cs typeface="Arial"/>
              <a:sym typeface="Arial"/>
            </a:endParaRPr>
          </a:p>
        </p:txBody>
      </p:sp>
      <p:pic>
        <p:nvPicPr>
          <p:cNvPr id="79" name="Google Shape;79;p4"/>
          <p:cNvPicPr preferRelativeResize="0"/>
          <p:nvPr/>
        </p:nvPicPr>
        <p:blipFill rotWithShape="1">
          <a:blip r:embed="rId3">
            <a:alphaModFix/>
          </a:blip>
          <a:srcRect/>
          <a:stretch/>
        </p:blipFill>
        <p:spPr>
          <a:xfrm>
            <a:off x="5004231" y="3588237"/>
            <a:ext cx="2456884" cy="9557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40868 0.00679 L -0.16111 -0.00062 " pathEditMode="relative" ptsTypes="AA">
                                      <p:cBhvr>
                                        <p:cTn id="6" dur="2000" fill="hold"/>
                                        <p:tgtEl>
                                          <p:spTgt spid="7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8"/>
          <p:cNvSpPr txBox="1">
            <a:spLocks noGrp="1"/>
          </p:cNvSpPr>
          <p:nvPr>
            <p:ph type="body" idx="1"/>
          </p:nvPr>
        </p:nvSpPr>
        <p:spPr>
          <a:xfrm>
            <a:off x="1094258" y="1588151"/>
            <a:ext cx="6014400" cy="3161700"/>
          </a:xfrm>
          <a:prstGeom prst="rect">
            <a:avLst/>
          </a:prstGeom>
          <a:noFill/>
          <a:ln>
            <a:noFill/>
          </a:ln>
        </p:spPr>
        <p:txBody>
          <a:bodyPr spcFirstLastPara="1" wrap="square" lIns="0" tIns="0" rIns="0" bIns="0" anchor="t" anchorCtr="0">
            <a:noAutofit/>
          </a:bodyPr>
          <a:lstStyle/>
          <a:p>
            <a:pPr marL="457200" lvl="0" indent="0" algn="l" rtl="0">
              <a:lnSpc>
                <a:spcPct val="115000"/>
              </a:lnSpc>
              <a:spcBef>
                <a:spcPts val="600"/>
              </a:spcBef>
              <a:spcAft>
                <a:spcPts val="0"/>
              </a:spcAft>
              <a:buNone/>
            </a:pPr>
            <a:r>
              <a:rPr lang="en-IN" sz="7200" b="1" i="1">
                <a:solidFill>
                  <a:schemeClr val="lt1"/>
                </a:solidFill>
                <a:latin typeface="EB Garamond"/>
                <a:ea typeface="EB Garamond"/>
                <a:cs typeface="EB Garamond"/>
                <a:sym typeface="EB Garamond"/>
              </a:rPr>
              <a:t>THANK YOU</a:t>
            </a:r>
            <a:endParaRPr sz="7200">
              <a:solidFill>
                <a:schemeClr val="lt1"/>
              </a:solidFill>
              <a:latin typeface="EB Garamond"/>
              <a:ea typeface="EB Garamond"/>
              <a:cs typeface="EB Garamond"/>
              <a:sym typeface="EB Garamond"/>
            </a:endParaRPr>
          </a:p>
        </p:txBody>
      </p:sp>
      <p:sp>
        <p:nvSpPr>
          <p:cNvPr id="260" name="Google Shape;260;p2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ctrTitle"/>
          </p:nvPr>
        </p:nvSpPr>
        <p:spPr>
          <a:xfrm>
            <a:off x="1030770" y="-189775"/>
            <a:ext cx="6831000" cy="9501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3600"/>
              <a:buNone/>
            </a:pPr>
            <a:r>
              <a:rPr lang="en-IN" sz="2800" u="sng">
                <a:latin typeface="Arial"/>
                <a:ea typeface="Arial"/>
                <a:cs typeface="Arial"/>
                <a:sym typeface="Arial"/>
              </a:rPr>
              <a:t>INTRODUCTION:</a:t>
            </a:r>
            <a:endParaRPr sz="2800" u="sng">
              <a:latin typeface="Arial"/>
              <a:ea typeface="Arial"/>
              <a:cs typeface="Arial"/>
              <a:sym typeface="Arial"/>
            </a:endParaRPr>
          </a:p>
        </p:txBody>
      </p:sp>
      <p:sp>
        <p:nvSpPr>
          <p:cNvPr id="85" name="Google Shape;85;p5"/>
          <p:cNvSpPr txBox="1">
            <a:spLocks noGrp="1"/>
          </p:cNvSpPr>
          <p:nvPr>
            <p:ph type="subTitle" idx="1"/>
          </p:nvPr>
        </p:nvSpPr>
        <p:spPr>
          <a:xfrm>
            <a:off x="291600" y="1310499"/>
            <a:ext cx="8560800" cy="3642900"/>
          </a:xfrm>
          <a:prstGeom prst="rect">
            <a:avLst/>
          </a:prstGeom>
          <a:noFill/>
          <a:ln>
            <a:noFill/>
          </a:ln>
        </p:spPr>
        <p:txBody>
          <a:bodyPr spcFirstLastPara="1" wrap="square" lIns="0" tIns="0" rIns="0" bIns="0" anchor="t" anchorCtr="0">
            <a:noAutofit/>
          </a:bodyPr>
          <a:lstStyle/>
          <a:p>
            <a:pPr marL="285750" lvl="0" indent="-285750" algn="just" rtl="0">
              <a:lnSpc>
                <a:spcPct val="115000"/>
              </a:lnSpc>
              <a:spcBef>
                <a:spcPts val="0"/>
              </a:spcBef>
              <a:spcAft>
                <a:spcPts val="0"/>
              </a:spcAft>
              <a:buClr>
                <a:schemeClr val="lt2"/>
              </a:buClr>
              <a:buSzPts val="1800"/>
              <a:buFont typeface="Noto Sans Symbols"/>
              <a:buChar char="❑"/>
            </a:pPr>
            <a:r>
              <a:rPr lang="en-IN" dirty="0">
                <a:solidFill>
                  <a:schemeClr val="lt1"/>
                </a:solidFill>
              </a:rPr>
              <a:t> </a:t>
            </a:r>
            <a:r>
              <a:rPr lang="en-IN" sz="1600" dirty="0">
                <a:solidFill>
                  <a:schemeClr val="lt1"/>
                </a:solidFill>
                <a:latin typeface="Arial"/>
                <a:ea typeface="Arial"/>
                <a:cs typeface="Arial"/>
                <a:sym typeface="Arial"/>
              </a:rPr>
              <a:t>Courier Management System (CMS) is a </a:t>
            </a:r>
            <a:r>
              <a:rPr lang="en-IN" sz="1600" b="1" dirty="0">
                <a:solidFill>
                  <a:schemeClr val="lt1"/>
                </a:solidFill>
                <a:latin typeface="Arial"/>
                <a:ea typeface="Arial"/>
                <a:cs typeface="Arial"/>
                <a:sym typeface="Arial"/>
              </a:rPr>
              <a:t>modular full business software</a:t>
            </a:r>
            <a:r>
              <a:rPr lang="en-IN" sz="1600" dirty="0">
                <a:solidFill>
                  <a:schemeClr val="lt1"/>
                </a:solidFill>
                <a:latin typeface="Arial"/>
                <a:ea typeface="Arial"/>
                <a:cs typeface="Arial"/>
                <a:sym typeface="Arial"/>
              </a:rPr>
              <a:t> </a:t>
            </a:r>
            <a:r>
              <a:rPr lang="en-IN" sz="1600" b="1" dirty="0">
                <a:solidFill>
                  <a:schemeClr val="lt1"/>
                </a:solidFill>
                <a:latin typeface="Arial"/>
                <a:ea typeface="Arial"/>
                <a:cs typeface="Arial"/>
                <a:sym typeface="Arial"/>
              </a:rPr>
              <a:t>framework</a:t>
            </a:r>
            <a:r>
              <a:rPr lang="en-IN" sz="1600" dirty="0">
                <a:solidFill>
                  <a:schemeClr val="lt1"/>
                </a:solidFill>
                <a:latin typeface="Arial"/>
                <a:ea typeface="Arial"/>
                <a:cs typeface="Arial"/>
                <a:sym typeface="Arial"/>
              </a:rPr>
              <a:t> for an enterprise which posses operations in domestic and courier services.</a:t>
            </a:r>
            <a:endParaRPr dirty="0"/>
          </a:p>
          <a:p>
            <a:pPr marL="0" lvl="0" indent="0" algn="just" rtl="0">
              <a:lnSpc>
                <a:spcPct val="115000"/>
              </a:lnSpc>
              <a:spcBef>
                <a:spcPts val="0"/>
              </a:spcBef>
              <a:spcAft>
                <a:spcPts val="0"/>
              </a:spcAft>
              <a:buSzPts val="1800"/>
              <a:buNone/>
            </a:pPr>
            <a:endParaRPr sz="1600" dirty="0">
              <a:solidFill>
                <a:schemeClr val="lt1"/>
              </a:solidFill>
              <a:latin typeface="Arial"/>
              <a:ea typeface="Arial"/>
              <a:cs typeface="Arial"/>
              <a:sym typeface="Arial"/>
            </a:endParaRPr>
          </a:p>
          <a:p>
            <a:pPr marL="285750" lvl="0" indent="-285750" algn="just" rtl="0">
              <a:lnSpc>
                <a:spcPct val="115000"/>
              </a:lnSpc>
              <a:spcBef>
                <a:spcPts val="0"/>
              </a:spcBef>
              <a:spcAft>
                <a:spcPts val="0"/>
              </a:spcAft>
              <a:buClr>
                <a:schemeClr val="lt2"/>
              </a:buClr>
              <a:buSzPts val="1800"/>
              <a:buFont typeface="Noto Sans Symbols"/>
              <a:buChar char="❑"/>
            </a:pPr>
            <a:r>
              <a:rPr lang="en-IN" sz="1600" dirty="0">
                <a:solidFill>
                  <a:schemeClr val="lt1"/>
                </a:solidFill>
                <a:latin typeface="Arial"/>
                <a:ea typeface="Arial"/>
                <a:cs typeface="Arial"/>
                <a:sym typeface="Arial"/>
              </a:rPr>
              <a:t> The application is reduced as much as possible to avoid errors while entering the data. CMS solution handles the end to end process staring from initiating a courier order, driver pickup and delivery of a courier business.</a:t>
            </a:r>
            <a:endParaRPr dirty="0"/>
          </a:p>
          <a:p>
            <a:pPr marL="285750" lvl="0" indent="-171450" algn="just" rtl="0">
              <a:lnSpc>
                <a:spcPct val="115000"/>
              </a:lnSpc>
              <a:spcBef>
                <a:spcPts val="0"/>
              </a:spcBef>
              <a:spcAft>
                <a:spcPts val="0"/>
              </a:spcAft>
              <a:buSzPts val="1800"/>
              <a:buFont typeface="Noto Sans Symbols"/>
              <a:buNone/>
            </a:pPr>
            <a:endParaRPr sz="1600" dirty="0">
              <a:solidFill>
                <a:schemeClr val="lt1"/>
              </a:solidFill>
              <a:latin typeface="Arial"/>
              <a:ea typeface="Arial"/>
              <a:cs typeface="Arial"/>
              <a:sym typeface="Arial"/>
            </a:endParaRPr>
          </a:p>
          <a:p>
            <a:pPr marL="285750" lvl="0" indent="-285750" algn="just" rtl="0">
              <a:lnSpc>
                <a:spcPct val="115000"/>
              </a:lnSpc>
              <a:spcBef>
                <a:spcPts val="0"/>
              </a:spcBef>
              <a:spcAft>
                <a:spcPts val="0"/>
              </a:spcAft>
              <a:buClr>
                <a:schemeClr val="lt2"/>
              </a:buClr>
              <a:buSzPts val="1800"/>
              <a:buFont typeface="Noto Sans Symbols"/>
              <a:buChar char="❑"/>
            </a:pPr>
            <a:r>
              <a:rPr lang="en-IN" sz="1600" dirty="0">
                <a:solidFill>
                  <a:schemeClr val="lt1"/>
                </a:solidFill>
                <a:latin typeface="Arial"/>
                <a:ea typeface="Arial"/>
                <a:cs typeface="Arial"/>
                <a:sym typeface="Arial"/>
              </a:rPr>
              <a:t>The main concern of the courier agency is to deliver the right parcel to its owner. To accomplish it the agency has to maintain the record of the customer details like personal, courier.</a:t>
            </a:r>
            <a:endParaRPr sz="1600" dirty="0">
              <a:solidFill>
                <a:schemeClr val="lt1"/>
              </a:solidFill>
              <a:latin typeface="Arial"/>
              <a:ea typeface="Arial"/>
              <a:cs typeface="Arial"/>
              <a:sym typeface="Arial"/>
            </a:endParaRPr>
          </a:p>
          <a:p>
            <a:pPr marL="457200" lvl="0" indent="-342900" algn="just" rtl="0">
              <a:lnSpc>
                <a:spcPct val="115000"/>
              </a:lnSpc>
              <a:spcBef>
                <a:spcPts val="0"/>
              </a:spcBef>
              <a:spcAft>
                <a:spcPts val="0"/>
              </a:spcAft>
              <a:buSzPts val="1800"/>
              <a:buNone/>
            </a:pPr>
            <a:endParaRPr sz="1600" dirty="0">
              <a:solidFill>
                <a:srgbClr val="797979"/>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title"/>
          </p:nvPr>
        </p:nvSpPr>
        <p:spPr>
          <a:xfrm>
            <a:off x="580549" y="205974"/>
            <a:ext cx="7720969" cy="58513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IN" sz="2800" u="sng">
                <a:solidFill>
                  <a:schemeClr val="lt1"/>
                </a:solidFill>
                <a:latin typeface="Arial"/>
                <a:ea typeface="Arial"/>
                <a:cs typeface="Arial"/>
                <a:sym typeface="Arial"/>
              </a:rPr>
              <a:t>SYSTEM REQUIREMENTS:</a:t>
            </a:r>
            <a:endParaRPr sz="2800" u="sng">
              <a:solidFill>
                <a:schemeClr val="lt1"/>
              </a:solidFill>
              <a:latin typeface="Arial"/>
              <a:ea typeface="Arial"/>
              <a:cs typeface="Arial"/>
              <a:sym typeface="Arial"/>
            </a:endParaRPr>
          </a:p>
        </p:txBody>
      </p:sp>
      <p:sp>
        <p:nvSpPr>
          <p:cNvPr id="98" name="Google Shape;98;p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5</a:t>
            </a:fld>
            <a:endParaRPr/>
          </a:p>
        </p:txBody>
      </p:sp>
      <p:sp>
        <p:nvSpPr>
          <p:cNvPr id="99" name="Google Shape;99;p7"/>
          <p:cNvSpPr txBox="1">
            <a:spLocks noGrp="1"/>
          </p:cNvSpPr>
          <p:nvPr>
            <p:ph type="body" idx="1"/>
          </p:nvPr>
        </p:nvSpPr>
        <p:spPr>
          <a:xfrm>
            <a:off x="580548" y="1099341"/>
            <a:ext cx="7720969" cy="3888651"/>
          </a:xfrm>
          <a:prstGeom prst="rect">
            <a:avLst/>
          </a:prstGeom>
          <a:noFill/>
          <a:ln>
            <a:noFill/>
          </a:ln>
        </p:spPr>
        <p:txBody>
          <a:bodyPr spcFirstLastPara="1" wrap="square" lIns="0" tIns="0" rIns="0" bIns="0" anchor="t" anchorCtr="0">
            <a:noAutofit/>
          </a:bodyPr>
          <a:lstStyle/>
          <a:p>
            <a:pPr marL="127000" lvl="0" indent="0" algn="just" rtl="0">
              <a:lnSpc>
                <a:spcPct val="115000"/>
              </a:lnSpc>
              <a:spcBef>
                <a:spcPts val="600"/>
              </a:spcBef>
              <a:spcAft>
                <a:spcPts val="0"/>
              </a:spcAft>
              <a:buSzPts val="1600"/>
              <a:buNone/>
            </a:pPr>
            <a:r>
              <a:rPr lang="en-IN" b="1" u="sng" dirty="0">
                <a:solidFill>
                  <a:schemeClr val="lt1"/>
                </a:solidFill>
                <a:latin typeface="Arial"/>
                <a:ea typeface="Arial"/>
                <a:cs typeface="Arial"/>
                <a:sym typeface="Arial"/>
              </a:rPr>
              <a:t>Hardware Requirements:</a:t>
            </a:r>
            <a:endParaRPr dirty="0"/>
          </a:p>
          <a:p>
            <a:pPr marL="457200" lvl="0" indent="-330200" algn="just" rtl="0">
              <a:lnSpc>
                <a:spcPct val="115000"/>
              </a:lnSpc>
              <a:spcBef>
                <a:spcPts val="600"/>
              </a:spcBef>
              <a:spcAft>
                <a:spcPts val="0"/>
              </a:spcAft>
              <a:buClr>
                <a:schemeClr val="lt2"/>
              </a:buClr>
              <a:buSzPts val="1600"/>
              <a:buFont typeface="Noto Sans Symbols"/>
              <a:buChar char="❑"/>
            </a:pPr>
            <a:r>
              <a:rPr lang="en-IN" dirty="0">
                <a:solidFill>
                  <a:schemeClr val="lt1"/>
                </a:solidFill>
                <a:latin typeface="Arial"/>
                <a:ea typeface="Arial"/>
                <a:cs typeface="Arial"/>
                <a:sym typeface="Arial"/>
              </a:rPr>
              <a:t>Ram 128MB or above</a:t>
            </a:r>
            <a:endParaRPr dirty="0"/>
          </a:p>
          <a:p>
            <a:pPr marL="457200" lvl="0" indent="-330200" algn="just" rtl="0">
              <a:lnSpc>
                <a:spcPct val="115000"/>
              </a:lnSpc>
              <a:spcBef>
                <a:spcPts val="600"/>
              </a:spcBef>
              <a:spcAft>
                <a:spcPts val="0"/>
              </a:spcAft>
              <a:buClr>
                <a:schemeClr val="lt2"/>
              </a:buClr>
              <a:buSzPts val="1600"/>
              <a:buFont typeface="Noto Sans Symbols"/>
              <a:buChar char="❑"/>
            </a:pPr>
            <a:r>
              <a:rPr lang="en-IN" dirty="0" err="1">
                <a:solidFill>
                  <a:schemeClr val="lt1"/>
                </a:solidFill>
                <a:latin typeface="Arial"/>
                <a:ea typeface="Arial"/>
                <a:cs typeface="Arial"/>
                <a:sym typeface="Arial"/>
              </a:rPr>
              <a:t>Harddisk</a:t>
            </a:r>
            <a:r>
              <a:rPr lang="en-IN" dirty="0">
                <a:solidFill>
                  <a:schemeClr val="lt1"/>
                </a:solidFill>
                <a:latin typeface="Arial"/>
                <a:ea typeface="Arial"/>
                <a:cs typeface="Arial"/>
                <a:sym typeface="Arial"/>
              </a:rPr>
              <a:t> 150MB or above</a:t>
            </a:r>
            <a:endParaRPr dirty="0"/>
          </a:p>
          <a:p>
            <a:pPr marL="127000" lvl="0" indent="0" algn="just" rtl="0">
              <a:lnSpc>
                <a:spcPct val="115000"/>
              </a:lnSpc>
              <a:spcBef>
                <a:spcPts val="600"/>
              </a:spcBef>
              <a:spcAft>
                <a:spcPts val="0"/>
              </a:spcAft>
              <a:buSzPts val="1600"/>
              <a:buNone/>
            </a:pPr>
            <a:r>
              <a:rPr lang="en-IN" sz="1800" b="1" u="sng" dirty="0">
                <a:solidFill>
                  <a:schemeClr val="lt1"/>
                </a:solidFill>
                <a:latin typeface="Arial"/>
                <a:ea typeface="Arial"/>
                <a:cs typeface="Arial"/>
                <a:sym typeface="Arial"/>
              </a:rPr>
              <a:t>Software Requirements:</a:t>
            </a:r>
            <a:endParaRPr dirty="0"/>
          </a:p>
          <a:p>
            <a:pPr marL="457200" lvl="0" indent="-330200" algn="just" rtl="0">
              <a:lnSpc>
                <a:spcPct val="115000"/>
              </a:lnSpc>
              <a:spcBef>
                <a:spcPts val="600"/>
              </a:spcBef>
              <a:spcAft>
                <a:spcPts val="0"/>
              </a:spcAft>
              <a:buClr>
                <a:schemeClr val="lt2"/>
              </a:buClr>
              <a:buSzPts val="1600"/>
              <a:buFont typeface="Noto Sans Symbols"/>
              <a:buChar char="❑"/>
            </a:pPr>
            <a:r>
              <a:rPr lang="en-IN" dirty="0">
                <a:solidFill>
                  <a:schemeClr val="lt1"/>
                </a:solidFill>
                <a:latin typeface="Arial"/>
                <a:ea typeface="Arial"/>
                <a:cs typeface="Arial"/>
                <a:sym typeface="Arial"/>
              </a:rPr>
              <a:t>Apache server 2.0</a:t>
            </a:r>
          </a:p>
          <a:p>
            <a:pPr marL="457200" lvl="0" indent="-330200" algn="just" rtl="0">
              <a:lnSpc>
                <a:spcPct val="115000"/>
              </a:lnSpc>
              <a:spcBef>
                <a:spcPts val="600"/>
              </a:spcBef>
              <a:spcAft>
                <a:spcPts val="0"/>
              </a:spcAft>
              <a:buClr>
                <a:schemeClr val="lt2"/>
              </a:buClr>
              <a:buSzPts val="1600"/>
              <a:buFont typeface="Noto Sans Symbols"/>
              <a:buChar char="❑"/>
            </a:pPr>
            <a:r>
              <a:rPr lang="en-IN" dirty="0"/>
              <a:t>Processor i3 or above , </a:t>
            </a:r>
            <a:r>
              <a:rPr lang="en-IN" dirty="0" err="1"/>
              <a:t>ryzen</a:t>
            </a:r>
            <a:r>
              <a:rPr lang="en-IN" dirty="0"/>
              <a:t> </a:t>
            </a:r>
            <a:endParaRPr dirty="0"/>
          </a:p>
          <a:p>
            <a:pPr marL="457200" lvl="0" indent="-330200" algn="just" rtl="0">
              <a:lnSpc>
                <a:spcPct val="115000"/>
              </a:lnSpc>
              <a:spcBef>
                <a:spcPts val="600"/>
              </a:spcBef>
              <a:spcAft>
                <a:spcPts val="0"/>
              </a:spcAft>
              <a:buClr>
                <a:schemeClr val="lt2"/>
              </a:buClr>
              <a:buSzPts val="1600"/>
              <a:buFont typeface="Noto Sans Symbols"/>
              <a:buChar char="❑"/>
            </a:pPr>
            <a:r>
              <a:rPr lang="en-IN" dirty="0">
                <a:solidFill>
                  <a:schemeClr val="lt1"/>
                </a:solidFill>
                <a:latin typeface="Arial"/>
                <a:ea typeface="Arial"/>
                <a:cs typeface="Arial"/>
                <a:sym typeface="Arial"/>
              </a:rPr>
              <a:t>PHP version 5.3 or above</a:t>
            </a:r>
            <a:endParaRPr dirty="0"/>
          </a:p>
          <a:p>
            <a:pPr marL="457200" lvl="0" indent="-330200" algn="just" rtl="0">
              <a:lnSpc>
                <a:spcPct val="115000"/>
              </a:lnSpc>
              <a:spcBef>
                <a:spcPts val="600"/>
              </a:spcBef>
              <a:spcAft>
                <a:spcPts val="0"/>
              </a:spcAft>
              <a:buClr>
                <a:schemeClr val="lt2"/>
              </a:buClr>
              <a:buSzPts val="1600"/>
              <a:buFont typeface="Noto Sans Symbols"/>
              <a:buChar char="❑"/>
            </a:pPr>
            <a:r>
              <a:rPr lang="en-IN" dirty="0">
                <a:solidFill>
                  <a:schemeClr val="lt1"/>
                </a:solidFill>
                <a:latin typeface="Arial"/>
                <a:ea typeface="Arial"/>
                <a:cs typeface="Arial"/>
                <a:sym typeface="Arial"/>
              </a:rPr>
              <a:t>MySQL version 5.0 or above</a:t>
            </a:r>
          </a:p>
          <a:p>
            <a:pPr marL="457200" lvl="0" indent="-330200" algn="just" rtl="0">
              <a:lnSpc>
                <a:spcPct val="115000"/>
              </a:lnSpc>
              <a:spcBef>
                <a:spcPts val="600"/>
              </a:spcBef>
              <a:spcAft>
                <a:spcPts val="0"/>
              </a:spcAft>
              <a:buClr>
                <a:schemeClr val="lt2"/>
              </a:buClr>
              <a:buSzPts val="1600"/>
              <a:buFont typeface="Noto Sans Symbols"/>
              <a:buChar char="❑"/>
            </a:pPr>
            <a:r>
              <a:rPr lang="en-IN" dirty="0">
                <a:solidFill>
                  <a:schemeClr val="lt1"/>
                </a:solidFill>
                <a:latin typeface="Arial"/>
                <a:ea typeface="Arial"/>
                <a:cs typeface="Arial"/>
                <a:sym typeface="Arial"/>
              </a:rPr>
              <a:t>Latest browser(chrome, </a:t>
            </a:r>
            <a:r>
              <a:rPr lang="en-IN" dirty="0" err="1">
                <a:solidFill>
                  <a:schemeClr val="lt1"/>
                </a:solidFill>
                <a:latin typeface="Arial"/>
                <a:ea typeface="Arial"/>
                <a:cs typeface="Arial"/>
                <a:sym typeface="Arial"/>
              </a:rPr>
              <a:t>firefox</a:t>
            </a:r>
            <a:r>
              <a:rPr lang="en-IN" dirty="0">
                <a:solidFill>
                  <a:schemeClr val="lt1"/>
                </a:solidFill>
                <a:latin typeface="Arial"/>
                <a:ea typeface="Arial"/>
                <a:cs typeface="Arial"/>
                <a:sym typeface="Arial"/>
              </a:rPr>
              <a:t> etc)</a:t>
            </a:r>
            <a:endParaRPr dirty="0"/>
          </a:p>
          <a:p>
            <a:pPr marL="457200" lvl="0" indent="-330200" algn="just" rtl="0">
              <a:lnSpc>
                <a:spcPct val="115000"/>
              </a:lnSpc>
              <a:spcBef>
                <a:spcPts val="600"/>
              </a:spcBef>
              <a:spcAft>
                <a:spcPts val="0"/>
              </a:spcAft>
              <a:buClr>
                <a:schemeClr val="lt2"/>
              </a:buClr>
              <a:buSzPts val="1600"/>
              <a:buFont typeface="Noto Sans Symbols"/>
              <a:buChar char="❑"/>
            </a:pPr>
            <a:r>
              <a:rPr lang="en-IN" dirty="0">
                <a:solidFill>
                  <a:schemeClr val="lt1"/>
                </a:solidFill>
                <a:latin typeface="Arial"/>
                <a:ea typeface="Arial"/>
                <a:cs typeface="Arial"/>
                <a:sym typeface="Arial"/>
              </a:rPr>
              <a:t>Operating system(windows, mac, </a:t>
            </a:r>
            <a:r>
              <a:rPr lang="en-IN" dirty="0" err="1">
                <a:solidFill>
                  <a:schemeClr val="lt1"/>
                </a:solidFill>
                <a:latin typeface="Arial"/>
                <a:ea typeface="Arial"/>
                <a:cs typeface="Arial"/>
                <a:sym typeface="Arial"/>
              </a:rPr>
              <a:t>linux</a:t>
            </a:r>
            <a:r>
              <a:rPr lang="en-IN" dirty="0">
                <a:solidFill>
                  <a:schemeClr val="lt1"/>
                </a:solidFill>
                <a:latin typeface="Arial"/>
                <a:ea typeface="Arial"/>
                <a:cs typeface="Arial"/>
                <a:sym typeface="Arial"/>
              </a:rPr>
              <a:t>)</a:t>
            </a:r>
            <a:endParaRPr dirty="0"/>
          </a:p>
          <a:p>
            <a:pPr marL="127000" lvl="0" indent="0" algn="just" rtl="0">
              <a:lnSpc>
                <a:spcPct val="115000"/>
              </a:lnSpc>
              <a:spcBef>
                <a:spcPts val="600"/>
              </a:spcBef>
              <a:spcAft>
                <a:spcPts val="0"/>
              </a:spcAft>
              <a:buClr>
                <a:schemeClr val="lt2"/>
              </a:buClr>
              <a:buSzPts val="1600"/>
              <a:buNone/>
            </a:pPr>
            <a:endParaRPr sz="1800" dirty="0">
              <a:solidFill>
                <a:schemeClr val="lt1"/>
              </a:solidFill>
              <a:latin typeface="Arial"/>
              <a:ea typeface="Arial"/>
              <a:cs typeface="Arial"/>
              <a:sym typeface="Arial"/>
            </a:endParaRPr>
          </a:p>
          <a:p>
            <a:pPr marL="0" lvl="0" indent="0" algn="l" rtl="0">
              <a:lnSpc>
                <a:spcPct val="115000"/>
              </a:lnSpc>
              <a:spcBef>
                <a:spcPts val="600"/>
              </a:spcBef>
              <a:spcAft>
                <a:spcPts val="0"/>
              </a:spcAft>
              <a:buSzPts val="1600"/>
              <a:buNone/>
            </a:pPr>
            <a:endParaRPr sz="1800" dirty="0"/>
          </a:p>
          <a:p>
            <a:pPr marL="457200" lvl="0" indent="-228600" algn="l" rtl="0">
              <a:lnSpc>
                <a:spcPct val="115000"/>
              </a:lnSpc>
              <a:spcBef>
                <a:spcPts val="600"/>
              </a:spcBef>
              <a:spcAft>
                <a:spcPts val="0"/>
              </a:spcAft>
              <a:buSzPts val="16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body" idx="1"/>
          </p:nvPr>
        </p:nvSpPr>
        <p:spPr>
          <a:xfrm>
            <a:off x="214325" y="560325"/>
            <a:ext cx="8572500" cy="4493100"/>
          </a:xfrm>
          <a:prstGeom prst="rect">
            <a:avLst/>
          </a:prstGeom>
          <a:noFill/>
          <a:ln>
            <a:noFill/>
          </a:ln>
        </p:spPr>
        <p:txBody>
          <a:bodyPr spcFirstLastPara="1" wrap="square" lIns="0" tIns="0" rIns="0" bIns="0" anchor="t" anchorCtr="0">
            <a:noAutofit/>
          </a:bodyPr>
          <a:lstStyle/>
          <a:p>
            <a:pPr marL="101600" lvl="0" indent="0" algn="just" rtl="0">
              <a:lnSpc>
                <a:spcPct val="115000"/>
              </a:lnSpc>
              <a:spcBef>
                <a:spcPts val="600"/>
              </a:spcBef>
              <a:spcAft>
                <a:spcPts val="0"/>
              </a:spcAft>
              <a:buSzPts val="2000"/>
              <a:buNone/>
            </a:pPr>
            <a:r>
              <a:rPr lang="en-IN" sz="1600" b="1" u="sng" dirty="0">
                <a:solidFill>
                  <a:schemeClr val="lt1"/>
                </a:solidFill>
                <a:latin typeface="Arial"/>
                <a:ea typeface="Arial"/>
                <a:cs typeface="Arial"/>
                <a:sym typeface="Arial"/>
              </a:rPr>
              <a:t>Front end:</a:t>
            </a:r>
            <a:endParaRPr dirty="0"/>
          </a:p>
          <a:p>
            <a:pPr marL="457200" lvl="0" indent="-355600" algn="just" rtl="0">
              <a:lnSpc>
                <a:spcPct val="115000"/>
              </a:lnSpc>
              <a:spcBef>
                <a:spcPts val="600"/>
              </a:spcBef>
              <a:spcAft>
                <a:spcPts val="0"/>
              </a:spcAft>
              <a:buClr>
                <a:schemeClr val="lt2"/>
              </a:buClr>
              <a:buSzPts val="2000"/>
              <a:buFont typeface="Noto Sans Symbols"/>
              <a:buChar char="❑"/>
            </a:pPr>
            <a:r>
              <a:rPr lang="en-IN" sz="1600" b="1" dirty="0">
                <a:solidFill>
                  <a:schemeClr val="lt1"/>
                </a:solidFill>
                <a:latin typeface="Arial"/>
                <a:ea typeface="Arial"/>
                <a:cs typeface="Arial"/>
                <a:sym typeface="Arial"/>
              </a:rPr>
              <a:t>HTML, CSS</a:t>
            </a:r>
            <a:r>
              <a:rPr lang="en-IN" sz="1600" b="1" dirty="0"/>
              <a:t>, Bootstrap</a:t>
            </a:r>
            <a:endParaRPr sz="1600" dirty="0">
              <a:solidFill>
                <a:schemeClr val="lt1"/>
              </a:solidFill>
              <a:latin typeface="Arial"/>
              <a:ea typeface="Arial"/>
              <a:cs typeface="Arial"/>
              <a:sym typeface="Arial"/>
            </a:endParaRPr>
          </a:p>
          <a:p>
            <a:pPr marL="457200" lvl="0" indent="-355600" algn="just" rtl="0">
              <a:lnSpc>
                <a:spcPct val="115000"/>
              </a:lnSpc>
              <a:spcBef>
                <a:spcPts val="600"/>
              </a:spcBef>
              <a:spcAft>
                <a:spcPts val="0"/>
              </a:spcAft>
              <a:buClr>
                <a:schemeClr val="lt2"/>
              </a:buClr>
              <a:buSzPts val="2000"/>
              <a:buFont typeface="Noto Sans Symbols"/>
              <a:buChar char="❑"/>
            </a:pPr>
            <a:r>
              <a:rPr lang="en-IN" sz="1600" dirty="0">
                <a:solidFill>
                  <a:schemeClr val="lt1"/>
                </a:solidFill>
                <a:latin typeface="Arial"/>
                <a:ea typeface="Arial"/>
                <a:cs typeface="Arial"/>
                <a:sym typeface="Arial"/>
              </a:rPr>
              <a:t>HTML: HTML is used to create and save web document. E.g. Notepad/Notepad++</a:t>
            </a:r>
            <a:endParaRPr dirty="0"/>
          </a:p>
          <a:p>
            <a:pPr marL="457200" lvl="0" indent="-355600" algn="just" rtl="0">
              <a:lnSpc>
                <a:spcPct val="115000"/>
              </a:lnSpc>
              <a:spcBef>
                <a:spcPts val="600"/>
              </a:spcBef>
              <a:spcAft>
                <a:spcPts val="0"/>
              </a:spcAft>
              <a:buClr>
                <a:schemeClr val="lt2"/>
              </a:buClr>
              <a:buSzPts val="2000"/>
              <a:buFont typeface="Noto Sans Symbols"/>
              <a:buChar char="❑"/>
            </a:pPr>
            <a:r>
              <a:rPr lang="en-IN" sz="1600" dirty="0">
                <a:solidFill>
                  <a:schemeClr val="lt1"/>
                </a:solidFill>
                <a:latin typeface="Arial"/>
                <a:ea typeface="Arial"/>
                <a:cs typeface="Arial"/>
                <a:sym typeface="Arial"/>
              </a:rPr>
              <a:t>CSS : (Cascading Style Sheets) Creates attractive Layout and used for styling of the website </a:t>
            </a:r>
            <a:endParaRPr dirty="0"/>
          </a:p>
          <a:p>
            <a:pPr marL="457200" lvl="0" indent="-355600" algn="just" rtl="0">
              <a:lnSpc>
                <a:spcPct val="115000"/>
              </a:lnSpc>
              <a:spcBef>
                <a:spcPts val="600"/>
              </a:spcBef>
              <a:spcAft>
                <a:spcPts val="0"/>
              </a:spcAft>
              <a:buClr>
                <a:schemeClr val="lt2"/>
              </a:buClr>
              <a:buSzPts val="2000"/>
              <a:buFont typeface="Noto Sans Symbols"/>
              <a:buChar char="❑"/>
            </a:pPr>
            <a:r>
              <a:rPr lang="en-IN" sz="1600" dirty="0">
                <a:solidFill>
                  <a:schemeClr val="lt1"/>
                </a:solidFill>
                <a:latin typeface="Arial"/>
                <a:ea typeface="Arial"/>
                <a:cs typeface="Arial"/>
                <a:sym typeface="Arial"/>
              </a:rPr>
              <a:t> Bootstrap : responsive design of website.</a:t>
            </a:r>
            <a:endParaRPr dirty="0"/>
          </a:p>
          <a:p>
            <a:pPr marL="101600" lvl="0" indent="0" algn="just" rtl="0">
              <a:lnSpc>
                <a:spcPct val="115000"/>
              </a:lnSpc>
              <a:spcBef>
                <a:spcPts val="600"/>
              </a:spcBef>
              <a:spcAft>
                <a:spcPts val="0"/>
              </a:spcAft>
              <a:buClr>
                <a:schemeClr val="lt2"/>
              </a:buClr>
              <a:buSzPts val="2000"/>
              <a:buNone/>
            </a:pPr>
            <a:r>
              <a:rPr lang="en-IN" sz="1600" u="sng" dirty="0">
                <a:solidFill>
                  <a:schemeClr val="lt1"/>
                </a:solidFill>
                <a:latin typeface="Arial"/>
                <a:ea typeface="Arial"/>
                <a:cs typeface="Arial"/>
                <a:sym typeface="Arial"/>
              </a:rPr>
              <a:t>BACKEND:</a:t>
            </a:r>
            <a:endParaRPr sz="1600" dirty="0">
              <a:solidFill>
                <a:schemeClr val="lt1"/>
              </a:solidFill>
              <a:latin typeface="Arial"/>
              <a:ea typeface="Arial"/>
              <a:cs typeface="Arial"/>
              <a:sym typeface="Arial"/>
            </a:endParaRPr>
          </a:p>
          <a:p>
            <a:pPr marL="457200" lvl="0" indent="-355600" algn="just" rtl="0">
              <a:lnSpc>
                <a:spcPct val="115000"/>
              </a:lnSpc>
              <a:spcBef>
                <a:spcPts val="600"/>
              </a:spcBef>
              <a:spcAft>
                <a:spcPts val="0"/>
              </a:spcAft>
              <a:buClr>
                <a:schemeClr val="lt2"/>
              </a:buClr>
              <a:buSzPts val="2000"/>
              <a:buFont typeface="Noto Sans Symbols"/>
              <a:buChar char="❑"/>
            </a:pPr>
            <a:r>
              <a:rPr lang="en-IN" sz="1600" b="1" dirty="0">
                <a:solidFill>
                  <a:schemeClr val="lt1"/>
                </a:solidFill>
                <a:latin typeface="Arial"/>
                <a:ea typeface="Arial"/>
                <a:cs typeface="Arial"/>
                <a:sym typeface="Arial"/>
              </a:rPr>
              <a:t>PHP, MySQL</a:t>
            </a:r>
            <a:endParaRPr sz="1600" dirty="0">
              <a:solidFill>
                <a:schemeClr val="lt1"/>
              </a:solidFill>
              <a:latin typeface="Arial"/>
              <a:ea typeface="Arial"/>
              <a:cs typeface="Arial"/>
              <a:sym typeface="Arial"/>
            </a:endParaRPr>
          </a:p>
          <a:p>
            <a:pPr marL="457200" lvl="0" indent="-355600" algn="just" rtl="0">
              <a:lnSpc>
                <a:spcPct val="115000"/>
              </a:lnSpc>
              <a:spcBef>
                <a:spcPts val="600"/>
              </a:spcBef>
              <a:spcAft>
                <a:spcPts val="0"/>
              </a:spcAft>
              <a:buClr>
                <a:schemeClr val="lt2"/>
              </a:buClr>
              <a:buSzPts val="2000"/>
              <a:buFont typeface="Noto Sans Symbols"/>
              <a:buChar char="❑"/>
            </a:pPr>
            <a:r>
              <a:rPr lang="en-IN" sz="1600" dirty="0">
                <a:solidFill>
                  <a:schemeClr val="lt1"/>
                </a:solidFill>
                <a:latin typeface="Arial"/>
                <a:ea typeface="Arial"/>
                <a:cs typeface="Arial"/>
                <a:sym typeface="Arial"/>
              </a:rPr>
              <a:t>PHP: Hypertext Pre-processor (PHP) is a technology that allows software developers to create dynamically generated web pages, in HTML, XML, or other document types, as per client request. PHP is open source software.</a:t>
            </a:r>
            <a:endParaRPr dirty="0"/>
          </a:p>
          <a:p>
            <a:pPr marL="457200" lvl="0" indent="-355600" algn="just" rtl="0">
              <a:lnSpc>
                <a:spcPct val="115000"/>
              </a:lnSpc>
              <a:spcBef>
                <a:spcPts val="600"/>
              </a:spcBef>
              <a:spcAft>
                <a:spcPts val="0"/>
              </a:spcAft>
              <a:buClr>
                <a:schemeClr val="lt2"/>
              </a:buClr>
              <a:buSzPts val="2000"/>
              <a:buFont typeface="Noto Sans Symbols"/>
              <a:buChar char="❑"/>
            </a:pPr>
            <a:r>
              <a:rPr lang="en-IN" sz="1600" dirty="0">
                <a:solidFill>
                  <a:schemeClr val="lt1"/>
                </a:solidFill>
                <a:latin typeface="Arial"/>
                <a:ea typeface="Arial"/>
                <a:cs typeface="Arial"/>
                <a:sym typeface="Arial"/>
              </a:rPr>
              <a:t>MySQL: MySQL is a database, widely used for accessing querying, updating, and managing data in databases.</a:t>
            </a:r>
            <a:endParaRPr dirty="0"/>
          </a:p>
          <a:p>
            <a:pPr marL="457200" lvl="0" indent="-228600" algn="just" rtl="0">
              <a:lnSpc>
                <a:spcPct val="115000"/>
              </a:lnSpc>
              <a:spcBef>
                <a:spcPts val="600"/>
              </a:spcBef>
              <a:spcAft>
                <a:spcPts val="0"/>
              </a:spcAft>
              <a:buClr>
                <a:schemeClr val="lt2"/>
              </a:buClr>
              <a:buSzPts val="2000"/>
              <a:buFont typeface="Noto Sans Symbols"/>
              <a:buNone/>
            </a:pPr>
            <a:endParaRPr sz="1600" dirty="0">
              <a:solidFill>
                <a:schemeClr val="lt1"/>
              </a:solidFill>
              <a:latin typeface="Arial"/>
              <a:ea typeface="Arial"/>
              <a:cs typeface="Arial"/>
              <a:sym typeface="Arial"/>
            </a:endParaRPr>
          </a:p>
          <a:p>
            <a:pPr marL="457200" lvl="0" indent="-228600" algn="just" rtl="0">
              <a:lnSpc>
                <a:spcPct val="115000"/>
              </a:lnSpc>
              <a:spcBef>
                <a:spcPts val="600"/>
              </a:spcBef>
              <a:spcAft>
                <a:spcPts val="0"/>
              </a:spcAft>
              <a:buClr>
                <a:schemeClr val="lt2"/>
              </a:buClr>
              <a:buSzPts val="2000"/>
              <a:buFont typeface="Noto Sans Symbols"/>
              <a:buNone/>
            </a:pPr>
            <a:endParaRPr sz="1600" dirty="0">
              <a:solidFill>
                <a:schemeClr val="lt1"/>
              </a:solidFill>
              <a:latin typeface="Arial"/>
              <a:ea typeface="Arial"/>
              <a:cs typeface="Arial"/>
              <a:sym typeface="Arial"/>
            </a:endParaRPr>
          </a:p>
          <a:p>
            <a:pPr marL="0" lvl="0" indent="0" algn="l" rtl="0">
              <a:lnSpc>
                <a:spcPct val="115000"/>
              </a:lnSpc>
              <a:spcBef>
                <a:spcPts val="600"/>
              </a:spcBef>
              <a:spcAft>
                <a:spcPts val="0"/>
              </a:spcAft>
              <a:buSzPts val="2000"/>
              <a:buNone/>
            </a:pPr>
            <a:endParaRPr sz="1800" dirty="0">
              <a:solidFill>
                <a:schemeClr val="lt1"/>
              </a:solidFill>
              <a:latin typeface="Arial"/>
              <a:ea typeface="Arial"/>
              <a:cs typeface="Arial"/>
              <a:sym typeface="Arial"/>
            </a:endParaRPr>
          </a:p>
        </p:txBody>
      </p:sp>
      <p:sp>
        <p:nvSpPr>
          <p:cNvPr id="105" name="Google Shape;105;p8"/>
          <p:cNvSpPr txBox="1">
            <a:spLocks noGrp="1"/>
          </p:cNvSpPr>
          <p:nvPr>
            <p:ph type="title"/>
          </p:nvPr>
        </p:nvSpPr>
        <p:spPr>
          <a:xfrm>
            <a:off x="386000" y="0"/>
            <a:ext cx="7361400" cy="439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200"/>
              <a:buNone/>
            </a:pPr>
            <a:r>
              <a:rPr lang="en-IN" sz="2800" u="sng">
                <a:solidFill>
                  <a:schemeClr val="lt1"/>
                </a:solidFill>
                <a:latin typeface="Arial"/>
                <a:ea typeface="Arial"/>
                <a:cs typeface="Arial"/>
                <a:sym typeface="Arial"/>
              </a:rPr>
              <a:t>BRIEF OVERVIEW OF TECHNOLOGY:</a:t>
            </a:r>
            <a:endParaRPr sz="2800" u="sng">
              <a:solidFill>
                <a:schemeClr val="lt1"/>
              </a:solidFill>
              <a:latin typeface="Arial"/>
              <a:ea typeface="Arial"/>
              <a:cs typeface="Arial"/>
              <a:sym typeface="Arial"/>
            </a:endParaRPr>
          </a:p>
        </p:txBody>
      </p:sp>
      <p:sp>
        <p:nvSpPr>
          <p:cNvPr id="106" name="Google Shape;106;p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1810025" y="3"/>
            <a:ext cx="6014400" cy="8574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3200"/>
              <a:buNone/>
            </a:pPr>
            <a:r>
              <a:rPr lang="en-IN" sz="2800" u="sng">
                <a:solidFill>
                  <a:schemeClr val="lt1"/>
                </a:solidFill>
                <a:latin typeface="Arial"/>
                <a:ea typeface="Arial"/>
                <a:cs typeface="Arial"/>
                <a:sym typeface="Arial"/>
              </a:rPr>
              <a:t>METHODOLOGY:</a:t>
            </a:r>
            <a:endParaRPr/>
          </a:p>
        </p:txBody>
      </p:sp>
      <p:sp>
        <p:nvSpPr>
          <p:cNvPr id="91" name="Google Shape;91;p6"/>
          <p:cNvSpPr txBox="1">
            <a:spLocks noGrp="1"/>
          </p:cNvSpPr>
          <p:nvPr>
            <p:ph type="body" idx="1"/>
          </p:nvPr>
        </p:nvSpPr>
        <p:spPr>
          <a:xfrm>
            <a:off x="454090" y="1047529"/>
            <a:ext cx="8121661" cy="3969463"/>
          </a:xfrm>
          <a:prstGeom prst="rect">
            <a:avLst/>
          </a:prstGeom>
          <a:noFill/>
          <a:ln>
            <a:noFill/>
          </a:ln>
        </p:spPr>
        <p:txBody>
          <a:bodyPr spcFirstLastPara="1" wrap="square" lIns="0" tIns="0" rIns="0" bIns="0" anchor="t" anchorCtr="0">
            <a:noAutofit/>
          </a:bodyPr>
          <a:lstStyle/>
          <a:p>
            <a:pPr marL="457200" lvl="0" indent="-381000" algn="just" rtl="0">
              <a:lnSpc>
                <a:spcPct val="115000"/>
              </a:lnSpc>
              <a:spcBef>
                <a:spcPts val="600"/>
              </a:spcBef>
              <a:spcAft>
                <a:spcPts val="0"/>
              </a:spcAft>
              <a:buClr>
                <a:schemeClr val="lt2"/>
              </a:buClr>
              <a:buSzPts val="2400"/>
              <a:buFont typeface="Noto Sans Symbols"/>
              <a:buChar char="❑"/>
            </a:pPr>
            <a:r>
              <a:rPr lang="en-IN" sz="1600">
                <a:latin typeface="Arial"/>
                <a:ea typeface="Arial"/>
                <a:cs typeface="Arial"/>
                <a:sym typeface="Arial"/>
              </a:rPr>
              <a:t>Courier management computerization is “the incorporate of appropriate technology to help administrator manage information. </a:t>
            </a:r>
            <a:endParaRPr sz="1600">
              <a:latin typeface="Arial"/>
              <a:ea typeface="Arial"/>
              <a:cs typeface="Arial"/>
              <a:sym typeface="Arial"/>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a:latin typeface="Arial"/>
                <a:ea typeface="Arial"/>
                <a:cs typeface="Arial"/>
                <a:sym typeface="Arial"/>
              </a:rPr>
              <a:t>Technology is considered appropriate, when it utilizes the most abundant domestic resources and conserves capital and skilled personnel”.</a:t>
            </a:r>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a:solidFill>
                  <a:schemeClr val="lt1"/>
                </a:solidFill>
                <a:latin typeface="Arial"/>
                <a:ea typeface="Arial"/>
                <a:cs typeface="Arial"/>
                <a:sym typeface="Arial"/>
              </a:rPr>
              <a:t>The main purpose of this system is to connect all branches to center databases </a:t>
            </a:r>
            <a:endParaRPr sz="1600">
              <a:solidFill>
                <a:schemeClr val="lt1"/>
              </a:solidFill>
              <a:latin typeface="Arial"/>
              <a:ea typeface="Arial"/>
              <a:cs typeface="Arial"/>
              <a:sym typeface="Arial"/>
            </a:endParaRPr>
          </a:p>
          <a:p>
            <a:pPr marL="76200" lvl="0" indent="0" algn="just" rtl="0">
              <a:lnSpc>
                <a:spcPct val="115000"/>
              </a:lnSpc>
              <a:spcBef>
                <a:spcPts val="600"/>
              </a:spcBef>
              <a:spcAft>
                <a:spcPts val="0"/>
              </a:spcAft>
              <a:buClr>
                <a:schemeClr val="lt2"/>
              </a:buClr>
              <a:buSzPts val="2400"/>
              <a:buNone/>
            </a:pPr>
            <a:r>
              <a:rPr lang="en-IN" sz="1600">
                <a:solidFill>
                  <a:schemeClr val="lt1"/>
                </a:solidFill>
                <a:latin typeface="Arial"/>
                <a:ea typeface="Arial"/>
                <a:cs typeface="Arial"/>
                <a:sym typeface="Arial"/>
              </a:rPr>
              <a:t>       so that everywhere information is same. This system increases efficiency and also</a:t>
            </a:r>
            <a:endParaRPr/>
          </a:p>
          <a:p>
            <a:pPr marL="76200" lvl="0" indent="0" algn="just" rtl="0">
              <a:lnSpc>
                <a:spcPct val="115000"/>
              </a:lnSpc>
              <a:spcBef>
                <a:spcPts val="600"/>
              </a:spcBef>
              <a:spcAft>
                <a:spcPts val="0"/>
              </a:spcAft>
              <a:buClr>
                <a:schemeClr val="lt2"/>
              </a:buClr>
              <a:buSzPts val="2400"/>
              <a:buNone/>
            </a:pPr>
            <a:r>
              <a:rPr lang="en-IN" sz="1600">
                <a:solidFill>
                  <a:schemeClr val="lt1"/>
                </a:solidFill>
                <a:latin typeface="Arial"/>
                <a:ea typeface="Arial"/>
                <a:cs typeface="Arial"/>
                <a:sym typeface="Arial"/>
              </a:rPr>
              <a:t>        increases customer satisfication level</a:t>
            </a:r>
            <a:r>
              <a:rPr lang="en-IN" sz="2000">
                <a:solidFill>
                  <a:schemeClr val="lt1"/>
                </a:solidFill>
                <a:latin typeface="Arial"/>
                <a:ea typeface="Arial"/>
                <a:cs typeface="Arial"/>
                <a:sym typeface="Arial"/>
              </a:rPr>
              <a:t>.</a:t>
            </a:r>
            <a:endParaRPr/>
          </a:p>
          <a:p>
            <a:pPr marL="457200" lvl="0" indent="-381000" algn="just" rtl="0">
              <a:lnSpc>
                <a:spcPct val="115000"/>
              </a:lnSpc>
              <a:spcBef>
                <a:spcPts val="600"/>
              </a:spcBef>
              <a:spcAft>
                <a:spcPts val="0"/>
              </a:spcAft>
              <a:buClr>
                <a:schemeClr val="lt2"/>
              </a:buClr>
              <a:buSzPts val="2400"/>
              <a:buFont typeface="Noto Sans Symbols"/>
              <a:buChar char="❑"/>
            </a:pPr>
            <a:r>
              <a:rPr lang="en-IN" sz="1600">
                <a:latin typeface="Arial"/>
                <a:ea typeface="Arial"/>
                <a:cs typeface="Arial"/>
                <a:sym typeface="Arial"/>
              </a:rPr>
              <a:t>The main aim of this project is to computerize the maintenance of courier management</a:t>
            </a:r>
            <a:r>
              <a:rPr lang="en-IN" sz="1600"/>
              <a:t>.</a:t>
            </a:r>
            <a:endParaRPr/>
          </a:p>
          <a:p>
            <a:pPr marL="457200" lvl="0" indent="-228600" algn="just" rtl="0">
              <a:lnSpc>
                <a:spcPct val="115000"/>
              </a:lnSpc>
              <a:spcBef>
                <a:spcPts val="600"/>
              </a:spcBef>
              <a:spcAft>
                <a:spcPts val="0"/>
              </a:spcAft>
              <a:buSzPts val="2400"/>
              <a:buNone/>
            </a:pPr>
            <a:endParaRPr>
              <a:solidFill>
                <a:schemeClr val="lt1"/>
              </a:solidFill>
              <a:latin typeface="Arial"/>
              <a:ea typeface="Arial"/>
              <a:cs typeface="Arial"/>
              <a:sym typeface="Arial"/>
            </a:endParaRPr>
          </a:p>
          <a:p>
            <a:pPr marL="457200" lvl="0" indent="-228600" algn="l" rtl="0">
              <a:lnSpc>
                <a:spcPct val="115000"/>
              </a:lnSpc>
              <a:spcBef>
                <a:spcPts val="600"/>
              </a:spcBef>
              <a:spcAft>
                <a:spcPts val="0"/>
              </a:spcAft>
              <a:buSzPts val="2400"/>
              <a:buNone/>
            </a:pPr>
            <a:endParaRPr/>
          </a:p>
        </p:txBody>
      </p:sp>
      <p:sp>
        <p:nvSpPr>
          <p:cNvPr id="92" name="Google Shape;92;p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940765" y="-337670"/>
            <a:ext cx="7381800" cy="8574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3200"/>
              <a:buNone/>
            </a:pPr>
            <a:r>
              <a:rPr lang="en-IN" sz="2800" u="sng">
                <a:solidFill>
                  <a:schemeClr val="lt1"/>
                </a:solidFill>
                <a:latin typeface="Arial"/>
                <a:ea typeface="Arial"/>
                <a:cs typeface="Arial"/>
                <a:sym typeface="Arial"/>
              </a:rPr>
              <a:t>ENTITY-RELATIONSHIP DIAGRAM:</a:t>
            </a:r>
            <a:endParaRPr sz="2800" u="sng">
              <a:solidFill>
                <a:schemeClr val="lt1"/>
              </a:solidFill>
              <a:latin typeface="Arial"/>
              <a:ea typeface="Arial"/>
              <a:cs typeface="Arial"/>
              <a:sym typeface="Arial"/>
            </a:endParaRPr>
          </a:p>
        </p:txBody>
      </p:sp>
      <p:sp>
        <p:nvSpPr>
          <p:cNvPr id="112" name="Google Shape;112;p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8</a:t>
            </a:fld>
            <a:endParaRPr/>
          </a:p>
        </p:txBody>
      </p:sp>
      <p:pic>
        <p:nvPicPr>
          <p:cNvPr id="113" name="Google Shape;113;p9"/>
          <p:cNvPicPr preferRelativeResize="0"/>
          <p:nvPr/>
        </p:nvPicPr>
        <p:blipFill rotWithShape="1">
          <a:blip r:embed="rId3">
            <a:alphaModFix/>
          </a:blip>
          <a:srcRect b="7825"/>
          <a:stretch/>
        </p:blipFill>
        <p:spPr>
          <a:xfrm>
            <a:off x="1049000" y="755725"/>
            <a:ext cx="7151276" cy="426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3563-0BD9-4C97-87CE-70CF7BAF69CD}"/>
              </a:ext>
            </a:extLst>
          </p:cNvPr>
          <p:cNvSpPr>
            <a:spLocks noGrp="1"/>
          </p:cNvSpPr>
          <p:nvPr>
            <p:ph type="title"/>
          </p:nvPr>
        </p:nvSpPr>
        <p:spPr>
          <a:xfrm>
            <a:off x="1564800" y="0"/>
            <a:ext cx="6014400" cy="719528"/>
          </a:xfrm>
        </p:spPr>
        <p:txBody>
          <a:bodyPr/>
          <a:lstStyle/>
          <a:p>
            <a:pPr algn="ctr"/>
            <a:r>
              <a:rPr lang="en-US" u="sng" dirty="0"/>
              <a:t>SCHEMA DIAGRAM:</a:t>
            </a:r>
            <a:endParaRPr lang="en-IN" u="sng" dirty="0"/>
          </a:p>
        </p:txBody>
      </p:sp>
      <p:sp>
        <p:nvSpPr>
          <p:cNvPr id="4" name="Slide Number Placeholder 3">
            <a:extLst>
              <a:ext uri="{FF2B5EF4-FFF2-40B4-BE49-F238E27FC236}">
                <a16:creationId xmlns:a16="http://schemas.microsoft.com/office/drawing/2014/main" id="{7E75A01A-DC8F-45E8-A494-B8DA959CAE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pic>
        <p:nvPicPr>
          <p:cNvPr id="6" name="Picture 5" descr="Timeline&#10;&#10;Description automatically generated">
            <a:extLst>
              <a:ext uri="{FF2B5EF4-FFF2-40B4-BE49-F238E27FC236}">
                <a16:creationId xmlns:a16="http://schemas.microsoft.com/office/drawing/2014/main" id="{AC76D0AA-C67E-412B-82D5-157F072F90AE}"/>
              </a:ext>
            </a:extLst>
          </p:cNvPr>
          <p:cNvPicPr>
            <a:picLocks noChangeAspect="1"/>
          </p:cNvPicPr>
          <p:nvPr/>
        </p:nvPicPr>
        <p:blipFill>
          <a:blip r:embed="rId2"/>
          <a:stretch>
            <a:fillRect/>
          </a:stretch>
        </p:blipFill>
        <p:spPr>
          <a:xfrm>
            <a:off x="494731" y="857401"/>
            <a:ext cx="8079643" cy="4074364"/>
          </a:xfrm>
          <a:prstGeom prst="rect">
            <a:avLst/>
          </a:prstGeom>
        </p:spPr>
      </p:pic>
    </p:spTree>
    <p:extLst>
      <p:ext uri="{BB962C8B-B14F-4D97-AF65-F5344CB8AC3E}">
        <p14:creationId xmlns:p14="http://schemas.microsoft.com/office/powerpoint/2010/main" val="3408616869"/>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1246</Words>
  <Application>Microsoft Office PowerPoint</Application>
  <PresentationFormat>On-screen Show (16:9)</PresentationFormat>
  <Paragraphs>187</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Lexend Deca</vt:lpstr>
      <vt:lpstr>Noto Sans Symbols</vt:lpstr>
      <vt:lpstr>EB Garamond</vt:lpstr>
      <vt:lpstr>Arial</vt:lpstr>
      <vt:lpstr>Times New Roman</vt:lpstr>
      <vt:lpstr>Arial Rounded</vt:lpstr>
      <vt:lpstr>Aliena template</vt:lpstr>
      <vt:lpstr>COURIER MANAGEMENT SYSTEM.</vt:lpstr>
      <vt:lpstr>CONTENTS:</vt:lpstr>
      <vt:lpstr>ABSTRACT:</vt:lpstr>
      <vt:lpstr>INTRODUCTION:</vt:lpstr>
      <vt:lpstr>SYSTEM REQUIREMENTS:</vt:lpstr>
      <vt:lpstr>BRIEF OVERVIEW OF TECHNOLOGY:</vt:lpstr>
      <vt:lpstr>METHODOLOGY:</vt:lpstr>
      <vt:lpstr>ENTITY-RELATIONSHIP DIAGRAM:</vt:lpstr>
      <vt:lpstr>SCHEMA DIAGRAM:</vt:lpstr>
      <vt:lpstr>ENTITIES AND ATTRIBUTES:</vt:lpstr>
      <vt:lpstr>PowerPoint Presentation</vt:lpstr>
      <vt:lpstr>PowerPoint Presentation</vt:lpstr>
      <vt:lpstr>PowerPoint Presentation</vt:lpstr>
      <vt:lpstr>EXISTING SYSTEM:</vt:lpstr>
      <vt:lpstr>PROPOSED SYSTEM:</vt:lpstr>
      <vt:lpstr>WORKING:</vt:lpstr>
      <vt:lpstr>ADVANTAGES:</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AND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COURIER MANAGEMENT SYSTEM.</dc:title>
  <dc:creator>Akshay</dc:creator>
  <cp:lastModifiedBy>falak khan</cp:lastModifiedBy>
  <cp:revision>5</cp:revision>
  <dcterms:modified xsi:type="dcterms:W3CDTF">2022-01-18T05:40:57Z</dcterms:modified>
</cp:coreProperties>
</file>