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9604-CFF4-4C68-A593-549CC8BB7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43EC6-C90A-424F-813D-7F1CBD039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3AD5-2E71-40A3-B5D5-87DBD8B3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EA7F-ED02-4CFD-A961-B77F2203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0AB9-F0ED-4409-883B-870070C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45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5413-DE08-4D3C-8F4B-D9D87E9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582C9-055E-4961-9F62-78FE526AC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E487-FB7C-4E35-8961-811FD4C0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48F6-7ECF-4CBD-9DAA-3724D378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CECB-0433-4783-9219-E5F0B1E7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6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FA12C-9F84-4861-85A4-23E1B650B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CF3C1-0665-4E6F-A5CE-952FBCE8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ED17B-5526-4EBF-B0A2-F650FD9E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7B09-FE5C-45E7-A6B4-3E6164C8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7732-DC11-45F5-91F2-9332B05E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3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BBBB-A1D0-456D-86CC-A9AACC03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57CD-D038-4E49-BD12-295C6289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135A-18D2-419F-AA55-01BF490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7F84-8AC4-4238-97D4-6F56BF7E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7957-7097-4A4B-8956-D040F294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2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31A-23C4-4E13-8FF2-A00AE2D5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0A89-8C44-4E19-95D9-9C440CFD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FA87-38D4-40B7-8C56-42911788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23E0-62CE-4B7A-AA66-1DD0C288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69C0-ED6C-487E-8B09-5AA375BD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5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D1C2-6B36-4233-8305-45EAAFE1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6DD3-2569-4EC6-A44C-8A60FA01F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4222A-9C4E-442B-B4C2-A6C2D653B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E197-1076-4E93-BFCD-31EF11D5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7E29-43C4-4E5C-A0DA-29A39D92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C407-D3D2-43AF-A22C-563AFAA0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7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AD5E-9EF1-4815-A43E-61A3FC9D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BB38-A646-45B0-AAAF-6BCD4C83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8478D-06CE-490E-A5B2-EDC7C299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618E-5D0D-4DDD-BF77-2690C17A8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DC633-A0B8-4911-B063-00549D2A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0075E-6905-49ED-B2F8-D03AC603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D3C8D-181E-4DFA-A65B-0EF10661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385ED-196A-4450-AB23-5D0D8C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54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36AA-C334-418B-BFBB-43504521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D7325-E31F-4D0C-892C-7C9CB042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09775-FE86-49F4-B3A2-491A2BC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44A7A-4BC1-4B08-A44A-E768D7E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52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58FD4-8F52-42F2-8C92-11A5A8CB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F3CA3-945C-40C3-8A90-011AFF29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E746-CBBC-4165-A14A-B1CF2ABD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5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1B92-AAEB-4B27-83D4-59C9525D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BEA2-550A-415C-AA49-03B766DC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106F4-D87A-4C20-A89A-1DEB344D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BFFC4-CD38-44B6-B82B-91D10E76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5202-1F4C-40C8-A59E-0A062137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7DB1-BD65-4188-A301-9D2CF837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61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4FBE-F058-4ED8-8E71-ABE79677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A32CE-D274-42B2-A0EF-D8FD86338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04D0-F918-45EC-BC28-7532F9F8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6731-2D15-4473-AFB2-6391E2A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5E66-ED68-42CE-9D60-FCC41C2A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2AA7D-7AAE-4670-BD22-492728EE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61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0B4AA-F267-4739-AE32-E905EF56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C6E68-C6C7-41BD-BBC9-218F9918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0471-A4E7-4E61-BF6E-B493FB5C0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A678-CBEE-4422-AA79-3CF2A58FD9C6}" type="datetimeFigureOut">
              <a:rPr lang="en-CA" smtClean="0"/>
              <a:t>2019-10-05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B269-DED9-4DF4-B95E-157314BB7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9B88-7E3E-4FBA-96F4-7CE969674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DC6F-176D-4280-AC8C-6703C48FB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92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2704/how-do-i-discard-unstaged-changes-in-git?rq=1" TargetMode="External"/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linChartier/207MiniLecturesF2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AA84C-7EBE-44F6-9A69-3BA13E97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rgbClr val="FFFFFF"/>
                </a:solidFill>
              </a:rPr>
              <a:t>Git &amp; </a:t>
            </a:r>
            <a:r>
              <a:rPr lang="en-CA" sz="4800" dirty="0" err="1">
                <a:solidFill>
                  <a:srgbClr val="FFFFFF"/>
                </a:solidFill>
              </a:rPr>
              <a:t>Github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1DEBD-318F-4E25-AC2A-185FF86C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endParaRPr lang="en-CA" sz="200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git">
            <a:extLst>
              <a:ext uri="{FF2B5EF4-FFF2-40B4-BE49-F238E27FC236}">
                <a16:creationId xmlns:a16="http://schemas.microsoft.com/office/drawing/2014/main" id="{BDBB0F71-6A16-4766-9C17-9DAC2175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114654"/>
            <a:ext cx="6553545" cy="463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0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it">
            <a:extLst>
              <a:ext uri="{FF2B5EF4-FFF2-40B4-BE49-F238E27FC236}">
                <a16:creationId xmlns:a16="http://schemas.microsoft.com/office/drawing/2014/main" id="{5706BF0D-7320-4357-B5A9-7FF45790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83965"/>
            <a:ext cx="10905066" cy="229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0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A5204-C708-4F9E-9A73-7677898ABECD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First Demo</a:t>
            </a:r>
          </a:p>
        </p:txBody>
      </p:sp>
    </p:spTree>
    <p:extLst>
      <p:ext uri="{BB962C8B-B14F-4D97-AF65-F5344CB8AC3E}">
        <p14:creationId xmlns:p14="http://schemas.microsoft.com/office/powerpoint/2010/main" val="4120408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git">
            <a:extLst>
              <a:ext uri="{FF2B5EF4-FFF2-40B4-BE49-F238E27FC236}">
                <a16:creationId xmlns:a16="http://schemas.microsoft.com/office/drawing/2014/main" id="{3C95B586-56BD-4822-81B9-538511AA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998" y="643467"/>
            <a:ext cx="594200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A5204-C708-4F9E-9A73-7677898ABECD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Second Demo</a:t>
            </a:r>
          </a:p>
        </p:txBody>
      </p:sp>
    </p:spTree>
    <p:extLst>
      <p:ext uri="{BB962C8B-B14F-4D97-AF65-F5344CB8AC3E}">
        <p14:creationId xmlns:p14="http://schemas.microsoft.com/office/powerpoint/2010/main" val="298427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FA9A2-D2E0-43FA-BB56-A2A138C2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CA" sz="4000"/>
              <a:t>How to undo stuff in general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253B-7F6E-4A88-ADAB-448F897F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1) Accidentally edited a file without committing or “git add-</a:t>
            </a:r>
            <a:r>
              <a:rPr lang="en-CA" sz="2000" dirty="0" err="1"/>
              <a:t>ing</a:t>
            </a:r>
            <a:r>
              <a:rPr lang="en-CA" sz="2000" dirty="0"/>
              <a:t>” it?</a:t>
            </a:r>
          </a:p>
          <a:p>
            <a:pPr fontAlgn="base"/>
            <a:r>
              <a:rPr lang="en-CA" sz="2000" dirty="0"/>
              <a:t>“</a:t>
            </a:r>
            <a:r>
              <a:rPr lang="en-CA" sz="2000" b="1" dirty="0"/>
              <a:t>git checkout -- (file)</a:t>
            </a:r>
            <a:r>
              <a:rPr lang="en-CA" sz="2000" dirty="0"/>
              <a:t>” (this is in the “git status” message)</a:t>
            </a:r>
          </a:p>
          <a:p>
            <a:r>
              <a:rPr lang="en-CA" sz="2000" dirty="0"/>
              <a:t>2) 1 AND git add-ed it?</a:t>
            </a:r>
          </a:p>
          <a:p>
            <a:pPr fontAlgn="base"/>
            <a:r>
              <a:rPr lang="en-CA" sz="2000" dirty="0"/>
              <a:t>“</a:t>
            </a:r>
            <a:r>
              <a:rPr lang="en-CA" sz="2000" b="1" dirty="0"/>
              <a:t>git reset HEAD (file); git checkout -- (file)</a:t>
            </a:r>
            <a:r>
              <a:rPr lang="en-CA" sz="2000" dirty="0"/>
              <a:t>”</a:t>
            </a:r>
          </a:p>
          <a:p>
            <a:r>
              <a:rPr lang="en-CA" sz="2000" dirty="0"/>
              <a:t>3) 2 AND committed it?</a:t>
            </a:r>
          </a:p>
          <a:p>
            <a:pPr fontAlgn="base"/>
            <a:r>
              <a:rPr lang="en-CA" sz="2000" dirty="0"/>
              <a:t>“</a:t>
            </a:r>
            <a:r>
              <a:rPr lang="en-CA" sz="2000" b="1" dirty="0"/>
              <a:t>Git reset HEAD~1</a:t>
            </a:r>
            <a:r>
              <a:rPr lang="en-CA" sz="2000" dirty="0"/>
              <a:t>; git add the proper files, git commit a new one”</a:t>
            </a:r>
          </a:p>
          <a:p>
            <a:r>
              <a:rPr lang="en-CA" sz="2000" dirty="0"/>
              <a:t>4) 3 AND pushed it?</a:t>
            </a:r>
          </a:p>
          <a:p>
            <a:pPr fontAlgn="base"/>
            <a:r>
              <a:rPr lang="en-CA" sz="2000" dirty="0"/>
              <a:t>2 and “git push -f” (to rewrite history), or</a:t>
            </a:r>
          </a:p>
          <a:p>
            <a:pPr fontAlgn="base"/>
            <a:r>
              <a:rPr lang="en-CA" sz="2000" dirty="0"/>
              <a:t>“</a:t>
            </a:r>
            <a:r>
              <a:rPr lang="en-CA" sz="2000" b="1" dirty="0"/>
              <a:t>git revert HEAD; git push</a:t>
            </a:r>
            <a:r>
              <a:rPr lang="en-CA" sz="2000" dirty="0"/>
              <a:t>” to make an undo commit</a:t>
            </a:r>
          </a:p>
        </p:txBody>
      </p:sp>
    </p:spTree>
    <p:extLst>
      <p:ext uri="{BB962C8B-B14F-4D97-AF65-F5344CB8AC3E}">
        <p14:creationId xmlns:p14="http://schemas.microsoft.com/office/powerpoint/2010/main" val="250469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5700E-08E1-4C52-90E7-711C7ED3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Great tools online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C4D8F-C11A-4EC5-96C6-3797AA18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695944"/>
            <a:ext cx="9144000" cy="1389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https://try.github.io/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CA" sz="2000" dirty="0">
                <a:hlinkClick r:id="rId3"/>
              </a:rPr>
              <a:t>https://stackoverflow.com/questions/52704/how-do-i-discard-unstaged-changes-in-git?rq=1</a:t>
            </a:r>
            <a:endParaRPr lang="en-CA" sz="2000" dirty="0"/>
          </a:p>
          <a:p>
            <a:pPr marL="0" indent="0" algn="ctr">
              <a:buNone/>
            </a:pPr>
            <a:r>
              <a:rPr lang="en-CA" sz="2000" dirty="0">
                <a:hlinkClick r:id="rId4"/>
              </a:rPr>
              <a:t>https://github.com/ColinChartier/207MiniLecturesF2018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77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&amp; Github</vt:lpstr>
      <vt:lpstr>PowerPoint Presentation</vt:lpstr>
      <vt:lpstr>PowerPoint Presentation</vt:lpstr>
      <vt:lpstr>PowerPoint Presentation</vt:lpstr>
      <vt:lpstr>PowerPoint Presentation</vt:lpstr>
      <vt:lpstr>How to undo stuff in general</vt:lpstr>
      <vt:lpstr>Great tools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Yuzhe Hua</dc:creator>
  <cp:lastModifiedBy>Yuzhe Hua</cp:lastModifiedBy>
  <cp:revision>2</cp:revision>
  <dcterms:created xsi:type="dcterms:W3CDTF">2019-10-05T16:44:24Z</dcterms:created>
  <dcterms:modified xsi:type="dcterms:W3CDTF">2019-10-05T16:46:51Z</dcterms:modified>
</cp:coreProperties>
</file>