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B960722-BBBA-415B-B68D-B718629B8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0015C4-E3AD-4D5E-B130-F4646E8DD6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56317-043D-433C-BD5C-271D05EE1D2B}" type="datetime1">
              <a:rPr lang="de-CH" smtClean="0"/>
              <a:t>28.09.2021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AF8EAA-AA0D-45DF-BE54-AAF0CC8B29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A13EC-5632-40CE-97B9-464BBFB645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C66C9-BE0D-467C-93D8-108E1A36FE9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635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181D6-1F46-4C49-8F9F-AA2060E70C4D}" type="datetime1">
              <a:rPr lang="de-CH" smtClean="0"/>
              <a:t>28.09.2021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1C58E-C4A9-429D-AE2D-7F9CFAA167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3251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302B-D172-40DD-9123-7ECAA415C61F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4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D271-AA52-473C-AB0E-216D665097F6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83F7-AB46-4B23-A0FB-FE69FFD2BCBC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EC7D-783F-46A6-815C-47AB841F4F85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0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873-F1E0-421C-B342-CECC3723BBF8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7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A41B-E3E6-4BA6-B9D3-048CC91B6B58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909-35CA-41CA-A2F7-BC15FCB7A49B}" type="datetime1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C33A-66D6-4B2D-B5C0-7194A7FCA636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E502-8E98-4F03-B6CF-2ED280285397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4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4658-259A-4D3B-82BA-23EE7F60D17A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3B75-B7C5-4F40-857A-E8829AFD1BD1}" type="datetime1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78D0192-BF3A-4AB4-9255-8646CE5EB16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658EBC-F1AB-4E0D-B15F-88C64BF6E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852" y="870595"/>
            <a:ext cx="5102298" cy="4215751"/>
          </a:xfrm>
        </p:spPr>
        <p:txBody>
          <a:bodyPr>
            <a:normAutofit fontScale="90000"/>
          </a:bodyPr>
          <a:lstStyle/>
          <a:p>
            <a:br>
              <a:rPr lang="de-CH" b="0" i="0" dirty="0">
                <a:effectLst/>
                <a:latin typeface="Arial" panose="020B0604020202020204" pitchFamily="34" charset="0"/>
              </a:rPr>
            </a:br>
            <a:r>
              <a:rPr lang="de-CH" sz="6700" b="1" i="0" dirty="0">
                <a:solidFill>
                  <a:srgbClr val="E25D2E"/>
                </a:solidFill>
                <a:effectLst/>
                <a:latin typeface="Arial" panose="020B0604020202020204" pitchFamily="34" charset="0"/>
              </a:rPr>
              <a:t>Setting </a:t>
            </a:r>
            <a:r>
              <a:rPr lang="de-CH" sz="6700" b="1" i="0" dirty="0" err="1">
                <a:solidFill>
                  <a:srgbClr val="E25D2E"/>
                </a:solidFill>
                <a:effectLst/>
                <a:latin typeface="Arial" panose="020B0604020202020204" pitchFamily="34" charset="0"/>
              </a:rPr>
              <a:t>up</a:t>
            </a:r>
            <a:r>
              <a:rPr lang="de-CH" sz="6700" b="1" i="0" dirty="0">
                <a:solidFill>
                  <a:srgbClr val="E25D2E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lang="de-CH" sz="6700" b="1" i="0" dirty="0" err="1">
                <a:solidFill>
                  <a:srgbClr val="E25D2E"/>
                </a:solidFill>
                <a:effectLst/>
                <a:latin typeface="Arial" panose="020B0604020202020204" pitchFamily="34" charset="0"/>
              </a:rPr>
              <a:t>archive</a:t>
            </a:r>
            <a:r>
              <a:rPr lang="de-CH" sz="6700" b="1" i="0" dirty="0">
                <a:solidFill>
                  <a:srgbClr val="E25D2E"/>
                </a:solidFill>
                <a:effectLst/>
                <a:latin typeface="Arial" panose="020B0604020202020204" pitchFamily="34" charset="0"/>
              </a:rPr>
              <a:t> mirror</a:t>
            </a:r>
            <a:endParaRPr lang="de-CH" b="1" dirty="0">
              <a:solidFill>
                <a:srgbClr val="E25D2E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BB6657-E742-40F4-AF7F-3ED98653B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15" y="4878166"/>
            <a:ext cx="4136526" cy="802486"/>
          </a:xfrm>
        </p:spPr>
        <p:txBody>
          <a:bodyPr>
            <a:normAutofit/>
          </a:bodyPr>
          <a:lstStyle/>
          <a:p>
            <a:r>
              <a:rPr lang="de-CH" dirty="0"/>
              <a:t>Neuschwander, Falco, Müller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buntu Linux: Understanding its history - Programmers Australia">
            <a:extLst>
              <a:ext uri="{FF2B5EF4-FFF2-40B4-BE49-F238E27FC236}">
                <a16:creationId xmlns:a16="http://schemas.microsoft.com/office/drawing/2014/main" id="{6495DF42-D694-44C9-B1F2-803D3BDB3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478411"/>
            <a:ext cx="5295900" cy="390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0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AC4ED1-5AAC-414A-9F17-8D75C521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4800" b="1" dirty="0">
                <a:solidFill>
                  <a:srgbClr val="E25D2E"/>
                </a:solidFill>
              </a:rPr>
              <a:t>Fragen</a:t>
            </a:r>
            <a:r>
              <a:rPr lang="en-US" sz="4800" b="1" dirty="0">
                <a:solidFill>
                  <a:srgbClr val="E25D2E"/>
                </a:solidFill>
              </a:rPr>
              <a:t>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0507A-7679-469F-AF99-76CB243E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13" y="3935392"/>
            <a:ext cx="5628337" cy="17452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de-CH" sz="4000" dirty="0"/>
              <a:t>Vielen</a:t>
            </a:r>
            <a:r>
              <a:rPr lang="en-US" sz="4000" dirty="0"/>
              <a:t> Dank </a:t>
            </a:r>
            <a:r>
              <a:rPr lang="de-CH" sz="4000" dirty="0"/>
              <a:t>für</a:t>
            </a:r>
            <a:r>
              <a:rPr lang="en-US" sz="4000" dirty="0"/>
              <a:t> </a:t>
            </a:r>
            <a:r>
              <a:rPr lang="de-CH" sz="4000" dirty="0"/>
              <a:t>eure</a:t>
            </a:r>
            <a:r>
              <a:rPr lang="en-US" sz="4000" dirty="0"/>
              <a:t> </a:t>
            </a:r>
            <a:r>
              <a:rPr lang="de-CH" sz="4000" dirty="0"/>
              <a:t>Aufmerksamkeit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Fragen">
            <a:extLst>
              <a:ext uri="{FF2B5EF4-FFF2-40B4-BE49-F238E27FC236}">
                <a16:creationId xmlns:a16="http://schemas.microsoft.com/office/drawing/2014/main" id="{4B9AB702-48A7-41FF-92ED-1EB540F7E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751" y="1066800"/>
            <a:ext cx="4724398" cy="472439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8ABF52-0239-4A9A-B514-1AE100F6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1"/>
            <a:ext cx="10676517" cy="2327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</p:spTree>
    <p:extLst>
      <p:ext uri="{BB962C8B-B14F-4D97-AF65-F5344CB8AC3E}">
        <p14:creationId xmlns:p14="http://schemas.microsoft.com/office/powerpoint/2010/main" val="25792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7055C-578B-42BD-8ECB-A9E93DDB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800" b="1" dirty="0">
                <a:solidFill>
                  <a:srgbClr val="E25D2E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FAC1D-A17B-4F52-8D8B-012540A0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52600"/>
            <a:ext cx="10691265" cy="4176614"/>
          </a:xfrm>
        </p:spPr>
        <p:txBody>
          <a:bodyPr>
            <a:normAutofit lnSpcReduction="10000"/>
          </a:bodyPr>
          <a:lstStyle/>
          <a:p>
            <a:r>
              <a:rPr lang="de-CH" sz="3200" dirty="0"/>
              <a:t>Übersicht</a:t>
            </a:r>
          </a:p>
          <a:p>
            <a:r>
              <a:rPr lang="de-CH" sz="3200" dirty="0"/>
              <a:t>Projektidee</a:t>
            </a:r>
          </a:p>
          <a:p>
            <a:r>
              <a:rPr lang="de-CH" sz="3200" dirty="0"/>
              <a:t>Relevanz</a:t>
            </a:r>
          </a:p>
          <a:p>
            <a:r>
              <a:rPr lang="de-CH" sz="3200" dirty="0"/>
              <a:t>Erfahrungsbericht</a:t>
            </a:r>
          </a:p>
          <a:p>
            <a:r>
              <a:rPr lang="de-CH" sz="3200" dirty="0"/>
              <a:t>Feedback </a:t>
            </a:r>
          </a:p>
          <a:p>
            <a:r>
              <a:rPr lang="de-CH" sz="3200" dirty="0"/>
              <a:t>Fragen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D7930A-B48C-4C56-8C8C-79EAC765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0676517" cy="244475"/>
          </a:xfrm>
        </p:spPr>
        <p:txBody>
          <a:bodyPr/>
          <a:lstStyle/>
          <a:p>
            <a:r>
              <a:rPr lang="en-US" dirty="0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</p:spTree>
    <p:extLst>
      <p:ext uri="{BB962C8B-B14F-4D97-AF65-F5344CB8AC3E}">
        <p14:creationId xmlns:p14="http://schemas.microsoft.com/office/powerpoint/2010/main" val="167330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303EF8-1A69-464C-AF53-F1795CC2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73" y="540013"/>
            <a:ext cx="3396420" cy="5256025"/>
          </a:xfrm>
        </p:spPr>
        <p:txBody>
          <a:bodyPr>
            <a:normAutofit/>
          </a:bodyPr>
          <a:lstStyle/>
          <a:p>
            <a:r>
              <a:rPr lang="de-CH" b="1" dirty="0">
                <a:solidFill>
                  <a:srgbClr val="E25D2E"/>
                </a:solidFill>
              </a:rPr>
              <a:t>Übersicht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629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4AF339-4E92-4A0A-AEBC-65DB8E73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91" y="602819"/>
            <a:ext cx="5809009" cy="5652361"/>
          </a:xfrm>
        </p:spPr>
        <p:txBody>
          <a:bodyPr>
            <a:normAutofit/>
          </a:bodyPr>
          <a:lstStyle/>
          <a:p>
            <a:r>
              <a:rPr lang="de-CH" sz="3200" b="1" dirty="0"/>
              <a:t>Was</a:t>
            </a:r>
            <a:r>
              <a:rPr lang="de-CH" sz="2800" dirty="0"/>
              <a:t> </a:t>
            </a:r>
            <a:r>
              <a:rPr lang="de-CH" sz="3200" b="1" dirty="0"/>
              <a:t>ist ein Archive Mirror? 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72F3A3-A0FC-4444-A857-AD973689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1"/>
            <a:ext cx="10874345" cy="298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9917164-220C-49B6-B63A-B033F6C4C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18409"/>
              </p:ext>
            </p:extLst>
          </p:nvPr>
        </p:nvGraphicFramePr>
        <p:xfrm>
          <a:off x="5298568" y="1333499"/>
          <a:ext cx="6093332" cy="16002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6733">
                  <a:extLst>
                    <a:ext uri="{9D8B030D-6E8A-4147-A177-3AD203B41FA5}">
                      <a16:colId xmlns:a16="http://schemas.microsoft.com/office/drawing/2014/main" val="761036588"/>
                    </a:ext>
                  </a:extLst>
                </a:gridCol>
                <a:gridCol w="3046599">
                  <a:extLst>
                    <a:ext uri="{9D8B030D-6E8A-4147-A177-3AD203B41FA5}">
                      <a16:colId xmlns:a16="http://schemas.microsoft.com/office/drawing/2014/main" val="2392526795"/>
                    </a:ext>
                  </a:extLst>
                </a:gridCol>
              </a:tblGrid>
              <a:tr h="534814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Country mirrors</a:t>
                      </a:r>
                      <a:endParaRPr lang="de-C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Normal mirrors</a:t>
                      </a:r>
                      <a:endParaRPr lang="de-CH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79011"/>
                  </a:ext>
                </a:extLst>
              </a:tr>
              <a:tr h="1065387">
                <a:tc>
                  <a:txBody>
                    <a:bodyPr/>
                    <a:lstStyle/>
                    <a:p>
                      <a:r>
                        <a:rPr lang="de-DE" sz="2400" dirty="0"/>
                        <a:t>Offizieller „Mirror“ des Landes</a:t>
                      </a:r>
                      <a:endParaRPr lang="de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Erreichbar über eigenen Hostnamen</a:t>
                      </a:r>
                      <a:endParaRPr lang="de-CH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36259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B3FB5C7-A2FA-4ED5-A85A-790E0336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71" y="3116079"/>
            <a:ext cx="5081597" cy="30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4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AC23B-9A53-487C-AEEB-BF050ED6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b="1" dirty="0">
                <a:solidFill>
                  <a:srgbClr val="E25D2E"/>
                </a:solidFill>
              </a:rPr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55FBF-B42E-4FC3-9A1E-C6C34342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8800"/>
            <a:ext cx="10691265" cy="4100414"/>
          </a:xfrm>
        </p:spPr>
        <p:txBody>
          <a:bodyPr/>
          <a:lstStyle/>
          <a:p>
            <a:r>
              <a:rPr lang="de-CH" sz="3200" b="1" dirty="0"/>
              <a:t>Erstellen</a:t>
            </a:r>
            <a:r>
              <a:rPr lang="de-CH" sz="2800" dirty="0"/>
              <a:t> </a:t>
            </a:r>
            <a:r>
              <a:rPr lang="de-CH" sz="3200" b="1" dirty="0"/>
              <a:t>eines Archive mirror auf einer eigenen Ubuntu Maschine.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DCA79-6D72-423F-BA91-D30E7EAE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0691265" cy="244475"/>
          </a:xfrm>
        </p:spPr>
        <p:txBody>
          <a:bodyPr/>
          <a:lstStyle/>
          <a:p>
            <a:r>
              <a:rPr lang="en-US" dirty="0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</p:spTree>
    <p:extLst>
      <p:ext uri="{BB962C8B-B14F-4D97-AF65-F5344CB8AC3E}">
        <p14:creationId xmlns:p14="http://schemas.microsoft.com/office/powerpoint/2010/main" val="337489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F941B-BA4C-4DB3-934D-6B950D1F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b="1" dirty="0">
                <a:solidFill>
                  <a:srgbClr val="E25D2E"/>
                </a:solidFill>
              </a:rPr>
              <a:t>Relevanz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2D1AA7-DAE6-4F7F-9C1F-69DE2B2F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43100"/>
            <a:ext cx="10691265" cy="3986114"/>
          </a:xfrm>
        </p:spPr>
        <p:txBody>
          <a:bodyPr>
            <a:normAutofit/>
          </a:bodyPr>
          <a:lstStyle/>
          <a:p>
            <a:r>
              <a:rPr lang="de-CH" sz="3200" b="1" dirty="0"/>
              <a:t>Weshalb macht es Sinn ein Archive Mirror zu betreiben? </a:t>
            </a:r>
          </a:p>
          <a:p>
            <a:pPr marL="457200" indent="-457200">
              <a:buAutoNum type="arabicPeriod"/>
            </a:pPr>
            <a:r>
              <a:rPr lang="de-CH" sz="3200" dirty="0"/>
              <a:t>Keine Anfallenden ISP Gebühren </a:t>
            </a:r>
          </a:p>
          <a:p>
            <a:pPr marL="457200" indent="-457200">
              <a:buAutoNum type="arabicPeriod"/>
            </a:pPr>
            <a:r>
              <a:rPr lang="de-CH" sz="3200" dirty="0"/>
              <a:t>Erhöhte Geschwindigkeit</a:t>
            </a:r>
          </a:p>
          <a:p>
            <a:pPr marL="457200" indent="-457200">
              <a:buAutoNum type="arabicPeriod"/>
            </a:pPr>
            <a:r>
              <a:rPr lang="de-CH" sz="3200" dirty="0"/>
              <a:t>Personalisierte </a:t>
            </a:r>
            <a:r>
              <a:rPr lang="de-CH" sz="3200" dirty="0" err="1"/>
              <a:t>Repositorys</a:t>
            </a:r>
            <a:endParaRPr lang="de-CH" sz="3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C47ED2-2353-4C55-AD56-6ED573A5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0676517" cy="301625"/>
          </a:xfrm>
        </p:spPr>
        <p:txBody>
          <a:bodyPr/>
          <a:lstStyle/>
          <a:p>
            <a:r>
              <a:rPr lang="en-US" dirty="0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</p:spTree>
    <p:extLst>
      <p:ext uri="{BB962C8B-B14F-4D97-AF65-F5344CB8AC3E}">
        <p14:creationId xmlns:p14="http://schemas.microsoft.com/office/powerpoint/2010/main" val="346615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C8B0A-C342-403C-ACE6-3A18E8DD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b="1" dirty="0">
                <a:solidFill>
                  <a:srgbClr val="E25D2E"/>
                </a:solidFill>
              </a:rPr>
              <a:t>Erfahrungsbericht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6D353-790B-4A04-AD13-448DB545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600" dirty="0"/>
              <a:t>Die Installation</a:t>
            </a:r>
          </a:p>
          <a:p>
            <a:r>
              <a:rPr lang="de-CH" sz="3600" dirty="0"/>
              <a:t>Die Konfiguration</a:t>
            </a:r>
          </a:p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5D64E0-ED49-4A0B-B639-BB1D3456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0676517" cy="282575"/>
          </a:xfrm>
        </p:spPr>
        <p:txBody>
          <a:bodyPr/>
          <a:lstStyle/>
          <a:p>
            <a:r>
              <a:rPr lang="en-US" dirty="0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</p:spTree>
    <p:extLst>
      <p:ext uri="{BB962C8B-B14F-4D97-AF65-F5344CB8AC3E}">
        <p14:creationId xmlns:p14="http://schemas.microsoft.com/office/powerpoint/2010/main" val="328390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5FD58-DF8B-421D-8989-10026257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b="1" dirty="0" err="1">
                <a:solidFill>
                  <a:srgbClr val="E25D2E"/>
                </a:solidFill>
              </a:rPr>
              <a:t>Config</a:t>
            </a:r>
            <a:r>
              <a:rPr lang="de-DE" dirty="0"/>
              <a:t> </a:t>
            </a:r>
            <a:r>
              <a:rPr lang="de-DE" sz="4800" b="1" dirty="0">
                <a:solidFill>
                  <a:srgbClr val="E25D2E"/>
                </a:solidFill>
              </a:rPr>
              <a:t>File</a:t>
            </a:r>
            <a:endParaRPr lang="de-CH" sz="4800" b="1" dirty="0">
              <a:solidFill>
                <a:srgbClr val="E25D2E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A72350-EB2F-40AF-A0A0-ADDA3DB5C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600" dirty="0"/>
              <a:t>Auswahl vom Mirror</a:t>
            </a:r>
            <a:endParaRPr lang="de-CH" sz="36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48AE83-B8F7-4F55-A997-383FA5F7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27775"/>
            <a:ext cx="10640005" cy="282575"/>
          </a:xfrm>
        </p:spPr>
        <p:txBody>
          <a:bodyPr/>
          <a:lstStyle/>
          <a:p>
            <a:r>
              <a:rPr lang="en-US" dirty="0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1D4A0E5-1021-4B71-8D93-FBA66980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06299"/>
            <a:ext cx="6172200" cy="38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8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23DE9-420D-44A6-8B28-1250F833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5930921" cy="1223452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rgbClr val="E25D2E"/>
                </a:solidFill>
              </a:rPr>
              <a:t>Quellen</a:t>
            </a:r>
            <a:r>
              <a:rPr lang="de-DE" dirty="0"/>
              <a:t> </a:t>
            </a:r>
            <a:r>
              <a:rPr lang="de-DE" sz="4800" b="1" dirty="0">
                <a:solidFill>
                  <a:srgbClr val="E25D2E"/>
                </a:solidFill>
              </a:rPr>
              <a:t>der</a:t>
            </a:r>
            <a:r>
              <a:rPr lang="de-DE" dirty="0"/>
              <a:t> </a:t>
            </a:r>
            <a:r>
              <a:rPr lang="de-DE" sz="4800" b="1" dirty="0">
                <a:solidFill>
                  <a:srgbClr val="E25D2E"/>
                </a:solidFill>
              </a:rPr>
              <a:t>Pakete</a:t>
            </a:r>
            <a:endParaRPr lang="de-CH" sz="4800" b="1" dirty="0">
              <a:solidFill>
                <a:srgbClr val="E25D2E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64CF88-D22C-49BF-9F0F-48E7185A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426" y="2350221"/>
            <a:ext cx="4093599" cy="355349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3600" dirty="0"/>
              <a:t>Paket</a:t>
            </a:r>
            <a:r>
              <a:rPr lang="de-CH" sz="2000" dirty="0"/>
              <a:t> </a:t>
            </a:r>
            <a:r>
              <a:rPr lang="de-CH" sz="3600" dirty="0"/>
              <a:t>Abholung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FC0D08-ADCC-4774-A0EC-11E53945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0640005" cy="339725"/>
          </a:xfrm>
        </p:spPr>
        <p:txBody>
          <a:bodyPr/>
          <a:lstStyle/>
          <a:p>
            <a:r>
              <a:rPr lang="en-US" dirty="0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4B97419-814D-404B-90BF-F817967EC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072" y="4265114"/>
            <a:ext cx="9438976" cy="115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12B88-6E41-4055-B7C3-8ABF0818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1371030"/>
          </a:xfrm>
        </p:spPr>
        <p:txBody>
          <a:bodyPr/>
          <a:lstStyle/>
          <a:p>
            <a:r>
              <a:rPr lang="de-CH" sz="4800" b="1" dirty="0">
                <a:solidFill>
                  <a:srgbClr val="E25D2E"/>
                </a:solidFill>
              </a:rPr>
              <a:t>Feedback</a:t>
            </a:r>
            <a:r>
              <a:rPr lang="de-CH" dirty="0">
                <a:solidFill>
                  <a:srgbClr val="E25D2E"/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544FB-C4B8-41F1-A682-A29EE722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8800"/>
            <a:ext cx="10691265" cy="4100414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sz="3200" dirty="0"/>
          </a:p>
          <a:p>
            <a:pPr marL="0" indent="0">
              <a:buNone/>
            </a:pPr>
            <a:r>
              <a:rPr lang="de-CH" sz="3200" dirty="0"/>
              <a:t>	</a:t>
            </a:r>
            <a:r>
              <a:rPr lang="de-CH" sz="4400" dirty="0"/>
              <a:t>So haben wir das Projekt empfunden...</a:t>
            </a:r>
            <a:endParaRPr lang="de-CH" sz="3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17D708-8611-4898-86DE-8C478DBB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1"/>
            <a:ext cx="10676517" cy="234950"/>
          </a:xfrm>
        </p:spPr>
        <p:txBody>
          <a:bodyPr/>
          <a:lstStyle/>
          <a:p>
            <a:r>
              <a:rPr lang="en-US" dirty="0"/>
              <a:t>07.09.2021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M146</a:t>
            </a:r>
          </a:p>
        </p:txBody>
      </p:sp>
    </p:spTree>
    <p:extLst>
      <p:ext uri="{BB962C8B-B14F-4D97-AF65-F5344CB8AC3E}">
        <p14:creationId xmlns:p14="http://schemas.microsoft.com/office/powerpoint/2010/main" val="28482426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Univers Condensed</vt:lpstr>
      <vt:lpstr>ChronicleVTI</vt:lpstr>
      <vt:lpstr> Setting up an archive mirror</vt:lpstr>
      <vt:lpstr>Inhalt</vt:lpstr>
      <vt:lpstr>Übersicht</vt:lpstr>
      <vt:lpstr>Projektidee</vt:lpstr>
      <vt:lpstr>Relevanz</vt:lpstr>
      <vt:lpstr>Erfahrungsbericht</vt:lpstr>
      <vt:lpstr>Config File</vt:lpstr>
      <vt:lpstr>Quellen der Pakete</vt:lpstr>
      <vt:lpstr>Feedback </vt:lpstr>
      <vt:lpstr>Fragen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Setting up an archive mirror</dc:title>
  <dc:creator>Falco Kate</dc:creator>
  <cp:lastModifiedBy>Falco Kate</cp:lastModifiedBy>
  <cp:revision>23</cp:revision>
  <dcterms:created xsi:type="dcterms:W3CDTF">2021-09-07T13:20:47Z</dcterms:created>
  <dcterms:modified xsi:type="dcterms:W3CDTF">2021-09-28T11:46:29Z</dcterms:modified>
</cp:coreProperties>
</file>