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</p:sldMasterIdLst>
  <p:notesMasterIdLst>
    <p:notesMasterId r:id="rId19"/>
  </p:notesMasterIdLst>
  <p:sldIdLst>
    <p:sldId id="256" r:id="rId3"/>
    <p:sldId id="257" r:id="rId4"/>
    <p:sldId id="279" r:id="rId5"/>
    <p:sldId id="285" r:id="rId6"/>
    <p:sldId id="292" r:id="rId7"/>
    <p:sldId id="278" r:id="rId8"/>
    <p:sldId id="288" r:id="rId9"/>
    <p:sldId id="280" r:id="rId10"/>
    <p:sldId id="286" r:id="rId11"/>
    <p:sldId id="287" r:id="rId12"/>
    <p:sldId id="289" r:id="rId13"/>
    <p:sldId id="291" r:id="rId14"/>
    <p:sldId id="282" r:id="rId15"/>
    <p:sldId id="284" r:id="rId16"/>
    <p:sldId id="272" r:id="rId17"/>
    <p:sldId id="293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000000"/>
          </p15:clr>
        </p15:guide>
        <p15:guide id="2" pos="249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34" roundtripDataSignature="AMtx7mjeEUl/sOoSHuoyovYSelepoF4y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90E0D9-0669-4471-A906-E8ECABC6B9EE}" v="122" dt="2022-07-10T23:40:05.196"/>
    <p1510:client id="{D4390697-ABB8-4CCD-8B9C-99266FAA8752}" v="98" dt="2022-07-10T22:07:18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5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2262" y="132"/>
      </p:cViewPr>
      <p:guideLst>
        <p:guide orient="horz" pos="4319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microsoft.com/office/2016/11/relationships/changesInfo" Target="changesInfos/changesInfo1.xml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c.nguyen" userId="S::duc.nguyen.fhe@technischeunivers049.onmicrosoft.com::6b23d820-c771-4ed4-a31a-b7291990caf5" providerId="AD" clId="Web-{10B6AEC3-292D-2440-03A5-7E2330466C7F}"/>
    <pc:docChg chg="addSld delSld modSld">
      <pc:chgData name="duc.nguyen" userId="S::duc.nguyen.fhe@technischeunivers049.onmicrosoft.com::6b23d820-c771-4ed4-a31a-b7291990caf5" providerId="AD" clId="Web-{10B6AEC3-292D-2440-03A5-7E2330466C7F}" dt="2022-07-04T21:23:59.435" v="84" actId="20577"/>
      <pc:docMkLst>
        <pc:docMk/>
      </pc:docMkLst>
      <pc:sldChg chg="delSp modSp">
        <pc:chgData name="duc.nguyen" userId="S::duc.nguyen.fhe@technischeunivers049.onmicrosoft.com::6b23d820-c771-4ed4-a31a-b7291990caf5" providerId="AD" clId="Web-{10B6AEC3-292D-2440-03A5-7E2330466C7F}" dt="2022-07-04T21:23:59.435" v="84" actId="20577"/>
        <pc:sldMkLst>
          <pc:docMk/>
          <pc:sldMk cId="65159757" sldId="286"/>
        </pc:sldMkLst>
        <pc:spChg chg="mod">
          <ac:chgData name="duc.nguyen" userId="S::duc.nguyen.fhe@technischeunivers049.onmicrosoft.com::6b23d820-c771-4ed4-a31a-b7291990caf5" providerId="AD" clId="Web-{10B6AEC3-292D-2440-03A5-7E2330466C7F}" dt="2022-07-04T21:23:59.435" v="84" actId="20577"/>
          <ac:spMkLst>
            <pc:docMk/>
            <pc:sldMk cId="65159757" sldId="286"/>
            <ac:spMk id="2" creationId="{C0F953DA-878D-889E-749C-C8A65B3C8135}"/>
          </ac:spMkLst>
        </pc:spChg>
        <pc:spChg chg="del">
          <ac:chgData name="duc.nguyen" userId="S::duc.nguyen.fhe@technischeunivers049.onmicrosoft.com::6b23d820-c771-4ed4-a31a-b7291990caf5" providerId="AD" clId="Web-{10B6AEC3-292D-2440-03A5-7E2330466C7F}" dt="2022-07-04T12:47:03.148" v="0"/>
          <ac:spMkLst>
            <pc:docMk/>
            <pc:sldMk cId="65159757" sldId="286"/>
            <ac:spMk id="6" creationId="{CCB46EB6-D0B7-314F-A7DA-FE7D29832B6C}"/>
          </ac:spMkLst>
        </pc:spChg>
      </pc:sldChg>
      <pc:sldChg chg="del">
        <pc:chgData name="duc.nguyen" userId="S::duc.nguyen.fhe@technischeunivers049.onmicrosoft.com::6b23d820-c771-4ed4-a31a-b7291990caf5" providerId="AD" clId="Web-{10B6AEC3-292D-2440-03A5-7E2330466C7F}" dt="2022-07-04T21:22:49.168" v="71"/>
        <pc:sldMkLst>
          <pc:docMk/>
          <pc:sldMk cId="3519409839" sldId="287"/>
        </pc:sldMkLst>
      </pc:sldChg>
      <pc:sldChg chg="del">
        <pc:chgData name="duc.nguyen" userId="S::duc.nguyen.fhe@technischeunivers049.onmicrosoft.com::6b23d820-c771-4ed4-a31a-b7291990caf5" providerId="AD" clId="Web-{10B6AEC3-292D-2440-03A5-7E2330466C7F}" dt="2022-07-04T21:22:50.543" v="72"/>
        <pc:sldMkLst>
          <pc:docMk/>
          <pc:sldMk cId="2397752143" sldId="289"/>
        </pc:sldMkLst>
      </pc:sldChg>
      <pc:sldChg chg="addSp delSp modSp new">
        <pc:chgData name="duc.nguyen" userId="S::duc.nguyen.fhe@technischeunivers049.onmicrosoft.com::6b23d820-c771-4ed4-a31a-b7291990caf5" providerId="AD" clId="Web-{10B6AEC3-292D-2440-03A5-7E2330466C7F}" dt="2022-07-04T18:41:28.357" v="70"/>
        <pc:sldMkLst>
          <pc:docMk/>
          <pc:sldMk cId="1635254020" sldId="291"/>
        </pc:sldMkLst>
        <pc:spChg chg="mod">
          <ac:chgData name="duc.nguyen" userId="S::duc.nguyen.fhe@technischeunivers049.onmicrosoft.com::6b23d820-c771-4ed4-a31a-b7291990caf5" providerId="AD" clId="Web-{10B6AEC3-292D-2440-03A5-7E2330466C7F}" dt="2022-07-04T18:39:56.100" v="54" actId="20577"/>
          <ac:spMkLst>
            <pc:docMk/>
            <pc:sldMk cId="1635254020" sldId="291"/>
            <ac:spMk id="2" creationId="{07F42EB9-05AB-4C62-E8E8-18F3973ECFDE}"/>
          </ac:spMkLst>
        </pc:spChg>
        <pc:spChg chg="del">
          <ac:chgData name="duc.nguyen" userId="S::duc.nguyen.fhe@technischeunivers049.onmicrosoft.com::6b23d820-c771-4ed4-a31a-b7291990caf5" providerId="AD" clId="Web-{10B6AEC3-292D-2440-03A5-7E2330466C7F}" dt="2022-07-04T18:40:21.964" v="60"/>
          <ac:spMkLst>
            <pc:docMk/>
            <pc:sldMk cId="1635254020" sldId="291"/>
            <ac:spMk id="3" creationId="{8949ACF3-7FAD-B9C2-90E9-FF0FBA0AF5F3}"/>
          </ac:spMkLst>
        </pc:spChg>
        <pc:spChg chg="add del mod">
          <ac:chgData name="duc.nguyen" userId="S::duc.nguyen.fhe@technischeunivers049.onmicrosoft.com::6b23d820-c771-4ed4-a31a-b7291990caf5" providerId="AD" clId="Web-{10B6AEC3-292D-2440-03A5-7E2330466C7F}" dt="2022-07-04T18:41:28.357" v="70"/>
          <ac:spMkLst>
            <pc:docMk/>
            <pc:sldMk cId="1635254020" sldId="291"/>
            <ac:spMk id="5" creationId="{860ACAAF-1D17-4C28-1886-6859DF67C874}"/>
          </ac:spMkLst>
        </pc:spChg>
        <pc:picChg chg="add mod">
          <ac:chgData name="duc.nguyen" userId="S::duc.nguyen.fhe@technischeunivers049.onmicrosoft.com::6b23d820-c771-4ed4-a31a-b7291990caf5" providerId="AD" clId="Web-{10B6AEC3-292D-2440-03A5-7E2330466C7F}" dt="2022-07-04T18:40:15.319" v="59" actId="1076"/>
          <ac:picMkLst>
            <pc:docMk/>
            <pc:sldMk cId="1635254020" sldId="291"/>
            <ac:picMk id="4" creationId="{11F12C1F-9F70-B844-8889-398AD6A984BA}"/>
          </ac:picMkLst>
        </pc:picChg>
      </pc:sldChg>
      <pc:sldChg chg="addSp delSp modSp new del">
        <pc:chgData name="duc.nguyen" userId="S::duc.nguyen.fhe@technischeunivers049.onmicrosoft.com::6b23d820-c771-4ed4-a31a-b7291990caf5" providerId="AD" clId="Web-{10B6AEC3-292D-2440-03A5-7E2330466C7F}" dt="2022-07-04T18:39:29.739" v="37"/>
        <pc:sldMkLst>
          <pc:docMk/>
          <pc:sldMk cId="2878105207" sldId="291"/>
        </pc:sldMkLst>
        <pc:spChg chg="mod">
          <ac:chgData name="duc.nguyen" userId="S::duc.nguyen.fhe@technischeunivers049.onmicrosoft.com::6b23d820-c771-4ed4-a31a-b7291990caf5" providerId="AD" clId="Web-{10B6AEC3-292D-2440-03A5-7E2330466C7F}" dt="2022-07-04T18:39:24.099" v="36" actId="1076"/>
          <ac:spMkLst>
            <pc:docMk/>
            <pc:sldMk cId="2878105207" sldId="291"/>
            <ac:spMk id="2" creationId="{A700C8B8-58F9-2D61-BA29-5715D67FEC22}"/>
          </ac:spMkLst>
        </pc:spChg>
        <pc:spChg chg="add">
          <ac:chgData name="duc.nguyen" userId="S::duc.nguyen.fhe@technischeunivers049.onmicrosoft.com::6b23d820-c771-4ed4-a31a-b7291990caf5" providerId="AD" clId="Web-{10B6AEC3-292D-2440-03A5-7E2330466C7F}" dt="2022-07-04T18:39:19.395" v="35"/>
          <ac:spMkLst>
            <pc:docMk/>
            <pc:sldMk cId="2878105207" sldId="291"/>
            <ac:spMk id="9" creationId="{855FF732-3F3B-029E-2F8D-7D7C14B65D2A}"/>
          </ac:spMkLst>
        </pc:spChg>
        <pc:picChg chg="add del mod">
          <ac:chgData name="duc.nguyen" userId="S::duc.nguyen.fhe@technischeunivers049.onmicrosoft.com::6b23d820-c771-4ed4-a31a-b7291990caf5" providerId="AD" clId="Web-{10B6AEC3-292D-2440-03A5-7E2330466C7F}" dt="2022-07-04T18:36:35.515" v="6"/>
          <ac:picMkLst>
            <pc:docMk/>
            <pc:sldMk cId="2878105207" sldId="291"/>
            <ac:picMk id="4" creationId="{25652CEA-9C16-8992-D268-608D4C3E9111}"/>
          </ac:picMkLst>
        </pc:picChg>
        <pc:picChg chg="add del mod">
          <ac:chgData name="duc.nguyen" userId="S::duc.nguyen.fhe@technischeunivers049.onmicrosoft.com::6b23d820-c771-4ed4-a31a-b7291990caf5" providerId="AD" clId="Web-{10B6AEC3-292D-2440-03A5-7E2330466C7F}" dt="2022-07-04T18:37:20.641" v="16"/>
          <ac:picMkLst>
            <pc:docMk/>
            <pc:sldMk cId="2878105207" sldId="291"/>
            <ac:picMk id="5" creationId="{1401CCC1-9504-0308-0C6F-77D79F1597FD}"/>
          </ac:picMkLst>
        </pc:picChg>
        <pc:picChg chg="add del mod">
          <ac:chgData name="duc.nguyen" userId="S::duc.nguyen.fhe@technischeunivers049.onmicrosoft.com::6b23d820-c771-4ed4-a31a-b7291990caf5" providerId="AD" clId="Web-{10B6AEC3-292D-2440-03A5-7E2330466C7F}" dt="2022-07-04T18:37:21.563" v="17"/>
          <ac:picMkLst>
            <pc:docMk/>
            <pc:sldMk cId="2878105207" sldId="291"/>
            <ac:picMk id="6" creationId="{90C8CAEF-7B5B-0536-B5DE-43922E9CBC03}"/>
          </ac:picMkLst>
        </pc:picChg>
        <pc:picChg chg="add del mod">
          <ac:chgData name="duc.nguyen" userId="S::duc.nguyen.fhe@technischeunivers049.onmicrosoft.com::6b23d820-c771-4ed4-a31a-b7291990caf5" providerId="AD" clId="Web-{10B6AEC3-292D-2440-03A5-7E2330466C7F}" dt="2022-07-04T18:38:19.612" v="22"/>
          <ac:picMkLst>
            <pc:docMk/>
            <pc:sldMk cId="2878105207" sldId="291"/>
            <ac:picMk id="7" creationId="{EC2F5EDF-AC34-45A7-FC73-8389B0C8F36D}"/>
          </ac:picMkLst>
        </pc:picChg>
        <pc:picChg chg="add mod">
          <ac:chgData name="duc.nguyen" userId="S::duc.nguyen.fhe@technischeunivers049.onmicrosoft.com::6b23d820-c771-4ed4-a31a-b7291990caf5" providerId="AD" clId="Web-{10B6AEC3-292D-2440-03A5-7E2330466C7F}" dt="2022-07-04T18:38:49.332" v="30" actId="1076"/>
          <ac:picMkLst>
            <pc:docMk/>
            <pc:sldMk cId="2878105207" sldId="291"/>
            <ac:picMk id="8" creationId="{EDDADB90-EBCD-2D24-FD44-3207DFD11648}"/>
          </ac:picMkLst>
        </pc:picChg>
      </pc:sldChg>
    </pc:docChg>
  </pc:docChgLst>
  <pc:docChgLst>
    <pc:chgData name="tran.anh.hoang" userId="S::tran.anh.hoang.fhe@technischeunivers049.onmicrosoft.com::02abb854-3ba8-4092-8513-476a9b77f0cd" providerId="AD" clId="Web-{6EDA0A0C-680D-38A8-BAC5-296C0E2D1A4E}"/>
    <pc:docChg chg="modSld">
      <pc:chgData name="tran.anh.hoang" userId="S::tran.anh.hoang.fhe@technischeunivers049.onmicrosoft.com::02abb854-3ba8-4092-8513-476a9b77f0cd" providerId="AD" clId="Web-{6EDA0A0C-680D-38A8-BAC5-296C0E2D1A4E}" dt="2022-07-03T23:15:38.243" v="3" actId="20577"/>
      <pc:docMkLst>
        <pc:docMk/>
      </pc:docMkLst>
      <pc:sldChg chg="modSp">
        <pc:chgData name="tran.anh.hoang" userId="S::tran.anh.hoang.fhe@technischeunivers049.onmicrosoft.com::02abb854-3ba8-4092-8513-476a9b77f0cd" providerId="AD" clId="Web-{6EDA0A0C-680D-38A8-BAC5-296C0E2D1A4E}" dt="2022-07-03T23:15:38.243" v="3" actId="20577"/>
        <pc:sldMkLst>
          <pc:docMk/>
          <pc:sldMk cId="1584854677" sldId="282"/>
        </pc:sldMkLst>
        <pc:spChg chg="mod">
          <ac:chgData name="tran.anh.hoang" userId="S::tran.anh.hoang.fhe@technischeunivers049.onmicrosoft.com::02abb854-3ba8-4092-8513-476a9b77f0cd" providerId="AD" clId="Web-{6EDA0A0C-680D-38A8-BAC5-296C0E2D1A4E}" dt="2022-07-03T23:15:38.243" v="3" actId="20577"/>
          <ac:spMkLst>
            <pc:docMk/>
            <pc:sldMk cId="1584854677" sldId="282"/>
            <ac:spMk id="3" creationId="{C6083AC3-0724-2DF4-D621-732A324F73B2}"/>
          </ac:spMkLst>
        </pc:spChg>
      </pc:sldChg>
    </pc:docChg>
  </pc:docChgLst>
  <pc:docChgLst>
    <pc:chgData name="duc.nguyen" userId="S::duc.nguyen.fhe@technischeunivers049.onmicrosoft.com::6b23d820-c771-4ed4-a31a-b7291990caf5" providerId="AD" clId="Web-{601B8AD3-E668-9F18-34AB-F61B812D99B0}"/>
    <pc:docChg chg="modSld">
      <pc:chgData name="duc.nguyen" userId="S::duc.nguyen.fhe@technischeunivers049.onmicrosoft.com::6b23d820-c771-4ed4-a31a-b7291990caf5" providerId="AD" clId="Web-{601B8AD3-E668-9F18-34AB-F61B812D99B0}" dt="2022-07-06T17:56:54.523" v="142" actId="20577"/>
      <pc:docMkLst>
        <pc:docMk/>
      </pc:docMkLst>
      <pc:sldChg chg="addSp modSp">
        <pc:chgData name="duc.nguyen" userId="S::duc.nguyen.fhe@technischeunivers049.onmicrosoft.com::6b23d820-c771-4ed4-a31a-b7291990caf5" providerId="AD" clId="Web-{601B8AD3-E668-9F18-34AB-F61B812D99B0}" dt="2022-07-06T17:51:53.102" v="35" actId="20577"/>
        <pc:sldMkLst>
          <pc:docMk/>
          <pc:sldMk cId="1481360542" sldId="284"/>
        </pc:sldMkLst>
        <pc:spChg chg="add mod">
          <ac:chgData name="duc.nguyen" userId="S::duc.nguyen.fhe@technischeunivers049.onmicrosoft.com::6b23d820-c771-4ed4-a31a-b7291990caf5" providerId="AD" clId="Web-{601B8AD3-E668-9F18-34AB-F61B812D99B0}" dt="2022-07-06T17:51:53.102" v="35" actId="20577"/>
          <ac:spMkLst>
            <pc:docMk/>
            <pc:sldMk cId="1481360542" sldId="284"/>
            <ac:spMk id="5" creationId="{0BD42C18-79BB-076F-AADC-F90D1A23C4CF}"/>
          </ac:spMkLst>
        </pc:spChg>
      </pc:sldChg>
      <pc:sldChg chg="modSp">
        <pc:chgData name="duc.nguyen" userId="S::duc.nguyen.fhe@technischeunivers049.onmicrosoft.com::6b23d820-c771-4ed4-a31a-b7291990caf5" providerId="AD" clId="Web-{601B8AD3-E668-9F18-34AB-F61B812D99B0}" dt="2022-07-06T17:51:41.258" v="33" actId="20577"/>
        <pc:sldMkLst>
          <pc:docMk/>
          <pc:sldMk cId="397806153" sldId="285"/>
        </pc:sldMkLst>
        <pc:spChg chg="mod">
          <ac:chgData name="duc.nguyen" userId="S::duc.nguyen.fhe@technischeunivers049.onmicrosoft.com::6b23d820-c771-4ed4-a31a-b7291990caf5" providerId="AD" clId="Web-{601B8AD3-E668-9F18-34AB-F61B812D99B0}" dt="2022-07-06T17:51:41.258" v="33" actId="20577"/>
          <ac:spMkLst>
            <pc:docMk/>
            <pc:sldMk cId="397806153" sldId="285"/>
            <ac:spMk id="3" creationId="{187FA857-953F-FDA0-9F38-F95B28F5A0AE}"/>
          </ac:spMkLst>
        </pc:spChg>
      </pc:sldChg>
      <pc:sldChg chg="addSp modSp">
        <pc:chgData name="duc.nguyen" userId="S::duc.nguyen.fhe@technischeunivers049.onmicrosoft.com::6b23d820-c771-4ed4-a31a-b7291990caf5" providerId="AD" clId="Web-{601B8AD3-E668-9F18-34AB-F61B812D99B0}" dt="2022-07-06T17:53:40.168" v="74" actId="20577"/>
        <pc:sldMkLst>
          <pc:docMk/>
          <pc:sldMk cId="65159757" sldId="286"/>
        </pc:sldMkLst>
        <pc:spChg chg="add mod">
          <ac:chgData name="duc.nguyen" userId="S::duc.nguyen.fhe@technischeunivers049.onmicrosoft.com::6b23d820-c771-4ed4-a31a-b7291990caf5" providerId="AD" clId="Web-{601B8AD3-E668-9F18-34AB-F61B812D99B0}" dt="2022-07-06T17:53:40.168" v="74" actId="20577"/>
          <ac:spMkLst>
            <pc:docMk/>
            <pc:sldMk cId="65159757" sldId="286"/>
            <ac:spMk id="5" creationId="{19FF485C-29E7-1743-9C6D-518F4932C070}"/>
          </ac:spMkLst>
        </pc:spChg>
      </pc:sldChg>
      <pc:sldChg chg="modSp">
        <pc:chgData name="duc.nguyen" userId="S::duc.nguyen.fhe@technischeunivers049.onmicrosoft.com::6b23d820-c771-4ed4-a31a-b7291990caf5" providerId="AD" clId="Web-{601B8AD3-E668-9F18-34AB-F61B812D99B0}" dt="2022-07-06T17:56:54.523" v="142" actId="20577"/>
        <pc:sldMkLst>
          <pc:docMk/>
          <pc:sldMk cId="1053120924" sldId="290"/>
        </pc:sldMkLst>
        <pc:spChg chg="mod">
          <ac:chgData name="duc.nguyen" userId="S::duc.nguyen.fhe@technischeunivers049.onmicrosoft.com::6b23d820-c771-4ed4-a31a-b7291990caf5" providerId="AD" clId="Web-{601B8AD3-E668-9F18-34AB-F61B812D99B0}" dt="2022-07-06T17:56:54.523" v="142" actId="20577"/>
          <ac:spMkLst>
            <pc:docMk/>
            <pc:sldMk cId="1053120924" sldId="290"/>
            <ac:spMk id="3" creationId="{E0F4C127-5336-0009-ACB7-E78946AE787B}"/>
          </ac:spMkLst>
        </pc:spChg>
      </pc:sldChg>
      <pc:sldChg chg="addSp delSp modSp">
        <pc:chgData name="duc.nguyen" userId="S::duc.nguyen.fhe@technischeunivers049.onmicrosoft.com::6b23d820-c771-4ed4-a31a-b7291990caf5" providerId="AD" clId="Web-{601B8AD3-E668-9F18-34AB-F61B812D99B0}" dt="2022-07-06T17:56:35.616" v="109" actId="1076"/>
        <pc:sldMkLst>
          <pc:docMk/>
          <pc:sldMk cId="1635254020" sldId="291"/>
        </pc:sldMkLst>
        <pc:spChg chg="add mod">
          <ac:chgData name="duc.nguyen" userId="S::duc.nguyen.fhe@technischeunivers049.onmicrosoft.com::6b23d820-c771-4ed4-a31a-b7291990caf5" providerId="AD" clId="Web-{601B8AD3-E668-9F18-34AB-F61B812D99B0}" dt="2022-07-06T17:56:35.616" v="109" actId="1076"/>
          <ac:spMkLst>
            <pc:docMk/>
            <pc:sldMk cId="1635254020" sldId="291"/>
            <ac:spMk id="6" creationId="{88581E48-04BA-4772-C8D5-73436DFCAB50}"/>
          </ac:spMkLst>
        </pc:spChg>
        <pc:spChg chg="add del">
          <ac:chgData name="duc.nguyen" userId="S::duc.nguyen.fhe@technischeunivers049.onmicrosoft.com::6b23d820-c771-4ed4-a31a-b7291990caf5" providerId="AD" clId="Web-{601B8AD3-E668-9F18-34AB-F61B812D99B0}" dt="2022-07-06T17:55:44.016" v="94"/>
          <ac:spMkLst>
            <pc:docMk/>
            <pc:sldMk cId="1635254020" sldId="291"/>
            <ac:spMk id="8" creationId="{BF71E5D5-1122-59B1-B6C2-DC1B41FD0633}"/>
          </ac:spMkLst>
        </pc:spChg>
        <pc:picChg chg="mod">
          <ac:chgData name="duc.nguyen" userId="S::duc.nguyen.fhe@technischeunivers049.onmicrosoft.com::6b23d820-c771-4ed4-a31a-b7291990caf5" providerId="AD" clId="Web-{601B8AD3-E668-9F18-34AB-F61B812D99B0}" dt="2022-07-06T17:55:32.906" v="89" actId="1076"/>
          <ac:picMkLst>
            <pc:docMk/>
            <pc:sldMk cId="1635254020" sldId="291"/>
            <ac:picMk id="4" creationId="{11F12C1F-9F70-B844-8889-398AD6A984BA}"/>
          </ac:picMkLst>
        </pc:picChg>
      </pc:sldChg>
    </pc:docChg>
  </pc:docChgLst>
  <pc:docChgLst>
    <pc:chgData name="tran.anh.hoang" userId="02abb854-3ba8-4092-8513-476a9b77f0cd" providerId="ADAL" clId="{9190E0D9-0669-4471-A906-E8ECABC6B9EE}"/>
    <pc:docChg chg="undo custSel addSld delSld modSld sldOrd">
      <pc:chgData name="tran.anh.hoang" userId="02abb854-3ba8-4092-8513-476a9b77f0cd" providerId="ADAL" clId="{9190E0D9-0669-4471-A906-E8ECABC6B9EE}" dt="2022-07-10T23:40:05.180" v="996"/>
      <pc:docMkLst>
        <pc:docMk/>
      </pc:docMkLst>
      <pc:sldChg chg="modSp mod">
        <pc:chgData name="tran.anh.hoang" userId="02abb854-3ba8-4092-8513-476a9b77f0cd" providerId="ADAL" clId="{9190E0D9-0669-4471-A906-E8ECABC6B9EE}" dt="2022-07-10T23:29:10.333" v="993" actId="20577"/>
        <pc:sldMkLst>
          <pc:docMk/>
          <pc:sldMk cId="0" sldId="257"/>
        </pc:sldMkLst>
        <pc:spChg chg="mod">
          <ac:chgData name="tran.anh.hoang" userId="02abb854-3ba8-4092-8513-476a9b77f0cd" providerId="ADAL" clId="{9190E0D9-0669-4471-A906-E8ECABC6B9EE}" dt="2022-07-10T23:29:10.333" v="993" actId="20577"/>
          <ac:spMkLst>
            <pc:docMk/>
            <pc:sldMk cId="0" sldId="257"/>
            <ac:spMk id="82" creationId="{00000000-0000-0000-0000-000000000000}"/>
          </ac:spMkLst>
        </pc:spChg>
      </pc:sldChg>
      <pc:sldChg chg="modSp mod">
        <pc:chgData name="tran.anh.hoang" userId="02abb854-3ba8-4092-8513-476a9b77f0cd" providerId="ADAL" clId="{9190E0D9-0669-4471-A906-E8ECABC6B9EE}" dt="2022-07-10T23:25:10.982" v="893" actId="20577"/>
        <pc:sldMkLst>
          <pc:docMk/>
          <pc:sldMk cId="4230622197" sldId="284"/>
        </pc:sldMkLst>
        <pc:spChg chg="mod">
          <ac:chgData name="tran.anh.hoang" userId="02abb854-3ba8-4092-8513-476a9b77f0cd" providerId="ADAL" clId="{9190E0D9-0669-4471-A906-E8ECABC6B9EE}" dt="2022-07-10T22:39:47.069" v="317" actId="14100"/>
          <ac:spMkLst>
            <pc:docMk/>
            <pc:sldMk cId="4230622197" sldId="284"/>
            <ac:spMk id="17" creationId="{6A44816B-378D-41B5-84D7-39CECE2E452E}"/>
          </ac:spMkLst>
        </pc:spChg>
        <pc:spChg chg="mod">
          <ac:chgData name="tran.anh.hoang" userId="02abb854-3ba8-4092-8513-476a9b77f0cd" providerId="ADAL" clId="{9190E0D9-0669-4471-A906-E8ECABC6B9EE}" dt="2022-07-10T23:25:10.982" v="893" actId="20577"/>
          <ac:spMkLst>
            <pc:docMk/>
            <pc:sldMk cId="4230622197" sldId="284"/>
            <ac:spMk id="22" creationId="{93CA8393-83FA-4B7B-BF41-CB601BA16432}"/>
          </ac:spMkLst>
        </pc:spChg>
        <pc:spChg chg="mod">
          <ac:chgData name="tran.anh.hoang" userId="02abb854-3ba8-4092-8513-476a9b77f0cd" providerId="ADAL" clId="{9190E0D9-0669-4471-A906-E8ECABC6B9EE}" dt="2022-07-10T22:40:24.885" v="344" actId="20577"/>
          <ac:spMkLst>
            <pc:docMk/>
            <pc:sldMk cId="4230622197" sldId="284"/>
            <ac:spMk id="25" creationId="{DA3309B0-9F41-47B2-8F25-109874864183}"/>
          </ac:spMkLst>
        </pc:spChg>
        <pc:spChg chg="mod">
          <ac:chgData name="tran.anh.hoang" userId="02abb854-3ba8-4092-8513-476a9b77f0cd" providerId="ADAL" clId="{9190E0D9-0669-4471-A906-E8ECABC6B9EE}" dt="2022-07-10T23:24:40.597" v="842" actId="14100"/>
          <ac:spMkLst>
            <pc:docMk/>
            <pc:sldMk cId="4230622197" sldId="284"/>
            <ac:spMk id="32" creationId="{B36E0000-D683-E48F-514C-E04C200F4F07}"/>
          </ac:spMkLst>
        </pc:spChg>
        <pc:picChg chg="mod">
          <ac:chgData name="tran.anh.hoang" userId="02abb854-3ba8-4092-8513-476a9b77f0cd" providerId="ADAL" clId="{9190E0D9-0669-4471-A906-E8ECABC6B9EE}" dt="2022-07-10T22:40:47.585" v="348" actId="14100"/>
          <ac:picMkLst>
            <pc:docMk/>
            <pc:sldMk cId="4230622197" sldId="284"/>
            <ac:picMk id="1026" creationId="{51BF6FFA-16AB-A42A-6616-A1D658818CD9}"/>
          </ac:picMkLst>
        </pc:picChg>
        <pc:picChg chg="mod">
          <ac:chgData name="tran.anh.hoang" userId="02abb854-3ba8-4092-8513-476a9b77f0cd" providerId="ADAL" clId="{9190E0D9-0669-4471-A906-E8ECABC6B9EE}" dt="2022-07-10T22:40:44.321" v="347" actId="14100"/>
          <ac:picMkLst>
            <pc:docMk/>
            <pc:sldMk cId="4230622197" sldId="284"/>
            <ac:picMk id="1028" creationId="{EB918452-9B6C-874E-7A84-C2C0A3E72B7C}"/>
          </ac:picMkLst>
        </pc:picChg>
      </pc:sldChg>
      <pc:sldChg chg="addSp delSp modSp mod modAnim">
        <pc:chgData name="tran.anh.hoang" userId="02abb854-3ba8-4092-8513-476a9b77f0cd" providerId="ADAL" clId="{9190E0D9-0669-4471-A906-E8ECABC6B9EE}" dt="2022-07-10T23:21:15.786" v="738"/>
        <pc:sldMkLst>
          <pc:docMk/>
          <pc:sldMk cId="528817744" sldId="285"/>
        </pc:sldMkLst>
        <pc:spChg chg="add mod">
          <ac:chgData name="tran.anh.hoang" userId="02abb854-3ba8-4092-8513-476a9b77f0cd" providerId="ADAL" clId="{9190E0D9-0669-4471-A906-E8ECABC6B9EE}" dt="2022-07-10T23:20:32.656" v="736" actId="208"/>
          <ac:spMkLst>
            <pc:docMk/>
            <pc:sldMk cId="528817744" sldId="285"/>
            <ac:spMk id="11" creationId="{1DD48FA1-A146-84DD-5A23-1C10E8D0F76E}"/>
          </ac:spMkLst>
        </pc:spChg>
        <pc:spChg chg="add del mod">
          <ac:chgData name="tran.anh.hoang" userId="02abb854-3ba8-4092-8513-476a9b77f0cd" providerId="ADAL" clId="{9190E0D9-0669-4471-A906-E8ECABC6B9EE}" dt="2022-07-10T23:18:33.291" v="700"/>
          <ac:spMkLst>
            <pc:docMk/>
            <pc:sldMk cId="528817744" sldId="285"/>
            <ac:spMk id="12" creationId="{EBD4EF7A-FB79-5D10-0843-DD190E377571}"/>
          </ac:spMkLst>
        </pc:spChg>
        <pc:spChg chg="add del mod">
          <ac:chgData name="tran.anh.hoang" userId="02abb854-3ba8-4092-8513-476a9b77f0cd" providerId="ADAL" clId="{9190E0D9-0669-4471-A906-E8ECABC6B9EE}" dt="2022-07-10T23:18:43.043" v="704"/>
          <ac:spMkLst>
            <pc:docMk/>
            <pc:sldMk cId="528817744" sldId="285"/>
            <ac:spMk id="13" creationId="{7D854EBF-6568-96F4-CE90-37386336CA44}"/>
          </ac:spMkLst>
        </pc:spChg>
        <pc:spChg chg="add del mod">
          <ac:chgData name="tran.anh.hoang" userId="02abb854-3ba8-4092-8513-476a9b77f0cd" providerId="ADAL" clId="{9190E0D9-0669-4471-A906-E8ECABC6B9EE}" dt="2022-07-10T23:18:51.325" v="708"/>
          <ac:spMkLst>
            <pc:docMk/>
            <pc:sldMk cId="528817744" sldId="285"/>
            <ac:spMk id="14" creationId="{B2CA0794-5C47-C230-D9C9-66B648D8EF3C}"/>
          </ac:spMkLst>
        </pc:spChg>
        <pc:spChg chg="add mod">
          <ac:chgData name="tran.anh.hoang" userId="02abb854-3ba8-4092-8513-476a9b77f0cd" providerId="ADAL" clId="{9190E0D9-0669-4471-A906-E8ECABC6B9EE}" dt="2022-07-10T23:20:18.621" v="733" actId="208"/>
          <ac:spMkLst>
            <pc:docMk/>
            <pc:sldMk cId="528817744" sldId="285"/>
            <ac:spMk id="15" creationId="{6319FCC7-B351-14E6-84F5-766FD5EE6441}"/>
          </ac:spMkLst>
        </pc:spChg>
        <pc:spChg chg="add mod">
          <ac:chgData name="tran.anh.hoang" userId="02abb854-3ba8-4092-8513-476a9b77f0cd" providerId="ADAL" clId="{9190E0D9-0669-4471-A906-E8ECABC6B9EE}" dt="2022-07-10T23:20:06.180" v="732" actId="208"/>
          <ac:spMkLst>
            <pc:docMk/>
            <pc:sldMk cId="528817744" sldId="285"/>
            <ac:spMk id="19" creationId="{9E73EE7D-EED4-E2FF-A630-7E0C851100EE}"/>
          </ac:spMkLst>
        </pc:spChg>
        <pc:picChg chg="add mod">
          <ac:chgData name="tran.anh.hoang" userId="02abb854-3ba8-4092-8513-476a9b77f0cd" providerId="ADAL" clId="{9190E0D9-0669-4471-A906-E8ECABC6B9EE}" dt="2022-07-10T23:19:30.120" v="723" actId="1076"/>
          <ac:picMkLst>
            <pc:docMk/>
            <pc:sldMk cId="528817744" sldId="285"/>
            <ac:picMk id="4" creationId="{C3365EAD-C36B-E347-83AC-11794A873341}"/>
          </ac:picMkLst>
        </pc:picChg>
        <pc:picChg chg="mod">
          <ac:chgData name="tran.anh.hoang" userId="02abb854-3ba8-4092-8513-476a9b77f0cd" providerId="ADAL" clId="{9190E0D9-0669-4471-A906-E8ECABC6B9EE}" dt="2022-07-10T23:19:40.969" v="726" actId="1076"/>
          <ac:picMkLst>
            <pc:docMk/>
            <pc:sldMk cId="528817744" sldId="285"/>
            <ac:picMk id="5" creationId="{6F46BA60-BB4A-0A52-6363-531E5BB86111}"/>
          </ac:picMkLst>
        </pc:picChg>
        <pc:picChg chg="del">
          <ac:chgData name="tran.anh.hoang" userId="02abb854-3ba8-4092-8513-476a9b77f0cd" providerId="ADAL" clId="{9190E0D9-0669-4471-A906-E8ECABC6B9EE}" dt="2022-07-10T23:09:55.966" v="664" actId="21"/>
          <ac:picMkLst>
            <pc:docMk/>
            <pc:sldMk cId="528817744" sldId="285"/>
            <ac:picMk id="6" creationId="{F5EC4DCF-8D06-93F0-E507-68D3D37BE244}"/>
          </ac:picMkLst>
        </pc:picChg>
        <pc:cxnChg chg="add mod">
          <ac:chgData name="tran.anh.hoang" userId="02abb854-3ba8-4092-8513-476a9b77f0cd" providerId="ADAL" clId="{9190E0D9-0669-4471-A906-E8ECABC6B9EE}" dt="2022-07-10T23:20:28.074" v="735" actId="208"/>
          <ac:cxnSpMkLst>
            <pc:docMk/>
            <pc:sldMk cId="528817744" sldId="285"/>
            <ac:cxnSpMk id="8" creationId="{BA20528C-E816-93E9-0A31-9F488ADE6F79}"/>
          </ac:cxnSpMkLst>
        </pc:cxnChg>
        <pc:cxnChg chg="add mod">
          <ac:chgData name="tran.anh.hoang" userId="02abb854-3ba8-4092-8513-476a9b77f0cd" providerId="ADAL" clId="{9190E0D9-0669-4471-A906-E8ECABC6B9EE}" dt="2022-07-10T23:20:23.394" v="734" actId="208"/>
          <ac:cxnSpMkLst>
            <pc:docMk/>
            <pc:sldMk cId="528817744" sldId="285"/>
            <ac:cxnSpMk id="9" creationId="{4B4D2F56-A16B-6C41-EC19-76396D54603C}"/>
          </ac:cxnSpMkLst>
        </pc:cxnChg>
        <pc:cxnChg chg="add mod">
          <ac:chgData name="tran.anh.hoang" userId="02abb854-3ba8-4092-8513-476a9b77f0cd" providerId="ADAL" clId="{9190E0D9-0669-4471-A906-E8ECABC6B9EE}" dt="2022-07-10T23:20:00.133" v="731" actId="208"/>
          <ac:cxnSpMkLst>
            <pc:docMk/>
            <pc:sldMk cId="528817744" sldId="285"/>
            <ac:cxnSpMk id="10" creationId="{68F28728-76CB-3B04-04DA-B46B704A58CA}"/>
          </ac:cxnSpMkLst>
        </pc:cxnChg>
      </pc:sldChg>
      <pc:sldChg chg="addSp modSp mod">
        <pc:chgData name="tran.anh.hoang" userId="02abb854-3ba8-4092-8513-476a9b77f0cd" providerId="ADAL" clId="{9190E0D9-0669-4471-A906-E8ECABC6B9EE}" dt="2022-07-10T23:23:29.752" v="749" actId="14100"/>
        <pc:sldMkLst>
          <pc:docMk/>
          <pc:sldMk cId="829463866" sldId="286"/>
        </pc:sldMkLst>
        <pc:spChg chg="add mod">
          <ac:chgData name="tran.anh.hoang" userId="02abb854-3ba8-4092-8513-476a9b77f0cd" providerId="ADAL" clId="{9190E0D9-0669-4471-A906-E8ECABC6B9EE}" dt="2022-07-10T23:23:25.163" v="747" actId="14100"/>
          <ac:spMkLst>
            <pc:docMk/>
            <pc:sldMk cId="829463866" sldId="286"/>
            <ac:spMk id="8" creationId="{05ED9C96-E1BB-DFD3-EE45-CBFB45F1554D}"/>
          </ac:spMkLst>
        </pc:spChg>
        <pc:spChg chg="mod">
          <ac:chgData name="tran.anh.hoang" userId="02abb854-3ba8-4092-8513-476a9b77f0cd" providerId="ADAL" clId="{9190E0D9-0669-4471-A906-E8ECABC6B9EE}" dt="2022-07-10T22:26:25.640" v="108" actId="14100"/>
          <ac:spMkLst>
            <pc:docMk/>
            <pc:sldMk cId="829463866" sldId="286"/>
            <ac:spMk id="10" creationId="{8C9B7844-74C4-5C59-790A-9D617BDC1A33}"/>
          </ac:spMkLst>
        </pc:spChg>
        <pc:spChg chg="add mod">
          <ac:chgData name="tran.anh.hoang" userId="02abb854-3ba8-4092-8513-476a9b77f0cd" providerId="ADAL" clId="{9190E0D9-0669-4471-A906-E8ECABC6B9EE}" dt="2022-07-10T23:23:29.752" v="749" actId="14100"/>
          <ac:spMkLst>
            <pc:docMk/>
            <pc:sldMk cId="829463866" sldId="286"/>
            <ac:spMk id="13" creationId="{2B5C6730-1280-1A75-13DA-7D37C2842369}"/>
          </ac:spMkLst>
        </pc:spChg>
        <pc:picChg chg="add mod">
          <ac:chgData name="tran.anh.hoang" userId="02abb854-3ba8-4092-8513-476a9b77f0cd" providerId="ADAL" clId="{9190E0D9-0669-4471-A906-E8ECABC6B9EE}" dt="2022-07-10T23:23:08.443" v="742" actId="14100"/>
          <ac:picMkLst>
            <pc:docMk/>
            <pc:sldMk cId="829463866" sldId="286"/>
            <ac:picMk id="4" creationId="{01D75359-9719-81EB-8F2D-3E59536CE37B}"/>
          </ac:picMkLst>
        </pc:picChg>
        <pc:cxnChg chg="add mod">
          <ac:chgData name="tran.anh.hoang" userId="02abb854-3ba8-4092-8513-476a9b77f0cd" providerId="ADAL" clId="{9190E0D9-0669-4471-A906-E8ECABC6B9EE}" dt="2022-07-10T23:23:25.163" v="747" actId="14100"/>
          <ac:cxnSpMkLst>
            <pc:docMk/>
            <pc:sldMk cId="829463866" sldId="286"/>
            <ac:cxnSpMk id="7" creationId="{C67D87AC-B365-0BD3-4D02-E2D0D647C108}"/>
          </ac:cxnSpMkLst>
        </pc:cxnChg>
        <pc:cxnChg chg="add mod">
          <ac:chgData name="tran.anh.hoang" userId="02abb854-3ba8-4092-8513-476a9b77f0cd" providerId="ADAL" clId="{9190E0D9-0669-4471-A906-E8ECABC6B9EE}" dt="2022-07-10T23:23:27.572" v="748" actId="14100"/>
          <ac:cxnSpMkLst>
            <pc:docMk/>
            <pc:sldMk cId="829463866" sldId="286"/>
            <ac:cxnSpMk id="11" creationId="{4F5177D4-78FB-5FD1-901F-153E109A70DC}"/>
          </ac:cxnSpMkLst>
        </pc:cxnChg>
      </pc:sldChg>
      <pc:sldChg chg="addSp delSp modSp mod setBg">
        <pc:chgData name="tran.anh.hoang" userId="02abb854-3ba8-4092-8513-476a9b77f0cd" providerId="ADAL" clId="{9190E0D9-0669-4471-A906-E8ECABC6B9EE}" dt="2022-07-10T22:37:46.309" v="257" actId="478"/>
        <pc:sldMkLst>
          <pc:docMk/>
          <pc:sldMk cId="4021485962" sldId="287"/>
        </pc:sldMkLst>
        <pc:spChg chg="mod">
          <ac:chgData name="tran.anh.hoang" userId="02abb854-3ba8-4092-8513-476a9b77f0cd" providerId="ADAL" clId="{9190E0D9-0669-4471-A906-E8ECABC6B9EE}" dt="2022-07-10T22:24:04.854" v="78" actId="1076"/>
          <ac:spMkLst>
            <pc:docMk/>
            <pc:sldMk cId="4021485962" sldId="287"/>
            <ac:spMk id="5" creationId="{2EB9D6E5-FB07-A6CA-B4F1-08C099CC14A5}"/>
          </ac:spMkLst>
        </pc:spChg>
        <pc:picChg chg="mod">
          <ac:chgData name="tran.anh.hoang" userId="02abb854-3ba8-4092-8513-476a9b77f0cd" providerId="ADAL" clId="{9190E0D9-0669-4471-A906-E8ECABC6B9EE}" dt="2022-07-10T22:24:00.532" v="77" actId="1076"/>
          <ac:picMkLst>
            <pc:docMk/>
            <pc:sldMk cId="4021485962" sldId="287"/>
            <ac:picMk id="4" creationId="{D297614D-BB25-46E5-0F12-531F8D0CA918}"/>
          </ac:picMkLst>
        </pc:picChg>
        <pc:picChg chg="add mod">
          <ac:chgData name="tran.anh.hoang" userId="02abb854-3ba8-4092-8513-476a9b77f0cd" providerId="ADAL" clId="{9190E0D9-0669-4471-A906-E8ECABC6B9EE}" dt="2022-07-10T22:24:17.055" v="83" actId="1076"/>
          <ac:picMkLst>
            <pc:docMk/>
            <pc:sldMk cId="4021485962" sldId="287"/>
            <ac:picMk id="6" creationId="{A8EA1644-860C-3DCC-B3D3-D3BC9F637B1B}"/>
          </ac:picMkLst>
        </pc:picChg>
        <pc:picChg chg="add del mod">
          <ac:chgData name="tran.anh.hoang" userId="02abb854-3ba8-4092-8513-476a9b77f0cd" providerId="ADAL" clId="{9190E0D9-0669-4471-A906-E8ECABC6B9EE}" dt="2022-07-10T22:23:49.263" v="73" actId="478"/>
          <ac:picMkLst>
            <pc:docMk/>
            <pc:sldMk cId="4021485962" sldId="287"/>
            <ac:picMk id="18" creationId="{D0B655EB-290A-7B00-73D0-2033476466DE}"/>
          </ac:picMkLst>
        </pc:picChg>
        <pc:picChg chg="add del mod">
          <ac:chgData name="tran.anh.hoang" userId="02abb854-3ba8-4092-8513-476a9b77f0cd" providerId="ADAL" clId="{9190E0D9-0669-4471-A906-E8ECABC6B9EE}" dt="2022-07-10T22:37:46.309" v="257" actId="478"/>
          <ac:picMkLst>
            <pc:docMk/>
            <pc:sldMk cId="4021485962" sldId="287"/>
            <ac:picMk id="27" creationId="{4C58B2D0-0682-5AD1-BC7D-7A52D9DEBBFA}"/>
          </ac:picMkLst>
        </pc:picChg>
        <pc:cxnChg chg="add del mod">
          <ac:chgData name="tran.anh.hoang" userId="02abb854-3ba8-4092-8513-476a9b77f0cd" providerId="ADAL" clId="{9190E0D9-0669-4471-A906-E8ECABC6B9EE}" dt="2022-07-10T22:18:30.954" v="61" actId="478"/>
          <ac:cxnSpMkLst>
            <pc:docMk/>
            <pc:sldMk cId="4021485962" sldId="287"/>
            <ac:cxnSpMk id="8" creationId="{E283D778-F53F-22A4-C98B-B89E2D2EA22D}"/>
          </ac:cxnSpMkLst>
        </pc:cxnChg>
        <pc:cxnChg chg="add mod">
          <ac:chgData name="tran.anh.hoang" userId="02abb854-3ba8-4092-8513-476a9b77f0cd" providerId="ADAL" clId="{9190E0D9-0669-4471-A906-E8ECABC6B9EE}" dt="2022-07-10T22:24:17.055" v="83" actId="1076"/>
          <ac:cxnSpMkLst>
            <pc:docMk/>
            <pc:sldMk cId="4021485962" sldId="287"/>
            <ac:cxnSpMk id="15" creationId="{6058525A-7840-52F6-02DA-C09790D72DB8}"/>
          </ac:cxnSpMkLst>
        </pc:cxnChg>
      </pc:sldChg>
      <pc:sldChg chg="addSp delSp modSp add mod ord">
        <pc:chgData name="tran.anh.hoang" userId="02abb854-3ba8-4092-8513-476a9b77f0cd" providerId="ADAL" clId="{9190E0D9-0669-4471-A906-E8ECABC6B9EE}" dt="2022-07-10T22:35:31.022" v="228" actId="14100"/>
        <pc:sldMkLst>
          <pc:docMk/>
          <pc:sldMk cId="3855582139" sldId="288"/>
        </pc:sldMkLst>
        <pc:spChg chg="mod">
          <ac:chgData name="tran.anh.hoang" userId="02abb854-3ba8-4092-8513-476a9b77f0cd" providerId="ADAL" clId="{9190E0D9-0669-4471-A906-E8ECABC6B9EE}" dt="2022-07-10T22:12:48.730" v="4" actId="120"/>
          <ac:spMkLst>
            <pc:docMk/>
            <pc:sldMk cId="3855582139" sldId="288"/>
            <ac:spMk id="2" creationId="{C97C2561-4281-0933-4361-80B9D39F7678}"/>
          </ac:spMkLst>
        </pc:spChg>
        <pc:spChg chg="del">
          <ac:chgData name="tran.anh.hoang" userId="02abb854-3ba8-4092-8513-476a9b77f0cd" providerId="ADAL" clId="{9190E0D9-0669-4471-A906-E8ECABC6B9EE}" dt="2022-07-10T22:12:53.330" v="6" actId="478"/>
          <ac:spMkLst>
            <pc:docMk/>
            <pc:sldMk cId="3855582139" sldId="288"/>
            <ac:spMk id="9" creationId="{9600DDD5-13B0-6434-1ADD-6C29047CF86D}"/>
          </ac:spMkLst>
        </pc:spChg>
        <pc:spChg chg="del">
          <ac:chgData name="tran.anh.hoang" userId="02abb854-3ba8-4092-8513-476a9b77f0cd" providerId="ADAL" clId="{9190E0D9-0669-4471-A906-E8ECABC6B9EE}" dt="2022-07-10T22:12:53.330" v="6" actId="478"/>
          <ac:spMkLst>
            <pc:docMk/>
            <pc:sldMk cId="3855582139" sldId="288"/>
            <ac:spMk id="10" creationId="{8C9B7844-74C4-5C59-790A-9D617BDC1A33}"/>
          </ac:spMkLst>
        </pc:spChg>
        <pc:picChg chg="add del mod">
          <ac:chgData name="tran.anh.hoang" userId="02abb854-3ba8-4092-8513-476a9b77f0cd" providerId="ADAL" clId="{9190E0D9-0669-4471-A906-E8ECABC6B9EE}" dt="2022-07-10T22:13:42.559" v="13" actId="478"/>
          <ac:picMkLst>
            <pc:docMk/>
            <pc:sldMk cId="3855582139" sldId="288"/>
            <ac:picMk id="4" creationId="{00058EB9-D109-25D6-CBB2-6DE50E2DDE44}"/>
          </ac:picMkLst>
        </pc:picChg>
        <pc:picChg chg="del">
          <ac:chgData name="tran.anh.hoang" userId="02abb854-3ba8-4092-8513-476a9b77f0cd" providerId="ADAL" clId="{9190E0D9-0669-4471-A906-E8ECABC6B9EE}" dt="2022-07-10T22:12:49.959" v="5" actId="478"/>
          <ac:picMkLst>
            <pc:docMk/>
            <pc:sldMk cId="3855582139" sldId="288"/>
            <ac:picMk id="6" creationId="{617FCB96-93B9-3634-B67B-B58B87D1D76B}"/>
          </ac:picMkLst>
        </pc:picChg>
        <pc:picChg chg="add del mod">
          <ac:chgData name="tran.anh.hoang" userId="02abb854-3ba8-4092-8513-476a9b77f0cd" providerId="ADAL" clId="{9190E0D9-0669-4471-A906-E8ECABC6B9EE}" dt="2022-07-10T22:15:41.872" v="24" actId="478"/>
          <ac:picMkLst>
            <pc:docMk/>
            <pc:sldMk cId="3855582139" sldId="288"/>
            <ac:picMk id="7" creationId="{326BEEAB-51C8-2370-BA11-F10B9CC44386}"/>
          </ac:picMkLst>
        </pc:picChg>
        <pc:picChg chg="add del mod">
          <ac:chgData name="tran.anh.hoang" userId="02abb854-3ba8-4092-8513-476a9b77f0cd" providerId="ADAL" clId="{9190E0D9-0669-4471-A906-E8ECABC6B9EE}" dt="2022-07-10T22:35:14.239" v="221" actId="478"/>
          <ac:picMkLst>
            <pc:docMk/>
            <pc:sldMk cId="3855582139" sldId="288"/>
            <ac:picMk id="11" creationId="{62B6443F-D9EC-AB99-C5F1-8A4F30B81FAA}"/>
          </ac:picMkLst>
        </pc:picChg>
        <pc:picChg chg="add mod">
          <ac:chgData name="tran.anh.hoang" userId="02abb854-3ba8-4092-8513-476a9b77f0cd" providerId="ADAL" clId="{9190E0D9-0669-4471-A906-E8ECABC6B9EE}" dt="2022-07-10T22:35:31.022" v="228" actId="14100"/>
          <ac:picMkLst>
            <pc:docMk/>
            <pc:sldMk cId="3855582139" sldId="288"/>
            <ac:picMk id="13" creationId="{B82E0DFC-BA63-95DA-DDDD-D62BF0D794AE}"/>
          </ac:picMkLst>
        </pc:picChg>
      </pc:sldChg>
      <pc:sldChg chg="addSp delSp modSp add mod">
        <pc:chgData name="tran.anh.hoang" userId="02abb854-3ba8-4092-8513-476a9b77f0cd" providerId="ADAL" clId="{9190E0D9-0669-4471-A906-E8ECABC6B9EE}" dt="2022-07-10T22:37:06.804" v="255" actId="1076"/>
        <pc:sldMkLst>
          <pc:docMk/>
          <pc:sldMk cId="644791045" sldId="289"/>
        </pc:sldMkLst>
        <pc:spChg chg="del mod">
          <ac:chgData name="tran.anh.hoang" userId="02abb854-3ba8-4092-8513-476a9b77f0cd" providerId="ADAL" clId="{9190E0D9-0669-4471-A906-E8ECABC6B9EE}" dt="2022-07-10T22:29:13.878" v="144" actId="478"/>
          <ac:spMkLst>
            <pc:docMk/>
            <pc:sldMk cId="644791045" sldId="289"/>
            <ac:spMk id="5" creationId="{2EB9D6E5-FB07-A6CA-B4F1-08C099CC14A5}"/>
          </ac:spMkLst>
        </pc:spChg>
        <pc:spChg chg="add mod">
          <ac:chgData name="tran.anh.hoang" userId="02abb854-3ba8-4092-8513-476a9b77f0cd" providerId="ADAL" clId="{9190E0D9-0669-4471-A906-E8ECABC6B9EE}" dt="2022-07-10T22:29:37.089" v="163" actId="14100"/>
          <ac:spMkLst>
            <pc:docMk/>
            <pc:sldMk cId="644791045" sldId="289"/>
            <ac:spMk id="16" creationId="{FFED5908-C5EC-7E56-24FA-46FC9A91F4A8}"/>
          </ac:spMkLst>
        </pc:spChg>
        <pc:spChg chg="add mod">
          <ac:chgData name="tran.anh.hoang" userId="02abb854-3ba8-4092-8513-476a9b77f0cd" providerId="ADAL" clId="{9190E0D9-0669-4471-A906-E8ECABC6B9EE}" dt="2022-07-10T22:30:57.706" v="185" actId="14100"/>
          <ac:spMkLst>
            <pc:docMk/>
            <pc:sldMk cId="644791045" sldId="289"/>
            <ac:spMk id="17" creationId="{E543440A-BE0F-8956-B0D8-17BFBC7873AC}"/>
          </ac:spMkLst>
        </pc:spChg>
        <pc:spChg chg="add mod">
          <ac:chgData name="tran.anh.hoang" userId="02abb854-3ba8-4092-8513-476a9b77f0cd" providerId="ADAL" clId="{9190E0D9-0669-4471-A906-E8ECABC6B9EE}" dt="2022-07-10T22:30:47.432" v="179" actId="14100"/>
          <ac:spMkLst>
            <pc:docMk/>
            <pc:sldMk cId="644791045" sldId="289"/>
            <ac:spMk id="18" creationId="{BF8C9F96-0FEA-739E-1C8B-60039B7F9D50}"/>
          </ac:spMkLst>
        </pc:spChg>
        <pc:spChg chg="add mod">
          <ac:chgData name="tran.anh.hoang" userId="02abb854-3ba8-4092-8513-476a9b77f0cd" providerId="ADAL" clId="{9190E0D9-0669-4471-A906-E8ECABC6B9EE}" dt="2022-07-10T22:30:53.572" v="183" actId="14100"/>
          <ac:spMkLst>
            <pc:docMk/>
            <pc:sldMk cId="644791045" sldId="289"/>
            <ac:spMk id="20" creationId="{8C813071-1056-9884-0140-A73410CD92C2}"/>
          </ac:spMkLst>
        </pc:spChg>
        <pc:spChg chg="add mod">
          <ac:chgData name="tran.anh.hoang" userId="02abb854-3ba8-4092-8513-476a9b77f0cd" providerId="ADAL" clId="{9190E0D9-0669-4471-A906-E8ECABC6B9EE}" dt="2022-07-10T22:36:31.799" v="242" actId="1076"/>
          <ac:spMkLst>
            <pc:docMk/>
            <pc:sldMk cId="644791045" sldId="289"/>
            <ac:spMk id="21" creationId="{F254D1FB-A86D-4073-3500-895CB114CE44}"/>
          </ac:spMkLst>
        </pc:spChg>
        <pc:spChg chg="add mod">
          <ac:chgData name="tran.anh.hoang" userId="02abb854-3ba8-4092-8513-476a9b77f0cd" providerId="ADAL" clId="{9190E0D9-0669-4471-A906-E8ECABC6B9EE}" dt="2022-07-10T22:36:35.287" v="244" actId="14100"/>
          <ac:spMkLst>
            <pc:docMk/>
            <pc:sldMk cId="644791045" sldId="289"/>
            <ac:spMk id="22" creationId="{90C6C2A2-8BE4-92C8-F722-03C80D6C851F}"/>
          </ac:spMkLst>
        </pc:spChg>
        <pc:spChg chg="add mod">
          <ac:chgData name="tran.anh.hoang" userId="02abb854-3ba8-4092-8513-476a9b77f0cd" providerId="ADAL" clId="{9190E0D9-0669-4471-A906-E8ECABC6B9EE}" dt="2022-07-10T22:36:54.722" v="253" actId="14100"/>
          <ac:spMkLst>
            <pc:docMk/>
            <pc:sldMk cId="644791045" sldId="289"/>
            <ac:spMk id="23" creationId="{210E62B2-49EF-5EEF-754D-0121B1457792}"/>
          </ac:spMkLst>
        </pc:spChg>
        <pc:spChg chg="add mod">
          <ac:chgData name="tran.anh.hoang" userId="02abb854-3ba8-4092-8513-476a9b77f0cd" providerId="ADAL" clId="{9190E0D9-0669-4471-A906-E8ECABC6B9EE}" dt="2022-07-10T22:37:06.804" v="255" actId="1076"/>
          <ac:spMkLst>
            <pc:docMk/>
            <pc:sldMk cId="644791045" sldId="289"/>
            <ac:spMk id="26" creationId="{BE7644EB-6B2D-22FB-D9E5-0E7E04251C36}"/>
          </ac:spMkLst>
        </pc:spChg>
        <pc:picChg chg="add del mod">
          <ac:chgData name="tran.anh.hoang" userId="02abb854-3ba8-4092-8513-476a9b77f0cd" providerId="ADAL" clId="{9190E0D9-0669-4471-A906-E8ECABC6B9EE}" dt="2022-07-10T22:35:54.586" v="232" actId="1076"/>
          <ac:picMkLst>
            <pc:docMk/>
            <pc:sldMk cId="644791045" sldId="289"/>
            <ac:picMk id="4" creationId="{D297614D-BB25-46E5-0F12-531F8D0CA918}"/>
          </ac:picMkLst>
        </pc:picChg>
        <pc:picChg chg="del">
          <ac:chgData name="tran.anh.hoang" userId="02abb854-3ba8-4092-8513-476a9b77f0cd" providerId="ADAL" clId="{9190E0D9-0669-4471-A906-E8ECABC6B9EE}" dt="2022-07-10T22:28:01.278" v="136" actId="478"/>
          <ac:picMkLst>
            <pc:docMk/>
            <pc:sldMk cId="644791045" sldId="289"/>
            <ac:picMk id="6" creationId="{A8EA1644-860C-3DCC-B3D3-D3BC9F637B1B}"/>
          </ac:picMkLst>
        </pc:picChg>
        <pc:picChg chg="add del mod">
          <ac:chgData name="tran.anh.hoang" userId="02abb854-3ba8-4092-8513-476a9b77f0cd" providerId="ADAL" clId="{9190E0D9-0669-4471-A906-E8ECABC6B9EE}" dt="2022-07-10T22:30:22.208" v="170" actId="478"/>
          <ac:picMkLst>
            <pc:docMk/>
            <pc:sldMk cId="644791045" sldId="289"/>
            <ac:picMk id="12" creationId="{17E66DF9-830B-7328-9E3E-7C6152969218}"/>
          </ac:picMkLst>
        </pc:picChg>
        <pc:picChg chg="add del mod">
          <ac:chgData name="tran.anh.hoang" userId="02abb854-3ba8-4092-8513-476a9b77f0cd" providerId="ADAL" clId="{9190E0D9-0669-4471-A906-E8ECABC6B9EE}" dt="2022-07-10T22:33:11.262" v="220" actId="478"/>
          <ac:picMkLst>
            <pc:docMk/>
            <pc:sldMk cId="644791045" sldId="289"/>
            <ac:picMk id="14" creationId="{45C6281B-1A78-3ADF-7786-3DFEC3C54BBB}"/>
          </ac:picMkLst>
        </pc:picChg>
        <pc:picChg chg="add mod ord">
          <ac:chgData name="tran.anh.hoang" userId="02abb854-3ba8-4092-8513-476a9b77f0cd" providerId="ADAL" clId="{9190E0D9-0669-4471-A906-E8ECABC6B9EE}" dt="2022-07-10T22:36:39.784" v="248" actId="1076"/>
          <ac:picMkLst>
            <pc:docMk/>
            <pc:sldMk cId="644791045" sldId="289"/>
            <ac:picMk id="24" creationId="{C7EF9977-43DD-4929-5CBA-CB4076822D77}"/>
          </ac:picMkLst>
        </pc:picChg>
        <pc:picChg chg="del">
          <ac:chgData name="tran.anh.hoang" userId="02abb854-3ba8-4092-8513-476a9b77f0cd" providerId="ADAL" clId="{9190E0D9-0669-4471-A906-E8ECABC6B9EE}" dt="2022-07-10T22:27:59.717" v="135" actId="478"/>
          <ac:picMkLst>
            <pc:docMk/>
            <pc:sldMk cId="644791045" sldId="289"/>
            <ac:picMk id="27" creationId="{4C58B2D0-0682-5AD1-BC7D-7A52D9DEBBFA}"/>
          </ac:picMkLst>
        </pc:picChg>
        <pc:cxnChg chg="add del mod">
          <ac:chgData name="tran.anh.hoang" userId="02abb854-3ba8-4092-8513-476a9b77f0cd" providerId="ADAL" clId="{9190E0D9-0669-4471-A906-E8ECABC6B9EE}" dt="2022-07-10T22:27:32.007" v="128" actId="478"/>
          <ac:cxnSpMkLst>
            <pc:docMk/>
            <pc:sldMk cId="644791045" sldId="289"/>
            <ac:cxnSpMk id="15" creationId="{6058525A-7840-52F6-02DA-C09790D72DB8}"/>
          </ac:cxnSpMkLst>
        </pc:cxnChg>
      </pc:sldChg>
      <pc:sldChg chg="new del">
        <pc:chgData name="tran.anh.hoang" userId="02abb854-3ba8-4092-8513-476a9b77f0cd" providerId="ADAL" clId="{9190E0D9-0669-4471-A906-E8ECABC6B9EE}" dt="2022-07-10T22:38:05.352" v="262" actId="47"/>
        <pc:sldMkLst>
          <pc:docMk/>
          <pc:sldMk cId="770337589" sldId="290"/>
        </pc:sldMkLst>
      </pc:sldChg>
      <pc:sldChg chg="new del">
        <pc:chgData name="tran.anh.hoang" userId="02abb854-3ba8-4092-8513-476a9b77f0cd" providerId="ADAL" clId="{9190E0D9-0669-4471-A906-E8ECABC6B9EE}" dt="2022-07-10T22:38:00.575" v="260" actId="47"/>
        <pc:sldMkLst>
          <pc:docMk/>
          <pc:sldMk cId="3466409392" sldId="291"/>
        </pc:sldMkLst>
      </pc:sldChg>
      <pc:sldChg chg="addSp delSp modSp add mod modAnim">
        <pc:chgData name="tran.anh.hoang" userId="02abb854-3ba8-4092-8513-476a9b77f0cd" providerId="ADAL" clId="{9190E0D9-0669-4471-A906-E8ECABC6B9EE}" dt="2022-07-10T23:22:38.236" v="741"/>
        <pc:sldMkLst>
          <pc:docMk/>
          <pc:sldMk cId="3561515529" sldId="291"/>
        </pc:sldMkLst>
        <pc:spChg chg="add del mod">
          <ac:chgData name="tran.anh.hoang" userId="02abb854-3ba8-4092-8513-476a9b77f0cd" providerId="ADAL" clId="{9190E0D9-0669-4471-A906-E8ECABC6B9EE}" dt="2022-07-10T22:47:33.361" v="364"/>
          <ac:spMkLst>
            <pc:docMk/>
            <pc:sldMk cId="3561515529" sldId="291"/>
            <ac:spMk id="8" creationId="{58550FB3-E0EF-EE20-E9DB-A5740C8AC07A}"/>
          </ac:spMkLst>
        </pc:spChg>
        <pc:spChg chg="add del mod">
          <ac:chgData name="tran.anh.hoang" userId="02abb854-3ba8-4092-8513-476a9b77f0cd" providerId="ADAL" clId="{9190E0D9-0669-4471-A906-E8ECABC6B9EE}" dt="2022-07-10T22:47:49.830" v="370"/>
          <ac:spMkLst>
            <pc:docMk/>
            <pc:sldMk cId="3561515529" sldId="291"/>
            <ac:spMk id="9" creationId="{EE95D4B9-61AA-12AB-D0C1-395EB446AFAC}"/>
          </ac:spMkLst>
        </pc:spChg>
        <pc:spChg chg="add del mod">
          <ac:chgData name="tran.anh.hoang" userId="02abb854-3ba8-4092-8513-476a9b77f0cd" providerId="ADAL" clId="{9190E0D9-0669-4471-A906-E8ECABC6B9EE}" dt="2022-07-10T23:08:35.853" v="638" actId="478"/>
          <ac:spMkLst>
            <pc:docMk/>
            <pc:sldMk cId="3561515529" sldId="291"/>
            <ac:spMk id="10" creationId="{4B061599-C4C7-B47A-9DDB-CAAEE56C3929}"/>
          </ac:spMkLst>
        </pc:spChg>
        <pc:spChg chg="del">
          <ac:chgData name="tran.anh.hoang" userId="02abb854-3ba8-4092-8513-476a9b77f0cd" providerId="ADAL" clId="{9190E0D9-0669-4471-A906-E8ECABC6B9EE}" dt="2022-07-10T22:38:12.527" v="263" actId="478"/>
          <ac:spMkLst>
            <pc:docMk/>
            <pc:sldMk cId="3561515529" sldId="291"/>
            <ac:spMk id="16" creationId="{FFED5908-C5EC-7E56-24FA-46FC9A91F4A8}"/>
          </ac:spMkLst>
        </pc:spChg>
        <pc:spChg chg="del">
          <ac:chgData name="tran.anh.hoang" userId="02abb854-3ba8-4092-8513-476a9b77f0cd" providerId="ADAL" clId="{9190E0D9-0669-4471-A906-E8ECABC6B9EE}" dt="2022-07-10T22:38:12.527" v="263" actId="478"/>
          <ac:spMkLst>
            <pc:docMk/>
            <pc:sldMk cId="3561515529" sldId="291"/>
            <ac:spMk id="17" creationId="{E543440A-BE0F-8956-B0D8-17BFBC7873AC}"/>
          </ac:spMkLst>
        </pc:spChg>
        <pc:spChg chg="del">
          <ac:chgData name="tran.anh.hoang" userId="02abb854-3ba8-4092-8513-476a9b77f0cd" providerId="ADAL" clId="{9190E0D9-0669-4471-A906-E8ECABC6B9EE}" dt="2022-07-10T22:38:12.527" v="263" actId="478"/>
          <ac:spMkLst>
            <pc:docMk/>
            <pc:sldMk cId="3561515529" sldId="291"/>
            <ac:spMk id="18" creationId="{BF8C9F96-0FEA-739E-1C8B-60039B7F9D50}"/>
          </ac:spMkLst>
        </pc:spChg>
        <pc:spChg chg="add mod">
          <ac:chgData name="tran.anh.hoang" userId="02abb854-3ba8-4092-8513-476a9b77f0cd" providerId="ADAL" clId="{9190E0D9-0669-4471-A906-E8ECABC6B9EE}" dt="2022-07-10T22:49:25.054" v="392" actId="208"/>
          <ac:spMkLst>
            <pc:docMk/>
            <pc:sldMk cId="3561515529" sldId="291"/>
            <ac:spMk id="19" creationId="{581C8717-5501-63F5-9DDC-8CEB2FBAC5F2}"/>
          </ac:spMkLst>
        </pc:spChg>
        <pc:spChg chg="del">
          <ac:chgData name="tran.anh.hoang" userId="02abb854-3ba8-4092-8513-476a9b77f0cd" providerId="ADAL" clId="{9190E0D9-0669-4471-A906-E8ECABC6B9EE}" dt="2022-07-10T22:38:12.527" v="263" actId="478"/>
          <ac:spMkLst>
            <pc:docMk/>
            <pc:sldMk cId="3561515529" sldId="291"/>
            <ac:spMk id="20" creationId="{8C813071-1056-9884-0140-A73410CD92C2}"/>
          </ac:spMkLst>
        </pc:spChg>
        <pc:spChg chg="del">
          <ac:chgData name="tran.anh.hoang" userId="02abb854-3ba8-4092-8513-476a9b77f0cd" providerId="ADAL" clId="{9190E0D9-0669-4471-A906-E8ECABC6B9EE}" dt="2022-07-10T22:38:12.527" v="263" actId="478"/>
          <ac:spMkLst>
            <pc:docMk/>
            <pc:sldMk cId="3561515529" sldId="291"/>
            <ac:spMk id="21" creationId="{F254D1FB-A86D-4073-3500-895CB114CE44}"/>
          </ac:spMkLst>
        </pc:spChg>
        <pc:spChg chg="del">
          <ac:chgData name="tran.anh.hoang" userId="02abb854-3ba8-4092-8513-476a9b77f0cd" providerId="ADAL" clId="{9190E0D9-0669-4471-A906-E8ECABC6B9EE}" dt="2022-07-10T22:38:12.527" v="263" actId="478"/>
          <ac:spMkLst>
            <pc:docMk/>
            <pc:sldMk cId="3561515529" sldId="291"/>
            <ac:spMk id="22" creationId="{90C6C2A2-8BE4-92C8-F722-03C80D6C851F}"/>
          </ac:spMkLst>
        </pc:spChg>
        <pc:spChg chg="del">
          <ac:chgData name="tran.anh.hoang" userId="02abb854-3ba8-4092-8513-476a9b77f0cd" providerId="ADAL" clId="{9190E0D9-0669-4471-A906-E8ECABC6B9EE}" dt="2022-07-10T22:38:12.527" v="263" actId="478"/>
          <ac:spMkLst>
            <pc:docMk/>
            <pc:sldMk cId="3561515529" sldId="291"/>
            <ac:spMk id="23" creationId="{210E62B2-49EF-5EEF-754D-0121B1457792}"/>
          </ac:spMkLst>
        </pc:spChg>
        <pc:spChg chg="add mod">
          <ac:chgData name="tran.anh.hoang" userId="02abb854-3ba8-4092-8513-476a9b77f0cd" providerId="ADAL" clId="{9190E0D9-0669-4471-A906-E8ECABC6B9EE}" dt="2022-07-10T22:49:02.719" v="387" actId="14100"/>
          <ac:spMkLst>
            <pc:docMk/>
            <pc:sldMk cId="3561515529" sldId="291"/>
            <ac:spMk id="25" creationId="{2B202DD9-730E-CE52-983F-A01991625F70}"/>
          </ac:spMkLst>
        </pc:spChg>
        <pc:spChg chg="del">
          <ac:chgData name="tran.anh.hoang" userId="02abb854-3ba8-4092-8513-476a9b77f0cd" providerId="ADAL" clId="{9190E0D9-0669-4471-A906-E8ECABC6B9EE}" dt="2022-07-10T22:38:12.527" v="263" actId="478"/>
          <ac:spMkLst>
            <pc:docMk/>
            <pc:sldMk cId="3561515529" sldId="291"/>
            <ac:spMk id="26" creationId="{BE7644EB-6B2D-22FB-D9E5-0E7E04251C36}"/>
          </ac:spMkLst>
        </pc:spChg>
        <pc:spChg chg="add mod">
          <ac:chgData name="tran.anh.hoang" userId="02abb854-3ba8-4092-8513-476a9b77f0cd" providerId="ADAL" clId="{9190E0D9-0669-4471-A906-E8ECABC6B9EE}" dt="2022-07-10T22:49:18.915" v="391" actId="208"/>
          <ac:spMkLst>
            <pc:docMk/>
            <pc:sldMk cId="3561515529" sldId="291"/>
            <ac:spMk id="27" creationId="{26D8487C-64E8-BC36-15C0-526A332E49BD}"/>
          </ac:spMkLst>
        </pc:spChg>
        <pc:spChg chg="add del mod">
          <ac:chgData name="tran.anh.hoang" userId="02abb854-3ba8-4092-8513-476a9b77f0cd" providerId="ADAL" clId="{9190E0D9-0669-4471-A906-E8ECABC6B9EE}" dt="2022-07-10T23:08:35.853" v="638" actId="478"/>
          <ac:spMkLst>
            <pc:docMk/>
            <pc:sldMk cId="3561515529" sldId="291"/>
            <ac:spMk id="28" creationId="{45FCEC7C-E844-439E-8EAF-3C0B9C93EA79}"/>
          </ac:spMkLst>
        </pc:spChg>
        <pc:spChg chg="add del mod">
          <ac:chgData name="tran.anh.hoang" userId="02abb854-3ba8-4092-8513-476a9b77f0cd" providerId="ADAL" clId="{9190E0D9-0669-4471-A906-E8ECABC6B9EE}" dt="2022-07-10T23:08:35.853" v="638" actId="478"/>
          <ac:spMkLst>
            <pc:docMk/>
            <pc:sldMk cId="3561515529" sldId="291"/>
            <ac:spMk id="38" creationId="{3F2A1C4F-D0F9-9EDB-0DC7-81BC5A5BC3C7}"/>
          </ac:spMkLst>
        </pc:spChg>
        <pc:picChg chg="del">
          <ac:chgData name="tran.anh.hoang" userId="02abb854-3ba8-4092-8513-476a9b77f0cd" providerId="ADAL" clId="{9190E0D9-0669-4471-A906-E8ECABC6B9EE}" dt="2022-07-10T22:38:12.527" v="263" actId="478"/>
          <ac:picMkLst>
            <pc:docMk/>
            <pc:sldMk cId="3561515529" sldId="291"/>
            <ac:picMk id="4" creationId="{D297614D-BB25-46E5-0F12-531F8D0CA918}"/>
          </ac:picMkLst>
        </pc:picChg>
        <pc:picChg chg="add mod">
          <ac:chgData name="tran.anh.hoang" userId="02abb854-3ba8-4092-8513-476a9b77f0cd" providerId="ADAL" clId="{9190E0D9-0669-4471-A906-E8ECABC6B9EE}" dt="2022-07-10T22:48:50.215" v="384" actId="1076"/>
          <ac:picMkLst>
            <pc:docMk/>
            <pc:sldMk cId="3561515529" sldId="291"/>
            <ac:picMk id="5" creationId="{A148C6EE-7834-5E6D-B07A-833336521192}"/>
          </ac:picMkLst>
        </pc:picChg>
        <pc:picChg chg="add del mod">
          <ac:chgData name="tran.anh.hoang" userId="02abb854-3ba8-4092-8513-476a9b77f0cd" providerId="ADAL" clId="{9190E0D9-0669-4471-A906-E8ECABC6B9EE}" dt="2022-07-10T22:47:36.763" v="365" actId="478"/>
          <ac:picMkLst>
            <pc:docMk/>
            <pc:sldMk cId="3561515529" sldId="291"/>
            <ac:picMk id="7" creationId="{CD5F8739-E8B7-58BD-B66B-7582D2265E18}"/>
          </ac:picMkLst>
        </pc:picChg>
        <pc:picChg chg="del">
          <ac:chgData name="tran.anh.hoang" userId="02abb854-3ba8-4092-8513-476a9b77f0cd" providerId="ADAL" clId="{9190E0D9-0669-4471-A906-E8ECABC6B9EE}" dt="2022-07-10T22:38:12.527" v="263" actId="478"/>
          <ac:picMkLst>
            <pc:docMk/>
            <pc:sldMk cId="3561515529" sldId="291"/>
            <ac:picMk id="24" creationId="{C7EF9977-43DD-4929-5CBA-CB4076822D77}"/>
          </ac:picMkLst>
        </pc:picChg>
        <pc:picChg chg="add mod ord">
          <ac:chgData name="tran.anh.hoang" userId="02abb854-3ba8-4092-8513-476a9b77f0cd" providerId="ADAL" clId="{9190E0D9-0669-4471-A906-E8ECABC6B9EE}" dt="2022-07-10T23:09:34.221" v="659" actId="1076"/>
          <ac:picMkLst>
            <pc:docMk/>
            <pc:sldMk cId="3561515529" sldId="291"/>
            <ac:picMk id="40" creationId="{588CCD47-C75A-B2C9-B076-E3A081C47E83}"/>
          </ac:picMkLst>
        </pc:picChg>
        <pc:cxnChg chg="add mod">
          <ac:chgData name="tran.anh.hoang" userId="02abb854-3ba8-4092-8513-476a9b77f0cd" providerId="ADAL" clId="{9190E0D9-0669-4471-A906-E8ECABC6B9EE}" dt="2022-07-10T23:09:48.803" v="663" actId="14100"/>
          <ac:cxnSpMkLst>
            <pc:docMk/>
            <pc:sldMk cId="3561515529" sldId="291"/>
            <ac:cxnSpMk id="12" creationId="{A46A71C8-3E2C-D644-4FFB-67AFFEC07ED8}"/>
          </ac:cxnSpMkLst>
        </pc:cxnChg>
        <pc:cxnChg chg="add del mod">
          <ac:chgData name="tran.anh.hoang" userId="02abb854-3ba8-4092-8513-476a9b77f0cd" providerId="ADAL" clId="{9190E0D9-0669-4471-A906-E8ECABC6B9EE}" dt="2022-07-10T22:51:00.253" v="488"/>
          <ac:cxnSpMkLst>
            <pc:docMk/>
            <pc:sldMk cId="3561515529" sldId="291"/>
            <ac:cxnSpMk id="29" creationId="{305B7B5B-99EF-F17C-F798-1C39EAC26A9C}"/>
          </ac:cxnSpMkLst>
        </pc:cxnChg>
        <pc:cxnChg chg="add mod">
          <ac:chgData name="tran.anh.hoang" userId="02abb854-3ba8-4092-8513-476a9b77f0cd" providerId="ADAL" clId="{9190E0D9-0669-4471-A906-E8ECABC6B9EE}" dt="2022-07-10T23:09:46.123" v="662" actId="14100"/>
          <ac:cxnSpMkLst>
            <pc:docMk/>
            <pc:sldMk cId="3561515529" sldId="291"/>
            <ac:cxnSpMk id="30" creationId="{CD7D668E-0DE4-6973-928E-AB4B32881284}"/>
          </ac:cxnSpMkLst>
        </pc:cxnChg>
        <pc:cxnChg chg="add mod">
          <ac:chgData name="tran.anh.hoang" userId="02abb854-3ba8-4092-8513-476a9b77f0cd" providerId="ADAL" clId="{9190E0D9-0669-4471-A906-E8ECABC6B9EE}" dt="2022-07-10T23:09:38.159" v="660" actId="14100"/>
          <ac:cxnSpMkLst>
            <pc:docMk/>
            <pc:sldMk cId="3561515529" sldId="291"/>
            <ac:cxnSpMk id="37" creationId="{F21A347A-86F5-07C8-A8E7-629A3B24565D}"/>
          </ac:cxnSpMkLst>
        </pc:cxnChg>
        <pc:cxnChg chg="add mod">
          <ac:chgData name="tran.anh.hoang" userId="02abb854-3ba8-4092-8513-476a9b77f0cd" providerId="ADAL" clId="{9190E0D9-0669-4471-A906-E8ECABC6B9EE}" dt="2022-07-10T23:09:42.033" v="661" actId="14100"/>
          <ac:cxnSpMkLst>
            <pc:docMk/>
            <pc:sldMk cId="3561515529" sldId="291"/>
            <ac:cxnSpMk id="46" creationId="{2634E6FA-5E95-FF79-C6FE-1BAB2DBAE4AB}"/>
          </ac:cxnSpMkLst>
        </pc:cxnChg>
      </pc:sldChg>
      <pc:sldChg chg="addSp delSp modSp add mod modAnim">
        <pc:chgData name="tran.anh.hoang" userId="02abb854-3ba8-4092-8513-476a9b77f0cd" providerId="ADAL" clId="{9190E0D9-0669-4471-A906-E8ECABC6B9EE}" dt="2022-07-10T23:29:35.784" v="995"/>
        <pc:sldMkLst>
          <pc:docMk/>
          <pc:sldMk cId="1242425220" sldId="292"/>
        </pc:sldMkLst>
        <pc:graphicFrameChg chg="add del mod">
          <ac:chgData name="tran.anh.hoang" userId="02abb854-3ba8-4092-8513-476a9b77f0cd" providerId="ADAL" clId="{9190E0D9-0669-4471-A906-E8ECABC6B9EE}" dt="2022-07-10T23:11:09.447" v="673"/>
          <ac:graphicFrameMkLst>
            <pc:docMk/>
            <pc:sldMk cId="1242425220" sldId="292"/>
            <ac:graphicFrameMk id="3" creationId="{3601A694-200E-648F-7CDC-C155F44D0458}"/>
          </ac:graphicFrameMkLst>
        </pc:graphicFrameChg>
        <pc:picChg chg="add mod">
          <ac:chgData name="tran.anh.hoang" userId="02abb854-3ba8-4092-8513-476a9b77f0cd" providerId="ADAL" clId="{9190E0D9-0669-4471-A906-E8ECABC6B9EE}" dt="2022-07-10T23:12:49.252" v="678" actId="1076"/>
          <ac:picMkLst>
            <pc:docMk/>
            <pc:sldMk cId="1242425220" sldId="292"/>
            <ac:picMk id="4" creationId="{8E76CFA2-8D26-3D93-BA0B-38BCDF1E6865}"/>
          </ac:picMkLst>
        </pc:picChg>
        <pc:picChg chg="del">
          <ac:chgData name="tran.anh.hoang" userId="02abb854-3ba8-4092-8513-476a9b77f0cd" providerId="ADAL" clId="{9190E0D9-0669-4471-A906-E8ECABC6B9EE}" dt="2022-07-10T23:10:01.370" v="666" actId="478"/>
          <ac:picMkLst>
            <pc:docMk/>
            <pc:sldMk cId="1242425220" sldId="292"/>
            <ac:picMk id="5" creationId="{6F46BA60-BB4A-0A52-6363-531E5BB86111}"/>
          </ac:picMkLst>
        </pc:picChg>
        <pc:picChg chg="add mod">
          <ac:chgData name="tran.anh.hoang" userId="02abb854-3ba8-4092-8513-476a9b77f0cd" providerId="ADAL" clId="{9190E0D9-0669-4471-A906-E8ECABC6B9EE}" dt="2022-07-10T23:12:44.219" v="676" actId="1076"/>
          <ac:picMkLst>
            <pc:docMk/>
            <pc:sldMk cId="1242425220" sldId="292"/>
            <ac:picMk id="7" creationId="{D49F1A1D-5602-332B-9EA9-F621C4829B4D}"/>
          </ac:picMkLst>
        </pc:picChg>
        <pc:cxnChg chg="add mod">
          <ac:chgData name="tran.anh.hoang" userId="02abb854-3ba8-4092-8513-476a9b77f0cd" providerId="ADAL" clId="{9190E0D9-0669-4471-A906-E8ECABC6B9EE}" dt="2022-07-10T23:13:04.673" v="683" actId="14100"/>
          <ac:cxnSpMkLst>
            <pc:docMk/>
            <pc:sldMk cId="1242425220" sldId="292"/>
            <ac:cxnSpMk id="9" creationId="{E33DEEC9-D055-D0E1-648D-CCD8860A313A}"/>
          </ac:cxnSpMkLst>
        </pc:cxnChg>
      </pc:sldChg>
      <pc:sldChg chg="add">
        <pc:chgData name="tran.anh.hoang" userId="02abb854-3ba8-4092-8513-476a9b77f0cd" providerId="ADAL" clId="{9190E0D9-0669-4471-A906-E8ECABC6B9EE}" dt="2022-07-10T23:40:05.180" v="996"/>
        <pc:sldMkLst>
          <pc:docMk/>
          <pc:sldMk cId="701490038" sldId="293"/>
        </pc:sldMkLst>
      </pc:sldChg>
    </pc:docChg>
  </pc:docChgLst>
  <pc:docChgLst>
    <pc:chgData name="tran.anh.hoang" userId="02abb854-3ba8-4092-8513-476a9b77f0cd" providerId="ADAL" clId="{D4390697-ABB8-4CCD-8B9C-99266FAA8752}"/>
    <pc:docChg chg="undo redo custSel addSld delSld modSld sldOrd modMainMaster">
      <pc:chgData name="tran.anh.hoang" userId="02abb854-3ba8-4092-8513-476a9b77f0cd" providerId="ADAL" clId="{D4390697-ABB8-4CCD-8B9C-99266FAA8752}" dt="2022-07-10T22:09:12.945" v="603" actId="478"/>
      <pc:docMkLst>
        <pc:docMk/>
      </pc:docMkLst>
      <pc:sldChg chg="modSp mod">
        <pc:chgData name="tran.anh.hoang" userId="02abb854-3ba8-4092-8513-476a9b77f0cd" providerId="ADAL" clId="{D4390697-ABB8-4CCD-8B9C-99266FAA8752}" dt="2022-07-09T21:35:56.257" v="47" actId="20577"/>
        <pc:sldMkLst>
          <pc:docMk/>
          <pc:sldMk cId="0" sldId="256"/>
        </pc:sldMkLst>
        <pc:spChg chg="mod">
          <ac:chgData name="tran.anh.hoang" userId="02abb854-3ba8-4092-8513-476a9b77f0cd" providerId="ADAL" clId="{D4390697-ABB8-4CCD-8B9C-99266FAA8752}" dt="2022-07-09T21:35:48.092" v="33" actId="20577"/>
          <ac:spMkLst>
            <pc:docMk/>
            <pc:sldMk cId="0" sldId="256"/>
            <ac:spMk id="74" creationId="{00000000-0000-0000-0000-000000000000}"/>
          </ac:spMkLst>
        </pc:spChg>
        <pc:spChg chg="mod">
          <ac:chgData name="tran.anh.hoang" userId="02abb854-3ba8-4092-8513-476a9b77f0cd" providerId="ADAL" clId="{D4390697-ABB8-4CCD-8B9C-99266FAA8752}" dt="2022-07-09T21:35:56.257" v="47" actId="20577"/>
          <ac:spMkLst>
            <pc:docMk/>
            <pc:sldMk cId="0" sldId="256"/>
            <ac:spMk id="75" creationId="{00000000-0000-0000-0000-000000000000}"/>
          </ac:spMkLst>
        </pc:spChg>
      </pc:sldChg>
      <pc:sldChg chg="modSp mod">
        <pc:chgData name="tran.anh.hoang" userId="02abb854-3ba8-4092-8513-476a9b77f0cd" providerId="ADAL" clId="{D4390697-ABB8-4CCD-8B9C-99266FAA8752}" dt="2022-07-09T21:38:10.824" v="270" actId="20577"/>
        <pc:sldMkLst>
          <pc:docMk/>
          <pc:sldMk cId="0" sldId="257"/>
        </pc:sldMkLst>
        <pc:spChg chg="mod">
          <ac:chgData name="tran.anh.hoang" userId="02abb854-3ba8-4092-8513-476a9b77f0cd" providerId="ADAL" clId="{D4390697-ABB8-4CCD-8B9C-99266FAA8752}" dt="2022-07-09T21:38:10.824" v="270" actId="20577"/>
          <ac:spMkLst>
            <pc:docMk/>
            <pc:sldMk cId="0" sldId="257"/>
            <ac:spMk id="82" creationId="{00000000-0000-0000-0000-000000000000}"/>
          </ac:spMkLst>
        </pc:spChg>
      </pc:sldChg>
      <pc:sldChg chg="add del">
        <pc:chgData name="tran.anh.hoang" userId="02abb854-3ba8-4092-8513-476a9b77f0cd" providerId="ADAL" clId="{D4390697-ABB8-4CCD-8B9C-99266FAA8752}" dt="2022-07-09T21:39:38.956" v="289" actId="47"/>
        <pc:sldMkLst>
          <pc:docMk/>
          <pc:sldMk cId="512531366" sldId="272"/>
        </pc:sldMkLst>
      </pc:sldChg>
      <pc:sldChg chg="del">
        <pc:chgData name="tran.anh.hoang" userId="02abb854-3ba8-4092-8513-476a9b77f0cd" providerId="ADAL" clId="{D4390697-ABB8-4CCD-8B9C-99266FAA8752}" dt="2022-07-09T21:38:39.079" v="277" actId="47"/>
        <pc:sldMkLst>
          <pc:docMk/>
          <pc:sldMk cId="444845739" sldId="273"/>
        </pc:sldMkLst>
      </pc:sldChg>
      <pc:sldChg chg="del">
        <pc:chgData name="tran.anh.hoang" userId="02abb854-3ba8-4092-8513-476a9b77f0cd" providerId="ADAL" clId="{D4390697-ABB8-4CCD-8B9C-99266FAA8752}" dt="2022-07-09T21:38:38.861" v="276" actId="47"/>
        <pc:sldMkLst>
          <pc:docMk/>
          <pc:sldMk cId="1822270378" sldId="274"/>
        </pc:sldMkLst>
      </pc:sldChg>
      <pc:sldChg chg="del">
        <pc:chgData name="tran.anh.hoang" userId="02abb854-3ba8-4092-8513-476a9b77f0cd" providerId="ADAL" clId="{D4390697-ABB8-4CCD-8B9C-99266FAA8752}" dt="2022-07-09T21:39:30.806" v="283" actId="47"/>
        <pc:sldMkLst>
          <pc:docMk/>
          <pc:sldMk cId="401189307" sldId="275"/>
        </pc:sldMkLst>
      </pc:sldChg>
      <pc:sldChg chg="del">
        <pc:chgData name="tran.anh.hoang" userId="02abb854-3ba8-4092-8513-476a9b77f0cd" providerId="ADAL" clId="{D4390697-ABB8-4CCD-8B9C-99266FAA8752}" dt="2022-07-09T21:39:53.231" v="295" actId="47"/>
        <pc:sldMkLst>
          <pc:docMk/>
          <pc:sldMk cId="2055581337" sldId="276"/>
        </pc:sldMkLst>
      </pc:sldChg>
      <pc:sldChg chg="del">
        <pc:chgData name="tran.anh.hoang" userId="02abb854-3ba8-4092-8513-476a9b77f0cd" providerId="ADAL" clId="{D4390697-ABB8-4CCD-8B9C-99266FAA8752}" dt="2022-07-09T21:39:51.120" v="294" actId="47"/>
        <pc:sldMkLst>
          <pc:docMk/>
          <pc:sldMk cId="2041510442" sldId="277"/>
        </pc:sldMkLst>
      </pc:sldChg>
      <pc:sldChg chg="modSp mod ord">
        <pc:chgData name="tran.anh.hoang" userId="02abb854-3ba8-4092-8513-476a9b77f0cd" providerId="ADAL" clId="{D4390697-ABB8-4CCD-8B9C-99266FAA8752}" dt="2022-07-10T22:01:54.777" v="545"/>
        <pc:sldMkLst>
          <pc:docMk/>
          <pc:sldMk cId="765153741" sldId="278"/>
        </pc:sldMkLst>
        <pc:spChg chg="mod">
          <ac:chgData name="tran.anh.hoang" userId="02abb854-3ba8-4092-8513-476a9b77f0cd" providerId="ADAL" clId="{D4390697-ABB8-4CCD-8B9C-99266FAA8752}" dt="2022-07-09T21:42:25.181" v="354" actId="20577"/>
          <ac:spMkLst>
            <pc:docMk/>
            <pc:sldMk cId="765153741" sldId="278"/>
            <ac:spMk id="3" creationId="{1BADC18C-B78A-0289-DD4F-389CCDE69712}"/>
          </ac:spMkLst>
        </pc:spChg>
      </pc:sldChg>
      <pc:sldChg chg="modSp mod">
        <pc:chgData name="tran.anh.hoang" userId="02abb854-3ba8-4092-8513-476a9b77f0cd" providerId="ADAL" clId="{D4390697-ABB8-4CCD-8B9C-99266FAA8752}" dt="2022-07-09T21:38:30.954" v="275" actId="113"/>
        <pc:sldMkLst>
          <pc:docMk/>
          <pc:sldMk cId="2526018904" sldId="279"/>
        </pc:sldMkLst>
        <pc:spChg chg="mod">
          <ac:chgData name="tran.anh.hoang" userId="02abb854-3ba8-4092-8513-476a9b77f0cd" providerId="ADAL" clId="{D4390697-ABB8-4CCD-8B9C-99266FAA8752}" dt="2022-07-09T21:38:30.954" v="275" actId="113"/>
          <ac:spMkLst>
            <pc:docMk/>
            <pc:sldMk cId="2526018904" sldId="279"/>
            <ac:spMk id="3" creationId="{104DB60A-BFD4-A744-EEB1-8D4A4E9EAEAE}"/>
          </ac:spMkLst>
        </pc:spChg>
      </pc:sldChg>
      <pc:sldChg chg="modSp mod">
        <pc:chgData name="tran.anh.hoang" userId="02abb854-3ba8-4092-8513-476a9b77f0cd" providerId="ADAL" clId="{D4390697-ABB8-4CCD-8B9C-99266FAA8752}" dt="2022-07-09T21:42:40.511" v="355"/>
        <pc:sldMkLst>
          <pc:docMk/>
          <pc:sldMk cId="3755980805" sldId="280"/>
        </pc:sldMkLst>
        <pc:spChg chg="mod">
          <ac:chgData name="tran.anh.hoang" userId="02abb854-3ba8-4092-8513-476a9b77f0cd" providerId="ADAL" clId="{D4390697-ABB8-4CCD-8B9C-99266FAA8752}" dt="2022-07-09T21:42:40.511" v="355"/>
          <ac:spMkLst>
            <pc:docMk/>
            <pc:sldMk cId="3755980805" sldId="280"/>
            <ac:spMk id="3" creationId="{C6083AC3-0724-2DF4-D621-732A324F73B2}"/>
          </ac:spMkLst>
        </pc:spChg>
      </pc:sldChg>
      <pc:sldChg chg="del">
        <pc:chgData name="tran.anh.hoang" userId="02abb854-3ba8-4092-8513-476a9b77f0cd" providerId="ADAL" clId="{D4390697-ABB8-4CCD-8B9C-99266FAA8752}" dt="2022-07-09T21:39:32.622" v="286" actId="47"/>
        <pc:sldMkLst>
          <pc:docMk/>
          <pc:sldMk cId="1727031203" sldId="281"/>
        </pc:sldMkLst>
      </pc:sldChg>
      <pc:sldChg chg="modSp add del mod">
        <pc:chgData name="tran.anh.hoang" userId="02abb854-3ba8-4092-8513-476a9b77f0cd" providerId="ADAL" clId="{D4390697-ABB8-4CCD-8B9C-99266FAA8752}" dt="2022-07-09T21:43:10.058" v="359" actId="20577"/>
        <pc:sldMkLst>
          <pc:docMk/>
          <pc:sldMk cId="1584854677" sldId="282"/>
        </pc:sldMkLst>
        <pc:spChg chg="mod">
          <ac:chgData name="tran.anh.hoang" userId="02abb854-3ba8-4092-8513-476a9b77f0cd" providerId="ADAL" clId="{D4390697-ABB8-4CCD-8B9C-99266FAA8752}" dt="2022-07-09T21:43:10.058" v="359" actId="20577"/>
          <ac:spMkLst>
            <pc:docMk/>
            <pc:sldMk cId="1584854677" sldId="282"/>
            <ac:spMk id="3" creationId="{C6083AC3-0724-2DF4-D621-732A324F73B2}"/>
          </ac:spMkLst>
        </pc:spChg>
      </pc:sldChg>
      <pc:sldChg chg="del">
        <pc:chgData name="tran.anh.hoang" userId="02abb854-3ba8-4092-8513-476a9b77f0cd" providerId="ADAL" clId="{D4390697-ABB8-4CCD-8B9C-99266FAA8752}" dt="2022-07-09T21:42:53.363" v="356" actId="47"/>
        <pc:sldMkLst>
          <pc:docMk/>
          <pc:sldMk cId="189058292" sldId="283"/>
        </pc:sldMkLst>
      </pc:sldChg>
      <pc:sldChg chg="new del">
        <pc:chgData name="tran.anh.hoang" userId="02abb854-3ba8-4092-8513-476a9b77f0cd" providerId="ADAL" clId="{D4390697-ABB8-4CCD-8B9C-99266FAA8752}" dt="2022-07-10T09:49:28.941" v="362" actId="47"/>
        <pc:sldMkLst>
          <pc:docMk/>
          <pc:sldMk cId="1222690011" sldId="283"/>
        </pc:sldMkLst>
      </pc:sldChg>
      <pc:sldChg chg="del">
        <pc:chgData name="tran.anh.hoang" userId="02abb854-3ba8-4092-8513-476a9b77f0cd" providerId="ADAL" clId="{D4390697-ABB8-4CCD-8B9C-99266FAA8752}" dt="2022-07-09T21:38:43.175" v="278" actId="47"/>
        <pc:sldMkLst>
          <pc:docMk/>
          <pc:sldMk cId="1481360542" sldId="284"/>
        </pc:sldMkLst>
      </pc:sldChg>
      <pc:sldChg chg="addSp delSp modSp add mod modAnim">
        <pc:chgData name="tran.anh.hoang" userId="02abb854-3ba8-4092-8513-476a9b77f0cd" providerId="ADAL" clId="{D4390697-ABB8-4CCD-8B9C-99266FAA8752}" dt="2022-07-10T10:45:44.792" v="543" actId="1076"/>
        <pc:sldMkLst>
          <pc:docMk/>
          <pc:sldMk cId="4230622197" sldId="284"/>
        </pc:sldMkLst>
        <pc:spChg chg="mod">
          <ac:chgData name="tran.anh.hoang" userId="02abb854-3ba8-4092-8513-476a9b77f0cd" providerId="ADAL" clId="{D4390697-ABB8-4CCD-8B9C-99266FAA8752}" dt="2022-07-10T09:49:58.259" v="367" actId="1076"/>
          <ac:spMkLst>
            <pc:docMk/>
            <pc:sldMk cId="4230622197" sldId="284"/>
            <ac:spMk id="2" creationId="{81AA7F01-98B3-49CE-A287-1B558536C306}"/>
          </ac:spMkLst>
        </pc:spChg>
        <pc:spChg chg="mod">
          <ac:chgData name="tran.anh.hoang" userId="02abb854-3ba8-4092-8513-476a9b77f0cd" providerId="ADAL" clId="{D4390697-ABB8-4CCD-8B9C-99266FAA8752}" dt="2022-07-10T09:49:58.259" v="367" actId="1076"/>
          <ac:spMkLst>
            <pc:docMk/>
            <pc:sldMk cId="4230622197" sldId="284"/>
            <ac:spMk id="3" creationId="{491CCD59-030F-4F79-9A33-EBC86A2EC9FE}"/>
          </ac:spMkLst>
        </pc:spChg>
        <pc:spChg chg="mod">
          <ac:chgData name="tran.anh.hoang" userId="02abb854-3ba8-4092-8513-476a9b77f0cd" providerId="ADAL" clId="{D4390697-ABB8-4CCD-8B9C-99266FAA8752}" dt="2022-07-10T09:49:58.259" v="367" actId="1076"/>
          <ac:spMkLst>
            <pc:docMk/>
            <pc:sldMk cId="4230622197" sldId="284"/>
            <ac:spMk id="4" creationId="{3415C901-039D-4058-80C7-5ABA400CDB06}"/>
          </ac:spMkLst>
        </pc:spChg>
        <pc:spChg chg="mod">
          <ac:chgData name="tran.anh.hoang" userId="02abb854-3ba8-4092-8513-476a9b77f0cd" providerId="ADAL" clId="{D4390697-ABB8-4CCD-8B9C-99266FAA8752}" dt="2022-07-10T09:49:58.259" v="367" actId="1076"/>
          <ac:spMkLst>
            <pc:docMk/>
            <pc:sldMk cId="4230622197" sldId="284"/>
            <ac:spMk id="5" creationId="{966DA334-7569-42CB-95CD-419F4AC26092}"/>
          </ac:spMkLst>
        </pc:spChg>
        <pc:spChg chg="add del mod">
          <ac:chgData name="tran.anh.hoang" userId="02abb854-3ba8-4092-8513-476a9b77f0cd" providerId="ADAL" clId="{D4390697-ABB8-4CCD-8B9C-99266FAA8752}" dt="2022-07-10T09:50:19.913" v="375" actId="478"/>
          <ac:spMkLst>
            <pc:docMk/>
            <pc:sldMk cId="4230622197" sldId="284"/>
            <ac:spMk id="6" creationId="{8A1514E3-E5CF-5C21-E806-81E7817A8F44}"/>
          </ac:spMkLst>
        </pc:spChg>
        <pc:spChg chg="add mod">
          <ac:chgData name="tran.anh.hoang" userId="02abb854-3ba8-4092-8513-476a9b77f0cd" providerId="ADAL" clId="{D4390697-ABB8-4CCD-8B9C-99266FAA8752}" dt="2022-07-10T09:52:18.388" v="387" actId="14100"/>
          <ac:spMkLst>
            <pc:docMk/>
            <pc:sldMk cId="4230622197" sldId="284"/>
            <ac:spMk id="9" creationId="{53505D91-05DB-7AF0-16B7-F8D00F3B4053}"/>
          </ac:spMkLst>
        </pc:spChg>
        <pc:spChg chg="mod">
          <ac:chgData name="tran.anh.hoang" userId="02abb854-3ba8-4092-8513-476a9b77f0cd" providerId="ADAL" clId="{D4390697-ABB8-4CCD-8B9C-99266FAA8752}" dt="2022-07-10T09:49:58.259" v="367" actId="1076"/>
          <ac:spMkLst>
            <pc:docMk/>
            <pc:sldMk cId="4230622197" sldId="284"/>
            <ac:spMk id="16" creationId="{B6086B1F-4F6D-4493-AE84-2520E93642DE}"/>
          </ac:spMkLst>
        </pc:spChg>
        <pc:spChg chg="mod">
          <ac:chgData name="tran.anh.hoang" userId="02abb854-3ba8-4092-8513-476a9b77f0cd" providerId="ADAL" clId="{D4390697-ABB8-4CCD-8B9C-99266FAA8752}" dt="2022-07-10T10:43:25.629" v="536" actId="14100"/>
          <ac:spMkLst>
            <pc:docMk/>
            <pc:sldMk cId="4230622197" sldId="284"/>
            <ac:spMk id="17" creationId="{6A44816B-378D-41B5-84D7-39CECE2E452E}"/>
          </ac:spMkLst>
        </pc:spChg>
        <pc:spChg chg="mod">
          <ac:chgData name="tran.anh.hoang" userId="02abb854-3ba8-4092-8513-476a9b77f0cd" providerId="ADAL" clId="{D4390697-ABB8-4CCD-8B9C-99266FAA8752}" dt="2022-07-10T09:49:58.259" v="367" actId="1076"/>
          <ac:spMkLst>
            <pc:docMk/>
            <pc:sldMk cId="4230622197" sldId="284"/>
            <ac:spMk id="18" creationId="{2EFC63F8-23B1-4F22-9868-15EB446170F3}"/>
          </ac:spMkLst>
        </pc:spChg>
        <pc:spChg chg="mod">
          <ac:chgData name="tran.anh.hoang" userId="02abb854-3ba8-4092-8513-476a9b77f0cd" providerId="ADAL" clId="{D4390697-ABB8-4CCD-8B9C-99266FAA8752}" dt="2022-07-10T09:49:58.259" v="367" actId="1076"/>
          <ac:spMkLst>
            <pc:docMk/>
            <pc:sldMk cId="4230622197" sldId="284"/>
            <ac:spMk id="19" creationId="{FC17936A-EE2B-4C30-A31C-496282D48B87}"/>
          </ac:spMkLst>
        </pc:spChg>
        <pc:spChg chg="mod">
          <ac:chgData name="tran.anh.hoang" userId="02abb854-3ba8-4092-8513-476a9b77f0cd" providerId="ADAL" clId="{D4390697-ABB8-4CCD-8B9C-99266FAA8752}" dt="2022-07-10T10:43:05.670" v="534" actId="14100"/>
          <ac:spMkLst>
            <pc:docMk/>
            <pc:sldMk cId="4230622197" sldId="284"/>
            <ac:spMk id="20" creationId="{AA64E66E-DA3C-42CD-80D9-89BD3A8A401A}"/>
          </ac:spMkLst>
        </pc:spChg>
        <pc:spChg chg="mod">
          <ac:chgData name="tran.anh.hoang" userId="02abb854-3ba8-4092-8513-476a9b77f0cd" providerId="ADAL" clId="{D4390697-ABB8-4CCD-8B9C-99266FAA8752}" dt="2022-07-10T10:43:49.717" v="539" actId="1076"/>
          <ac:spMkLst>
            <pc:docMk/>
            <pc:sldMk cId="4230622197" sldId="284"/>
            <ac:spMk id="21" creationId="{F5A6A695-5271-4895-88EF-663A3F593E59}"/>
          </ac:spMkLst>
        </pc:spChg>
        <pc:spChg chg="mod">
          <ac:chgData name="tran.anh.hoang" userId="02abb854-3ba8-4092-8513-476a9b77f0cd" providerId="ADAL" clId="{D4390697-ABB8-4CCD-8B9C-99266FAA8752}" dt="2022-07-10T10:45:44.792" v="543" actId="1076"/>
          <ac:spMkLst>
            <pc:docMk/>
            <pc:sldMk cId="4230622197" sldId="284"/>
            <ac:spMk id="22" creationId="{93CA8393-83FA-4B7B-BF41-CB601BA16432}"/>
          </ac:spMkLst>
        </pc:spChg>
        <pc:spChg chg="mod">
          <ac:chgData name="tran.anh.hoang" userId="02abb854-3ba8-4092-8513-476a9b77f0cd" providerId="ADAL" clId="{D4390697-ABB8-4CCD-8B9C-99266FAA8752}" dt="2022-07-10T09:49:58.259" v="367" actId="1076"/>
          <ac:spMkLst>
            <pc:docMk/>
            <pc:sldMk cId="4230622197" sldId="284"/>
            <ac:spMk id="23" creationId="{7889103E-B405-4427-BC20-A3CA893D099A}"/>
          </ac:spMkLst>
        </pc:spChg>
        <pc:spChg chg="mod">
          <ac:chgData name="tran.anh.hoang" userId="02abb854-3ba8-4092-8513-476a9b77f0cd" providerId="ADAL" clId="{D4390697-ABB8-4CCD-8B9C-99266FAA8752}" dt="2022-07-10T09:49:58.259" v="367" actId="1076"/>
          <ac:spMkLst>
            <pc:docMk/>
            <pc:sldMk cId="4230622197" sldId="284"/>
            <ac:spMk id="24" creationId="{3CD04606-2C05-4AC9-9F6C-C0E9EDF1BC26}"/>
          </ac:spMkLst>
        </pc:spChg>
        <pc:spChg chg="mod">
          <ac:chgData name="tran.anh.hoang" userId="02abb854-3ba8-4092-8513-476a9b77f0cd" providerId="ADAL" clId="{D4390697-ABB8-4CCD-8B9C-99266FAA8752}" dt="2022-07-10T10:43:38.418" v="538" actId="1076"/>
          <ac:spMkLst>
            <pc:docMk/>
            <pc:sldMk cId="4230622197" sldId="284"/>
            <ac:spMk id="25" creationId="{DA3309B0-9F41-47B2-8F25-109874864183}"/>
          </ac:spMkLst>
        </pc:spChg>
        <pc:spChg chg="mod">
          <ac:chgData name="tran.anh.hoang" userId="02abb854-3ba8-4092-8513-476a9b77f0cd" providerId="ADAL" clId="{D4390697-ABB8-4CCD-8B9C-99266FAA8752}" dt="2022-07-10T10:05:28.015" v="496" actId="1076"/>
          <ac:spMkLst>
            <pc:docMk/>
            <pc:sldMk cId="4230622197" sldId="284"/>
            <ac:spMk id="26" creationId="{44B04558-9764-DF23-4E07-E6877CF293DE}"/>
          </ac:spMkLst>
        </pc:spChg>
        <pc:spChg chg="mod">
          <ac:chgData name="tran.anh.hoang" userId="02abb854-3ba8-4092-8513-476a9b77f0cd" providerId="ADAL" clId="{D4390697-ABB8-4CCD-8B9C-99266FAA8752}" dt="2022-07-10T09:49:58.259" v="367" actId="1076"/>
          <ac:spMkLst>
            <pc:docMk/>
            <pc:sldMk cId="4230622197" sldId="284"/>
            <ac:spMk id="27" creationId="{588E9FF6-0BD7-8732-1829-C3AB59B0AB71}"/>
          </ac:spMkLst>
        </pc:spChg>
        <pc:spChg chg="add mod">
          <ac:chgData name="tran.anh.hoang" userId="02abb854-3ba8-4092-8513-476a9b77f0cd" providerId="ADAL" clId="{D4390697-ABB8-4CCD-8B9C-99266FAA8752}" dt="2022-07-10T10:45:20.050" v="541" actId="20577"/>
          <ac:spMkLst>
            <pc:docMk/>
            <pc:sldMk cId="4230622197" sldId="284"/>
            <ac:spMk id="29" creationId="{6BC01201-C95E-E179-06B9-C782A977A25B}"/>
          </ac:spMkLst>
        </pc:spChg>
        <pc:spChg chg="add mod">
          <ac:chgData name="tran.anh.hoang" userId="02abb854-3ba8-4092-8513-476a9b77f0cd" providerId="ADAL" clId="{D4390697-ABB8-4CCD-8B9C-99266FAA8752}" dt="2022-07-10T10:03:47.777" v="480" actId="1076"/>
          <ac:spMkLst>
            <pc:docMk/>
            <pc:sldMk cId="4230622197" sldId="284"/>
            <ac:spMk id="32" creationId="{B36E0000-D683-E48F-514C-E04C200F4F07}"/>
          </ac:spMkLst>
        </pc:spChg>
        <pc:spChg chg="add mod">
          <ac:chgData name="tran.anh.hoang" userId="02abb854-3ba8-4092-8513-476a9b77f0cd" providerId="ADAL" clId="{D4390697-ABB8-4CCD-8B9C-99266FAA8752}" dt="2022-07-10T10:03:49.789" v="481" actId="1076"/>
          <ac:spMkLst>
            <pc:docMk/>
            <pc:sldMk cId="4230622197" sldId="284"/>
            <ac:spMk id="33" creationId="{5A82BAE4-0675-0481-2A88-F2FA9D92986A}"/>
          </ac:spMkLst>
        </pc:spChg>
        <pc:spChg chg="mod">
          <ac:chgData name="tran.anh.hoang" userId="02abb854-3ba8-4092-8513-476a9b77f0cd" providerId="ADAL" clId="{D4390697-ABB8-4CCD-8B9C-99266FAA8752}" dt="2022-07-10T09:49:33.588" v="364" actId="20577"/>
          <ac:spMkLst>
            <pc:docMk/>
            <pc:sldMk cId="4230622197" sldId="284"/>
            <ac:spMk id="34" creationId="{F28D01B5-A5BC-45A3-8718-13BDC694F21C}"/>
          </ac:spMkLst>
        </pc:spChg>
        <pc:picChg chg="add mod">
          <ac:chgData name="tran.anh.hoang" userId="02abb854-3ba8-4092-8513-476a9b77f0cd" providerId="ADAL" clId="{D4390697-ABB8-4CCD-8B9C-99266FAA8752}" dt="2022-07-10T10:05:28.383" v="497" actId="1076"/>
          <ac:picMkLst>
            <pc:docMk/>
            <pc:sldMk cId="4230622197" sldId="284"/>
            <ac:picMk id="8" creationId="{F91CFBB7-9CF8-0E42-3714-192CDAD7DFB7}"/>
          </ac:picMkLst>
        </pc:picChg>
        <pc:picChg chg="add del mod">
          <ac:chgData name="tran.anh.hoang" userId="02abb854-3ba8-4092-8513-476a9b77f0cd" providerId="ADAL" clId="{D4390697-ABB8-4CCD-8B9C-99266FAA8752}" dt="2022-07-10T09:59:15.853" v="433" actId="478"/>
          <ac:picMkLst>
            <pc:docMk/>
            <pc:sldMk cId="4230622197" sldId="284"/>
            <ac:picMk id="11" creationId="{FD0FC3B4-FF52-274C-E902-1C903F62FF3A}"/>
          </ac:picMkLst>
        </pc:picChg>
        <pc:picChg chg="add del mod">
          <ac:chgData name="tran.anh.hoang" userId="02abb854-3ba8-4092-8513-476a9b77f0cd" providerId="ADAL" clId="{D4390697-ABB8-4CCD-8B9C-99266FAA8752}" dt="2022-07-10T10:01:18.548" v="449" actId="478"/>
          <ac:picMkLst>
            <pc:docMk/>
            <pc:sldMk cId="4230622197" sldId="284"/>
            <ac:picMk id="13" creationId="{F12922C6-85C1-928D-DB92-A597F4E9F73F}"/>
          </ac:picMkLst>
        </pc:picChg>
        <pc:picChg chg="add mod">
          <ac:chgData name="tran.anh.hoang" userId="02abb854-3ba8-4092-8513-476a9b77f0cd" providerId="ADAL" clId="{D4390697-ABB8-4CCD-8B9C-99266FAA8752}" dt="2022-07-10T09:59:37.981" v="444" actId="14100"/>
          <ac:picMkLst>
            <pc:docMk/>
            <pc:sldMk cId="4230622197" sldId="284"/>
            <ac:picMk id="28" creationId="{A9DEE939-AF24-8349-25AA-3B9A37D2C9D9}"/>
          </ac:picMkLst>
        </pc:picChg>
        <pc:picChg chg="add mod">
          <ac:chgData name="tran.anh.hoang" userId="02abb854-3ba8-4092-8513-476a9b77f0cd" providerId="ADAL" clId="{D4390697-ABB8-4CCD-8B9C-99266FAA8752}" dt="2022-07-10T09:59:32.144" v="441" actId="1076"/>
          <ac:picMkLst>
            <pc:docMk/>
            <pc:sldMk cId="4230622197" sldId="284"/>
            <ac:picMk id="1026" creationId="{51BF6FFA-16AB-A42A-6616-A1D658818CD9}"/>
          </ac:picMkLst>
        </pc:picChg>
        <pc:picChg chg="add del mod">
          <ac:chgData name="tran.anh.hoang" userId="02abb854-3ba8-4092-8513-476a9b77f0cd" providerId="ADAL" clId="{D4390697-ABB8-4CCD-8B9C-99266FAA8752}" dt="2022-07-10T10:03:04.939" v="470" actId="1076"/>
          <ac:picMkLst>
            <pc:docMk/>
            <pc:sldMk cId="4230622197" sldId="284"/>
            <ac:picMk id="1028" creationId="{EB918452-9B6C-874E-7A84-C2C0A3E72B7C}"/>
          </ac:picMkLst>
        </pc:picChg>
        <pc:picChg chg="add del mod">
          <ac:chgData name="tran.anh.hoang" userId="02abb854-3ba8-4092-8513-476a9b77f0cd" providerId="ADAL" clId="{D4390697-ABB8-4CCD-8B9C-99266FAA8752}" dt="2022-07-10T10:02:59.050" v="466"/>
          <ac:picMkLst>
            <pc:docMk/>
            <pc:sldMk cId="4230622197" sldId="284"/>
            <ac:picMk id="1030" creationId="{A079BDCB-F662-0248-4624-ECA931A66C58}"/>
          </ac:picMkLst>
        </pc:picChg>
      </pc:sldChg>
      <pc:sldChg chg="del">
        <pc:chgData name="tran.anh.hoang" userId="02abb854-3ba8-4092-8513-476a9b77f0cd" providerId="ADAL" clId="{D4390697-ABB8-4CCD-8B9C-99266FAA8752}" dt="2022-07-09T21:39:23.562" v="279" actId="47"/>
        <pc:sldMkLst>
          <pc:docMk/>
          <pc:sldMk cId="397806153" sldId="285"/>
        </pc:sldMkLst>
      </pc:sldChg>
      <pc:sldChg chg="addSp delSp modSp new mod">
        <pc:chgData name="tran.anh.hoang" userId="02abb854-3ba8-4092-8513-476a9b77f0cd" providerId="ADAL" clId="{D4390697-ABB8-4CCD-8B9C-99266FAA8752}" dt="2022-07-10T10:08:47.382" v="525" actId="1076"/>
        <pc:sldMkLst>
          <pc:docMk/>
          <pc:sldMk cId="528817744" sldId="285"/>
        </pc:sldMkLst>
        <pc:spChg chg="mod">
          <ac:chgData name="tran.anh.hoang" userId="02abb854-3ba8-4092-8513-476a9b77f0cd" providerId="ADAL" clId="{D4390697-ABB8-4CCD-8B9C-99266FAA8752}" dt="2022-07-10T10:08:24.474" v="513" actId="20577"/>
          <ac:spMkLst>
            <pc:docMk/>
            <pc:sldMk cId="528817744" sldId="285"/>
            <ac:spMk id="2" creationId="{1F3D6A26-63F3-4F55-DD64-AAEB44ABD736}"/>
          </ac:spMkLst>
        </pc:spChg>
        <pc:spChg chg="del">
          <ac:chgData name="tran.anh.hoang" userId="02abb854-3ba8-4092-8513-476a9b77f0cd" providerId="ADAL" clId="{D4390697-ABB8-4CCD-8B9C-99266FAA8752}" dt="2022-07-10T10:08:28.350" v="514" actId="478"/>
          <ac:spMkLst>
            <pc:docMk/>
            <pc:sldMk cId="528817744" sldId="285"/>
            <ac:spMk id="3" creationId="{6C04935E-0135-A2F7-5B2E-FF22B5BF74FA}"/>
          </ac:spMkLst>
        </pc:spChg>
        <pc:picChg chg="add del mod">
          <ac:chgData name="tran.anh.hoang" userId="02abb854-3ba8-4092-8513-476a9b77f0cd" providerId="ADAL" clId="{D4390697-ABB8-4CCD-8B9C-99266FAA8752}" dt="2022-07-10T10:07:26.454" v="510" actId="478"/>
          <ac:picMkLst>
            <pc:docMk/>
            <pc:sldMk cId="528817744" sldId="285"/>
            <ac:picMk id="4" creationId="{8B2E8609-75FC-97D8-9BB1-EE11F320EADE}"/>
          </ac:picMkLst>
        </pc:picChg>
        <pc:picChg chg="add mod">
          <ac:chgData name="tran.anh.hoang" userId="02abb854-3ba8-4092-8513-476a9b77f0cd" providerId="ADAL" clId="{D4390697-ABB8-4CCD-8B9C-99266FAA8752}" dt="2022-07-10T10:08:47.382" v="525" actId="1076"/>
          <ac:picMkLst>
            <pc:docMk/>
            <pc:sldMk cId="528817744" sldId="285"/>
            <ac:picMk id="5" creationId="{6F46BA60-BB4A-0A52-6363-531E5BB86111}"/>
          </ac:picMkLst>
        </pc:picChg>
        <pc:picChg chg="add mod">
          <ac:chgData name="tran.anh.hoang" userId="02abb854-3ba8-4092-8513-476a9b77f0cd" providerId="ADAL" clId="{D4390697-ABB8-4CCD-8B9C-99266FAA8752}" dt="2022-07-10T10:08:46.571" v="524" actId="1076"/>
          <ac:picMkLst>
            <pc:docMk/>
            <pc:sldMk cId="528817744" sldId="285"/>
            <ac:picMk id="6" creationId="{F5EC4DCF-8D06-93F0-E507-68D3D37BE244}"/>
          </ac:picMkLst>
        </pc:picChg>
      </pc:sldChg>
      <pc:sldChg chg="del">
        <pc:chgData name="tran.anh.hoang" userId="02abb854-3ba8-4092-8513-476a9b77f0cd" providerId="ADAL" clId="{D4390697-ABB8-4CCD-8B9C-99266FAA8752}" dt="2022-07-09T21:39:28.333" v="280" actId="47"/>
        <pc:sldMkLst>
          <pc:docMk/>
          <pc:sldMk cId="65159757" sldId="286"/>
        </pc:sldMkLst>
      </pc:sldChg>
      <pc:sldChg chg="addSp delSp modSp new mod ord">
        <pc:chgData name="tran.anh.hoang" userId="02abb854-3ba8-4092-8513-476a9b77f0cd" providerId="ADAL" clId="{D4390697-ABB8-4CCD-8B9C-99266FAA8752}" dt="2022-07-10T22:04:10.801" v="574" actId="208"/>
        <pc:sldMkLst>
          <pc:docMk/>
          <pc:sldMk cId="829463866" sldId="286"/>
        </pc:sldMkLst>
        <pc:spChg chg="add del mod">
          <ac:chgData name="tran.anh.hoang" userId="02abb854-3ba8-4092-8513-476a9b77f0cd" providerId="ADAL" clId="{D4390697-ABB8-4CCD-8B9C-99266FAA8752}" dt="2022-07-10T22:02:53.394" v="561" actId="478"/>
          <ac:spMkLst>
            <pc:docMk/>
            <pc:sldMk cId="829463866" sldId="286"/>
            <ac:spMk id="2" creationId="{C97C2561-4281-0933-4361-80B9D39F7678}"/>
          </ac:spMkLst>
        </pc:spChg>
        <pc:spChg chg="del mod">
          <ac:chgData name="tran.anh.hoang" userId="02abb854-3ba8-4092-8513-476a9b77f0cd" providerId="ADAL" clId="{D4390697-ABB8-4CCD-8B9C-99266FAA8752}" dt="2022-07-10T22:02:56.872" v="562" actId="478"/>
          <ac:spMkLst>
            <pc:docMk/>
            <pc:sldMk cId="829463866" sldId="286"/>
            <ac:spMk id="3" creationId="{93BDADFD-CE81-1C37-8E8F-A92028A477CB}"/>
          </ac:spMkLst>
        </pc:spChg>
        <pc:spChg chg="add del mod">
          <ac:chgData name="tran.anh.hoang" userId="02abb854-3ba8-4092-8513-476a9b77f0cd" providerId="ADAL" clId="{D4390697-ABB8-4CCD-8B9C-99266FAA8752}" dt="2022-07-10T22:02:53.394" v="561" actId="478"/>
          <ac:spMkLst>
            <pc:docMk/>
            <pc:sldMk cId="829463866" sldId="286"/>
            <ac:spMk id="8" creationId="{CFF7E58D-EA90-CE72-3075-6F7F243C0A65}"/>
          </ac:spMkLst>
        </pc:spChg>
        <pc:spChg chg="add mod">
          <ac:chgData name="tran.anh.hoang" userId="02abb854-3ba8-4092-8513-476a9b77f0cd" providerId="ADAL" clId="{D4390697-ABB8-4CCD-8B9C-99266FAA8752}" dt="2022-07-10T22:03:46.153" v="569" actId="208"/>
          <ac:spMkLst>
            <pc:docMk/>
            <pc:sldMk cId="829463866" sldId="286"/>
            <ac:spMk id="9" creationId="{9600DDD5-13B0-6434-1ADD-6C29047CF86D}"/>
          </ac:spMkLst>
        </pc:spChg>
        <pc:spChg chg="add mod">
          <ac:chgData name="tran.anh.hoang" userId="02abb854-3ba8-4092-8513-476a9b77f0cd" providerId="ADAL" clId="{D4390697-ABB8-4CCD-8B9C-99266FAA8752}" dt="2022-07-10T22:04:10.801" v="574" actId="208"/>
          <ac:spMkLst>
            <pc:docMk/>
            <pc:sldMk cId="829463866" sldId="286"/>
            <ac:spMk id="10" creationId="{8C9B7844-74C4-5C59-790A-9D617BDC1A33}"/>
          </ac:spMkLst>
        </pc:spChg>
        <pc:picChg chg="add del mod modCrop">
          <ac:chgData name="tran.anh.hoang" userId="02abb854-3ba8-4092-8513-476a9b77f0cd" providerId="ADAL" clId="{D4390697-ABB8-4CCD-8B9C-99266FAA8752}" dt="2022-07-10T22:02:23.504" v="550" actId="21"/>
          <ac:picMkLst>
            <pc:docMk/>
            <pc:sldMk cId="829463866" sldId="286"/>
            <ac:picMk id="5" creationId="{235596D9-8CCA-96F6-6CF5-EA9752951E45}"/>
          </ac:picMkLst>
        </pc:picChg>
        <pc:picChg chg="add mod">
          <ac:chgData name="tran.anh.hoang" userId="02abb854-3ba8-4092-8513-476a9b77f0cd" providerId="ADAL" clId="{D4390697-ABB8-4CCD-8B9C-99266FAA8752}" dt="2022-07-10T22:03:07.353" v="566" actId="1076"/>
          <ac:picMkLst>
            <pc:docMk/>
            <pc:sldMk cId="829463866" sldId="286"/>
            <ac:picMk id="6" creationId="{617FCB96-93B9-3634-B67B-B58B87D1D76B}"/>
          </ac:picMkLst>
        </pc:picChg>
      </pc:sldChg>
      <pc:sldChg chg="new del">
        <pc:chgData name="tran.anh.hoang" userId="02abb854-3ba8-4092-8513-476a9b77f0cd" providerId="ADAL" clId="{D4390697-ABB8-4CCD-8B9C-99266FAA8752}" dt="2022-07-10T22:04:25.371" v="576" actId="680"/>
        <pc:sldMkLst>
          <pc:docMk/>
          <pc:sldMk cId="1153917718" sldId="287"/>
        </pc:sldMkLst>
      </pc:sldChg>
      <pc:sldChg chg="new del">
        <pc:chgData name="tran.anh.hoang" userId="02abb854-3ba8-4092-8513-476a9b77f0cd" providerId="ADAL" clId="{D4390697-ABB8-4CCD-8B9C-99266FAA8752}" dt="2022-07-10T22:05:56.987" v="578" actId="47"/>
        <pc:sldMkLst>
          <pc:docMk/>
          <pc:sldMk cId="3065418101" sldId="287"/>
        </pc:sldMkLst>
      </pc:sldChg>
      <pc:sldChg chg="add del">
        <pc:chgData name="tran.anh.hoang" userId="02abb854-3ba8-4092-8513-476a9b77f0cd" providerId="ADAL" clId="{D4390697-ABB8-4CCD-8B9C-99266FAA8752}" dt="2022-07-10T22:02:32.830" v="552" actId="2890"/>
        <pc:sldMkLst>
          <pc:docMk/>
          <pc:sldMk cId="4021304373" sldId="287"/>
        </pc:sldMkLst>
      </pc:sldChg>
      <pc:sldChg chg="addSp delSp modSp add mod">
        <pc:chgData name="tran.anh.hoang" userId="02abb854-3ba8-4092-8513-476a9b77f0cd" providerId="ADAL" clId="{D4390697-ABB8-4CCD-8B9C-99266FAA8752}" dt="2022-07-10T22:09:12.945" v="603" actId="478"/>
        <pc:sldMkLst>
          <pc:docMk/>
          <pc:sldMk cId="4021485962" sldId="287"/>
        </pc:sldMkLst>
        <pc:spChg chg="add mod">
          <ac:chgData name="tran.anh.hoang" userId="02abb854-3ba8-4092-8513-476a9b77f0cd" providerId="ADAL" clId="{D4390697-ABB8-4CCD-8B9C-99266FAA8752}" dt="2022-07-10T22:07:08.517" v="592" actId="207"/>
          <ac:spMkLst>
            <pc:docMk/>
            <pc:sldMk cId="4021485962" sldId="287"/>
            <ac:spMk id="5" creationId="{2EB9D6E5-FB07-A6CA-B4F1-08C099CC14A5}"/>
          </ac:spMkLst>
        </pc:spChg>
        <pc:spChg chg="del">
          <ac:chgData name="tran.anh.hoang" userId="02abb854-3ba8-4092-8513-476a9b77f0cd" providerId="ADAL" clId="{D4390697-ABB8-4CCD-8B9C-99266FAA8752}" dt="2022-07-10T22:06:16.827" v="583" actId="478"/>
          <ac:spMkLst>
            <pc:docMk/>
            <pc:sldMk cId="4021485962" sldId="287"/>
            <ac:spMk id="9" creationId="{9600DDD5-13B0-6434-1ADD-6C29047CF86D}"/>
          </ac:spMkLst>
        </pc:spChg>
        <pc:spChg chg="del">
          <ac:chgData name="tran.anh.hoang" userId="02abb854-3ba8-4092-8513-476a9b77f0cd" providerId="ADAL" clId="{D4390697-ABB8-4CCD-8B9C-99266FAA8752}" dt="2022-07-10T22:06:16.827" v="583" actId="478"/>
          <ac:spMkLst>
            <pc:docMk/>
            <pc:sldMk cId="4021485962" sldId="287"/>
            <ac:spMk id="10" creationId="{8C9B7844-74C4-5C59-790A-9D617BDC1A33}"/>
          </ac:spMkLst>
        </pc:spChg>
        <pc:spChg chg="add del mod">
          <ac:chgData name="tran.anh.hoang" userId="02abb854-3ba8-4092-8513-476a9b77f0cd" providerId="ADAL" clId="{D4390697-ABB8-4CCD-8B9C-99266FAA8752}" dt="2022-07-10T22:09:12.945" v="603" actId="478"/>
          <ac:spMkLst>
            <pc:docMk/>
            <pc:sldMk cId="4021485962" sldId="287"/>
            <ac:spMk id="11" creationId="{DDCD4B27-69D1-B808-C29C-7732EFF565A1}"/>
          </ac:spMkLst>
        </pc:spChg>
        <pc:picChg chg="add mod">
          <ac:chgData name="tran.anh.hoang" userId="02abb854-3ba8-4092-8513-476a9b77f0cd" providerId="ADAL" clId="{D4390697-ABB8-4CCD-8B9C-99266FAA8752}" dt="2022-07-10T22:07:21.532" v="595" actId="1076"/>
          <ac:picMkLst>
            <pc:docMk/>
            <pc:sldMk cId="4021485962" sldId="287"/>
            <ac:picMk id="4" creationId="{D297614D-BB25-46E5-0F12-531F8D0CA918}"/>
          </ac:picMkLst>
        </pc:picChg>
        <pc:picChg chg="del">
          <ac:chgData name="tran.anh.hoang" userId="02abb854-3ba8-4092-8513-476a9b77f0cd" providerId="ADAL" clId="{D4390697-ABB8-4CCD-8B9C-99266FAA8752}" dt="2022-07-10T22:06:12.500" v="580" actId="478"/>
          <ac:picMkLst>
            <pc:docMk/>
            <pc:sldMk cId="4021485962" sldId="287"/>
            <ac:picMk id="6" creationId="{617FCB96-93B9-3634-B67B-B58B87D1D76B}"/>
          </ac:picMkLst>
        </pc:picChg>
      </pc:sldChg>
      <pc:sldChg chg="del">
        <pc:chgData name="tran.anh.hoang" userId="02abb854-3ba8-4092-8513-476a9b77f0cd" providerId="ADAL" clId="{D4390697-ABB8-4CCD-8B9C-99266FAA8752}" dt="2022-07-09T21:39:31.389" v="284" actId="47"/>
        <pc:sldMkLst>
          <pc:docMk/>
          <pc:sldMk cId="2754095535" sldId="288"/>
        </pc:sldMkLst>
      </pc:sldChg>
      <pc:sldChg chg="del">
        <pc:chgData name="tran.anh.hoang" userId="02abb854-3ba8-4092-8513-476a9b77f0cd" providerId="ADAL" clId="{D4390697-ABB8-4CCD-8B9C-99266FAA8752}" dt="2022-07-09T21:39:56.397" v="298" actId="47"/>
        <pc:sldMkLst>
          <pc:docMk/>
          <pc:sldMk cId="1053120924" sldId="290"/>
        </pc:sldMkLst>
      </pc:sldChg>
      <pc:sldChg chg="del">
        <pc:chgData name="tran.anh.hoang" userId="02abb854-3ba8-4092-8513-476a9b77f0cd" providerId="ADAL" clId="{D4390697-ABB8-4CCD-8B9C-99266FAA8752}" dt="2022-07-09T21:39:29.231" v="281" actId="47"/>
        <pc:sldMkLst>
          <pc:docMk/>
          <pc:sldMk cId="1635254020" sldId="291"/>
        </pc:sldMkLst>
      </pc:sldChg>
      <pc:sldChg chg="del">
        <pc:chgData name="tran.anh.hoang" userId="02abb854-3ba8-4092-8513-476a9b77f0cd" providerId="ADAL" clId="{D4390697-ABB8-4CCD-8B9C-99266FAA8752}" dt="2022-07-09T21:39:30.264" v="282" actId="47"/>
        <pc:sldMkLst>
          <pc:docMk/>
          <pc:sldMk cId="1729723888" sldId="292"/>
        </pc:sldMkLst>
      </pc:sldChg>
      <pc:sldChg chg="del">
        <pc:chgData name="tran.anh.hoang" userId="02abb854-3ba8-4092-8513-476a9b77f0cd" providerId="ADAL" clId="{D4390697-ABB8-4CCD-8B9C-99266FAA8752}" dt="2022-07-09T21:39:32.065" v="285" actId="47"/>
        <pc:sldMkLst>
          <pc:docMk/>
          <pc:sldMk cId="2489811501" sldId="293"/>
        </pc:sldMkLst>
      </pc:sldChg>
      <pc:sldChg chg="del">
        <pc:chgData name="tran.anh.hoang" userId="02abb854-3ba8-4092-8513-476a9b77f0cd" providerId="ADAL" clId="{D4390697-ABB8-4CCD-8B9C-99266FAA8752}" dt="2022-07-09T21:39:54.497" v="296" actId="47"/>
        <pc:sldMkLst>
          <pc:docMk/>
          <pc:sldMk cId="4283288853" sldId="294"/>
        </pc:sldMkLst>
      </pc:sldChg>
      <pc:sldChg chg="del">
        <pc:chgData name="tran.anh.hoang" userId="02abb854-3ba8-4092-8513-476a9b77f0cd" providerId="ADAL" clId="{D4390697-ABB8-4CCD-8B9C-99266FAA8752}" dt="2022-07-09T21:39:45.367" v="291" actId="47"/>
        <pc:sldMkLst>
          <pc:docMk/>
          <pc:sldMk cId="883093999" sldId="296"/>
        </pc:sldMkLst>
      </pc:sldChg>
      <pc:sldChg chg="del">
        <pc:chgData name="tran.anh.hoang" userId="02abb854-3ba8-4092-8513-476a9b77f0cd" providerId="ADAL" clId="{D4390697-ABB8-4CCD-8B9C-99266FAA8752}" dt="2022-07-09T21:39:57.627" v="300" actId="47"/>
        <pc:sldMkLst>
          <pc:docMk/>
          <pc:sldMk cId="2297270602" sldId="297"/>
        </pc:sldMkLst>
      </pc:sldChg>
      <pc:sldChg chg="del">
        <pc:chgData name="tran.anh.hoang" userId="02abb854-3ba8-4092-8513-476a9b77f0cd" providerId="ADAL" clId="{D4390697-ABB8-4CCD-8B9C-99266FAA8752}" dt="2022-07-09T21:39:35.490" v="287" actId="47"/>
        <pc:sldMkLst>
          <pc:docMk/>
          <pc:sldMk cId="1328321429" sldId="298"/>
        </pc:sldMkLst>
      </pc:sldChg>
      <pc:sldChg chg="del">
        <pc:chgData name="tran.anh.hoang" userId="02abb854-3ba8-4092-8513-476a9b77f0cd" providerId="ADAL" clId="{D4390697-ABB8-4CCD-8B9C-99266FAA8752}" dt="2022-07-09T21:39:55.802" v="297" actId="47"/>
        <pc:sldMkLst>
          <pc:docMk/>
          <pc:sldMk cId="207562782" sldId="299"/>
        </pc:sldMkLst>
      </pc:sldChg>
      <pc:sldChg chg="del">
        <pc:chgData name="tran.anh.hoang" userId="02abb854-3ba8-4092-8513-476a9b77f0cd" providerId="ADAL" clId="{D4390697-ABB8-4CCD-8B9C-99266FAA8752}" dt="2022-07-09T21:39:57.062" v="299" actId="47"/>
        <pc:sldMkLst>
          <pc:docMk/>
          <pc:sldMk cId="3228118517" sldId="300"/>
        </pc:sldMkLst>
      </pc:sldChg>
      <pc:sldChg chg="del">
        <pc:chgData name="tran.anh.hoang" userId="02abb854-3ba8-4092-8513-476a9b77f0cd" providerId="ADAL" clId="{D4390697-ABB8-4CCD-8B9C-99266FAA8752}" dt="2022-07-09T21:39:40.385" v="290" actId="47"/>
        <pc:sldMkLst>
          <pc:docMk/>
          <pc:sldMk cId="1041912180" sldId="301"/>
        </pc:sldMkLst>
      </pc:sldChg>
      <pc:sldChg chg="del">
        <pc:chgData name="tran.anh.hoang" userId="02abb854-3ba8-4092-8513-476a9b77f0cd" providerId="ADAL" clId="{D4390697-ABB8-4CCD-8B9C-99266FAA8752}" dt="2022-07-09T21:39:59.339" v="301" actId="47"/>
        <pc:sldMkLst>
          <pc:docMk/>
          <pc:sldMk cId="2454841138" sldId="302"/>
        </pc:sldMkLst>
      </pc:sldChg>
      <pc:sldMasterChg chg="modSp mod">
        <pc:chgData name="tran.anh.hoang" userId="02abb854-3ba8-4092-8513-476a9b77f0cd" providerId="ADAL" clId="{D4390697-ABB8-4CCD-8B9C-99266FAA8752}" dt="2022-07-09T21:41:32.422" v="349" actId="20577"/>
        <pc:sldMasterMkLst>
          <pc:docMk/>
          <pc:sldMasterMk cId="0" sldId="2147483648"/>
        </pc:sldMasterMkLst>
        <pc:spChg chg="mod">
          <ac:chgData name="tran.anh.hoang" userId="02abb854-3ba8-4092-8513-476a9b77f0cd" providerId="ADAL" clId="{D4390697-ABB8-4CCD-8B9C-99266FAA8752}" dt="2022-07-09T21:41:32.422" v="349" actId="20577"/>
          <ac:spMkLst>
            <pc:docMk/>
            <pc:sldMasterMk cId="0" sldId="2147483648"/>
            <ac:spMk id="14" creationId="{00000000-0000-0000-0000-000000000000}"/>
          </ac:spMkLst>
        </pc:spChg>
        <pc:spChg chg="mod">
          <ac:chgData name="tran.anh.hoang" userId="02abb854-3ba8-4092-8513-476a9b77f0cd" providerId="ADAL" clId="{D4390697-ABB8-4CCD-8B9C-99266FAA8752}" dt="2022-07-09T21:41:01.989" v="304" actId="20577"/>
          <ac:spMkLst>
            <pc:docMk/>
            <pc:sldMasterMk cId="0" sldId="2147483648"/>
            <ac:spMk id="16" creationId="{00000000-0000-0000-0000-000000000000}"/>
          </ac:spMkLst>
        </pc:spChg>
      </pc:sldMasterChg>
      <pc:sldMasterChg chg="modSp mod">
        <pc:chgData name="tran.anh.hoang" userId="02abb854-3ba8-4092-8513-476a9b77f0cd" providerId="ADAL" clId="{D4390697-ABB8-4CCD-8B9C-99266FAA8752}" dt="2022-07-09T21:41:50.372" v="352" actId="20577"/>
        <pc:sldMasterMkLst>
          <pc:docMk/>
          <pc:sldMasterMk cId="0" sldId="2147483650"/>
        </pc:sldMasterMkLst>
        <pc:spChg chg="mod">
          <ac:chgData name="tran.anh.hoang" userId="02abb854-3ba8-4092-8513-476a9b77f0cd" providerId="ADAL" clId="{D4390697-ABB8-4CCD-8B9C-99266FAA8752}" dt="2022-07-09T21:41:50.372" v="352" actId="20577"/>
          <ac:spMkLst>
            <pc:docMk/>
            <pc:sldMasterMk cId="0" sldId="2147483650"/>
            <ac:spMk id="28" creationId="{00000000-0000-0000-0000-000000000000}"/>
          </ac:spMkLst>
        </pc:spChg>
        <pc:spChg chg="mod">
          <ac:chgData name="tran.anh.hoang" userId="02abb854-3ba8-4092-8513-476a9b77f0cd" providerId="ADAL" clId="{D4390697-ABB8-4CCD-8B9C-99266FAA8752}" dt="2022-07-09T21:41:07.796" v="307" actId="20577"/>
          <ac:spMkLst>
            <pc:docMk/>
            <pc:sldMasterMk cId="0" sldId="2147483650"/>
            <ac:spMk id="34" creationId="{00000000-0000-0000-0000-000000000000}"/>
          </ac:spMkLst>
        </pc:spChg>
      </pc:sldMasterChg>
    </pc:docChg>
  </pc:docChgLst>
  <pc:docChgLst>
    <pc:chgData name="duc.nguyen" userId="S::duc.nguyen.fhe@technischeunivers049.onmicrosoft.com::6b23d820-c771-4ed4-a31a-b7291990caf5" providerId="AD" clId="Web-{EE1D3A49-AE6B-6E82-2CC1-D405425247BF}"/>
    <pc:docChg chg="addSld modSld">
      <pc:chgData name="duc.nguyen" userId="S::duc.nguyen.fhe@technischeunivers049.onmicrosoft.com::6b23d820-c771-4ed4-a31a-b7291990caf5" providerId="AD" clId="Web-{EE1D3A49-AE6B-6E82-2CC1-D405425247BF}" dt="2022-07-03T20:54:31.544" v="178" actId="20577"/>
      <pc:docMkLst>
        <pc:docMk/>
      </pc:docMkLst>
      <pc:sldChg chg="modSp">
        <pc:chgData name="duc.nguyen" userId="S::duc.nguyen.fhe@technischeunivers049.onmicrosoft.com::6b23d820-c771-4ed4-a31a-b7291990caf5" providerId="AD" clId="Web-{EE1D3A49-AE6B-6E82-2CC1-D405425247BF}" dt="2022-07-03T20:54:14.434" v="165" actId="20577"/>
        <pc:sldMkLst>
          <pc:docMk/>
          <pc:sldMk cId="2041510442" sldId="277"/>
        </pc:sldMkLst>
        <pc:spChg chg="mod">
          <ac:chgData name="duc.nguyen" userId="S::duc.nguyen.fhe@technischeunivers049.onmicrosoft.com::6b23d820-c771-4ed4-a31a-b7291990caf5" providerId="AD" clId="Web-{EE1D3A49-AE6B-6E82-2CC1-D405425247BF}" dt="2022-07-03T20:54:14.434" v="165" actId="20577"/>
          <ac:spMkLst>
            <pc:docMk/>
            <pc:sldMk cId="2041510442" sldId="277"/>
            <ac:spMk id="2" creationId="{BC8E068D-5726-8CC9-9ED0-C4E53F4D87F6}"/>
          </ac:spMkLst>
        </pc:spChg>
        <pc:spChg chg="mod">
          <ac:chgData name="duc.nguyen" userId="S::duc.nguyen.fhe@technischeunivers049.onmicrosoft.com::6b23d820-c771-4ed4-a31a-b7291990caf5" providerId="AD" clId="Web-{EE1D3A49-AE6B-6E82-2CC1-D405425247BF}" dt="2022-07-03T20:53:51.981" v="157" actId="20577"/>
          <ac:spMkLst>
            <pc:docMk/>
            <pc:sldMk cId="2041510442" sldId="277"/>
            <ac:spMk id="3" creationId="{5FBF88CA-DB94-2ABC-F8D8-32E129A643AA}"/>
          </ac:spMkLst>
        </pc:spChg>
      </pc:sldChg>
      <pc:sldChg chg="addSp delSp modSp new">
        <pc:chgData name="duc.nguyen" userId="S::duc.nguyen.fhe@technischeunivers049.onmicrosoft.com::6b23d820-c771-4ed4-a31a-b7291990caf5" providerId="AD" clId="Web-{EE1D3A49-AE6B-6E82-2CC1-D405425247BF}" dt="2022-07-03T20:49:14.204" v="70" actId="20577"/>
        <pc:sldMkLst>
          <pc:docMk/>
          <pc:sldMk cId="1481360542" sldId="284"/>
        </pc:sldMkLst>
        <pc:spChg chg="mod">
          <ac:chgData name="duc.nguyen" userId="S::duc.nguyen.fhe@technischeunivers049.onmicrosoft.com::6b23d820-c771-4ed4-a31a-b7291990caf5" providerId="AD" clId="Web-{EE1D3A49-AE6B-6E82-2CC1-D405425247BF}" dt="2022-07-03T20:49:14.204" v="70" actId="20577"/>
          <ac:spMkLst>
            <pc:docMk/>
            <pc:sldMk cId="1481360542" sldId="284"/>
            <ac:spMk id="2" creationId="{70B88CAE-6599-E3D9-8FDD-C7CF15730D00}"/>
          </ac:spMkLst>
        </pc:spChg>
        <pc:spChg chg="del">
          <ac:chgData name="duc.nguyen" userId="S::duc.nguyen.fhe@technischeunivers049.onmicrosoft.com::6b23d820-c771-4ed4-a31a-b7291990caf5" providerId="AD" clId="Web-{EE1D3A49-AE6B-6E82-2CC1-D405425247BF}" dt="2022-07-03T20:46:21.808" v="26"/>
          <ac:spMkLst>
            <pc:docMk/>
            <pc:sldMk cId="1481360542" sldId="284"/>
            <ac:spMk id="3" creationId="{B0E6CB8A-BDF6-9152-8F48-2EA9004511CF}"/>
          </ac:spMkLst>
        </pc:spChg>
        <pc:picChg chg="add mod">
          <ac:chgData name="duc.nguyen" userId="S::duc.nguyen.fhe@technischeunivers049.onmicrosoft.com::6b23d820-c771-4ed4-a31a-b7291990caf5" providerId="AD" clId="Web-{EE1D3A49-AE6B-6E82-2CC1-D405425247BF}" dt="2022-07-03T20:46:45.887" v="29" actId="1076"/>
          <ac:picMkLst>
            <pc:docMk/>
            <pc:sldMk cId="1481360542" sldId="284"/>
            <ac:picMk id="4" creationId="{BF90D2F4-FE31-D412-74EE-640ACCBE521D}"/>
          </ac:picMkLst>
        </pc:picChg>
      </pc:sldChg>
      <pc:sldChg chg="addSp delSp modSp new">
        <pc:chgData name="duc.nguyen" userId="S::duc.nguyen.fhe@technischeunivers049.onmicrosoft.com::6b23d820-c771-4ed4-a31a-b7291990caf5" providerId="AD" clId="Web-{EE1D3A49-AE6B-6E82-2CC1-D405425247BF}" dt="2022-07-03T20:49:17.610" v="72" actId="20577"/>
        <pc:sldMkLst>
          <pc:docMk/>
          <pc:sldMk cId="397806153" sldId="285"/>
        </pc:sldMkLst>
        <pc:spChg chg="mod">
          <ac:chgData name="duc.nguyen" userId="S::duc.nguyen.fhe@technischeunivers049.onmicrosoft.com::6b23d820-c771-4ed4-a31a-b7291990caf5" providerId="AD" clId="Web-{EE1D3A49-AE6B-6E82-2CC1-D405425247BF}" dt="2022-07-03T20:49:17.610" v="72" actId="20577"/>
          <ac:spMkLst>
            <pc:docMk/>
            <pc:sldMk cId="397806153" sldId="285"/>
            <ac:spMk id="2" creationId="{D67D7464-7A59-70C7-CCDF-8F9A6E5E3A16}"/>
          </ac:spMkLst>
        </pc:spChg>
        <pc:spChg chg="del">
          <ac:chgData name="duc.nguyen" userId="S::duc.nguyen.fhe@technischeunivers049.onmicrosoft.com::6b23d820-c771-4ed4-a31a-b7291990caf5" providerId="AD" clId="Web-{EE1D3A49-AE6B-6E82-2CC1-D405425247BF}" dt="2022-07-03T20:47:37.826" v="47"/>
          <ac:spMkLst>
            <pc:docMk/>
            <pc:sldMk cId="397806153" sldId="285"/>
            <ac:spMk id="3" creationId="{46ED7BA3-F162-7DE4-0F33-791DDBB7F28B}"/>
          </ac:spMkLst>
        </pc:spChg>
        <pc:picChg chg="add mod">
          <ac:chgData name="duc.nguyen" userId="S::duc.nguyen.fhe@technischeunivers049.onmicrosoft.com::6b23d820-c771-4ed4-a31a-b7291990caf5" providerId="AD" clId="Web-{EE1D3A49-AE6B-6E82-2CC1-D405425247BF}" dt="2022-07-03T20:48:08.311" v="53" actId="1076"/>
          <ac:picMkLst>
            <pc:docMk/>
            <pc:sldMk cId="397806153" sldId="285"/>
            <ac:picMk id="4" creationId="{A6536CE5-8DBF-CAB2-AC4F-B67E22A27BCE}"/>
          </ac:picMkLst>
        </pc:picChg>
      </pc:sldChg>
      <pc:sldChg chg="addSp delSp modSp new">
        <pc:chgData name="duc.nguyen" userId="S::duc.nguyen.fhe@technischeunivers049.onmicrosoft.com::6b23d820-c771-4ed4-a31a-b7291990caf5" providerId="AD" clId="Web-{EE1D3A49-AE6B-6E82-2CC1-D405425247BF}" dt="2022-07-03T20:54:31.544" v="178" actId="20577"/>
        <pc:sldMkLst>
          <pc:docMk/>
          <pc:sldMk cId="65159757" sldId="286"/>
        </pc:sldMkLst>
        <pc:spChg chg="mod">
          <ac:chgData name="duc.nguyen" userId="S::duc.nguyen.fhe@technischeunivers049.onmicrosoft.com::6b23d820-c771-4ed4-a31a-b7291990caf5" providerId="AD" clId="Web-{EE1D3A49-AE6B-6E82-2CC1-D405425247BF}" dt="2022-07-03T20:54:31.544" v="178" actId="20577"/>
          <ac:spMkLst>
            <pc:docMk/>
            <pc:sldMk cId="65159757" sldId="286"/>
            <ac:spMk id="2" creationId="{C0F953DA-878D-889E-749C-C8A65B3C8135}"/>
          </ac:spMkLst>
        </pc:spChg>
        <pc:spChg chg="del">
          <ac:chgData name="duc.nguyen" userId="S::duc.nguyen.fhe@technischeunivers049.onmicrosoft.com::6b23d820-c771-4ed4-a31a-b7291990caf5" providerId="AD" clId="Web-{EE1D3A49-AE6B-6E82-2CC1-D405425247BF}" dt="2022-07-03T20:50:39.910" v="89"/>
          <ac:spMkLst>
            <pc:docMk/>
            <pc:sldMk cId="65159757" sldId="286"/>
            <ac:spMk id="3" creationId="{33413465-8A40-4C65-D188-CD183CC9B10D}"/>
          </ac:spMkLst>
        </pc:spChg>
        <pc:spChg chg="add del">
          <ac:chgData name="duc.nguyen" userId="S::duc.nguyen.fhe@technischeunivers049.onmicrosoft.com::6b23d820-c771-4ed4-a31a-b7291990caf5" providerId="AD" clId="Web-{EE1D3A49-AE6B-6E82-2CC1-D405425247BF}" dt="2022-07-03T20:50:46.410" v="91"/>
          <ac:spMkLst>
            <pc:docMk/>
            <pc:sldMk cId="65159757" sldId="286"/>
            <ac:spMk id="5" creationId="{B2B7BCB6-7C34-0169-B1FA-8BEC496797E0}"/>
          </ac:spMkLst>
        </pc:spChg>
        <pc:spChg chg="add mod">
          <ac:chgData name="duc.nguyen" userId="S::duc.nguyen.fhe@technischeunivers049.onmicrosoft.com::6b23d820-c771-4ed4-a31a-b7291990caf5" providerId="AD" clId="Web-{EE1D3A49-AE6B-6E82-2CC1-D405425247BF}" dt="2022-07-03T20:51:08.739" v="98" actId="20577"/>
          <ac:spMkLst>
            <pc:docMk/>
            <pc:sldMk cId="65159757" sldId="286"/>
            <ac:spMk id="6" creationId="{CCB46EB6-D0B7-314F-A7DA-FE7D29832B6C}"/>
          </ac:spMkLst>
        </pc:spChg>
        <pc:picChg chg="add mod">
          <ac:chgData name="duc.nguyen" userId="S::duc.nguyen.fhe@technischeunivers049.onmicrosoft.com::6b23d820-c771-4ed4-a31a-b7291990caf5" providerId="AD" clId="Web-{EE1D3A49-AE6B-6E82-2CC1-D405425247BF}" dt="2022-07-03T20:50:16.925" v="88" actId="1076"/>
          <ac:picMkLst>
            <pc:docMk/>
            <pc:sldMk cId="65159757" sldId="286"/>
            <ac:picMk id="4" creationId="{CEA9EBB6-EA13-9869-2B4E-2F12757783D9}"/>
          </ac:picMkLst>
        </pc:picChg>
      </pc:sldChg>
      <pc:sldChg chg="modSp new">
        <pc:chgData name="duc.nguyen" userId="S::duc.nguyen.fhe@technischeunivers049.onmicrosoft.com::6b23d820-c771-4ed4-a31a-b7291990caf5" providerId="AD" clId="Web-{EE1D3A49-AE6B-6E82-2CC1-D405425247BF}" dt="2022-07-03T20:54:27.544" v="174" actId="20577"/>
        <pc:sldMkLst>
          <pc:docMk/>
          <pc:sldMk cId="3519409839" sldId="287"/>
        </pc:sldMkLst>
        <pc:spChg chg="mod">
          <ac:chgData name="duc.nguyen" userId="S::duc.nguyen.fhe@technischeunivers049.onmicrosoft.com::6b23d820-c771-4ed4-a31a-b7291990caf5" providerId="AD" clId="Web-{EE1D3A49-AE6B-6E82-2CC1-D405425247BF}" dt="2022-07-03T20:54:27.544" v="174" actId="20577"/>
          <ac:spMkLst>
            <pc:docMk/>
            <pc:sldMk cId="3519409839" sldId="287"/>
            <ac:spMk id="2" creationId="{EDF3C608-2142-1F80-B17D-E82B34AE3F86}"/>
          </ac:spMkLst>
        </pc:spChg>
        <pc:spChg chg="mod">
          <ac:chgData name="duc.nguyen" userId="S::duc.nguyen.fhe@technischeunivers049.onmicrosoft.com::6b23d820-c771-4ed4-a31a-b7291990caf5" providerId="AD" clId="Web-{EE1D3A49-AE6B-6E82-2CC1-D405425247BF}" dt="2022-07-03T20:52:14.319" v="116" actId="20577"/>
          <ac:spMkLst>
            <pc:docMk/>
            <pc:sldMk cId="3519409839" sldId="287"/>
            <ac:spMk id="3" creationId="{0AC15938-548E-209B-11C1-DCFCE78E0C2C}"/>
          </ac:spMkLst>
        </pc:spChg>
      </pc:sldChg>
      <pc:sldChg chg="new">
        <pc:chgData name="duc.nguyen" userId="S::duc.nguyen.fhe@technischeunivers049.onmicrosoft.com::6b23d820-c771-4ed4-a31a-b7291990caf5" providerId="AD" clId="Web-{EE1D3A49-AE6B-6E82-2CC1-D405425247BF}" dt="2022-07-03T20:52:21.725" v="117"/>
        <pc:sldMkLst>
          <pc:docMk/>
          <pc:sldMk cId="2754095535" sldId="288"/>
        </pc:sldMkLst>
      </pc:sldChg>
      <pc:sldChg chg="modSp new">
        <pc:chgData name="duc.nguyen" userId="S::duc.nguyen.fhe@technischeunivers049.onmicrosoft.com::6b23d820-c771-4ed4-a31a-b7291990caf5" providerId="AD" clId="Web-{EE1D3A49-AE6B-6E82-2CC1-D405425247BF}" dt="2022-07-03T20:54:21.263" v="169" actId="20577"/>
        <pc:sldMkLst>
          <pc:docMk/>
          <pc:sldMk cId="2397752143" sldId="289"/>
        </pc:sldMkLst>
        <pc:spChg chg="mod">
          <ac:chgData name="duc.nguyen" userId="S::duc.nguyen.fhe@technischeunivers049.onmicrosoft.com::6b23d820-c771-4ed4-a31a-b7291990caf5" providerId="AD" clId="Web-{EE1D3A49-AE6B-6E82-2CC1-D405425247BF}" dt="2022-07-03T20:54:21.263" v="169" actId="20577"/>
          <ac:spMkLst>
            <pc:docMk/>
            <pc:sldMk cId="2397752143" sldId="289"/>
            <ac:spMk id="2" creationId="{F6DA89A4-AC47-83C8-5EA8-C93FDD5C5DB9}"/>
          </ac:spMkLst>
        </pc:spChg>
        <pc:spChg chg="mod">
          <ac:chgData name="duc.nguyen" userId="S::duc.nguyen.fhe@technischeunivers049.onmicrosoft.com::6b23d820-c771-4ed4-a31a-b7291990caf5" providerId="AD" clId="Web-{EE1D3A49-AE6B-6E82-2CC1-D405425247BF}" dt="2022-07-03T20:53:14.477" v="139" actId="20577"/>
          <ac:spMkLst>
            <pc:docMk/>
            <pc:sldMk cId="2397752143" sldId="289"/>
            <ac:spMk id="3" creationId="{C0DD3BB4-668C-CC58-FB8A-42AE997266BC}"/>
          </ac:spMkLst>
        </pc:spChg>
      </pc:sldChg>
    </pc:docChg>
  </pc:docChgLst>
  <pc:docChgLst>
    <pc:chgData name="duc.nguyen" userId="S::duc.nguyen.fhe@technischeunivers049.onmicrosoft.com::6b23d820-c771-4ed4-a31a-b7291990caf5" providerId="AD" clId="Web-{AC64BBDA-BC18-AB20-7DF4-FA0A97A57296}"/>
    <pc:docChg chg="modSld">
      <pc:chgData name="duc.nguyen" userId="S::duc.nguyen.fhe@technischeunivers049.onmicrosoft.com::6b23d820-c771-4ed4-a31a-b7291990caf5" providerId="AD" clId="Web-{AC64BBDA-BC18-AB20-7DF4-FA0A97A57296}" dt="2022-07-07T14:33:25.854" v="1" actId="1076"/>
      <pc:docMkLst>
        <pc:docMk/>
      </pc:docMkLst>
      <pc:sldChg chg="delSp modSp delAnim">
        <pc:chgData name="duc.nguyen" userId="S::duc.nguyen.fhe@technischeunivers049.onmicrosoft.com::6b23d820-c771-4ed4-a31a-b7291990caf5" providerId="AD" clId="Web-{AC64BBDA-BC18-AB20-7DF4-FA0A97A57296}" dt="2022-07-07T14:33:25.854" v="1" actId="1076"/>
        <pc:sldMkLst>
          <pc:docMk/>
          <pc:sldMk cId="1635254020" sldId="291"/>
        </pc:sldMkLst>
        <pc:spChg chg="del">
          <ac:chgData name="duc.nguyen" userId="S::duc.nguyen.fhe@technischeunivers049.onmicrosoft.com::6b23d820-c771-4ed4-a31a-b7291990caf5" providerId="AD" clId="Web-{AC64BBDA-BC18-AB20-7DF4-FA0A97A57296}" dt="2022-07-07T14:07:09.699" v="0"/>
          <ac:spMkLst>
            <pc:docMk/>
            <pc:sldMk cId="1635254020" sldId="291"/>
            <ac:spMk id="3" creationId="{F8596C4D-F8CC-E5E7-5604-F436308C1599}"/>
          </ac:spMkLst>
        </pc:spChg>
        <pc:picChg chg="mod">
          <ac:chgData name="duc.nguyen" userId="S::duc.nguyen.fhe@technischeunivers049.onmicrosoft.com::6b23d820-c771-4ed4-a31a-b7291990caf5" providerId="AD" clId="Web-{AC64BBDA-BC18-AB20-7DF4-FA0A97A57296}" dt="2022-07-07T14:33:25.854" v="1" actId="1076"/>
          <ac:picMkLst>
            <pc:docMk/>
            <pc:sldMk cId="1635254020" sldId="291"/>
            <ac:picMk id="4" creationId="{11F12C1F-9F70-B844-8889-398AD6A984BA}"/>
          </ac:picMkLst>
        </pc:picChg>
      </pc:sldChg>
    </pc:docChg>
  </pc:docChgLst>
  <pc:docChgLst>
    <pc:chgData name="tran.anh.hoang" userId="02abb854-3ba8-4092-8513-476a9b77f0cd" providerId="ADAL" clId="{C430CC9B-D4EC-4F10-9EC0-88AE37A6378F}"/>
    <pc:docChg chg="undo redo custSel addSld delSld modSld sldOrd modMainMaster">
      <pc:chgData name="tran.anh.hoang" userId="02abb854-3ba8-4092-8513-476a9b77f0cd" providerId="ADAL" clId="{C430CC9B-D4EC-4F10-9EC0-88AE37A6378F}" dt="2022-07-08T06:56:37.711" v="5612"/>
      <pc:docMkLst>
        <pc:docMk/>
      </pc:docMkLst>
      <pc:sldChg chg="delSp modSp mod">
        <pc:chgData name="tran.anh.hoang" userId="02abb854-3ba8-4092-8513-476a9b77f0cd" providerId="ADAL" clId="{C430CC9B-D4EC-4F10-9EC0-88AE37A6378F}" dt="2022-06-30T22:57:28.174" v="440" actId="478"/>
        <pc:sldMkLst>
          <pc:docMk/>
          <pc:sldMk cId="0" sldId="256"/>
        </pc:sldMkLst>
        <pc:spChg chg="mod">
          <ac:chgData name="tran.anh.hoang" userId="02abb854-3ba8-4092-8513-476a9b77f0cd" providerId="ADAL" clId="{C430CC9B-D4EC-4F10-9EC0-88AE37A6378F}" dt="2022-06-30T22:45:21.825" v="31" actId="1076"/>
          <ac:spMkLst>
            <pc:docMk/>
            <pc:sldMk cId="0" sldId="256"/>
            <ac:spMk id="74" creationId="{00000000-0000-0000-0000-000000000000}"/>
          </ac:spMkLst>
        </pc:spChg>
        <pc:spChg chg="mod">
          <ac:chgData name="tran.anh.hoang" userId="02abb854-3ba8-4092-8513-476a9b77f0cd" providerId="ADAL" clId="{C430CC9B-D4EC-4F10-9EC0-88AE37A6378F}" dt="2022-06-30T22:45:17.777" v="30" actId="1076"/>
          <ac:spMkLst>
            <pc:docMk/>
            <pc:sldMk cId="0" sldId="256"/>
            <ac:spMk id="75" creationId="{00000000-0000-0000-0000-000000000000}"/>
          </ac:spMkLst>
        </pc:spChg>
        <pc:spChg chg="del">
          <ac:chgData name="tran.anh.hoang" userId="02abb854-3ba8-4092-8513-476a9b77f0cd" providerId="ADAL" clId="{C430CC9B-D4EC-4F10-9EC0-88AE37A6378F}" dt="2022-06-30T22:57:28.174" v="440" actId="478"/>
          <ac:spMkLst>
            <pc:docMk/>
            <pc:sldMk cId="0" sldId="256"/>
            <ac:spMk id="76" creationId="{00000000-0000-0000-0000-000000000000}"/>
          </ac:spMkLst>
        </pc:spChg>
      </pc:sldChg>
      <pc:sldChg chg="modSp mod">
        <pc:chgData name="tran.anh.hoang" userId="02abb854-3ba8-4092-8513-476a9b77f0cd" providerId="ADAL" clId="{C430CC9B-D4EC-4F10-9EC0-88AE37A6378F}" dt="2022-07-07T17:26:33.399" v="3863" actId="255"/>
        <pc:sldMkLst>
          <pc:docMk/>
          <pc:sldMk cId="0" sldId="257"/>
        </pc:sldMkLst>
        <pc:spChg chg="mod">
          <ac:chgData name="tran.anh.hoang" userId="02abb854-3ba8-4092-8513-476a9b77f0cd" providerId="ADAL" clId="{C430CC9B-D4EC-4F10-9EC0-88AE37A6378F}" dt="2022-07-05T22:19:26.812" v="3758" actId="1076"/>
          <ac:spMkLst>
            <pc:docMk/>
            <pc:sldMk cId="0" sldId="257"/>
            <ac:spMk id="81" creationId="{00000000-0000-0000-0000-000000000000}"/>
          </ac:spMkLst>
        </pc:spChg>
        <pc:spChg chg="mod">
          <ac:chgData name="tran.anh.hoang" userId="02abb854-3ba8-4092-8513-476a9b77f0cd" providerId="ADAL" clId="{C430CC9B-D4EC-4F10-9EC0-88AE37A6378F}" dt="2022-07-07T17:26:33.399" v="3863" actId="255"/>
          <ac:spMkLst>
            <pc:docMk/>
            <pc:sldMk cId="0" sldId="257"/>
            <ac:spMk id="82" creationId="{00000000-0000-0000-0000-000000000000}"/>
          </ac:spMkLst>
        </pc:spChg>
      </pc:sldChg>
      <pc:sldChg chg="modSp del">
        <pc:chgData name="tran.anh.hoang" userId="02abb854-3ba8-4092-8513-476a9b77f0cd" providerId="ADAL" clId="{C430CC9B-D4EC-4F10-9EC0-88AE37A6378F}" dt="2022-06-30T22:51:29.224" v="355" actId="2696"/>
        <pc:sldMkLst>
          <pc:docMk/>
          <pc:sldMk cId="1392086081" sldId="258"/>
        </pc:sldMkLst>
        <pc:spChg chg="mod">
          <ac:chgData name="tran.anh.hoang" userId="02abb854-3ba8-4092-8513-476a9b77f0cd" providerId="ADAL" clId="{C430CC9B-D4EC-4F10-9EC0-88AE37A6378F}" dt="2022-06-30T22:51:27.630" v="354" actId="6549"/>
          <ac:spMkLst>
            <pc:docMk/>
            <pc:sldMk cId="1392086081" sldId="258"/>
            <ac:spMk id="4" creationId="{763FA5A4-72E1-4E12-8235-6CB84E34537D}"/>
          </ac:spMkLst>
        </pc:spChg>
      </pc:sldChg>
      <pc:sldChg chg="del">
        <pc:chgData name="tran.anh.hoang" userId="02abb854-3ba8-4092-8513-476a9b77f0cd" providerId="ADAL" clId="{C430CC9B-D4EC-4F10-9EC0-88AE37A6378F}" dt="2022-06-30T22:51:31.754" v="356" actId="2696"/>
        <pc:sldMkLst>
          <pc:docMk/>
          <pc:sldMk cId="3576503574" sldId="260"/>
        </pc:sldMkLst>
      </pc:sldChg>
      <pc:sldChg chg="del">
        <pc:chgData name="tran.anh.hoang" userId="02abb854-3ba8-4092-8513-476a9b77f0cd" providerId="ADAL" clId="{C430CC9B-D4EC-4F10-9EC0-88AE37A6378F}" dt="2022-06-30T22:51:34.267" v="357" actId="2696"/>
        <pc:sldMkLst>
          <pc:docMk/>
          <pc:sldMk cId="2404068451" sldId="261"/>
        </pc:sldMkLst>
      </pc:sldChg>
      <pc:sldChg chg="addSp delSp modSp new mod modAnim">
        <pc:chgData name="tran.anh.hoang" userId="02abb854-3ba8-4092-8513-476a9b77f0cd" providerId="ADAL" clId="{C430CC9B-D4EC-4F10-9EC0-88AE37A6378F}" dt="2022-07-07T18:06:20.352" v="4041" actId="20577"/>
        <pc:sldMkLst>
          <pc:docMk/>
          <pc:sldMk cId="444845739" sldId="273"/>
        </pc:sldMkLst>
        <pc:spChg chg="mod">
          <ac:chgData name="tran.anh.hoang" userId="02abb854-3ba8-4092-8513-476a9b77f0cd" providerId="ADAL" clId="{C430CC9B-D4EC-4F10-9EC0-88AE37A6378F}" dt="2022-06-30T23:41:35.434" v="717"/>
          <ac:spMkLst>
            <pc:docMk/>
            <pc:sldMk cId="444845739" sldId="273"/>
            <ac:spMk id="2" creationId="{A8DF665A-A862-CFEA-245F-F7B6BE18EE5D}"/>
          </ac:spMkLst>
        </pc:spChg>
        <pc:spChg chg="del mod">
          <ac:chgData name="tran.anh.hoang" userId="02abb854-3ba8-4092-8513-476a9b77f0cd" providerId="ADAL" clId="{C430CC9B-D4EC-4F10-9EC0-88AE37A6378F}" dt="2022-06-30T23:15:53.364" v="525" actId="478"/>
          <ac:spMkLst>
            <pc:docMk/>
            <pc:sldMk cId="444845739" sldId="273"/>
            <ac:spMk id="3" creationId="{85B871BD-81D9-7F13-2306-55605BE204F0}"/>
          </ac:spMkLst>
        </pc:spChg>
        <pc:spChg chg="add mod">
          <ac:chgData name="tran.anh.hoang" userId="02abb854-3ba8-4092-8513-476a9b77f0cd" providerId="ADAL" clId="{C430CC9B-D4EC-4F10-9EC0-88AE37A6378F}" dt="2022-07-07T18:06:20.352" v="4041" actId="20577"/>
          <ac:spMkLst>
            <pc:docMk/>
            <pc:sldMk cId="444845739" sldId="273"/>
            <ac:spMk id="5" creationId="{AF4303D9-88D7-CD75-9DA2-7DB3CA069A92}"/>
          </ac:spMkLst>
        </pc:spChg>
        <pc:spChg chg="add mod">
          <ac:chgData name="tran.anh.hoang" userId="02abb854-3ba8-4092-8513-476a9b77f0cd" providerId="ADAL" clId="{C430CC9B-D4EC-4F10-9EC0-88AE37A6378F}" dt="2022-07-07T17:43:05.472" v="3967" actId="1076"/>
          <ac:spMkLst>
            <pc:docMk/>
            <pc:sldMk cId="444845739" sldId="273"/>
            <ac:spMk id="6" creationId="{A74269C9-6937-7C25-78FC-AB726F83AD61}"/>
          </ac:spMkLst>
        </pc:spChg>
        <pc:spChg chg="add mod ord">
          <ac:chgData name="tran.anh.hoang" userId="02abb854-3ba8-4092-8513-476a9b77f0cd" providerId="ADAL" clId="{C430CC9B-D4EC-4F10-9EC0-88AE37A6378F}" dt="2022-07-07T18:00:28.176" v="4011" actId="1076"/>
          <ac:spMkLst>
            <pc:docMk/>
            <pc:sldMk cId="444845739" sldId="273"/>
            <ac:spMk id="13" creationId="{D41B6AD2-9F55-4A38-7310-BA6EC23F6219}"/>
          </ac:spMkLst>
        </pc:spChg>
        <pc:spChg chg="add mod ord">
          <ac:chgData name="tran.anh.hoang" userId="02abb854-3ba8-4092-8513-476a9b77f0cd" providerId="ADAL" clId="{C430CC9B-D4EC-4F10-9EC0-88AE37A6378F}" dt="2022-07-07T18:00:28.176" v="4011" actId="1076"/>
          <ac:spMkLst>
            <pc:docMk/>
            <pc:sldMk cId="444845739" sldId="273"/>
            <ac:spMk id="16" creationId="{1CDC6B60-5738-4583-4CAE-87261D1069D3}"/>
          </ac:spMkLst>
        </pc:spChg>
        <pc:spChg chg="add del mod">
          <ac:chgData name="tran.anh.hoang" userId="02abb854-3ba8-4092-8513-476a9b77f0cd" providerId="ADAL" clId="{C430CC9B-D4EC-4F10-9EC0-88AE37A6378F}" dt="2022-07-07T17:42:27.503" v="3955"/>
          <ac:spMkLst>
            <pc:docMk/>
            <pc:sldMk cId="444845739" sldId="273"/>
            <ac:spMk id="23" creationId="{D43EE711-ECE4-94FC-82DE-E1EB627A9C49}"/>
          </ac:spMkLst>
        </pc:spChg>
        <pc:graphicFrameChg chg="add del mod modGraphic">
          <ac:chgData name="tran.anh.hoang" userId="02abb854-3ba8-4092-8513-476a9b77f0cd" providerId="ADAL" clId="{C430CC9B-D4EC-4F10-9EC0-88AE37A6378F}" dt="2022-06-30T23:35:07.164" v="578" actId="478"/>
          <ac:graphicFrameMkLst>
            <pc:docMk/>
            <pc:sldMk cId="444845739" sldId="273"/>
            <ac:graphicFrameMk id="9" creationId="{07412840-2C9D-85F7-DF61-FDF067D4B3E5}"/>
          </ac:graphicFrameMkLst>
        </pc:graphicFrameChg>
        <pc:picChg chg="add del mod">
          <ac:chgData name="tran.anh.hoang" userId="02abb854-3ba8-4092-8513-476a9b77f0cd" providerId="ADAL" clId="{C430CC9B-D4EC-4F10-9EC0-88AE37A6378F}" dt="2022-06-30T23:15:51.135" v="524" actId="478"/>
          <ac:picMkLst>
            <pc:docMk/>
            <pc:sldMk cId="444845739" sldId="273"/>
            <ac:picMk id="4" creationId="{0565C82F-42EC-457B-AF9C-D14D59DB8409}"/>
          </ac:picMkLst>
        </pc:picChg>
        <pc:picChg chg="add mod">
          <ac:chgData name="tran.anh.hoang" userId="02abb854-3ba8-4092-8513-476a9b77f0cd" providerId="ADAL" clId="{C430CC9B-D4EC-4F10-9EC0-88AE37A6378F}" dt="2022-07-07T18:00:28.176" v="4011" actId="1076"/>
          <ac:picMkLst>
            <pc:docMk/>
            <pc:sldMk cId="444845739" sldId="273"/>
            <ac:picMk id="4" creationId="{65CF09D1-FACB-D48C-D9F2-92FBA74B3EE9}"/>
          </ac:picMkLst>
        </pc:picChg>
        <pc:picChg chg="add del mod">
          <ac:chgData name="tran.anh.hoang" userId="02abb854-3ba8-4092-8513-476a9b77f0cd" providerId="ADAL" clId="{C430CC9B-D4EC-4F10-9EC0-88AE37A6378F}" dt="2022-06-30T23:26:47.760" v="544" actId="478"/>
          <ac:picMkLst>
            <pc:docMk/>
            <pc:sldMk cId="444845739" sldId="273"/>
            <ac:picMk id="6" creationId="{6EF10C34-FC4B-ECA0-768C-6A2554B1CFA2}"/>
          </ac:picMkLst>
        </pc:picChg>
        <pc:picChg chg="add del mod">
          <ac:chgData name="tran.anh.hoang" userId="02abb854-3ba8-4092-8513-476a9b77f0cd" providerId="ADAL" clId="{C430CC9B-D4EC-4F10-9EC0-88AE37A6378F}" dt="2022-07-07T17:37:12.802" v="3888" actId="478"/>
          <ac:picMkLst>
            <pc:docMk/>
            <pc:sldMk cId="444845739" sldId="273"/>
            <ac:picMk id="8" creationId="{3462717D-12B9-2A63-A18D-1A56E827BA92}"/>
          </ac:picMkLst>
        </pc:picChg>
        <pc:picChg chg="add del mod">
          <ac:chgData name="tran.anh.hoang" userId="02abb854-3ba8-4092-8513-476a9b77f0cd" providerId="ADAL" clId="{C430CC9B-D4EC-4F10-9EC0-88AE37A6378F}" dt="2022-07-07T17:39:20.343" v="3922" actId="478"/>
          <ac:picMkLst>
            <pc:docMk/>
            <pc:sldMk cId="444845739" sldId="273"/>
            <ac:picMk id="9" creationId="{0964F9BC-7A9A-909E-DA64-AC2B30430D52}"/>
          </ac:picMkLst>
        </pc:picChg>
        <pc:picChg chg="add mod">
          <ac:chgData name="tran.anh.hoang" userId="02abb854-3ba8-4092-8513-476a9b77f0cd" providerId="ADAL" clId="{C430CC9B-D4EC-4F10-9EC0-88AE37A6378F}" dt="2022-07-07T17:38:39.338" v="3916" actId="1076"/>
          <ac:picMkLst>
            <pc:docMk/>
            <pc:sldMk cId="444845739" sldId="273"/>
            <ac:picMk id="10" creationId="{1893DEB6-EE44-3B60-C34D-62253C353069}"/>
          </ac:picMkLst>
        </pc:picChg>
        <pc:picChg chg="add mod">
          <ac:chgData name="tran.anh.hoang" userId="02abb854-3ba8-4092-8513-476a9b77f0cd" providerId="ADAL" clId="{C430CC9B-D4EC-4F10-9EC0-88AE37A6378F}" dt="2022-07-07T18:00:28.176" v="4011" actId="1076"/>
          <ac:picMkLst>
            <pc:docMk/>
            <pc:sldMk cId="444845739" sldId="273"/>
            <ac:picMk id="12" creationId="{83A7E2E6-EF3A-7198-F0C8-DA0637DBF276}"/>
          </ac:picMkLst>
        </pc:picChg>
        <pc:picChg chg="add mod">
          <ac:chgData name="tran.anh.hoang" userId="02abb854-3ba8-4092-8513-476a9b77f0cd" providerId="ADAL" clId="{C430CC9B-D4EC-4F10-9EC0-88AE37A6378F}" dt="2022-07-07T18:00:28.176" v="4011" actId="1076"/>
          <ac:picMkLst>
            <pc:docMk/>
            <pc:sldMk cId="444845739" sldId="273"/>
            <ac:picMk id="15" creationId="{54AC9432-2319-4A5A-9797-C3AACC12AC3A}"/>
          </ac:picMkLst>
        </pc:picChg>
        <pc:picChg chg="add mod">
          <ac:chgData name="tran.anh.hoang" userId="02abb854-3ba8-4092-8513-476a9b77f0cd" providerId="ADAL" clId="{C430CC9B-D4EC-4F10-9EC0-88AE37A6378F}" dt="2022-07-07T17:44:20.145" v="3984" actId="571"/>
          <ac:picMkLst>
            <pc:docMk/>
            <pc:sldMk cId="444845739" sldId="273"/>
            <ac:picMk id="36" creationId="{3E503D27-B557-06CD-6CDD-05A481BEB8AE}"/>
          </ac:picMkLst>
        </pc:picChg>
        <pc:picChg chg="add mod">
          <ac:chgData name="tran.anh.hoang" userId="02abb854-3ba8-4092-8513-476a9b77f0cd" providerId="ADAL" clId="{C430CC9B-D4EC-4F10-9EC0-88AE37A6378F}" dt="2022-07-07T17:44:19.471" v="3983" actId="571"/>
          <ac:picMkLst>
            <pc:docMk/>
            <pc:sldMk cId="444845739" sldId="273"/>
            <ac:picMk id="37" creationId="{4491BC25-7FD2-7680-85DC-D106FD6726F5}"/>
          </ac:picMkLst>
        </pc:picChg>
        <pc:cxnChg chg="add del mod">
          <ac:chgData name="tran.anh.hoang" userId="02abb854-3ba8-4092-8513-476a9b77f0cd" providerId="ADAL" clId="{C430CC9B-D4EC-4F10-9EC0-88AE37A6378F}" dt="2022-07-07T17:41:59.793" v="3947" actId="11529"/>
          <ac:cxnSpMkLst>
            <pc:docMk/>
            <pc:sldMk cId="444845739" sldId="273"/>
            <ac:cxnSpMk id="18" creationId="{88ECDCBF-6D2A-F289-92CE-87212F7669F3}"/>
          </ac:cxnSpMkLst>
        </pc:cxnChg>
        <pc:cxnChg chg="add del mod">
          <ac:chgData name="tran.anh.hoang" userId="02abb854-3ba8-4092-8513-476a9b77f0cd" providerId="ADAL" clId="{C430CC9B-D4EC-4F10-9EC0-88AE37A6378F}" dt="2022-07-07T17:42:07.032" v="3949" actId="11529"/>
          <ac:cxnSpMkLst>
            <pc:docMk/>
            <pc:sldMk cId="444845739" sldId="273"/>
            <ac:cxnSpMk id="20" creationId="{EDAA1BDF-B3A6-ABF0-BFCE-FCD7DCF70CFD}"/>
          </ac:cxnSpMkLst>
        </pc:cxnChg>
        <pc:cxnChg chg="add mod">
          <ac:chgData name="tran.anh.hoang" userId="02abb854-3ba8-4092-8513-476a9b77f0cd" providerId="ADAL" clId="{C430CC9B-D4EC-4F10-9EC0-88AE37A6378F}" dt="2022-07-07T18:00:28.176" v="4011" actId="1076"/>
          <ac:cxnSpMkLst>
            <pc:docMk/>
            <pc:sldMk cId="444845739" sldId="273"/>
            <ac:cxnSpMk id="22" creationId="{DAE35412-E578-2519-2D7B-BECD7F72797B}"/>
          </ac:cxnSpMkLst>
        </pc:cxnChg>
        <pc:cxnChg chg="add mod">
          <ac:chgData name="tran.anh.hoang" userId="02abb854-3ba8-4092-8513-476a9b77f0cd" providerId="ADAL" clId="{C430CC9B-D4EC-4F10-9EC0-88AE37A6378F}" dt="2022-07-07T18:00:28.176" v="4011" actId="1076"/>
          <ac:cxnSpMkLst>
            <pc:docMk/>
            <pc:sldMk cId="444845739" sldId="273"/>
            <ac:cxnSpMk id="24" creationId="{24885630-1DDC-02ED-2BC8-98C48F53C241}"/>
          </ac:cxnSpMkLst>
        </pc:cxnChg>
      </pc:sldChg>
      <pc:sldChg chg="addSp delSp modSp add mod ord modAnim">
        <pc:chgData name="tran.anh.hoang" userId="02abb854-3ba8-4092-8513-476a9b77f0cd" providerId="ADAL" clId="{C430CC9B-D4EC-4F10-9EC0-88AE37A6378F}" dt="2022-07-07T17:47:13.192" v="3994"/>
        <pc:sldMkLst>
          <pc:docMk/>
          <pc:sldMk cId="1822270378" sldId="274"/>
        </pc:sldMkLst>
        <pc:spChg chg="del">
          <ac:chgData name="tran.anh.hoang" userId="02abb854-3ba8-4092-8513-476a9b77f0cd" providerId="ADAL" clId="{C430CC9B-D4EC-4F10-9EC0-88AE37A6378F}" dt="2022-06-30T23:06:35.410" v="475" actId="478"/>
          <ac:spMkLst>
            <pc:docMk/>
            <pc:sldMk cId="1822270378" sldId="274"/>
            <ac:spMk id="3" creationId="{85B871BD-81D9-7F13-2306-55605BE204F0}"/>
          </ac:spMkLst>
        </pc:spChg>
        <pc:spChg chg="add mod">
          <ac:chgData name="tran.anh.hoang" userId="02abb854-3ba8-4092-8513-476a9b77f0cd" providerId="ADAL" clId="{C430CC9B-D4EC-4F10-9EC0-88AE37A6378F}" dt="2022-07-05T11:06:16.552" v="2776" actId="255"/>
          <ac:spMkLst>
            <pc:docMk/>
            <pc:sldMk cId="1822270378" sldId="274"/>
            <ac:spMk id="11" creationId="{BD109D45-095B-262E-E75A-F7E808BFDBCA}"/>
          </ac:spMkLst>
        </pc:spChg>
        <pc:picChg chg="mod">
          <ac:chgData name="tran.anh.hoang" userId="02abb854-3ba8-4092-8513-476a9b77f0cd" providerId="ADAL" clId="{C430CC9B-D4EC-4F10-9EC0-88AE37A6378F}" dt="2022-06-30T23:11:39.733" v="504" actId="1076"/>
          <ac:picMkLst>
            <pc:docMk/>
            <pc:sldMk cId="1822270378" sldId="274"/>
            <ac:picMk id="4" creationId="{0565C82F-42EC-457B-AF9C-D14D59DB8409}"/>
          </ac:picMkLst>
        </pc:picChg>
        <pc:picChg chg="add mod">
          <ac:chgData name="tran.anh.hoang" userId="02abb854-3ba8-4092-8513-476a9b77f0cd" providerId="ADAL" clId="{C430CC9B-D4EC-4F10-9EC0-88AE37A6378F}" dt="2022-06-30T23:18:11.062" v="528" actId="1076"/>
          <ac:picMkLst>
            <pc:docMk/>
            <pc:sldMk cId="1822270378" sldId="274"/>
            <ac:picMk id="6" creationId="{CB6F88E4-11F3-1852-F945-1672728EAE37}"/>
          </ac:picMkLst>
        </pc:picChg>
        <pc:picChg chg="add del mod">
          <ac:chgData name="tran.anh.hoang" userId="02abb854-3ba8-4092-8513-476a9b77f0cd" providerId="ADAL" clId="{C430CC9B-D4EC-4F10-9EC0-88AE37A6378F}" dt="2022-06-30T23:11:11.471" v="492" actId="21"/>
          <ac:picMkLst>
            <pc:docMk/>
            <pc:sldMk cId="1822270378" sldId="274"/>
            <ac:picMk id="15" creationId="{BA971A25-DAE4-4966-0245-1828893CAF57}"/>
          </ac:picMkLst>
        </pc:picChg>
        <pc:picChg chg="add mod">
          <ac:chgData name="tran.anh.hoang" userId="02abb854-3ba8-4092-8513-476a9b77f0cd" providerId="ADAL" clId="{C430CC9B-D4EC-4F10-9EC0-88AE37A6378F}" dt="2022-06-30T23:18:18.220" v="531" actId="1076"/>
          <ac:picMkLst>
            <pc:docMk/>
            <pc:sldMk cId="1822270378" sldId="274"/>
            <ac:picMk id="25" creationId="{D6DCFBA3-FA6F-FDD7-356B-6BDAEFC928B1}"/>
          </ac:picMkLst>
        </pc:picChg>
        <pc:picChg chg="add mod">
          <ac:chgData name="tran.anh.hoang" userId="02abb854-3ba8-4092-8513-476a9b77f0cd" providerId="ADAL" clId="{C430CC9B-D4EC-4F10-9EC0-88AE37A6378F}" dt="2022-06-30T23:18:12.733" v="529" actId="1076"/>
          <ac:picMkLst>
            <pc:docMk/>
            <pc:sldMk cId="1822270378" sldId="274"/>
            <ac:picMk id="30" creationId="{DA85D239-0304-B9A6-2946-2B90702C68E1}"/>
          </ac:picMkLst>
        </pc:picChg>
        <pc:cxnChg chg="add mod">
          <ac:chgData name="tran.anh.hoang" userId="02abb854-3ba8-4092-8513-476a9b77f0cd" providerId="ADAL" clId="{C430CC9B-D4EC-4F10-9EC0-88AE37A6378F}" dt="2022-07-07T17:46:45.843" v="3991" actId="14100"/>
          <ac:cxnSpMkLst>
            <pc:docMk/>
            <pc:sldMk cId="1822270378" sldId="274"/>
            <ac:cxnSpMk id="8" creationId="{C37F5230-BD8D-174A-2F86-A78FE3DA3412}"/>
          </ac:cxnSpMkLst>
        </pc:cxnChg>
        <pc:cxnChg chg="add mod">
          <ac:chgData name="tran.anh.hoang" userId="02abb854-3ba8-4092-8513-476a9b77f0cd" providerId="ADAL" clId="{C430CC9B-D4EC-4F10-9EC0-88AE37A6378F}" dt="2022-06-30T23:18:19.726" v="532" actId="14100"/>
          <ac:cxnSpMkLst>
            <pc:docMk/>
            <pc:sldMk cId="1822270378" sldId="274"/>
            <ac:cxnSpMk id="10" creationId="{43C9C460-1038-DBD9-9C69-FBA23C9E23D1}"/>
          </ac:cxnSpMkLst>
        </pc:cxnChg>
        <pc:cxnChg chg="add mod">
          <ac:chgData name="tran.anh.hoang" userId="02abb854-3ba8-4092-8513-476a9b77f0cd" providerId="ADAL" clId="{C430CC9B-D4EC-4F10-9EC0-88AE37A6378F}" dt="2022-06-30T23:18:15.875" v="530" actId="14100"/>
          <ac:cxnSpMkLst>
            <pc:docMk/>
            <pc:sldMk cId="1822270378" sldId="274"/>
            <ac:cxnSpMk id="31" creationId="{5C584576-488A-7665-DC54-5AF302C3EE01}"/>
          </ac:cxnSpMkLst>
        </pc:cxnChg>
      </pc:sldChg>
      <pc:sldChg chg="addSp delSp modSp new mod ord modAnim">
        <pc:chgData name="tran.anh.hoang" userId="02abb854-3ba8-4092-8513-476a9b77f0cd" providerId="ADAL" clId="{C430CC9B-D4EC-4F10-9EC0-88AE37A6378F}" dt="2022-07-07T17:51:55.666" v="4000"/>
        <pc:sldMkLst>
          <pc:docMk/>
          <pc:sldMk cId="401189307" sldId="275"/>
        </pc:sldMkLst>
        <pc:spChg chg="mod">
          <ac:chgData name="tran.anh.hoang" userId="02abb854-3ba8-4092-8513-476a9b77f0cd" providerId="ADAL" clId="{C430CC9B-D4EC-4F10-9EC0-88AE37A6378F}" dt="2022-07-05T22:19:59.914" v="3763" actId="255"/>
          <ac:spMkLst>
            <pc:docMk/>
            <pc:sldMk cId="401189307" sldId="275"/>
            <ac:spMk id="2" creationId="{2DD2B06F-A0B3-F7A2-5AE5-6D39C88828A4}"/>
          </ac:spMkLst>
        </pc:spChg>
        <pc:spChg chg="del">
          <ac:chgData name="tran.anh.hoang" userId="02abb854-3ba8-4092-8513-476a9b77f0cd" providerId="ADAL" clId="{C430CC9B-D4EC-4F10-9EC0-88AE37A6378F}" dt="2022-06-30T23:35:18.097" v="580" actId="478"/>
          <ac:spMkLst>
            <pc:docMk/>
            <pc:sldMk cId="401189307" sldId="275"/>
            <ac:spMk id="3" creationId="{CD059FCF-F8D6-8BCE-1DF1-CB43D34F97FC}"/>
          </ac:spMkLst>
        </pc:spChg>
        <pc:spChg chg="add mod">
          <ac:chgData name="tran.anh.hoang" userId="02abb854-3ba8-4092-8513-476a9b77f0cd" providerId="ADAL" clId="{C430CC9B-D4EC-4F10-9EC0-88AE37A6378F}" dt="2022-07-05T10:18:52.153" v="1225" actId="208"/>
          <ac:spMkLst>
            <pc:docMk/>
            <pc:sldMk cId="401189307" sldId="275"/>
            <ac:spMk id="18" creationId="{9350033E-62AE-66FE-ADD8-C32400856457}"/>
          </ac:spMkLst>
        </pc:spChg>
        <pc:spChg chg="add del mod">
          <ac:chgData name="tran.anh.hoang" userId="02abb854-3ba8-4092-8513-476a9b77f0cd" providerId="ADAL" clId="{C430CC9B-D4EC-4F10-9EC0-88AE37A6378F}" dt="2022-07-05T10:19:45.904" v="1229"/>
          <ac:spMkLst>
            <pc:docMk/>
            <pc:sldMk cId="401189307" sldId="275"/>
            <ac:spMk id="19" creationId="{B3C20A24-4284-7A45-637A-9F6C172864D5}"/>
          </ac:spMkLst>
        </pc:spChg>
        <pc:spChg chg="add mod">
          <ac:chgData name="tran.anh.hoang" userId="02abb854-3ba8-4092-8513-476a9b77f0cd" providerId="ADAL" clId="{C430CC9B-D4EC-4F10-9EC0-88AE37A6378F}" dt="2022-07-05T10:26:44.201" v="1394" actId="1076"/>
          <ac:spMkLst>
            <pc:docMk/>
            <pc:sldMk cId="401189307" sldId="275"/>
            <ac:spMk id="20" creationId="{F3D4BA24-F66E-896E-C7CF-68C37AE77C15}"/>
          </ac:spMkLst>
        </pc:spChg>
        <pc:spChg chg="add mod">
          <ac:chgData name="tran.anh.hoang" userId="02abb854-3ba8-4092-8513-476a9b77f0cd" providerId="ADAL" clId="{C430CC9B-D4EC-4F10-9EC0-88AE37A6378F}" dt="2022-07-05T10:28:48.437" v="1489" actId="14100"/>
          <ac:spMkLst>
            <pc:docMk/>
            <pc:sldMk cId="401189307" sldId="275"/>
            <ac:spMk id="27" creationId="{5E31DA1B-5DD8-3D76-3525-A42590A46AF9}"/>
          </ac:spMkLst>
        </pc:spChg>
        <pc:spChg chg="add mod">
          <ac:chgData name="tran.anh.hoang" userId="02abb854-3ba8-4092-8513-476a9b77f0cd" providerId="ADAL" clId="{C430CC9B-D4EC-4F10-9EC0-88AE37A6378F}" dt="2022-07-05T10:35:35.095" v="1755" actId="20577"/>
          <ac:spMkLst>
            <pc:docMk/>
            <pc:sldMk cId="401189307" sldId="275"/>
            <ac:spMk id="28" creationId="{380D9515-0E55-9E4E-27C7-AACFB620532F}"/>
          </ac:spMkLst>
        </pc:spChg>
        <pc:spChg chg="add mod">
          <ac:chgData name="tran.anh.hoang" userId="02abb854-3ba8-4092-8513-476a9b77f0cd" providerId="ADAL" clId="{C430CC9B-D4EC-4F10-9EC0-88AE37A6378F}" dt="2022-07-05T10:29:43.916" v="1570" actId="14100"/>
          <ac:spMkLst>
            <pc:docMk/>
            <pc:sldMk cId="401189307" sldId="275"/>
            <ac:spMk id="34" creationId="{60BA692B-A7CC-AAED-16A2-AD2182764EB9}"/>
          </ac:spMkLst>
        </pc:spChg>
        <pc:spChg chg="add mod">
          <ac:chgData name="tran.anh.hoang" userId="02abb854-3ba8-4092-8513-476a9b77f0cd" providerId="ADAL" clId="{C430CC9B-D4EC-4F10-9EC0-88AE37A6378F}" dt="2022-07-05T10:29:03.341" v="1496" actId="14100"/>
          <ac:spMkLst>
            <pc:docMk/>
            <pc:sldMk cId="401189307" sldId="275"/>
            <ac:spMk id="47" creationId="{F643474B-AEC8-200C-8BBD-2007FDA802E2}"/>
          </ac:spMkLst>
        </pc:spChg>
        <pc:spChg chg="add del">
          <ac:chgData name="tran.anh.hoang" userId="02abb854-3ba8-4092-8513-476a9b77f0cd" providerId="ADAL" clId="{C430CC9B-D4EC-4F10-9EC0-88AE37A6378F}" dt="2022-07-05T11:08:58.203" v="2915" actId="22"/>
          <ac:spMkLst>
            <pc:docMk/>
            <pc:sldMk cId="401189307" sldId="275"/>
            <ac:spMk id="50" creationId="{2BB3A9EE-8790-491B-B1ED-79E0FB13317E}"/>
          </ac:spMkLst>
        </pc:spChg>
        <pc:spChg chg="add mod">
          <ac:chgData name="tran.anh.hoang" userId="02abb854-3ba8-4092-8513-476a9b77f0cd" providerId="ADAL" clId="{C430CC9B-D4EC-4F10-9EC0-88AE37A6378F}" dt="2022-07-05T11:27:02.446" v="3673" actId="20577"/>
          <ac:spMkLst>
            <pc:docMk/>
            <pc:sldMk cId="401189307" sldId="275"/>
            <ac:spMk id="51" creationId="{40AAFABB-D66C-8844-4745-C80D6A174349}"/>
          </ac:spMkLst>
        </pc:spChg>
        <pc:spChg chg="add del mod">
          <ac:chgData name="tran.anh.hoang" userId="02abb854-3ba8-4092-8513-476a9b77f0cd" providerId="ADAL" clId="{C430CC9B-D4EC-4F10-9EC0-88AE37A6378F}" dt="2022-07-05T11:10:31.289" v="3004"/>
          <ac:spMkLst>
            <pc:docMk/>
            <pc:sldMk cId="401189307" sldId="275"/>
            <ac:spMk id="52" creationId="{FBC04EF3-3C71-383B-45CC-64E2DAA6267C}"/>
          </ac:spMkLst>
        </pc:spChg>
        <pc:picChg chg="add del mod">
          <ac:chgData name="tran.anh.hoang" userId="02abb854-3ba8-4092-8513-476a9b77f0cd" providerId="ADAL" clId="{C430CC9B-D4EC-4F10-9EC0-88AE37A6378F}" dt="2022-06-30T23:35:41.067" v="583" actId="21"/>
          <ac:picMkLst>
            <pc:docMk/>
            <pc:sldMk cId="401189307" sldId="275"/>
            <ac:picMk id="4" creationId="{7B91C11A-D1FA-0768-F943-EF0F07078F91}"/>
          </ac:picMkLst>
        </pc:picChg>
        <pc:picChg chg="add del mod">
          <ac:chgData name="tran.anh.hoang" userId="02abb854-3ba8-4092-8513-476a9b77f0cd" providerId="ADAL" clId="{C430CC9B-D4EC-4F10-9EC0-88AE37A6378F}" dt="2022-07-05T09:47:16.594" v="912" actId="478"/>
          <ac:picMkLst>
            <pc:docMk/>
            <pc:sldMk cId="401189307" sldId="275"/>
            <ac:picMk id="4" creationId="{C89C06DE-414C-C9B2-BE5C-D30E8B9F0DAB}"/>
          </ac:picMkLst>
        </pc:picChg>
        <pc:picChg chg="add del mod">
          <ac:chgData name="tran.anh.hoang" userId="02abb854-3ba8-4092-8513-476a9b77f0cd" providerId="ADAL" clId="{C430CC9B-D4EC-4F10-9EC0-88AE37A6378F}" dt="2022-07-05T09:46:53.930" v="902" actId="478"/>
          <ac:picMkLst>
            <pc:docMk/>
            <pc:sldMk cId="401189307" sldId="275"/>
            <ac:picMk id="5" creationId="{36539C97-B95C-C22B-0190-3C4E2AF3CC0D}"/>
          </ac:picMkLst>
        </pc:picChg>
        <pc:picChg chg="add del mod">
          <ac:chgData name="tran.anh.hoang" userId="02abb854-3ba8-4092-8513-476a9b77f0cd" providerId="ADAL" clId="{C430CC9B-D4EC-4F10-9EC0-88AE37A6378F}" dt="2022-07-05T09:47:14.978" v="911" actId="478"/>
          <ac:picMkLst>
            <pc:docMk/>
            <pc:sldMk cId="401189307" sldId="275"/>
            <ac:picMk id="7" creationId="{8CCC8DE7-0E57-3ADE-8106-2B8AE1C0A98A}"/>
          </ac:picMkLst>
        </pc:picChg>
        <pc:picChg chg="add mod">
          <ac:chgData name="tran.anh.hoang" userId="02abb854-3ba8-4092-8513-476a9b77f0cd" providerId="ADAL" clId="{C430CC9B-D4EC-4F10-9EC0-88AE37A6378F}" dt="2022-07-05T10:26:04.836" v="1382" actId="1076"/>
          <ac:picMkLst>
            <pc:docMk/>
            <pc:sldMk cId="401189307" sldId="275"/>
            <ac:picMk id="9" creationId="{A6EF7A84-3DC0-9A54-C076-629C99A48825}"/>
          </ac:picMkLst>
        </pc:picChg>
        <pc:picChg chg="add del mod">
          <ac:chgData name="tran.anh.hoang" userId="02abb854-3ba8-4092-8513-476a9b77f0cd" providerId="ADAL" clId="{C430CC9B-D4EC-4F10-9EC0-88AE37A6378F}" dt="2022-07-05T09:48:38.921" v="928" actId="478"/>
          <ac:picMkLst>
            <pc:docMk/>
            <pc:sldMk cId="401189307" sldId="275"/>
            <ac:picMk id="11" creationId="{0C06721F-5CAB-A0AC-A64F-148E15895C67}"/>
          </ac:picMkLst>
        </pc:picChg>
        <pc:picChg chg="add mod">
          <ac:chgData name="tran.anh.hoang" userId="02abb854-3ba8-4092-8513-476a9b77f0cd" providerId="ADAL" clId="{C430CC9B-D4EC-4F10-9EC0-88AE37A6378F}" dt="2022-07-05T10:28:58.122" v="1494" actId="1076"/>
          <ac:picMkLst>
            <pc:docMk/>
            <pc:sldMk cId="401189307" sldId="275"/>
            <ac:picMk id="13" creationId="{0ECD0B08-250F-3CC2-1D03-3F9AE1937C28}"/>
          </ac:picMkLst>
        </pc:picChg>
        <pc:picChg chg="add del mod">
          <ac:chgData name="tran.anh.hoang" userId="02abb854-3ba8-4092-8513-476a9b77f0cd" providerId="ADAL" clId="{C430CC9B-D4EC-4F10-9EC0-88AE37A6378F}" dt="2022-07-05T09:50:08.825" v="952" actId="478"/>
          <ac:picMkLst>
            <pc:docMk/>
            <pc:sldMk cId="401189307" sldId="275"/>
            <ac:picMk id="15" creationId="{C60CA383-0CDE-ED66-CDC3-5037E265C6B5}"/>
          </ac:picMkLst>
        </pc:picChg>
        <pc:picChg chg="add mod">
          <ac:chgData name="tran.anh.hoang" userId="02abb854-3ba8-4092-8513-476a9b77f0cd" providerId="ADAL" clId="{C430CC9B-D4EC-4F10-9EC0-88AE37A6378F}" dt="2022-07-05T10:28:53.078" v="1491" actId="1076"/>
          <ac:picMkLst>
            <pc:docMk/>
            <pc:sldMk cId="401189307" sldId="275"/>
            <ac:picMk id="17" creationId="{428162E2-29F5-9B51-AAB5-AF4597DD718D}"/>
          </ac:picMkLst>
        </pc:picChg>
        <pc:cxnChg chg="add mod">
          <ac:chgData name="tran.anh.hoang" userId="02abb854-3ba8-4092-8513-476a9b77f0cd" providerId="ADAL" clId="{C430CC9B-D4EC-4F10-9EC0-88AE37A6378F}" dt="2022-07-05T10:26:44.201" v="1394" actId="1076"/>
          <ac:cxnSpMkLst>
            <pc:docMk/>
            <pc:sldMk cId="401189307" sldId="275"/>
            <ac:cxnSpMk id="22" creationId="{53525879-8FD9-E091-07CD-DD0CD50A1D7B}"/>
          </ac:cxnSpMkLst>
        </pc:cxnChg>
        <pc:cxnChg chg="add mod">
          <ac:chgData name="tran.anh.hoang" userId="02abb854-3ba8-4092-8513-476a9b77f0cd" providerId="ADAL" clId="{C430CC9B-D4EC-4F10-9EC0-88AE37A6378F}" dt="2022-07-05T10:28:51.264" v="1490" actId="1076"/>
          <ac:cxnSpMkLst>
            <pc:docMk/>
            <pc:sldMk cId="401189307" sldId="275"/>
            <ac:cxnSpMk id="35" creationId="{0A8BABB3-5B5C-FD8E-33AE-6B0FAA02B836}"/>
          </ac:cxnSpMkLst>
        </pc:cxnChg>
        <pc:cxnChg chg="add mod">
          <ac:chgData name="tran.anh.hoang" userId="02abb854-3ba8-4092-8513-476a9b77f0cd" providerId="ADAL" clId="{C430CC9B-D4EC-4F10-9EC0-88AE37A6378F}" dt="2022-07-05T10:29:47.708" v="1572" actId="1076"/>
          <ac:cxnSpMkLst>
            <pc:docMk/>
            <pc:sldMk cId="401189307" sldId="275"/>
            <ac:cxnSpMk id="48" creationId="{938DE3C1-E46C-47E9-9474-6B23FADC28FE}"/>
          </ac:cxnSpMkLst>
        </pc:cxnChg>
      </pc:sldChg>
      <pc:sldChg chg="addSp delSp modSp new mod">
        <pc:chgData name="tran.anh.hoang" userId="02abb854-3ba8-4092-8513-476a9b77f0cd" providerId="ADAL" clId="{C430CC9B-D4EC-4F10-9EC0-88AE37A6378F}" dt="2022-07-05T22:20:24.328" v="3769" actId="255"/>
        <pc:sldMkLst>
          <pc:docMk/>
          <pc:sldMk cId="2055581337" sldId="276"/>
        </pc:sldMkLst>
        <pc:spChg chg="mod">
          <ac:chgData name="tran.anh.hoang" userId="02abb854-3ba8-4092-8513-476a9b77f0cd" providerId="ADAL" clId="{C430CC9B-D4EC-4F10-9EC0-88AE37A6378F}" dt="2022-07-05T22:20:24.328" v="3769" actId="255"/>
          <ac:spMkLst>
            <pc:docMk/>
            <pc:sldMk cId="2055581337" sldId="276"/>
            <ac:spMk id="2" creationId="{E2469BEB-2FAE-EF7C-EB7E-B0AFBAA0E922}"/>
          </ac:spMkLst>
        </pc:spChg>
        <pc:spChg chg="del">
          <ac:chgData name="tran.anh.hoang" userId="02abb854-3ba8-4092-8513-476a9b77f0cd" providerId="ADAL" clId="{C430CC9B-D4EC-4F10-9EC0-88AE37A6378F}" dt="2022-07-05T10:44:47.466" v="2137" actId="478"/>
          <ac:spMkLst>
            <pc:docMk/>
            <pc:sldMk cId="2055581337" sldId="276"/>
            <ac:spMk id="3" creationId="{69A1A4F6-2038-719A-7694-80675D8ED19B}"/>
          </ac:spMkLst>
        </pc:spChg>
        <pc:spChg chg="add mod">
          <ac:chgData name="tran.anh.hoang" userId="02abb854-3ba8-4092-8513-476a9b77f0cd" providerId="ADAL" clId="{C430CC9B-D4EC-4F10-9EC0-88AE37A6378F}" dt="2022-07-05T11:27:17.211" v="3681" actId="20577"/>
          <ac:spMkLst>
            <pc:docMk/>
            <pc:sldMk cId="2055581337" sldId="276"/>
            <ac:spMk id="8" creationId="{7F7041E1-D400-AE62-4E3E-55517369D11C}"/>
          </ac:spMkLst>
        </pc:spChg>
        <pc:picChg chg="add del mod">
          <ac:chgData name="tran.anh.hoang" userId="02abb854-3ba8-4092-8513-476a9b77f0cd" providerId="ADAL" clId="{C430CC9B-D4EC-4F10-9EC0-88AE37A6378F}" dt="2022-07-05T10:54:56.535" v="2264" actId="478"/>
          <ac:picMkLst>
            <pc:docMk/>
            <pc:sldMk cId="2055581337" sldId="276"/>
            <ac:picMk id="5" creationId="{17647C0E-16B3-7188-7AEC-8DA66B57B05F}"/>
          </ac:picMkLst>
        </pc:picChg>
        <pc:picChg chg="add mod">
          <ac:chgData name="tran.anh.hoang" userId="02abb854-3ba8-4092-8513-476a9b77f0cd" providerId="ADAL" clId="{C430CC9B-D4EC-4F10-9EC0-88AE37A6378F}" dt="2022-07-05T10:54:59.955" v="2266" actId="1076"/>
          <ac:picMkLst>
            <pc:docMk/>
            <pc:sldMk cId="2055581337" sldId="276"/>
            <ac:picMk id="7" creationId="{803B95EB-ADD2-6D67-6AAC-E9862F3486EA}"/>
          </ac:picMkLst>
        </pc:picChg>
      </pc:sldChg>
      <pc:sldChg chg="modSp add del mod">
        <pc:chgData name="tran.anh.hoang" userId="02abb854-3ba8-4092-8513-476a9b77f0cd" providerId="ADAL" clId="{C430CC9B-D4EC-4F10-9EC0-88AE37A6378F}" dt="2022-06-30T23:38:58.354" v="663" actId="2890"/>
        <pc:sldMkLst>
          <pc:docMk/>
          <pc:sldMk cId="1456689256" sldId="277"/>
        </pc:sldMkLst>
        <pc:spChg chg="mod">
          <ac:chgData name="tran.anh.hoang" userId="02abb854-3ba8-4092-8513-476a9b77f0cd" providerId="ADAL" clId="{C430CC9B-D4EC-4F10-9EC0-88AE37A6378F}" dt="2022-06-30T23:38:57.915" v="662"/>
          <ac:spMkLst>
            <pc:docMk/>
            <pc:sldMk cId="1456689256" sldId="277"/>
            <ac:spMk id="2" creationId="{2DD2B06F-A0B3-F7A2-5AE5-6D39C88828A4}"/>
          </ac:spMkLst>
        </pc:spChg>
      </pc:sldChg>
      <pc:sldChg chg="modSp new mod">
        <pc:chgData name="tran.anh.hoang" userId="02abb854-3ba8-4092-8513-476a9b77f0cd" providerId="ADAL" clId="{C430CC9B-D4EC-4F10-9EC0-88AE37A6378F}" dt="2022-07-05T22:20:17.640" v="3768" actId="255"/>
        <pc:sldMkLst>
          <pc:docMk/>
          <pc:sldMk cId="2041510442" sldId="277"/>
        </pc:sldMkLst>
        <pc:spChg chg="mod">
          <ac:chgData name="tran.anh.hoang" userId="02abb854-3ba8-4092-8513-476a9b77f0cd" providerId="ADAL" clId="{C430CC9B-D4EC-4F10-9EC0-88AE37A6378F}" dt="2022-07-05T22:20:17.640" v="3768" actId="255"/>
          <ac:spMkLst>
            <pc:docMk/>
            <pc:sldMk cId="2041510442" sldId="277"/>
            <ac:spMk id="2" creationId="{BC8E068D-5726-8CC9-9ED0-C4E53F4D87F6}"/>
          </ac:spMkLst>
        </pc:spChg>
        <pc:spChg chg="mod">
          <ac:chgData name="tran.anh.hoang" userId="02abb854-3ba8-4092-8513-476a9b77f0cd" providerId="ADAL" clId="{C430CC9B-D4EC-4F10-9EC0-88AE37A6378F}" dt="2022-07-05T10:32:24.791" v="1702" actId="20577"/>
          <ac:spMkLst>
            <pc:docMk/>
            <pc:sldMk cId="2041510442" sldId="277"/>
            <ac:spMk id="3" creationId="{5FBF88CA-DB94-2ABC-F8D8-32E129A643AA}"/>
          </ac:spMkLst>
        </pc:spChg>
      </pc:sldChg>
      <pc:sldChg chg="delSp modSp new mod ord">
        <pc:chgData name="tran.anh.hoang" userId="02abb854-3ba8-4092-8513-476a9b77f0cd" providerId="ADAL" clId="{C430CC9B-D4EC-4F10-9EC0-88AE37A6378F}" dt="2022-07-07T19:49:46.678" v="5561" actId="14100"/>
        <pc:sldMkLst>
          <pc:docMk/>
          <pc:sldMk cId="765153741" sldId="278"/>
        </pc:sldMkLst>
        <pc:spChg chg="del">
          <ac:chgData name="tran.anh.hoang" userId="02abb854-3ba8-4092-8513-476a9b77f0cd" providerId="ADAL" clId="{C430CC9B-D4EC-4F10-9EC0-88AE37A6378F}" dt="2022-06-30T23:43:54.239" v="757" actId="478"/>
          <ac:spMkLst>
            <pc:docMk/>
            <pc:sldMk cId="765153741" sldId="278"/>
            <ac:spMk id="2" creationId="{D460E179-812B-2B4C-DFFE-C5642EC55C21}"/>
          </ac:spMkLst>
        </pc:spChg>
        <pc:spChg chg="mod">
          <ac:chgData name="tran.anh.hoang" userId="02abb854-3ba8-4092-8513-476a9b77f0cd" providerId="ADAL" clId="{C430CC9B-D4EC-4F10-9EC0-88AE37A6378F}" dt="2022-07-07T19:49:46.678" v="5561" actId="14100"/>
          <ac:spMkLst>
            <pc:docMk/>
            <pc:sldMk cId="765153741" sldId="278"/>
            <ac:spMk id="3" creationId="{1BADC18C-B78A-0289-DD4F-389CCDE69712}"/>
          </ac:spMkLst>
        </pc:spChg>
      </pc:sldChg>
      <pc:sldChg chg="addSp delSp modSp new mod">
        <pc:chgData name="tran.anh.hoang" userId="02abb854-3ba8-4092-8513-476a9b77f0cd" providerId="ADAL" clId="{C430CC9B-D4EC-4F10-9EC0-88AE37A6378F}" dt="2022-07-07T19:49:42.309" v="5560" actId="14100"/>
        <pc:sldMkLst>
          <pc:docMk/>
          <pc:sldMk cId="2526018904" sldId="279"/>
        </pc:sldMkLst>
        <pc:spChg chg="del mod">
          <ac:chgData name="tran.anh.hoang" userId="02abb854-3ba8-4092-8513-476a9b77f0cd" providerId="ADAL" clId="{C430CC9B-D4EC-4F10-9EC0-88AE37A6378F}" dt="2022-06-30T23:42:54.371" v="730" actId="478"/>
          <ac:spMkLst>
            <pc:docMk/>
            <pc:sldMk cId="2526018904" sldId="279"/>
            <ac:spMk id="2" creationId="{D4D455BF-B1FD-48D7-F6CC-E5AC87A38765}"/>
          </ac:spMkLst>
        </pc:spChg>
        <pc:spChg chg="mod">
          <ac:chgData name="tran.anh.hoang" userId="02abb854-3ba8-4092-8513-476a9b77f0cd" providerId="ADAL" clId="{C430CC9B-D4EC-4F10-9EC0-88AE37A6378F}" dt="2022-07-07T19:49:42.309" v="5560" actId="14100"/>
          <ac:spMkLst>
            <pc:docMk/>
            <pc:sldMk cId="2526018904" sldId="279"/>
            <ac:spMk id="3" creationId="{104DB60A-BFD4-A744-EEB1-8D4A4E9EAEAE}"/>
          </ac:spMkLst>
        </pc:spChg>
        <pc:spChg chg="add del mod">
          <ac:chgData name="tran.anh.hoang" userId="02abb854-3ba8-4092-8513-476a9b77f0cd" providerId="ADAL" clId="{C430CC9B-D4EC-4F10-9EC0-88AE37A6378F}" dt="2022-06-30T23:43:16.144" v="742" actId="478"/>
          <ac:spMkLst>
            <pc:docMk/>
            <pc:sldMk cId="2526018904" sldId="279"/>
            <ac:spMk id="6" creationId="{DEFF830C-E2CB-721F-A5E1-68C587954316}"/>
          </ac:spMkLst>
        </pc:spChg>
        <pc:picChg chg="add del">
          <ac:chgData name="tran.anh.hoang" userId="02abb854-3ba8-4092-8513-476a9b77f0cd" providerId="ADAL" clId="{C430CC9B-D4EC-4F10-9EC0-88AE37A6378F}" dt="2022-06-30T23:43:05.099" v="738" actId="22"/>
          <ac:picMkLst>
            <pc:docMk/>
            <pc:sldMk cId="2526018904" sldId="279"/>
            <ac:picMk id="5" creationId="{0C070ACE-9275-3918-A584-65830D5F2195}"/>
          </ac:picMkLst>
        </pc:picChg>
      </pc:sldChg>
      <pc:sldChg chg="delSp modSp new mod">
        <pc:chgData name="tran.anh.hoang" userId="02abb854-3ba8-4092-8513-476a9b77f0cd" providerId="ADAL" clId="{C430CC9B-D4EC-4F10-9EC0-88AE37A6378F}" dt="2022-07-07T19:49:53.958" v="5564" actId="14100"/>
        <pc:sldMkLst>
          <pc:docMk/>
          <pc:sldMk cId="3755980805" sldId="280"/>
        </pc:sldMkLst>
        <pc:spChg chg="del">
          <ac:chgData name="tran.anh.hoang" userId="02abb854-3ba8-4092-8513-476a9b77f0cd" providerId="ADAL" clId="{C430CC9B-D4EC-4F10-9EC0-88AE37A6378F}" dt="2022-06-30T23:45:37.200" v="779" actId="478"/>
          <ac:spMkLst>
            <pc:docMk/>
            <pc:sldMk cId="3755980805" sldId="280"/>
            <ac:spMk id="2" creationId="{FA645D51-97C0-33C5-C450-C50B1A1A1547}"/>
          </ac:spMkLst>
        </pc:spChg>
        <pc:spChg chg="mod">
          <ac:chgData name="tran.anh.hoang" userId="02abb854-3ba8-4092-8513-476a9b77f0cd" providerId="ADAL" clId="{C430CC9B-D4EC-4F10-9EC0-88AE37A6378F}" dt="2022-07-07T19:49:53.958" v="5564" actId="14100"/>
          <ac:spMkLst>
            <pc:docMk/>
            <pc:sldMk cId="3755980805" sldId="280"/>
            <ac:spMk id="3" creationId="{C6083AC3-0724-2DF4-D621-732A324F73B2}"/>
          </ac:spMkLst>
        </pc:spChg>
      </pc:sldChg>
      <pc:sldChg chg="modSp add mod">
        <pc:chgData name="tran.anh.hoang" userId="02abb854-3ba8-4092-8513-476a9b77f0cd" providerId="ADAL" clId="{C430CC9B-D4EC-4F10-9EC0-88AE37A6378F}" dt="2022-07-07T19:50:01.197" v="5565" actId="14100"/>
        <pc:sldMkLst>
          <pc:docMk/>
          <pc:sldMk cId="1727031203" sldId="281"/>
        </pc:sldMkLst>
        <pc:spChg chg="mod">
          <ac:chgData name="tran.anh.hoang" userId="02abb854-3ba8-4092-8513-476a9b77f0cd" providerId="ADAL" clId="{C430CC9B-D4EC-4F10-9EC0-88AE37A6378F}" dt="2022-07-07T19:50:01.197" v="5565" actId="14100"/>
          <ac:spMkLst>
            <pc:docMk/>
            <pc:sldMk cId="1727031203" sldId="281"/>
            <ac:spMk id="3" creationId="{C6083AC3-0724-2DF4-D621-732A324F73B2}"/>
          </ac:spMkLst>
        </pc:spChg>
      </pc:sldChg>
      <pc:sldChg chg="modSp add mod ord">
        <pc:chgData name="tran.anh.hoang" userId="02abb854-3ba8-4092-8513-476a9b77f0cd" providerId="ADAL" clId="{C430CC9B-D4EC-4F10-9EC0-88AE37A6378F}" dt="2022-07-07T19:50:12.175" v="5569" actId="14100"/>
        <pc:sldMkLst>
          <pc:docMk/>
          <pc:sldMk cId="1584854677" sldId="282"/>
        </pc:sldMkLst>
        <pc:spChg chg="mod">
          <ac:chgData name="tran.anh.hoang" userId="02abb854-3ba8-4092-8513-476a9b77f0cd" providerId="ADAL" clId="{C430CC9B-D4EC-4F10-9EC0-88AE37A6378F}" dt="2022-07-07T19:50:12.175" v="5569" actId="14100"/>
          <ac:spMkLst>
            <pc:docMk/>
            <pc:sldMk cId="1584854677" sldId="282"/>
            <ac:spMk id="3" creationId="{C6083AC3-0724-2DF4-D621-732A324F73B2}"/>
          </ac:spMkLst>
        </pc:spChg>
      </pc:sldChg>
      <pc:sldChg chg="modSp add mod ord">
        <pc:chgData name="tran.anh.hoang" userId="02abb854-3ba8-4092-8513-476a9b77f0cd" providerId="ADAL" clId="{C430CC9B-D4EC-4F10-9EC0-88AE37A6378F}" dt="2022-07-07T19:50:16.329" v="5570" actId="14100"/>
        <pc:sldMkLst>
          <pc:docMk/>
          <pc:sldMk cId="189058292" sldId="283"/>
        </pc:sldMkLst>
        <pc:spChg chg="mod">
          <ac:chgData name="tran.anh.hoang" userId="02abb854-3ba8-4092-8513-476a9b77f0cd" providerId="ADAL" clId="{C430CC9B-D4EC-4F10-9EC0-88AE37A6378F}" dt="2022-07-07T19:50:16.329" v="5570" actId="14100"/>
          <ac:spMkLst>
            <pc:docMk/>
            <pc:sldMk cId="189058292" sldId="283"/>
            <ac:spMk id="3" creationId="{C6083AC3-0724-2DF4-D621-732A324F73B2}"/>
          </ac:spMkLst>
        </pc:spChg>
      </pc:sldChg>
      <pc:sldChg chg="modSp mod">
        <pc:chgData name="tran.anh.hoang" userId="02abb854-3ba8-4092-8513-476a9b77f0cd" providerId="ADAL" clId="{C430CC9B-D4EC-4F10-9EC0-88AE37A6378F}" dt="2022-07-07T18:45:59.979" v="4874" actId="20577"/>
        <pc:sldMkLst>
          <pc:docMk/>
          <pc:sldMk cId="1481360542" sldId="284"/>
        </pc:sldMkLst>
        <pc:spChg chg="mod">
          <ac:chgData name="tran.anh.hoang" userId="02abb854-3ba8-4092-8513-476a9b77f0cd" providerId="ADAL" clId="{C430CC9B-D4EC-4F10-9EC0-88AE37A6378F}" dt="2022-07-07T18:45:59.979" v="4874" actId="20577"/>
          <ac:spMkLst>
            <pc:docMk/>
            <pc:sldMk cId="1481360542" sldId="284"/>
            <ac:spMk id="5" creationId="{0BD42C18-79BB-076F-AADC-F90D1A23C4CF}"/>
          </ac:spMkLst>
        </pc:spChg>
      </pc:sldChg>
      <pc:sldChg chg="addSp modSp mod">
        <pc:chgData name="tran.anh.hoang" userId="02abb854-3ba8-4092-8513-476a9b77f0cd" providerId="ADAL" clId="{C430CC9B-D4EC-4F10-9EC0-88AE37A6378F}" dt="2022-07-07T18:46:03.076" v="4876" actId="20577"/>
        <pc:sldMkLst>
          <pc:docMk/>
          <pc:sldMk cId="397806153" sldId="285"/>
        </pc:sldMkLst>
        <pc:spChg chg="add mod">
          <ac:chgData name="tran.anh.hoang" userId="02abb854-3ba8-4092-8513-476a9b77f0cd" providerId="ADAL" clId="{C430CC9B-D4EC-4F10-9EC0-88AE37A6378F}" dt="2022-07-07T18:46:03.076" v="4876" actId="20577"/>
          <ac:spMkLst>
            <pc:docMk/>
            <pc:sldMk cId="397806153" sldId="285"/>
            <ac:spMk id="3" creationId="{187FA857-953F-FDA0-9F38-F95B28F5A0AE}"/>
          </ac:spMkLst>
        </pc:spChg>
      </pc:sldChg>
      <pc:sldChg chg="modSp mod">
        <pc:chgData name="tran.anh.hoang" userId="02abb854-3ba8-4092-8513-476a9b77f0cd" providerId="ADAL" clId="{C430CC9B-D4EC-4F10-9EC0-88AE37A6378F}" dt="2022-07-07T18:46:06.873" v="4878" actId="20577"/>
        <pc:sldMkLst>
          <pc:docMk/>
          <pc:sldMk cId="65159757" sldId="286"/>
        </pc:sldMkLst>
        <pc:spChg chg="mod">
          <ac:chgData name="tran.anh.hoang" userId="02abb854-3ba8-4092-8513-476a9b77f0cd" providerId="ADAL" clId="{C430CC9B-D4EC-4F10-9EC0-88AE37A6378F}" dt="2022-07-05T22:19:37.556" v="3759" actId="113"/>
          <ac:spMkLst>
            <pc:docMk/>
            <pc:sldMk cId="65159757" sldId="286"/>
            <ac:spMk id="2" creationId="{C0F953DA-878D-889E-749C-C8A65B3C8135}"/>
          </ac:spMkLst>
        </pc:spChg>
        <pc:spChg chg="mod">
          <ac:chgData name="tran.anh.hoang" userId="02abb854-3ba8-4092-8513-476a9b77f0cd" providerId="ADAL" clId="{C430CC9B-D4EC-4F10-9EC0-88AE37A6378F}" dt="2022-07-07T18:46:06.873" v="4878" actId="20577"/>
          <ac:spMkLst>
            <pc:docMk/>
            <pc:sldMk cId="65159757" sldId="286"/>
            <ac:spMk id="5" creationId="{19FF485C-29E7-1743-9C6D-518F4932C070}"/>
          </ac:spMkLst>
        </pc:spChg>
      </pc:sldChg>
      <pc:sldChg chg="addSp delSp modSp mod ord">
        <pc:chgData name="tran.anh.hoang" userId="02abb854-3ba8-4092-8513-476a9b77f0cd" providerId="ADAL" clId="{C430CC9B-D4EC-4F10-9EC0-88AE37A6378F}" dt="2022-07-05T22:20:05.243" v="3764" actId="255"/>
        <pc:sldMkLst>
          <pc:docMk/>
          <pc:sldMk cId="2754095535" sldId="288"/>
        </pc:sldMkLst>
        <pc:spChg chg="mod">
          <ac:chgData name="tran.anh.hoang" userId="02abb854-3ba8-4092-8513-476a9b77f0cd" providerId="ADAL" clId="{C430CC9B-D4EC-4F10-9EC0-88AE37A6378F}" dt="2022-07-05T22:20:05.243" v="3764" actId="255"/>
          <ac:spMkLst>
            <pc:docMk/>
            <pc:sldMk cId="2754095535" sldId="288"/>
            <ac:spMk id="2" creationId="{DF29CF83-4320-727A-01B7-45A26BAA95FE}"/>
          </ac:spMkLst>
        </pc:spChg>
        <pc:spChg chg="del">
          <ac:chgData name="tran.anh.hoang" userId="02abb854-3ba8-4092-8513-476a9b77f0cd" providerId="ADAL" clId="{C430CC9B-D4EC-4F10-9EC0-88AE37A6378F}" dt="2022-07-05T09:51:39.062" v="965" actId="478"/>
          <ac:spMkLst>
            <pc:docMk/>
            <pc:sldMk cId="2754095535" sldId="288"/>
            <ac:spMk id="3" creationId="{FAA8405C-B21C-6CE2-560B-8ACE3364052D}"/>
          </ac:spMkLst>
        </pc:spChg>
        <pc:spChg chg="add mod">
          <ac:chgData name="tran.anh.hoang" userId="02abb854-3ba8-4092-8513-476a9b77f0cd" providerId="ADAL" clId="{C430CC9B-D4EC-4F10-9EC0-88AE37A6378F}" dt="2022-07-05T11:27:07.312" v="3675" actId="20577"/>
          <ac:spMkLst>
            <pc:docMk/>
            <pc:sldMk cId="2754095535" sldId="288"/>
            <ac:spMk id="8" creationId="{9DE7CDCC-46FB-BB94-47BB-39129D745594}"/>
          </ac:spMkLst>
        </pc:spChg>
        <pc:spChg chg="add mod">
          <ac:chgData name="tran.anh.hoang" userId="02abb854-3ba8-4092-8513-476a9b77f0cd" providerId="ADAL" clId="{C430CC9B-D4EC-4F10-9EC0-88AE37A6378F}" dt="2022-07-05T11:27:09.127" v="3677" actId="20577"/>
          <ac:spMkLst>
            <pc:docMk/>
            <pc:sldMk cId="2754095535" sldId="288"/>
            <ac:spMk id="9" creationId="{8CD38A62-8F7E-677B-7A44-40CFB5F087E4}"/>
          </ac:spMkLst>
        </pc:spChg>
        <pc:picChg chg="add mod">
          <ac:chgData name="tran.anh.hoang" userId="02abb854-3ba8-4092-8513-476a9b77f0cd" providerId="ADAL" clId="{C430CC9B-D4EC-4F10-9EC0-88AE37A6378F}" dt="2022-07-05T10:30:33.731" v="1584" actId="1076"/>
          <ac:picMkLst>
            <pc:docMk/>
            <pc:sldMk cId="2754095535" sldId="288"/>
            <ac:picMk id="5" creationId="{A1488F1E-5FE7-0FB5-1AC6-EB2BD2C03105}"/>
          </ac:picMkLst>
        </pc:picChg>
        <pc:picChg chg="add mod">
          <ac:chgData name="tran.anh.hoang" userId="02abb854-3ba8-4092-8513-476a9b77f0cd" providerId="ADAL" clId="{C430CC9B-D4EC-4F10-9EC0-88AE37A6378F}" dt="2022-07-05T10:30:35.234" v="1586" actId="1076"/>
          <ac:picMkLst>
            <pc:docMk/>
            <pc:sldMk cId="2754095535" sldId="288"/>
            <ac:picMk id="7" creationId="{1FAFBBBA-6D9C-EFDB-D14A-FC2066080D63}"/>
          </ac:picMkLst>
        </pc:picChg>
      </pc:sldChg>
      <pc:sldChg chg="modSp new mod ord">
        <pc:chgData name="tran.anh.hoang" userId="02abb854-3ba8-4092-8513-476a9b77f0cd" providerId="ADAL" clId="{C430CC9B-D4EC-4F10-9EC0-88AE37A6378F}" dt="2022-07-07T22:02:41.458" v="5578"/>
        <pc:sldMkLst>
          <pc:docMk/>
          <pc:sldMk cId="1053120924" sldId="290"/>
        </pc:sldMkLst>
        <pc:spChg chg="mod">
          <ac:chgData name="tran.anh.hoang" userId="02abb854-3ba8-4092-8513-476a9b77f0cd" providerId="ADAL" clId="{C430CC9B-D4EC-4F10-9EC0-88AE37A6378F}" dt="2022-07-05T22:20:39.846" v="3775" actId="255"/>
          <ac:spMkLst>
            <pc:docMk/>
            <pc:sldMk cId="1053120924" sldId="290"/>
            <ac:spMk id="2" creationId="{3F7B37FD-B1F6-33C2-E716-A2D1BDA0FBCD}"/>
          </ac:spMkLst>
        </pc:spChg>
        <pc:spChg chg="mod">
          <ac:chgData name="tran.anh.hoang" userId="02abb854-3ba8-4092-8513-476a9b77f0cd" providerId="ADAL" clId="{C430CC9B-D4EC-4F10-9EC0-88AE37A6378F}" dt="2022-07-07T19:39:34.700" v="5416" actId="20577"/>
          <ac:spMkLst>
            <pc:docMk/>
            <pc:sldMk cId="1053120924" sldId="290"/>
            <ac:spMk id="3" creationId="{E0F4C127-5336-0009-ACB7-E78946AE787B}"/>
          </ac:spMkLst>
        </pc:spChg>
      </pc:sldChg>
      <pc:sldChg chg="modSp mod">
        <pc:chgData name="tran.anh.hoang" userId="02abb854-3ba8-4092-8513-476a9b77f0cd" providerId="ADAL" clId="{C430CC9B-D4EC-4F10-9EC0-88AE37A6378F}" dt="2022-07-07T18:46:10.037" v="4880" actId="20577"/>
        <pc:sldMkLst>
          <pc:docMk/>
          <pc:sldMk cId="1635254020" sldId="291"/>
        </pc:sldMkLst>
        <pc:spChg chg="mod">
          <ac:chgData name="tran.anh.hoang" userId="02abb854-3ba8-4092-8513-476a9b77f0cd" providerId="ADAL" clId="{C430CC9B-D4EC-4F10-9EC0-88AE37A6378F}" dt="2022-07-05T22:19:41.373" v="3760" actId="113"/>
          <ac:spMkLst>
            <pc:docMk/>
            <pc:sldMk cId="1635254020" sldId="291"/>
            <ac:spMk id="2" creationId="{07F42EB9-05AB-4C62-E8E8-18F3973ECFDE}"/>
          </ac:spMkLst>
        </pc:spChg>
        <pc:spChg chg="mod">
          <ac:chgData name="tran.anh.hoang" userId="02abb854-3ba8-4092-8513-476a9b77f0cd" providerId="ADAL" clId="{C430CC9B-D4EC-4F10-9EC0-88AE37A6378F}" dt="2022-07-07T18:46:10.037" v="4880" actId="20577"/>
          <ac:spMkLst>
            <pc:docMk/>
            <pc:sldMk cId="1635254020" sldId="291"/>
            <ac:spMk id="6" creationId="{88581E48-04BA-4772-C8D5-73436DFCAB50}"/>
          </ac:spMkLst>
        </pc:spChg>
      </pc:sldChg>
      <pc:sldChg chg="addSp delSp modSp add mod ord modAnim">
        <pc:chgData name="tran.anh.hoang" userId="02abb854-3ba8-4092-8513-476a9b77f0cd" providerId="ADAL" clId="{C430CC9B-D4EC-4F10-9EC0-88AE37A6378F}" dt="2022-07-07T17:31:40.126" v="3885"/>
        <pc:sldMkLst>
          <pc:docMk/>
          <pc:sldMk cId="1729723888" sldId="292"/>
        </pc:sldMkLst>
        <pc:spChg chg="mod">
          <ac:chgData name="tran.anh.hoang" userId="02abb854-3ba8-4092-8513-476a9b77f0cd" providerId="ADAL" clId="{C430CC9B-D4EC-4F10-9EC0-88AE37A6378F}" dt="2022-07-05T22:19:47.984" v="3761" actId="255"/>
          <ac:spMkLst>
            <pc:docMk/>
            <pc:sldMk cId="1729723888" sldId="292"/>
            <ac:spMk id="2" creationId="{2DD2B06F-A0B3-F7A2-5AE5-6D39C88828A4}"/>
          </ac:spMkLst>
        </pc:spChg>
        <pc:spChg chg="add mod">
          <ac:chgData name="tran.anh.hoang" userId="02abb854-3ba8-4092-8513-476a9b77f0cd" providerId="ADAL" clId="{C430CC9B-D4EC-4F10-9EC0-88AE37A6378F}" dt="2022-07-05T09:59:22.954" v="1042" actId="1076"/>
          <ac:spMkLst>
            <pc:docMk/>
            <pc:sldMk cId="1729723888" sldId="292"/>
            <ac:spMk id="5" creationId="{D9A78086-FF50-50C8-BE7E-BD34BD57B840}"/>
          </ac:spMkLst>
        </pc:spChg>
        <pc:spChg chg="add mod">
          <ac:chgData name="tran.anh.hoang" userId="02abb854-3ba8-4092-8513-476a9b77f0cd" providerId="ADAL" clId="{C430CC9B-D4EC-4F10-9EC0-88AE37A6378F}" dt="2022-07-05T10:06:06.447" v="1179" actId="20577"/>
          <ac:spMkLst>
            <pc:docMk/>
            <pc:sldMk cId="1729723888" sldId="292"/>
            <ac:spMk id="6" creationId="{596FB221-B000-4D9F-C60C-20226E65EBE2}"/>
          </ac:spMkLst>
        </pc:spChg>
        <pc:spChg chg="mod">
          <ac:chgData name="tran.anh.hoang" userId="02abb854-3ba8-4092-8513-476a9b77f0cd" providerId="ADAL" clId="{C430CC9B-D4EC-4F10-9EC0-88AE37A6378F}" dt="2022-07-05T10:04:41.798" v="1114" actId="27803"/>
          <ac:spMkLst>
            <pc:docMk/>
            <pc:sldMk cId="1729723888" sldId="292"/>
            <ac:spMk id="8" creationId="{FB165C14-2532-1144-E0D5-60C7BFE87706}"/>
          </ac:spMkLst>
        </pc:spChg>
        <pc:spChg chg="add mod">
          <ac:chgData name="tran.anh.hoang" userId="02abb854-3ba8-4092-8513-476a9b77f0cd" providerId="ADAL" clId="{C430CC9B-D4EC-4F10-9EC0-88AE37A6378F}" dt="2022-07-05T10:48:37.186" v="2215" actId="1076"/>
          <ac:spMkLst>
            <pc:docMk/>
            <pc:sldMk cId="1729723888" sldId="292"/>
            <ac:spMk id="12" creationId="{4CAA9E79-D25A-22CE-F50B-663F44890865}"/>
          </ac:spMkLst>
        </pc:spChg>
        <pc:spChg chg="mod">
          <ac:chgData name="tran.anh.hoang" userId="02abb854-3ba8-4092-8513-476a9b77f0cd" providerId="ADAL" clId="{C430CC9B-D4EC-4F10-9EC0-88AE37A6378F}" dt="2022-07-05T10:04:41.798" v="1114" actId="27803"/>
          <ac:spMkLst>
            <pc:docMk/>
            <pc:sldMk cId="1729723888" sldId="292"/>
            <ac:spMk id="15" creationId="{C0228261-6AF9-3E66-10CF-D22CCF3D5591}"/>
          </ac:spMkLst>
        </pc:spChg>
        <pc:spChg chg="mod">
          <ac:chgData name="tran.anh.hoang" userId="02abb854-3ba8-4092-8513-476a9b77f0cd" providerId="ADAL" clId="{C430CC9B-D4EC-4F10-9EC0-88AE37A6378F}" dt="2022-07-05T10:04:41.798" v="1114" actId="27803"/>
          <ac:spMkLst>
            <pc:docMk/>
            <pc:sldMk cId="1729723888" sldId="292"/>
            <ac:spMk id="16" creationId="{7F648307-EB5F-AE59-C7FE-1F422E52C714}"/>
          </ac:spMkLst>
        </pc:spChg>
        <pc:spChg chg="add mod">
          <ac:chgData name="tran.anh.hoang" userId="02abb854-3ba8-4092-8513-476a9b77f0cd" providerId="ADAL" clId="{C430CC9B-D4EC-4F10-9EC0-88AE37A6378F}" dt="2022-07-05T11:07:39.603" v="2840" actId="1076"/>
          <ac:spMkLst>
            <pc:docMk/>
            <pc:sldMk cId="1729723888" sldId="292"/>
            <ac:spMk id="19" creationId="{F26003BC-2AF3-DFEC-8078-B7CA6A50A738}"/>
          </ac:spMkLst>
        </pc:spChg>
        <pc:spChg chg="add mod">
          <ac:chgData name="tran.anh.hoang" userId="02abb854-3ba8-4092-8513-476a9b77f0cd" providerId="ADAL" clId="{C430CC9B-D4EC-4F10-9EC0-88AE37A6378F}" dt="2022-07-07T17:29:16.176" v="3879" actId="1076"/>
          <ac:spMkLst>
            <pc:docMk/>
            <pc:sldMk cId="1729723888" sldId="292"/>
            <ac:spMk id="21" creationId="{30BB3B6C-9D67-378A-0FA1-D1143D698692}"/>
          </ac:spMkLst>
        </pc:spChg>
        <pc:spChg chg="add mod">
          <ac:chgData name="tran.anh.hoang" userId="02abb854-3ba8-4092-8513-476a9b77f0cd" providerId="ADAL" clId="{C430CC9B-D4EC-4F10-9EC0-88AE37A6378F}" dt="2022-07-05T11:08:48.964" v="2913" actId="1076"/>
          <ac:spMkLst>
            <pc:docMk/>
            <pc:sldMk cId="1729723888" sldId="292"/>
            <ac:spMk id="44" creationId="{98B68CA9-0616-F5CA-1EC3-E6D9C7C995D5}"/>
          </ac:spMkLst>
        </pc:spChg>
        <pc:grpChg chg="mod">
          <ac:chgData name="tran.anh.hoang" userId="02abb854-3ba8-4092-8513-476a9b77f0cd" providerId="ADAL" clId="{C430CC9B-D4EC-4F10-9EC0-88AE37A6378F}" dt="2022-07-05T11:07:16.357" v="2827" actId="1076"/>
          <ac:grpSpMkLst>
            <pc:docMk/>
            <pc:sldMk cId="1729723888" sldId="292"/>
            <ac:grpSpMk id="7" creationId="{7D439D0B-DBEC-9131-7C96-361CA233E92F}"/>
          </ac:grpSpMkLst>
        </pc:grpChg>
        <pc:picChg chg="add mod">
          <ac:chgData name="tran.anh.hoang" userId="02abb854-3ba8-4092-8513-476a9b77f0cd" providerId="ADAL" clId="{C430CC9B-D4EC-4F10-9EC0-88AE37A6378F}" dt="2022-07-05T10:05:13.028" v="1116" actId="1076"/>
          <ac:picMkLst>
            <pc:docMk/>
            <pc:sldMk cId="1729723888" sldId="292"/>
            <ac:picMk id="4" creationId="{3493382E-5F67-3D05-E594-364FABEBB80B}"/>
          </ac:picMkLst>
        </pc:picChg>
        <pc:picChg chg="del">
          <ac:chgData name="tran.anh.hoang" userId="02abb854-3ba8-4092-8513-476a9b77f0cd" providerId="ADAL" clId="{C430CC9B-D4EC-4F10-9EC0-88AE37A6378F}" dt="2022-07-05T09:58:00.079" v="1008" actId="478"/>
          <ac:picMkLst>
            <pc:docMk/>
            <pc:sldMk cId="1729723888" sldId="292"/>
            <ac:picMk id="9" creationId="{A6EF7A84-3DC0-9A54-C076-629C99A48825}"/>
          </ac:picMkLst>
        </pc:picChg>
        <pc:picChg chg="add mod">
          <ac:chgData name="tran.anh.hoang" userId="02abb854-3ba8-4092-8513-476a9b77f0cd" providerId="ADAL" clId="{C430CC9B-D4EC-4F10-9EC0-88AE37A6378F}" dt="2022-07-05T10:02:12.976" v="1071" actId="1076"/>
          <ac:picMkLst>
            <pc:docMk/>
            <pc:sldMk cId="1729723888" sldId="292"/>
            <ac:picMk id="10" creationId="{27E41F7D-3314-9F9C-D1E5-A42665F64050}"/>
          </ac:picMkLst>
        </pc:picChg>
        <pc:picChg chg="add del mod">
          <ac:chgData name="tran.anh.hoang" userId="02abb854-3ba8-4092-8513-476a9b77f0cd" providerId="ADAL" clId="{C430CC9B-D4EC-4F10-9EC0-88AE37A6378F}" dt="2022-07-05T10:04:41.798" v="1114" actId="27803"/>
          <ac:picMkLst>
            <pc:docMk/>
            <pc:sldMk cId="1729723888" sldId="292"/>
            <ac:picMk id="11" creationId="{CB643146-9285-DEB9-D4E1-DA285DF738F4}"/>
          </ac:picMkLst>
        </pc:picChg>
        <pc:picChg chg="del">
          <ac:chgData name="tran.anh.hoang" userId="02abb854-3ba8-4092-8513-476a9b77f0cd" providerId="ADAL" clId="{C430CC9B-D4EC-4F10-9EC0-88AE37A6378F}" dt="2022-07-05T09:58:00.079" v="1008" actId="478"/>
          <ac:picMkLst>
            <pc:docMk/>
            <pc:sldMk cId="1729723888" sldId="292"/>
            <ac:picMk id="13" creationId="{0ECD0B08-250F-3CC2-1D03-3F9AE1937C28}"/>
          </ac:picMkLst>
        </pc:picChg>
        <pc:picChg chg="add mod">
          <ac:chgData name="tran.anh.hoang" userId="02abb854-3ba8-4092-8513-476a9b77f0cd" providerId="ADAL" clId="{C430CC9B-D4EC-4F10-9EC0-88AE37A6378F}" dt="2022-07-05T11:07:37.054" v="2837" actId="1076"/>
          <ac:picMkLst>
            <pc:docMk/>
            <pc:sldMk cId="1729723888" sldId="292"/>
            <ac:picMk id="14" creationId="{7E1FFA07-98DA-F0A8-5246-5E4FB1DF391E}"/>
          </ac:picMkLst>
        </pc:picChg>
        <pc:picChg chg="del">
          <ac:chgData name="tran.anh.hoang" userId="02abb854-3ba8-4092-8513-476a9b77f0cd" providerId="ADAL" clId="{C430CC9B-D4EC-4F10-9EC0-88AE37A6378F}" dt="2022-07-05T09:58:00.079" v="1008" actId="478"/>
          <ac:picMkLst>
            <pc:docMk/>
            <pc:sldMk cId="1729723888" sldId="292"/>
            <ac:picMk id="17" creationId="{428162E2-29F5-9B51-AAB5-AF4597DD718D}"/>
          </ac:picMkLst>
        </pc:picChg>
        <pc:picChg chg="add del mod">
          <ac:chgData name="tran.anh.hoang" userId="02abb854-3ba8-4092-8513-476a9b77f0cd" providerId="ADAL" clId="{C430CC9B-D4EC-4F10-9EC0-88AE37A6378F}" dt="2022-07-05T10:05:31.421" v="1120"/>
          <ac:picMkLst>
            <pc:docMk/>
            <pc:sldMk cId="1729723888" sldId="292"/>
            <ac:picMk id="18" creationId="{3CC597EE-199A-B26E-1D7C-195BA910D545}"/>
          </ac:picMkLst>
        </pc:picChg>
        <pc:cxnChg chg="add mod">
          <ac:chgData name="tran.anh.hoang" userId="02abb854-3ba8-4092-8513-476a9b77f0cd" providerId="ADAL" clId="{C430CC9B-D4EC-4F10-9EC0-88AE37A6378F}" dt="2022-07-05T10:48:15.657" v="2209" actId="14100"/>
          <ac:cxnSpMkLst>
            <pc:docMk/>
            <pc:sldMk cId="1729723888" sldId="292"/>
            <ac:cxnSpMk id="23" creationId="{20201560-EBA6-E2B3-0426-FC4D312B0A07}"/>
          </ac:cxnSpMkLst>
        </pc:cxnChg>
        <pc:cxnChg chg="add mod">
          <ac:chgData name="tran.anh.hoang" userId="02abb854-3ba8-4092-8513-476a9b77f0cd" providerId="ADAL" clId="{C430CC9B-D4EC-4F10-9EC0-88AE37A6378F}" dt="2022-07-05T10:48:09.938" v="2208" actId="14100"/>
          <ac:cxnSpMkLst>
            <pc:docMk/>
            <pc:sldMk cId="1729723888" sldId="292"/>
            <ac:cxnSpMk id="26" creationId="{B145B215-CE9A-412C-4B7C-971CF01D6E27}"/>
          </ac:cxnSpMkLst>
        </pc:cxnChg>
        <pc:cxnChg chg="add mod">
          <ac:chgData name="tran.anh.hoang" userId="02abb854-3ba8-4092-8513-476a9b77f0cd" providerId="ADAL" clId="{C430CC9B-D4EC-4F10-9EC0-88AE37A6378F}" dt="2022-07-07T17:29:18.137" v="3881" actId="14100"/>
          <ac:cxnSpMkLst>
            <pc:docMk/>
            <pc:sldMk cId="1729723888" sldId="292"/>
            <ac:cxnSpMk id="31" creationId="{C07041EA-9779-4AD6-D65B-5CE1F4EF80E6}"/>
          </ac:cxnSpMkLst>
        </pc:cxnChg>
        <pc:cxnChg chg="add mod">
          <ac:chgData name="tran.anh.hoang" userId="02abb854-3ba8-4092-8513-476a9b77f0cd" providerId="ADAL" clId="{C430CC9B-D4EC-4F10-9EC0-88AE37A6378F}" dt="2022-07-07T17:29:20.948" v="3882" actId="14100"/>
          <ac:cxnSpMkLst>
            <pc:docMk/>
            <pc:sldMk cId="1729723888" sldId="292"/>
            <ac:cxnSpMk id="37" creationId="{D8D452F9-5B02-1BFF-2BC9-D6ED2E21FA0B}"/>
          </ac:cxnSpMkLst>
        </pc:cxnChg>
      </pc:sldChg>
      <pc:sldChg chg="addSp delSp modSp new mod modAnim">
        <pc:chgData name="tran.anh.hoang" userId="02abb854-3ba8-4092-8513-476a9b77f0cd" providerId="ADAL" clId="{C430CC9B-D4EC-4F10-9EC0-88AE37A6378F}" dt="2022-07-07T17:53:37.202" v="4009" actId="14100"/>
        <pc:sldMkLst>
          <pc:docMk/>
          <pc:sldMk cId="2489811501" sldId="293"/>
        </pc:sldMkLst>
        <pc:spChg chg="mod">
          <ac:chgData name="tran.anh.hoang" userId="02abb854-3ba8-4092-8513-476a9b77f0cd" providerId="ADAL" clId="{C430CC9B-D4EC-4F10-9EC0-88AE37A6378F}" dt="2022-07-07T17:53:37.202" v="4009" actId="14100"/>
          <ac:spMkLst>
            <pc:docMk/>
            <pc:sldMk cId="2489811501" sldId="293"/>
            <ac:spMk id="2" creationId="{B5418AD3-5364-0A15-8F39-5CBAF22AE116}"/>
          </ac:spMkLst>
        </pc:spChg>
        <pc:spChg chg="del">
          <ac:chgData name="tran.anh.hoang" userId="02abb854-3ba8-4092-8513-476a9b77f0cd" providerId="ADAL" clId="{C430CC9B-D4EC-4F10-9EC0-88AE37A6378F}" dt="2022-07-05T10:33:58.504" v="1710" actId="478"/>
          <ac:spMkLst>
            <pc:docMk/>
            <pc:sldMk cId="2489811501" sldId="293"/>
            <ac:spMk id="3" creationId="{DF01C79B-B42F-AB94-FC98-2CCA694562A7}"/>
          </ac:spMkLst>
        </pc:spChg>
        <pc:spChg chg="add del mod">
          <ac:chgData name="tran.anh.hoang" userId="02abb854-3ba8-4092-8513-476a9b77f0cd" providerId="ADAL" clId="{C430CC9B-D4EC-4F10-9EC0-88AE37A6378F}" dt="2022-07-05T10:33:08.987" v="1706" actId="478"/>
          <ac:spMkLst>
            <pc:docMk/>
            <pc:sldMk cId="2489811501" sldId="293"/>
            <ac:spMk id="4" creationId="{1CBCFBBE-92AF-06F6-4465-3170179F6D47}"/>
          </ac:spMkLst>
        </pc:spChg>
        <pc:spChg chg="add mod">
          <ac:chgData name="tran.anh.hoang" userId="02abb854-3ba8-4092-8513-476a9b77f0cd" providerId="ADAL" clId="{C430CC9B-D4EC-4F10-9EC0-88AE37A6378F}" dt="2022-07-05T10:47:46.154" v="2199" actId="1076"/>
          <ac:spMkLst>
            <pc:docMk/>
            <pc:sldMk cId="2489811501" sldId="293"/>
            <ac:spMk id="5" creationId="{E2FB7FE0-CBBF-879C-1A7F-7635819E52FA}"/>
          </ac:spMkLst>
        </pc:spChg>
        <pc:spChg chg="add mod">
          <ac:chgData name="tran.anh.hoang" userId="02abb854-3ba8-4092-8513-476a9b77f0cd" providerId="ADAL" clId="{C430CC9B-D4EC-4F10-9EC0-88AE37A6378F}" dt="2022-07-05T10:50:22.599" v="2251" actId="1076"/>
          <ac:spMkLst>
            <pc:docMk/>
            <pc:sldMk cId="2489811501" sldId="293"/>
            <ac:spMk id="8" creationId="{2B4BF53A-8D72-2F9E-F833-03FA57B6DDD4}"/>
          </ac:spMkLst>
        </pc:spChg>
        <pc:spChg chg="add mod">
          <ac:chgData name="tran.anh.hoang" userId="02abb854-3ba8-4092-8513-476a9b77f0cd" providerId="ADAL" clId="{C430CC9B-D4EC-4F10-9EC0-88AE37A6378F}" dt="2022-07-05T10:50:18.400" v="2249" actId="1076"/>
          <ac:spMkLst>
            <pc:docMk/>
            <pc:sldMk cId="2489811501" sldId="293"/>
            <ac:spMk id="12" creationId="{DB03129F-6146-B7CD-8290-0856B3318154}"/>
          </ac:spMkLst>
        </pc:spChg>
        <pc:spChg chg="add mod">
          <ac:chgData name="tran.anh.hoang" userId="02abb854-3ba8-4092-8513-476a9b77f0cd" providerId="ADAL" clId="{C430CC9B-D4EC-4F10-9EC0-88AE37A6378F}" dt="2022-07-05T10:50:33.189" v="2256" actId="1076"/>
          <ac:spMkLst>
            <pc:docMk/>
            <pc:sldMk cId="2489811501" sldId="293"/>
            <ac:spMk id="19" creationId="{AE612083-BDBE-4E4A-196B-25D838961B4B}"/>
          </ac:spMkLst>
        </pc:spChg>
        <pc:spChg chg="add mod">
          <ac:chgData name="tran.anh.hoang" userId="02abb854-3ba8-4092-8513-476a9b77f0cd" providerId="ADAL" clId="{C430CC9B-D4EC-4F10-9EC0-88AE37A6378F}" dt="2022-07-05T10:50:37.104" v="2258" actId="14100"/>
          <ac:spMkLst>
            <pc:docMk/>
            <pc:sldMk cId="2489811501" sldId="293"/>
            <ac:spMk id="21" creationId="{ABA7997A-C9CF-C843-1D65-232843468EA9}"/>
          </ac:spMkLst>
        </pc:spChg>
        <pc:spChg chg="add mod">
          <ac:chgData name="tran.anh.hoang" userId="02abb854-3ba8-4092-8513-476a9b77f0cd" providerId="ADAL" clId="{C430CC9B-D4EC-4F10-9EC0-88AE37A6378F}" dt="2022-07-05T10:50:39.667" v="2260" actId="1076"/>
          <ac:spMkLst>
            <pc:docMk/>
            <pc:sldMk cId="2489811501" sldId="293"/>
            <ac:spMk id="22" creationId="{D756C0A5-A91A-BA09-BA44-59E44AADC5BE}"/>
          </ac:spMkLst>
        </pc:spChg>
        <pc:spChg chg="add mod">
          <ac:chgData name="tran.anh.hoang" userId="02abb854-3ba8-4092-8513-476a9b77f0cd" providerId="ADAL" clId="{C430CC9B-D4EC-4F10-9EC0-88AE37A6378F}" dt="2022-07-05T11:30:29.856" v="3697" actId="20577"/>
          <ac:spMkLst>
            <pc:docMk/>
            <pc:sldMk cId="2489811501" sldId="293"/>
            <ac:spMk id="46" creationId="{E721ED49-02CB-6891-770F-85F9E8F8B6FA}"/>
          </ac:spMkLst>
        </pc:spChg>
        <pc:cxnChg chg="add del mod">
          <ac:chgData name="tran.anh.hoang" userId="02abb854-3ba8-4092-8513-476a9b77f0cd" providerId="ADAL" clId="{C430CC9B-D4EC-4F10-9EC0-88AE37A6378F}" dt="2022-07-05T10:40:26.202" v="1946" actId="478"/>
          <ac:cxnSpMkLst>
            <pc:docMk/>
            <pc:sldMk cId="2489811501" sldId="293"/>
            <ac:cxnSpMk id="7" creationId="{FD86BB08-C76D-B3B1-B69B-400E55F82AD6}"/>
          </ac:cxnSpMkLst>
        </pc:cxnChg>
        <pc:cxnChg chg="add del mod">
          <ac:chgData name="tran.anh.hoang" userId="02abb854-3ba8-4092-8513-476a9b77f0cd" providerId="ADAL" clId="{C430CC9B-D4EC-4F10-9EC0-88AE37A6378F}" dt="2022-07-05T10:40:29.802" v="1947" actId="478"/>
          <ac:cxnSpMkLst>
            <pc:docMk/>
            <pc:sldMk cId="2489811501" sldId="293"/>
            <ac:cxnSpMk id="10" creationId="{745CC575-D756-0D6C-90B5-E5C90A32A48C}"/>
          </ac:cxnSpMkLst>
        </pc:cxnChg>
        <pc:cxnChg chg="add del mod">
          <ac:chgData name="tran.anh.hoang" userId="02abb854-3ba8-4092-8513-476a9b77f0cd" providerId="ADAL" clId="{C430CC9B-D4EC-4F10-9EC0-88AE37A6378F}" dt="2022-07-05T10:40:24.317" v="1945" actId="478"/>
          <ac:cxnSpMkLst>
            <pc:docMk/>
            <pc:sldMk cId="2489811501" sldId="293"/>
            <ac:cxnSpMk id="14" creationId="{36DD8C0B-FF4C-1563-F111-1B660F085806}"/>
          </ac:cxnSpMkLst>
        </pc:cxnChg>
        <pc:cxnChg chg="add mod">
          <ac:chgData name="tran.anh.hoang" userId="02abb854-3ba8-4092-8513-476a9b77f0cd" providerId="ADAL" clId="{C430CC9B-D4EC-4F10-9EC0-88AE37A6378F}" dt="2022-07-05T10:50:24.535" v="2252" actId="14100"/>
          <ac:cxnSpMkLst>
            <pc:docMk/>
            <pc:sldMk cId="2489811501" sldId="293"/>
            <ac:cxnSpMk id="24" creationId="{EFE98BDA-3460-81F6-6D40-045215E7A883}"/>
          </ac:cxnSpMkLst>
        </pc:cxnChg>
        <pc:cxnChg chg="add mod">
          <ac:chgData name="tran.anh.hoang" userId="02abb854-3ba8-4092-8513-476a9b77f0cd" providerId="ADAL" clId="{C430CC9B-D4EC-4F10-9EC0-88AE37A6378F}" dt="2022-07-05T10:50:29.999" v="2255" actId="14100"/>
          <ac:cxnSpMkLst>
            <pc:docMk/>
            <pc:sldMk cId="2489811501" sldId="293"/>
            <ac:cxnSpMk id="26" creationId="{D2B0539C-691B-1C06-3948-18F3D22E11D5}"/>
          </ac:cxnSpMkLst>
        </pc:cxnChg>
        <pc:cxnChg chg="add mod">
          <ac:chgData name="tran.anh.hoang" userId="02abb854-3ba8-4092-8513-476a9b77f0cd" providerId="ADAL" clId="{C430CC9B-D4EC-4F10-9EC0-88AE37A6378F}" dt="2022-07-05T10:50:37.104" v="2258" actId="14100"/>
          <ac:cxnSpMkLst>
            <pc:docMk/>
            <pc:sldMk cId="2489811501" sldId="293"/>
            <ac:cxnSpMk id="28" creationId="{DE748C3B-3FBA-2283-2ABE-D43961373777}"/>
          </ac:cxnSpMkLst>
        </pc:cxnChg>
        <pc:cxnChg chg="add mod">
          <ac:chgData name="tran.anh.hoang" userId="02abb854-3ba8-4092-8513-476a9b77f0cd" providerId="ADAL" clId="{C430CC9B-D4EC-4F10-9EC0-88AE37A6378F}" dt="2022-07-05T10:50:39.667" v="2260" actId="1076"/>
          <ac:cxnSpMkLst>
            <pc:docMk/>
            <pc:sldMk cId="2489811501" sldId="293"/>
            <ac:cxnSpMk id="31" creationId="{EBD03DE8-6492-585D-FFD1-3571C0344C64}"/>
          </ac:cxnSpMkLst>
        </pc:cxnChg>
        <pc:cxnChg chg="add mod">
          <ac:chgData name="tran.anh.hoang" userId="02abb854-3ba8-4092-8513-476a9b77f0cd" providerId="ADAL" clId="{C430CC9B-D4EC-4F10-9EC0-88AE37A6378F}" dt="2022-07-05T10:50:20.523" v="2250" actId="14100"/>
          <ac:cxnSpMkLst>
            <pc:docMk/>
            <pc:sldMk cId="2489811501" sldId="293"/>
            <ac:cxnSpMk id="33" creationId="{FEFCC17E-96FC-BC9F-A1BC-37BAABF3CFB4}"/>
          </ac:cxnSpMkLst>
        </pc:cxnChg>
      </pc:sldChg>
      <pc:sldChg chg="modSp new del mod">
        <pc:chgData name="tran.anh.hoang" userId="02abb854-3ba8-4092-8513-476a9b77f0cd" providerId="ADAL" clId="{C430CC9B-D4EC-4F10-9EC0-88AE37A6378F}" dt="2022-07-05T10:24:35.369" v="1236" actId="47"/>
        <pc:sldMkLst>
          <pc:docMk/>
          <pc:sldMk cId="3097394005" sldId="293"/>
        </pc:sldMkLst>
        <pc:spChg chg="mod">
          <ac:chgData name="tran.anh.hoang" userId="02abb854-3ba8-4092-8513-476a9b77f0cd" providerId="ADAL" clId="{C430CC9B-D4EC-4F10-9EC0-88AE37A6378F}" dt="2022-07-05T10:20:01.788" v="1235"/>
          <ac:spMkLst>
            <pc:docMk/>
            <pc:sldMk cId="3097394005" sldId="293"/>
            <ac:spMk id="2" creationId="{55A33E2F-034E-0E98-37EC-EB44A85993C3}"/>
          </ac:spMkLst>
        </pc:spChg>
      </pc:sldChg>
      <pc:sldChg chg="addSp delSp modSp new mod modAnim">
        <pc:chgData name="tran.anh.hoang" userId="02abb854-3ba8-4092-8513-476a9b77f0cd" providerId="ADAL" clId="{C430CC9B-D4EC-4F10-9EC0-88AE37A6378F}" dt="2022-07-08T06:56:37.711" v="5612"/>
        <pc:sldMkLst>
          <pc:docMk/>
          <pc:sldMk cId="4283288853" sldId="294"/>
        </pc:sldMkLst>
        <pc:spChg chg="mod">
          <ac:chgData name="tran.anh.hoang" userId="02abb854-3ba8-4092-8513-476a9b77f0cd" providerId="ADAL" clId="{C430CC9B-D4EC-4F10-9EC0-88AE37A6378F}" dt="2022-07-05T22:20:32.766" v="3772" actId="255"/>
          <ac:spMkLst>
            <pc:docMk/>
            <pc:sldMk cId="4283288853" sldId="294"/>
            <ac:spMk id="2" creationId="{A125114C-CEE9-1EE0-3E58-9AC638E3EEAC}"/>
          </ac:spMkLst>
        </pc:spChg>
        <pc:spChg chg="del mod">
          <ac:chgData name="tran.anh.hoang" userId="02abb854-3ba8-4092-8513-476a9b77f0cd" providerId="ADAL" clId="{C430CC9B-D4EC-4F10-9EC0-88AE37A6378F}" dt="2022-07-05T10:59:54.542" v="2317" actId="478"/>
          <ac:spMkLst>
            <pc:docMk/>
            <pc:sldMk cId="4283288853" sldId="294"/>
            <ac:spMk id="3" creationId="{84610F92-1B0C-3F75-7547-2E2324E15D11}"/>
          </ac:spMkLst>
        </pc:spChg>
        <pc:spChg chg="add del mod">
          <ac:chgData name="tran.anh.hoang" userId="02abb854-3ba8-4092-8513-476a9b77f0cd" providerId="ADAL" clId="{C430CC9B-D4EC-4F10-9EC0-88AE37A6378F}" dt="2022-07-05T10:56:08.613" v="2275" actId="11529"/>
          <ac:spMkLst>
            <pc:docMk/>
            <pc:sldMk cId="4283288853" sldId="294"/>
            <ac:spMk id="4" creationId="{418A09EA-DC4C-AEB4-C056-69E7638A5FCE}"/>
          </ac:spMkLst>
        </pc:spChg>
        <pc:spChg chg="add del mod">
          <ac:chgData name="tran.anh.hoang" userId="02abb854-3ba8-4092-8513-476a9b77f0cd" providerId="ADAL" clId="{C430CC9B-D4EC-4F10-9EC0-88AE37A6378F}" dt="2022-07-05T10:59:25.504" v="2296" actId="478"/>
          <ac:spMkLst>
            <pc:docMk/>
            <pc:sldMk cId="4283288853" sldId="294"/>
            <ac:spMk id="9" creationId="{E3E3E1E1-AB6C-D5BF-C310-49799D2A0144}"/>
          </ac:spMkLst>
        </pc:spChg>
        <pc:spChg chg="add mod">
          <ac:chgData name="tran.anh.hoang" userId="02abb854-3ba8-4092-8513-476a9b77f0cd" providerId="ADAL" clId="{C430CC9B-D4EC-4F10-9EC0-88AE37A6378F}" dt="2022-07-07T17:27:08.630" v="3865" actId="20577"/>
          <ac:spMkLst>
            <pc:docMk/>
            <pc:sldMk cId="4283288853" sldId="294"/>
            <ac:spMk id="10" creationId="{75FFBAB3-2C10-07D6-8595-C08439D5E14F}"/>
          </ac:spMkLst>
        </pc:spChg>
        <pc:spChg chg="add mod">
          <ac:chgData name="tran.anh.hoang" userId="02abb854-3ba8-4092-8513-476a9b77f0cd" providerId="ADAL" clId="{C430CC9B-D4EC-4F10-9EC0-88AE37A6378F}" dt="2022-07-05T11:31:00.400" v="3712" actId="20577"/>
          <ac:spMkLst>
            <pc:docMk/>
            <pc:sldMk cId="4283288853" sldId="294"/>
            <ac:spMk id="12" creationId="{283517B5-3703-5725-6FA4-A4C88CD639FF}"/>
          </ac:spMkLst>
        </pc:spChg>
        <pc:spChg chg="add mod">
          <ac:chgData name="tran.anh.hoang" userId="02abb854-3ba8-4092-8513-476a9b77f0cd" providerId="ADAL" clId="{C430CC9B-D4EC-4F10-9EC0-88AE37A6378F}" dt="2022-07-05T11:33:02.309" v="3748" actId="14100"/>
          <ac:spMkLst>
            <pc:docMk/>
            <pc:sldMk cId="4283288853" sldId="294"/>
            <ac:spMk id="13" creationId="{FABCDC7D-ED41-9506-7595-ABACE1315F44}"/>
          </ac:spMkLst>
        </pc:spChg>
        <pc:spChg chg="add del mod">
          <ac:chgData name="tran.anh.hoang" userId="02abb854-3ba8-4092-8513-476a9b77f0cd" providerId="ADAL" clId="{C430CC9B-D4EC-4F10-9EC0-88AE37A6378F}" dt="2022-07-05T11:02:09.648" v="2501"/>
          <ac:spMkLst>
            <pc:docMk/>
            <pc:sldMk cId="4283288853" sldId="294"/>
            <ac:spMk id="14" creationId="{7C30295E-6D45-90CD-70AE-2AFE2580BE79}"/>
          </ac:spMkLst>
        </pc:spChg>
        <pc:spChg chg="add mod">
          <ac:chgData name="tran.anh.hoang" userId="02abb854-3ba8-4092-8513-476a9b77f0cd" providerId="ADAL" clId="{C430CC9B-D4EC-4F10-9EC0-88AE37A6378F}" dt="2022-07-05T11:32:59.928" v="3747" actId="14100"/>
          <ac:spMkLst>
            <pc:docMk/>
            <pc:sldMk cId="4283288853" sldId="294"/>
            <ac:spMk id="15" creationId="{E953D9CC-A1CF-8DBC-ADF2-183CD645D0F5}"/>
          </ac:spMkLst>
        </pc:spChg>
        <pc:spChg chg="add mod">
          <ac:chgData name="tran.anh.hoang" userId="02abb854-3ba8-4092-8513-476a9b77f0cd" providerId="ADAL" clId="{C430CC9B-D4EC-4F10-9EC0-88AE37A6378F}" dt="2022-07-05T11:32:44.383" v="3741" actId="1076"/>
          <ac:spMkLst>
            <pc:docMk/>
            <pc:sldMk cId="4283288853" sldId="294"/>
            <ac:spMk id="16" creationId="{3E7E8B93-6A6E-DFB5-A034-E43942214B13}"/>
          </ac:spMkLst>
        </pc:spChg>
        <pc:spChg chg="add mod">
          <ac:chgData name="tran.anh.hoang" userId="02abb854-3ba8-4092-8513-476a9b77f0cd" providerId="ADAL" clId="{C430CC9B-D4EC-4F10-9EC0-88AE37A6378F}" dt="2022-07-05T11:31:34.312" v="3716" actId="208"/>
          <ac:spMkLst>
            <pc:docMk/>
            <pc:sldMk cId="4283288853" sldId="294"/>
            <ac:spMk id="17" creationId="{4D95EF18-2794-41E4-618D-2BD885EFB4B0}"/>
          </ac:spMkLst>
        </pc:spChg>
        <pc:spChg chg="add del mod">
          <ac:chgData name="tran.anh.hoang" userId="02abb854-3ba8-4092-8513-476a9b77f0cd" providerId="ADAL" clId="{C430CC9B-D4EC-4F10-9EC0-88AE37A6378F}" dt="2022-07-05T11:21:15.336" v="3556" actId="767"/>
          <ac:spMkLst>
            <pc:docMk/>
            <pc:sldMk cId="4283288853" sldId="294"/>
            <ac:spMk id="18" creationId="{8AB28CE7-96CE-EABF-DBD8-D06C1C7E6EBF}"/>
          </ac:spMkLst>
        </pc:spChg>
        <pc:spChg chg="add mod">
          <ac:chgData name="tran.anh.hoang" userId="02abb854-3ba8-4092-8513-476a9b77f0cd" providerId="ADAL" clId="{C430CC9B-D4EC-4F10-9EC0-88AE37A6378F}" dt="2022-07-07T19:49:25.552" v="5559" actId="1076"/>
          <ac:spMkLst>
            <pc:docMk/>
            <pc:sldMk cId="4283288853" sldId="294"/>
            <ac:spMk id="19" creationId="{3E8992FE-4DE6-F1D4-5805-017E1A029361}"/>
          </ac:spMkLst>
        </pc:spChg>
        <pc:spChg chg="add del">
          <ac:chgData name="tran.anh.hoang" userId="02abb854-3ba8-4092-8513-476a9b77f0cd" providerId="ADAL" clId="{C430CC9B-D4EC-4F10-9EC0-88AE37A6378F}" dt="2022-07-05T11:32:03.715" v="3721" actId="22"/>
          <ac:spMkLst>
            <pc:docMk/>
            <pc:sldMk cId="4283288853" sldId="294"/>
            <ac:spMk id="23" creationId="{88971E6F-3BCF-1CEF-BBDD-7A3271C0F490}"/>
          </ac:spMkLst>
        </pc:spChg>
        <pc:picChg chg="add del mod">
          <ac:chgData name="tran.anh.hoang" userId="02abb854-3ba8-4092-8513-476a9b77f0cd" providerId="ADAL" clId="{C430CC9B-D4EC-4F10-9EC0-88AE37A6378F}" dt="2022-07-05T10:58:06.221" v="2286" actId="478"/>
          <ac:picMkLst>
            <pc:docMk/>
            <pc:sldMk cId="4283288853" sldId="294"/>
            <ac:picMk id="6" creationId="{0857122D-D762-62F1-A06F-6723D0483352}"/>
          </ac:picMkLst>
        </pc:picChg>
        <pc:picChg chg="add del mod">
          <ac:chgData name="tran.anh.hoang" userId="02abb854-3ba8-4092-8513-476a9b77f0cd" providerId="ADAL" clId="{C430CC9B-D4EC-4F10-9EC0-88AE37A6378F}" dt="2022-07-05T10:59:47.731" v="2314" actId="478"/>
          <ac:picMkLst>
            <pc:docMk/>
            <pc:sldMk cId="4283288853" sldId="294"/>
            <ac:picMk id="8" creationId="{DB6A4D9A-B907-7A66-83E5-341FA241402B}"/>
          </ac:picMkLst>
        </pc:picChg>
        <pc:picChg chg="add del mod">
          <ac:chgData name="tran.anh.hoang" userId="02abb854-3ba8-4092-8513-476a9b77f0cd" providerId="ADAL" clId="{C430CC9B-D4EC-4F10-9EC0-88AE37A6378F}" dt="2022-07-05T10:59:49.708" v="2316" actId="478"/>
          <ac:picMkLst>
            <pc:docMk/>
            <pc:sldMk cId="4283288853" sldId="294"/>
            <ac:picMk id="11" creationId="{96027CA6-D59A-9AAE-9613-6B342FBAF094}"/>
          </ac:picMkLst>
        </pc:picChg>
        <pc:cxnChg chg="add">
          <ac:chgData name="tran.anh.hoang" userId="02abb854-3ba8-4092-8513-476a9b77f0cd" providerId="ADAL" clId="{C430CC9B-D4EC-4F10-9EC0-88AE37A6378F}" dt="2022-07-05T11:31:54.909" v="3719" actId="11529"/>
          <ac:cxnSpMkLst>
            <pc:docMk/>
            <pc:sldMk cId="4283288853" sldId="294"/>
            <ac:cxnSpMk id="21" creationId="{5D361176-22D8-4868-90C5-E6CE1D4C6EEB}"/>
          </ac:cxnSpMkLst>
        </pc:cxnChg>
        <pc:cxnChg chg="add mod">
          <ac:chgData name="tran.anh.hoang" userId="02abb854-3ba8-4092-8513-476a9b77f0cd" providerId="ADAL" clId="{C430CC9B-D4EC-4F10-9EC0-88AE37A6378F}" dt="2022-07-05T11:32:59.928" v="3747" actId="14100"/>
          <ac:cxnSpMkLst>
            <pc:docMk/>
            <pc:sldMk cId="4283288853" sldId="294"/>
            <ac:cxnSpMk id="24" creationId="{1D15E21F-9829-C247-9E60-268ADC045992}"/>
          </ac:cxnSpMkLst>
        </pc:cxnChg>
        <pc:cxnChg chg="add mod">
          <ac:chgData name="tran.anh.hoang" userId="02abb854-3ba8-4092-8513-476a9b77f0cd" providerId="ADAL" clId="{C430CC9B-D4EC-4F10-9EC0-88AE37A6378F}" dt="2022-07-05T11:32:44.383" v="3741" actId="1076"/>
          <ac:cxnSpMkLst>
            <pc:docMk/>
            <pc:sldMk cId="4283288853" sldId="294"/>
            <ac:cxnSpMk id="29" creationId="{F71A677B-229C-A57B-DE92-00CBE26148BA}"/>
          </ac:cxnSpMkLst>
        </pc:cxnChg>
        <pc:cxnChg chg="add mod">
          <ac:chgData name="tran.anh.hoang" userId="02abb854-3ba8-4092-8513-476a9b77f0cd" providerId="ADAL" clId="{C430CC9B-D4EC-4F10-9EC0-88AE37A6378F}" dt="2022-07-05T11:32:30.997" v="3734" actId="14100"/>
          <ac:cxnSpMkLst>
            <pc:docMk/>
            <pc:sldMk cId="4283288853" sldId="294"/>
            <ac:cxnSpMk id="32" creationId="{2E72A61F-498D-2ED4-1B5B-176C2F390DB9}"/>
          </ac:cxnSpMkLst>
        </pc:cxnChg>
        <pc:cxnChg chg="add mod">
          <ac:chgData name="tran.anh.hoang" userId="02abb854-3ba8-4092-8513-476a9b77f0cd" providerId="ADAL" clId="{C430CC9B-D4EC-4F10-9EC0-88AE37A6378F}" dt="2022-07-05T11:32:37.923" v="3738" actId="1076"/>
          <ac:cxnSpMkLst>
            <pc:docMk/>
            <pc:sldMk cId="4283288853" sldId="294"/>
            <ac:cxnSpMk id="34" creationId="{731068DA-3392-8EB9-2DC2-84EA63206D4D}"/>
          </ac:cxnSpMkLst>
        </pc:cxnChg>
      </pc:sldChg>
      <pc:sldChg chg="addSp delSp modSp add del mod ord">
        <pc:chgData name="tran.anh.hoang" userId="02abb854-3ba8-4092-8513-476a9b77f0cd" providerId="ADAL" clId="{C430CC9B-D4EC-4F10-9EC0-88AE37A6378F}" dt="2022-07-05T11:26:58.082" v="3670" actId="47"/>
        <pc:sldMkLst>
          <pc:docMk/>
          <pc:sldMk cId="1183696686" sldId="295"/>
        </pc:sldMkLst>
        <pc:spChg chg="del">
          <ac:chgData name="tran.anh.hoang" userId="02abb854-3ba8-4092-8513-476a9b77f0cd" providerId="ADAL" clId="{C430CC9B-D4EC-4F10-9EC0-88AE37A6378F}" dt="2022-07-05T11:23:54.439" v="3560" actId="478"/>
          <ac:spMkLst>
            <pc:docMk/>
            <pc:sldMk cId="1183696686" sldId="295"/>
            <ac:spMk id="18" creationId="{9350033E-62AE-66FE-ADD8-C32400856457}"/>
          </ac:spMkLst>
        </pc:spChg>
        <pc:spChg chg="add del mod">
          <ac:chgData name="tran.anh.hoang" userId="02abb854-3ba8-4092-8513-476a9b77f0cd" providerId="ADAL" clId="{C430CC9B-D4EC-4F10-9EC0-88AE37A6378F}" dt="2022-07-05T11:26:04.101" v="3668" actId="478"/>
          <ac:spMkLst>
            <pc:docMk/>
            <pc:sldMk cId="1183696686" sldId="295"/>
            <ac:spMk id="19" creationId="{82114413-50A2-5D7C-B81B-B1B2B9A58E97}"/>
          </ac:spMkLst>
        </pc:spChg>
        <pc:spChg chg="del">
          <ac:chgData name="tran.anh.hoang" userId="02abb854-3ba8-4092-8513-476a9b77f0cd" providerId="ADAL" clId="{C430CC9B-D4EC-4F10-9EC0-88AE37A6378F}" dt="2022-07-05T11:23:54.439" v="3560" actId="478"/>
          <ac:spMkLst>
            <pc:docMk/>
            <pc:sldMk cId="1183696686" sldId="295"/>
            <ac:spMk id="20" creationId="{F3D4BA24-F66E-896E-C7CF-68C37AE77C15}"/>
          </ac:spMkLst>
        </pc:spChg>
        <pc:spChg chg="del">
          <ac:chgData name="tran.anh.hoang" userId="02abb854-3ba8-4092-8513-476a9b77f0cd" providerId="ADAL" clId="{C430CC9B-D4EC-4F10-9EC0-88AE37A6378F}" dt="2022-07-05T11:23:54.439" v="3560" actId="478"/>
          <ac:spMkLst>
            <pc:docMk/>
            <pc:sldMk cId="1183696686" sldId="295"/>
            <ac:spMk id="27" creationId="{5E31DA1B-5DD8-3D76-3525-A42590A46AF9}"/>
          </ac:spMkLst>
        </pc:spChg>
        <pc:spChg chg="del">
          <ac:chgData name="tran.anh.hoang" userId="02abb854-3ba8-4092-8513-476a9b77f0cd" providerId="ADAL" clId="{C430CC9B-D4EC-4F10-9EC0-88AE37A6378F}" dt="2022-07-05T11:23:54.439" v="3560" actId="478"/>
          <ac:spMkLst>
            <pc:docMk/>
            <pc:sldMk cId="1183696686" sldId="295"/>
            <ac:spMk id="28" creationId="{380D9515-0E55-9E4E-27C7-AACFB620532F}"/>
          </ac:spMkLst>
        </pc:spChg>
        <pc:spChg chg="del">
          <ac:chgData name="tran.anh.hoang" userId="02abb854-3ba8-4092-8513-476a9b77f0cd" providerId="ADAL" clId="{C430CC9B-D4EC-4F10-9EC0-88AE37A6378F}" dt="2022-07-05T11:23:54.439" v="3560" actId="478"/>
          <ac:spMkLst>
            <pc:docMk/>
            <pc:sldMk cId="1183696686" sldId="295"/>
            <ac:spMk id="34" creationId="{60BA692B-A7CC-AAED-16A2-AD2182764EB9}"/>
          </ac:spMkLst>
        </pc:spChg>
        <pc:spChg chg="del">
          <ac:chgData name="tran.anh.hoang" userId="02abb854-3ba8-4092-8513-476a9b77f0cd" providerId="ADAL" clId="{C430CC9B-D4EC-4F10-9EC0-88AE37A6378F}" dt="2022-07-05T11:23:54.439" v="3560" actId="478"/>
          <ac:spMkLst>
            <pc:docMk/>
            <pc:sldMk cId="1183696686" sldId="295"/>
            <ac:spMk id="47" creationId="{F643474B-AEC8-200C-8BBD-2007FDA802E2}"/>
          </ac:spMkLst>
        </pc:spChg>
        <pc:spChg chg="del">
          <ac:chgData name="tran.anh.hoang" userId="02abb854-3ba8-4092-8513-476a9b77f0cd" providerId="ADAL" clId="{C430CC9B-D4EC-4F10-9EC0-88AE37A6378F}" dt="2022-07-05T11:23:54.439" v="3560" actId="478"/>
          <ac:spMkLst>
            <pc:docMk/>
            <pc:sldMk cId="1183696686" sldId="295"/>
            <ac:spMk id="51" creationId="{40AAFABB-D66C-8844-4745-C80D6A174349}"/>
          </ac:spMkLst>
        </pc:spChg>
        <pc:picChg chg="add del mod">
          <ac:chgData name="tran.anh.hoang" userId="02abb854-3ba8-4092-8513-476a9b77f0cd" providerId="ADAL" clId="{C430CC9B-D4EC-4F10-9EC0-88AE37A6378F}" dt="2022-07-05T11:26:54.369" v="3669" actId="478"/>
          <ac:picMkLst>
            <pc:docMk/>
            <pc:sldMk cId="1183696686" sldId="295"/>
            <ac:picMk id="4" creationId="{E70C1776-3F53-3A35-9BA2-4C138AFF597A}"/>
          </ac:picMkLst>
        </pc:picChg>
        <pc:picChg chg="del">
          <ac:chgData name="tran.anh.hoang" userId="02abb854-3ba8-4092-8513-476a9b77f0cd" providerId="ADAL" clId="{C430CC9B-D4EC-4F10-9EC0-88AE37A6378F}" dt="2022-07-05T11:23:54.439" v="3560" actId="478"/>
          <ac:picMkLst>
            <pc:docMk/>
            <pc:sldMk cId="1183696686" sldId="295"/>
            <ac:picMk id="9" creationId="{A6EF7A84-3DC0-9A54-C076-629C99A48825}"/>
          </ac:picMkLst>
        </pc:picChg>
        <pc:picChg chg="del">
          <ac:chgData name="tran.anh.hoang" userId="02abb854-3ba8-4092-8513-476a9b77f0cd" providerId="ADAL" clId="{C430CC9B-D4EC-4F10-9EC0-88AE37A6378F}" dt="2022-07-05T11:23:54.439" v="3560" actId="478"/>
          <ac:picMkLst>
            <pc:docMk/>
            <pc:sldMk cId="1183696686" sldId="295"/>
            <ac:picMk id="13" creationId="{0ECD0B08-250F-3CC2-1D03-3F9AE1937C28}"/>
          </ac:picMkLst>
        </pc:picChg>
        <pc:picChg chg="del">
          <ac:chgData name="tran.anh.hoang" userId="02abb854-3ba8-4092-8513-476a9b77f0cd" providerId="ADAL" clId="{C430CC9B-D4EC-4F10-9EC0-88AE37A6378F}" dt="2022-07-05T11:23:54.439" v="3560" actId="478"/>
          <ac:picMkLst>
            <pc:docMk/>
            <pc:sldMk cId="1183696686" sldId="295"/>
            <ac:picMk id="17" creationId="{428162E2-29F5-9B51-AAB5-AF4597DD718D}"/>
          </ac:picMkLst>
        </pc:picChg>
        <pc:cxnChg chg="del mod">
          <ac:chgData name="tran.anh.hoang" userId="02abb854-3ba8-4092-8513-476a9b77f0cd" providerId="ADAL" clId="{C430CC9B-D4EC-4F10-9EC0-88AE37A6378F}" dt="2022-07-05T11:23:54.439" v="3560" actId="478"/>
          <ac:cxnSpMkLst>
            <pc:docMk/>
            <pc:sldMk cId="1183696686" sldId="295"/>
            <ac:cxnSpMk id="22" creationId="{53525879-8FD9-E091-07CD-DD0CD50A1D7B}"/>
          </ac:cxnSpMkLst>
        </pc:cxnChg>
        <pc:cxnChg chg="del mod">
          <ac:chgData name="tran.anh.hoang" userId="02abb854-3ba8-4092-8513-476a9b77f0cd" providerId="ADAL" clId="{C430CC9B-D4EC-4F10-9EC0-88AE37A6378F}" dt="2022-07-05T11:23:54.439" v="3560" actId="478"/>
          <ac:cxnSpMkLst>
            <pc:docMk/>
            <pc:sldMk cId="1183696686" sldId="295"/>
            <ac:cxnSpMk id="35" creationId="{0A8BABB3-5B5C-FD8E-33AE-6B0FAA02B836}"/>
          </ac:cxnSpMkLst>
        </pc:cxnChg>
        <pc:cxnChg chg="del">
          <ac:chgData name="tran.anh.hoang" userId="02abb854-3ba8-4092-8513-476a9b77f0cd" providerId="ADAL" clId="{C430CC9B-D4EC-4F10-9EC0-88AE37A6378F}" dt="2022-07-05T11:23:54.439" v="3560" actId="478"/>
          <ac:cxnSpMkLst>
            <pc:docMk/>
            <pc:sldMk cId="1183696686" sldId="295"/>
            <ac:cxnSpMk id="48" creationId="{938DE3C1-E46C-47E9-9474-6B23FADC28FE}"/>
          </ac:cxnSpMkLst>
        </pc:cxnChg>
      </pc:sldChg>
      <pc:sldChg chg="addSp delSp modSp new mod modAnim">
        <pc:chgData name="tran.anh.hoang" userId="02abb854-3ba8-4092-8513-476a9b77f0cd" providerId="ADAL" clId="{C430CC9B-D4EC-4F10-9EC0-88AE37A6378F}" dt="2022-07-07T18:47:39.043" v="4904" actId="1076"/>
        <pc:sldMkLst>
          <pc:docMk/>
          <pc:sldMk cId="883093999" sldId="296"/>
        </pc:sldMkLst>
        <pc:spChg chg="mod">
          <ac:chgData name="tran.anh.hoang" userId="02abb854-3ba8-4092-8513-476a9b77f0cd" providerId="ADAL" clId="{C430CC9B-D4EC-4F10-9EC0-88AE37A6378F}" dt="2022-07-07T18:47:29.092" v="4902" actId="14100"/>
          <ac:spMkLst>
            <pc:docMk/>
            <pc:sldMk cId="883093999" sldId="296"/>
            <ac:spMk id="2" creationId="{BA2CFE72-237E-5919-7DBB-25AF8872AC63}"/>
          </ac:spMkLst>
        </pc:spChg>
        <pc:spChg chg="del">
          <ac:chgData name="tran.anh.hoang" userId="02abb854-3ba8-4092-8513-476a9b77f0cd" providerId="ADAL" clId="{C430CC9B-D4EC-4F10-9EC0-88AE37A6378F}" dt="2022-07-05T11:24:41.926" v="3575" actId="478"/>
          <ac:spMkLst>
            <pc:docMk/>
            <pc:sldMk cId="883093999" sldId="296"/>
            <ac:spMk id="3" creationId="{02485F7A-3AF2-B5AB-4018-CEAE5C7D8F42}"/>
          </ac:spMkLst>
        </pc:spChg>
        <pc:spChg chg="add del mod">
          <ac:chgData name="tran.anh.hoang" userId="02abb854-3ba8-4092-8513-476a9b77f0cd" providerId="ADAL" clId="{C430CC9B-D4EC-4F10-9EC0-88AE37A6378F}" dt="2022-07-07T18:01:20.664" v="4015" actId="478"/>
          <ac:spMkLst>
            <pc:docMk/>
            <pc:sldMk cId="883093999" sldId="296"/>
            <ac:spMk id="3" creationId="{29BFDAFE-DA2B-D595-2EA2-CFEAAAC1BB7E}"/>
          </ac:spMkLst>
        </pc:spChg>
        <pc:spChg chg="add mod">
          <ac:chgData name="tran.anh.hoang" userId="02abb854-3ba8-4092-8513-476a9b77f0cd" providerId="ADAL" clId="{C430CC9B-D4EC-4F10-9EC0-88AE37A6378F}" dt="2022-07-07T18:47:39.043" v="4904" actId="1076"/>
          <ac:spMkLst>
            <pc:docMk/>
            <pc:sldMk cId="883093999" sldId="296"/>
            <ac:spMk id="6" creationId="{19D801F8-F4F5-98EA-3AF2-5253E1777708}"/>
          </ac:spMkLst>
        </pc:spChg>
        <pc:spChg chg="add mod">
          <ac:chgData name="tran.anh.hoang" userId="02abb854-3ba8-4092-8513-476a9b77f0cd" providerId="ADAL" clId="{C430CC9B-D4EC-4F10-9EC0-88AE37A6378F}" dt="2022-07-07T18:05:04.450" v="4036" actId="208"/>
          <ac:spMkLst>
            <pc:docMk/>
            <pc:sldMk cId="883093999" sldId="296"/>
            <ac:spMk id="12" creationId="{014B97A7-8779-3CD1-5670-4E997A9DD39D}"/>
          </ac:spMkLst>
        </pc:spChg>
        <pc:picChg chg="add mod">
          <ac:chgData name="tran.anh.hoang" userId="02abb854-3ba8-4092-8513-476a9b77f0cd" providerId="ADAL" clId="{C430CC9B-D4EC-4F10-9EC0-88AE37A6378F}" dt="2022-07-05T11:24:22.960" v="3571" actId="1076"/>
          <ac:picMkLst>
            <pc:docMk/>
            <pc:sldMk cId="883093999" sldId="296"/>
            <ac:picMk id="5" creationId="{4A9A59F0-DA65-9C93-2671-FF13CAB4C2D8}"/>
          </ac:picMkLst>
        </pc:picChg>
        <pc:picChg chg="add del mod ord">
          <ac:chgData name="tran.anh.hoang" userId="02abb854-3ba8-4092-8513-476a9b77f0cd" providerId="ADAL" clId="{C430CC9B-D4EC-4F10-9EC0-88AE37A6378F}" dt="2022-07-07T18:05:12.165" v="4037" actId="478"/>
          <ac:picMkLst>
            <pc:docMk/>
            <pc:sldMk cId="883093999" sldId="296"/>
            <ac:picMk id="7" creationId="{377021B1-5207-3231-75A2-70F148753E49}"/>
          </ac:picMkLst>
        </pc:picChg>
        <pc:picChg chg="add del mod">
          <ac:chgData name="tran.anh.hoang" userId="02abb854-3ba8-4092-8513-476a9b77f0cd" providerId="ADAL" clId="{C430CC9B-D4EC-4F10-9EC0-88AE37A6378F}" dt="2022-07-07T18:03:50.697" v="4022" actId="478"/>
          <ac:picMkLst>
            <pc:docMk/>
            <pc:sldMk cId="883093999" sldId="296"/>
            <ac:picMk id="9" creationId="{CF51D3A4-F746-DAA2-70CC-5546EC26BAB2}"/>
          </ac:picMkLst>
        </pc:picChg>
        <pc:picChg chg="add del mod">
          <ac:chgData name="tran.anh.hoang" userId="02abb854-3ba8-4092-8513-476a9b77f0cd" providerId="ADAL" clId="{C430CC9B-D4EC-4F10-9EC0-88AE37A6378F}" dt="2022-07-07T18:03:42.654" v="4019" actId="478"/>
          <ac:picMkLst>
            <pc:docMk/>
            <pc:sldMk cId="883093999" sldId="296"/>
            <ac:picMk id="11" creationId="{5E44897D-0862-5B5F-C549-7692C978025F}"/>
          </ac:picMkLst>
        </pc:picChg>
      </pc:sldChg>
      <pc:sldChg chg="modSp add mod">
        <pc:chgData name="tran.anh.hoang" userId="02abb854-3ba8-4092-8513-476a9b77f0cd" providerId="ADAL" clId="{C430CC9B-D4EC-4F10-9EC0-88AE37A6378F}" dt="2022-07-07T18:46:30.772" v="4891" actId="20577"/>
        <pc:sldMkLst>
          <pc:docMk/>
          <pc:sldMk cId="2297270602" sldId="297"/>
        </pc:sldMkLst>
        <pc:spChg chg="mod">
          <ac:chgData name="tran.anh.hoang" userId="02abb854-3ba8-4092-8513-476a9b77f0cd" providerId="ADAL" clId="{C430CC9B-D4EC-4F10-9EC0-88AE37A6378F}" dt="2022-07-07T18:46:30.772" v="4891" actId="20577"/>
          <ac:spMkLst>
            <pc:docMk/>
            <pc:sldMk cId="2297270602" sldId="297"/>
            <ac:spMk id="3" creationId="{E0F4C127-5336-0009-ACB7-E78946AE787B}"/>
          </ac:spMkLst>
        </pc:spChg>
      </pc:sldChg>
      <pc:sldChg chg="add del">
        <pc:chgData name="tran.anh.hoang" userId="02abb854-3ba8-4092-8513-476a9b77f0cd" providerId="ADAL" clId="{C430CC9B-D4EC-4F10-9EC0-88AE37A6378F}" dt="2022-07-07T17:32:12.263" v="3887" actId="47"/>
        <pc:sldMkLst>
          <pc:docMk/>
          <pc:sldMk cId="2750342200" sldId="297"/>
        </pc:sldMkLst>
      </pc:sldChg>
      <pc:sldChg chg="new del">
        <pc:chgData name="tran.anh.hoang" userId="02abb854-3ba8-4092-8513-476a9b77f0cd" providerId="ADAL" clId="{C430CC9B-D4EC-4F10-9EC0-88AE37A6378F}" dt="2022-07-07T18:30:02.254" v="4526" actId="47"/>
        <pc:sldMkLst>
          <pc:docMk/>
          <pc:sldMk cId="1071638806" sldId="298"/>
        </pc:sldMkLst>
      </pc:sldChg>
      <pc:sldChg chg="modSp add mod">
        <pc:chgData name="tran.anh.hoang" userId="02abb854-3ba8-4092-8513-476a9b77f0cd" providerId="ADAL" clId="{C430CC9B-D4EC-4F10-9EC0-88AE37A6378F}" dt="2022-07-07T22:02:30.316" v="5576" actId="20577"/>
        <pc:sldMkLst>
          <pc:docMk/>
          <pc:sldMk cId="1328321429" sldId="298"/>
        </pc:sldMkLst>
        <pc:spChg chg="mod">
          <ac:chgData name="tran.anh.hoang" userId="02abb854-3ba8-4092-8513-476a9b77f0cd" providerId="ADAL" clId="{C430CC9B-D4EC-4F10-9EC0-88AE37A6378F}" dt="2022-07-07T22:02:30.316" v="5576" actId="20577"/>
          <ac:spMkLst>
            <pc:docMk/>
            <pc:sldMk cId="1328321429" sldId="298"/>
            <ac:spMk id="3" creationId="{E0F4C127-5336-0009-ACB7-E78946AE787B}"/>
          </ac:spMkLst>
        </pc:spChg>
      </pc:sldChg>
      <pc:sldChg chg="modSp new mod ord">
        <pc:chgData name="tran.anh.hoang" userId="02abb854-3ba8-4092-8513-476a9b77f0cd" providerId="ADAL" clId="{C430CC9B-D4EC-4F10-9EC0-88AE37A6378F}" dt="2022-07-07T22:02:43.548" v="5580"/>
        <pc:sldMkLst>
          <pc:docMk/>
          <pc:sldMk cId="207562782" sldId="299"/>
        </pc:sldMkLst>
        <pc:spChg chg="mod">
          <ac:chgData name="tran.anh.hoang" userId="02abb854-3ba8-4092-8513-476a9b77f0cd" providerId="ADAL" clId="{C430CC9B-D4EC-4F10-9EC0-88AE37A6378F}" dt="2022-07-07T18:36:46.550" v="4727" actId="20577"/>
          <ac:spMkLst>
            <pc:docMk/>
            <pc:sldMk cId="207562782" sldId="299"/>
            <ac:spMk id="2" creationId="{13325E1E-AD2B-BB95-EA71-7E7E3C22E6BF}"/>
          </ac:spMkLst>
        </pc:spChg>
        <pc:spChg chg="mod">
          <ac:chgData name="tran.anh.hoang" userId="02abb854-3ba8-4092-8513-476a9b77f0cd" providerId="ADAL" clId="{C430CC9B-D4EC-4F10-9EC0-88AE37A6378F}" dt="2022-07-07T19:47:21.058" v="5557" actId="5793"/>
          <ac:spMkLst>
            <pc:docMk/>
            <pc:sldMk cId="207562782" sldId="299"/>
            <ac:spMk id="3" creationId="{1BADEE28-FA6E-A08C-780C-3073458947B8}"/>
          </ac:spMkLst>
        </pc:spChg>
      </pc:sldChg>
      <pc:sldChg chg="modSp add mod">
        <pc:chgData name="tran.anh.hoang" userId="02abb854-3ba8-4092-8513-476a9b77f0cd" providerId="ADAL" clId="{C430CC9B-D4EC-4F10-9EC0-88AE37A6378F}" dt="2022-07-07T19:39:13.276" v="5406" actId="20577"/>
        <pc:sldMkLst>
          <pc:docMk/>
          <pc:sldMk cId="3228118517" sldId="300"/>
        </pc:sldMkLst>
        <pc:spChg chg="mod">
          <ac:chgData name="tran.anh.hoang" userId="02abb854-3ba8-4092-8513-476a9b77f0cd" providerId="ADAL" clId="{C430CC9B-D4EC-4F10-9EC0-88AE37A6378F}" dt="2022-07-07T19:39:13.276" v="5406" actId="20577"/>
          <ac:spMkLst>
            <pc:docMk/>
            <pc:sldMk cId="3228118517" sldId="300"/>
            <ac:spMk id="3" creationId="{E0F4C127-5336-0009-ACB7-E78946AE787B}"/>
          </ac:spMkLst>
        </pc:spChg>
      </pc:sldChg>
      <pc:sldChg chg="modSp add mod ord">
        <pc:chgData name="tran.anh.hoang" userId="02abb854-3ba8-4092-8513-476a9b77f0cd" providerId="ADAL" clId="{C430CC9B-D4EC-4F10-9EC0-88AE37A6378F}" dt="2022-07-07T19:43:44.767" v="5508" actId="20577"/>
        <pc:sldMkLst>
          <pc:docMk/>
          <pc:sldMk cId="1041912180" sldId="301"/>
        </pc:sldMkLst>
        <pc:spChg chg="mod">
          <ac:chgData name="tran.anh.hoang" userId="02abb854-3ba8-4092-8513-476a9b77f0cd" providerId="ADAL" clId="{C430CC9B-D4EC-4F10-9EC0-88AE37A6378F}" dt="2022-07-07T19:43:44.767" v="5508" actId="20577"/>
          <ac:spMkLst>
            <pc:docMk/>
            <pc:sldMk cId="1041912180" sldId="301"/>
            <ac:spMk id="3" creationId="{E0F4C127-5336-0009-ACB7-E78946AE787B}"/>
          </ac:spMkLst>
        </pc:spChg>
      </pc:sldChg>
      <pc:sldChg chg="new del">
        <pc:chgData name="tran.anh.hoang" userId="02abb854-3ba8-4092-8513-476a9b77f0cd" providerId="ADAL" clId="{C430CC9B-D4EC-4F10-9EC0-88AE37A6378F}" dt="2022-07-07T18:46:39.599" v="4893" actId="47"/>
        <pc:sldMkLst>
          <pc:docMk/>
          <pc:sldMk cId="2335983836" sldId="301"/>
        </pc:sldMkLst>
      </pc:sldChg>
      <pc:sldChg chg="new del">
        <pc:chgData name="tran.anh.hoang" userId="02abb854-3ba8-4092-8513-476a9b77f0cd" providerId="ADAL" clId="{C430CC9B-D4EC-4F10-9EC0-88AE37A6378F}" dt="2022-07-07T18:46:54.375" v="4895" actId="47"/>
        <pc:sldMkLst>
          <pc:docMk/>
          <pc:sldMk cId="2373049762" sldId="301"/>
        </pc:sldMkLst>
      </pc:sldChg>
      <pc:sldChg chg="add">
        <pc:chgData name="tran.anh.hoang" userId="02abb854-3ba8-4092-8513-476a9b77f0cd" providerId="ADAL" clId="{C430CC9B-D4EC-4F10-9EC0-88AE37A6378F}" dt="2022-07-07T19:51:04.516" v="5571"/>
        <pc:sldMkLst>
          <pc:docMk/>
          <pc:sldMk cId="2454841138" sldId="302"/>
        </pc:sldMkLst>
      </pc:sldChg>
      <pc:sldMasterChg chg="modSp mod">
        <pc:chgData name="tran.anh.hoang" userId="02abb854-3ba8-4092-8513-476a9b77f0cd" providerId="ADAL" clId="{C430CC9B-D4EC-4F10-9EC0-88AE37A6378F}" dt="2022-07-05T22:24:33.535" v="3859" actId="20577"/>
        <pc:sldMasterMkLst>
          <pc:docMk/>
          <pc:sldMasterMk cId="0" sldId="2147483648"/>
        </pc:sldMasterMkLst>
        <pc:spChg chg="mod">
          <ac:chgData name="tran.anh.hoang" userId="02abb854-3ba8-4092-8513-476a9b77f0cd" providerId="ADAL" clId="{C430CC9B-D4EC-4F10-9EC0-88AE37A6378F}" dt="2022-06-30T22:55:56.597" v="384" actId="1076"/>
          <ac:spMkLst>
            <pc:docMk/>
            <pc:sldMasterMk cId="0" sldId="2147483648"/>
            <ac:spMk id="10" creationId="{00000000-0000-0000-0000-000000000000}"/>
          </ac:spMkLst>
        </pc:spChg>
        <pc:spChg chg="mod">
          <ac:chgData name="tran.anh.hoang" userId="02abb854-3ba8-4092-8513-476a9b77f0cd" providerId="ADAL" clId="{C430CC9B-D4EC-4F10-9EC0-88AE37A6378F}" dt="2022-07-05T22:24:33.535" v="3859" actId="20577"/>
          <ac:spMkLst>
            <pc:docMk/>
            <pc:sldMasterMk cId="0" sldId="2147483648"/>
            <ac:spMk id="14" creationId="{00000000-0000-0000-0000-000000000000}"/>
          </ac:spMkLst>
        </pc:spChg>
        <pc:spChg chg="mod">
          <ac:chgData name="tran.anh.hoang" userId="02abb854-3ba8-4092-8513-476a9b77f0cd" providerId="ADAL" clId="{C430CC9B-D4EC-4F10-9EC0-88AE37A6378F}" dt="2022-07-05T22:22:54.921" v="3788" actId="20577"/>
          <ac:spMkLst>
            <pc:docMk/>
            <pc:sldMasterMk cId="0" sldId="2147483648"/>
            <ac:spMk id="16" creationId="{00000000-0000-0000-0000-000000000000}"/>
          </ac:spMkLst>
        </pc:spChg>
        <pc:spChg chg="mod">
          <ac:chgData name="tran.anh.hoang" userId="02abb854-3ba8-4092-8513-476a9b77f0cd" providerId="ADAL" clId="{C430CC9B-D4EC-4F10-9EC0-88AE37A6378F}" dt="2022-06-30T22:55:48.668" v="382" actId="14100"/>
          <ac:spMkLst>
            <pc:docMk/>
            <pc:sldMasterMk cId="0" sldId="2147483648"/>
            <ac:spMk id="17" creationId="{00000000-0000-0000-0000-000000000000}"/>
          </ac:spMkLst>
        </pc:spChg>
        <pc:spChg chg="mod">
          <ac:chgData name="tran.anh.hoang" userId="02abb854-3ba8-4092-8513-476a9b77f0cd" providerId="ADAL" clId="{C430CC9B-D4EC-4F10-9EC0-88AE37A6378F}" dt="2022-06-30T22:56:02.812" v="386" actId="14100"/>
          <ac:spMkLst>
            <pc:docMk/>
            <pc:sldMasterMk cId="0" sldId="2147483648"/>
            <ac:spMk id="18" creationId="{00000000-0000-0000-0000-000000000000}"/>
          </ac:spMkLst>
        </pc:spChg>
      </pc:sldMasterChg>
      <pc:sldMasterChg chg="modSp mod modSldLayout">
        <pc:chgData name="tran.anh.hoang" userId="02abb854-3ba8-4092-8513-476a9b77f0cd" providerId="ADAL" clId="{C430CC9B-D4EC-4F10-9EC0-88AE37A6378F}" dt="2022-07-05T22:23:16.372" v="3793" actId="255"/>
        <pc:sldMasterMkLst>
          <pc:docMk/>
          <pc:sldMasterMk cId="0" sldId="2147483650"/>
        </pc:sldMasterMkLst>
        <pc:spChg chg="mod">
          <ac:chgData name="tran.anh.hoang" userId="02abb854-3ba8-4092-8513-476a9b77f0cd" providerId="ADAL" clId="{C430CC9B-D4EC-4F10-9EC0-88AE37A6378F}" dt="2022-06-30T22:55:17.998" v="375" actId="14100"/>
          <ac:spMkLst>
            <pc:docMk/>
            <pc:sldMasterMk cId="0" sldId="2147483650"/>
            <ac:spMk id="23" creationId="{00000000-0000-0000-0000-000000000000}"/>
          </ac:spMkLst>
        </pc:spChg>
        <pc:spChg chg="mod">
          <ac:chgData name="tran.anh.hoang" userId="02abb854-3ba8-4092-8513-476a9b77f0cd" providerId="ADAL" clId="{C430CC9B-D4EC-4F10-9EC0-88AE37A6378F}" dt="2022-06-30T22:55:10.402" v="372" actId="1076"/>
          <ac:spMkLst>
            <pc:docMk/>
            <pc:sldMasterMk cId="0" sldId="2147483650"/>
            <ac:spMk id="24" creationId="{00000000-0000-0000-0000-000000000000}"/>
          </ac:spMkLst>
        </pc:spChg>
        <pc:spChg chg="mod">
          <ac:chgData name="tran.anh.hoang" userId="02abb854-3ba8-4092-8513-476a9b77f0cd" providerId="ADAL" clId="{C430CC9B-D4EC-4F10-9EC0-88AE37A6378F}" dt="2022-06-30T22:57:49.488" v="441" actId="207"/>
          <ac:spMkLst>
            <pc:docMk/>
            <pc:sldMasterMk cId="0" sldId="2147483650"/>
            <ac:spMk id="28" creationId="{00000000-0000-0000-0000-000000000000}"/>
          </ac:spMkLst>
        </pc:spChg>
        <pc:spChg chg="mod">
          <ac:chgData name="tran.anh.hoang" userId="02abb854-3ba8-4092-8513-476a9b77f0cd" providerId="ADAL" clId="{C430CC9B-D4EC-4F10-9EC0-88AE37A6378F}" dt="2022-07-05T22:23:16.372" v="3793" actId="255"/>
          <ac:spMkLst>
            <pc:docMk/>
            <pc:sldMasterMk cId="0" sldId="2147483650"/>
            <ac:spMk id="34" creationId="{00000000-0000-0000-0000-000000000000}"/>
          </ac:spMkLst>
        </pc:spChg>
        <pc:sldLayoutChg chg="modSp mod">
          <pc:chgData name="tran.anh.hoang" userId="02abb854-3ba8-4092-8513-476a9b77f0cd" providerId="ADAL" clId="{C430CC9B-D4EC-4F10-9EC0-88AE37A6378F}" dt="2022-06-30T22:55:06.115" v="371" actId="1076"/>
          <pc:sldLayoutMkLst>
            <pc:docMk/>
            <pc:sldMasterMk cId="0" sldId="2147483650"/>
            <pc:sldLayoutMk cId="0" sldId="2147483654"/>
          </pc:sldLayoutMkLst>
          <pc:spChg chg="mod">
            <ac:chgData name="tran.anh.hoang" userId="02abb854-3ba8-4092-8513-476a9b77f0cd" providerId="ADAL" clId="{C430CC9B-D4EC-4F10-9EC0-88AE37A6378F}" dt="2022-06-30T22:55:06.115" v="371" actId="1076"/>
            <ac:spMkLst>
              <pc:docMk/>
              <pc:sldMasterMk cId="0" sldId="2147483650"/>
              <pc:sldLayoutMk cId="0" sldId="2147483654"/>
              <ac:spMk id="46" creationId="{00000000-0000-0000-0000-000000000000}"/>
            </ac:spMkLst>
          </pc:spChg>
          <pc:spChg chg="mod">
            <ac:chgData name="tran.anh.hoang" userId="02abb854-3ba8-4092-8513-476a9b77f0cd" providerId="ADAL" clId="{C430CC9B-D4EC-4F10-9EC0-88AE37A6378F}" dt="2022-06-30T22:55:03.774" v="370" actId="14100"/>
            <ac:spMkLst>
              <pc:docMk/>
              <pc:sldMasterMk cId="0" sldId="2147483650"/>
              <pc:sldLayoutMk cId="0" sldId="2147483654"/>
              <ac:spMk id="47" creationId="{00000000-0000-0000-0000-000000000000}"/>
            </ac:spMkLst>
          </pc:spChg>
        </pc:sldLayoutChg>
        <pc:sldLayoutChg chg="modSp mod">
          <pc:chgData name="tran.anh.hoang" userId="02abb854-3ba8-4092-8513-476a9b77f0cd" providerId="ADAL" clId="{C430CC9B-D4EC-4F10-9EC0-88AE37A6378F}" dt="2022-06-30T22:55:25.478" v="376" actId="1076"/>
          <pc:sldLayoutMkLst>
            <pc:docMk/>
            <pc:sldMasterMk cId="0" sldId="2147483650"/>
            <pc:sldLayoutMk cId="0" sldId="2147483658"/>
          </pc:sldLayoutMkLst>
          <pc:spChg chg="mod">
            <ac:chgData name="tran.anh.hoang" userId="02abb854-3ba8-4092-8513-476a9b77f0cd" providerId="ADAL" clId="{C430CC9B-D4EC-4F10-9EC0-88AE37A6378F}" dt="2022-06-30T22:55:25.478" v="376" actId="1076"/>
            <ac:spMkLst>
              <pc:docMk/>
              <pc:sldMasterMk cId="0" sldId="2147483650"/>
              <pc:sldLayoutMk cId="0" sldId="2147483658"/>
              <ac:spMk id="58" creationId="{00000000-0000-0000-0000-000000000000}"/>
            </ac:spMkLst>
          </pc:spChg>
        </pc:sldLayoutChg>
        <pc:sldLayoutChg chg="modSp mod">
          <pc:chgData name="tran.anh.hoang" userId="02abb854-3ba8-4092-8513-476a9b77f0cd" providerId="ADAL" clId="{C430CC9B-D4EC-4F10-9EC0-88AE37A6378F}" dt="2022-06-30T22:55:33.930" v="378" actId="1076"/>
          <pc:sldLayoutMkLst>
            <pc:docMk/>
            <pc:sldMasterMk cId="0" sldId="2147483650"/>
            <pc:sldLayoutMk cId="0" sldId="2147483659"/>
          </pc:sldLayoutMkLst>
          <pc:spChg chg="mod">
            <ac:chgData name="tran.anh.hoang" userId="02abb854-3ba8-4092-8513-476a9b77f0cd" providerId="ADAL" clId="{C430CC9B-D4EC-4F10-9EC0-88AE37A6378F}" dt="2022-06-30T22:55:33.930" v="378" actId="1076"/>
            <ac:spMkLst>
              <pc:docMk/>
              <pc:sldMasterMk cId="0" sldId="2147483650"/>
              <pc:sldLayoutMk cId="0" sldId="2147483659"/>
              <ac:spMk id="60" creationId="{00000000-0000-0000-0000-000000000000}"/>
            </ac:spMkLst>
          </pc:spChg>
        </pc:sldLayoutChg>
        <pc:sldLayoutChg chg="modSp mod">
          <pc:chgData name="tran.anh.hoang" userId="02abb854-3ba8-4092-8513-476a9b77f0cd" providerId="ADAL" clId="{C430CC9B-D4EC-4F10-9EC0-88AE37A6378F}" dt="2022-06-30T22:55:37.600" v="379" actId="1076"/>
          <pc:sldLayoutMkLst>
            <pc:docMk/>
            <pc:sldMasterMk cId="0" sldId="2147483650"/>
            <pc:sldLayoutMk cId="0" sldId="2147483660"/>
          </pc:sldLayoutMkLst>
          <pc:spChg chg="mod">
            <ac:chgData name="tran.anh.hoang" userId="02abb854-3ba8-4092-8513-476a9b77f0cd" providerId="ADAL" clId="{C430CC9B-D4EC-4F10-9EC0-88AE37A6378F}" dt="2022-06-30T22:55:37.600" v="379" actId="1076"/>
            <ac:spMkLst>
              <pc:docMk/>
              <pc:sldMasterMk cId="0" sldId="2147483650"/>
              <pc:sldLayoutMk cId="0" sldId="2147483660"/>
              <ac:spMk id="67" creationId="{00000000-0000-0000-0000-000000000000}"/>
            </ac:spMkLst>
          </pc:spChg>
        </pc:sldLayoutChg>
      </pc:sldMasterChg>
    </pc:docChg>
  </pc:docChgLst>
  <pc:docChgLst>
    <pc:chgData name="duc.nguyen" userId="S::duc.nguyen.fhe@technischeunivers049.onmicrosoft.com::6b23d820-c771-4ed4-a31a-b7291990caf5" providerId="AD" clId="Web-{361BCE63-6715-CAFE-E2E5-D012ED9E8001}"/>
    <pc:docChg chg="modSld">
      <pc:chgData name="duc.nguyen" userId="S::duc.nguyen.fhe@technischeunivers049.onmicrosoft.com::6b23d820-c771-4ed4-a31a-b7291990caf5" providerId="AD" clId="Web-{361BCE63-6715-CAFE-E2E5-D012ED9E8001}" dt="2022-07-07T21:29:35.944" v="301"/>
      <pc:docMkLst>
        <pc:docMk/>
      </pc:docMkLst>
      <pc:sldChg chg="addSp delSp modSp addAnim modAnim">
        <pc:chgData name="duc.nguyen" userId="S::duc.nguyen.fhe@technischeunivers049.onmicrosoft.com::6b23d820-c771-4ed4-a31a-b7291990caf5" providerId="AD" clId="Web-{361BCE63-6715-CAFE-E2E5-D012ED9E8001}" dt="2022-07-07T21:29:35.944" v="301"/>
        <pc:sldMkLst>
          <pc:docMk/>
          <pc:sldMk cId="1635254020" sldId="291"/>
        </pc:sldMkLst>
        <pc:spChg chg="add mod">
          <ac:chgData name="duc.nguyen" userId="S::duc.nguyen.fhe@technischeunivers049.onmicrosoft.com::6b23d820-c771-4ed4-a31a-b7291990caf5" providerId="AD" clId="Web-{361BCE63-6715-CAFE-E2E5-D012ED9E8001}" dt="2022-07-07T21:28:30.486" v="290"/>
          <ac:spMkLst>
            <pc:docMk/>
            <pc:sldMk cId="1635254020" sldId="291"/>
            <ac:spMk id="3" creationId="{FBB15431-A22E-7DE3-7671-F3C4A5EFE3E8}"/>
          </ac:spMkLst>
        </pc:spChg>
        <pc:spChg chg="add del">
          <ac:chgData name="duc.nguyen" userId="S::duc.nguyen.fhe@technischeunivers049.onmicrosoft.com::6b23d820-c771-4ed4-a31a-b7291990caf5" providerId="AD" clId="Web-{361BCE63-6715-CAFE-E2E5-D012ED9E8001}" dt="2022-07-07T21:28:43.034" v="292"/>
          <ac:spMkLst>
            <pc:docMk/>
            <pc:sldMk cId="1635254020" sldId="291"/>
            <ac:spMk id="5" creationId="{BF2D4E83-B59C-70E4-3FCE-B748C5FF4ADF}"/>
          </ac:spMkLst>
        </pc:spChg>
        <pc:spChg chg="add mod">
          <ac:chgData name="duc.nguyen" userId="S::duc.nguyen.fhe@technischeunivers049.onmicrosoft.com::6b23d820-c771-4ed4-a31a-b7291990caf5" providerId="AD" clId="Web-{361BCE63-6715-CAFE-E2E5-D012ED9E8001}" dt="2022-07-07T21:29:15.614" v="297" actId="14100"/>
          <ac:spMkLst>
            <pc:docMk/>
            <pc:sldMk cId="1635254020" sldId="291"/>
            <ac:spMk id="7" creationId="{10C5EE95-5993-65D5-FE96-7D57CC53C82F}"/>
          </ac:spMkLst>
        </pc:spChg>
      </pc:sldChg>
      <pc:sldChg chg="modSp">
        <pc:chgData name="duc.nguyen" userId="S::duc.nguyen.fhe@technischeunivers049.onmicrosoft.com::6b23d820-c771-4ed4-a31a-b7291990caf5" providerId="AD" clId="Web-{361BCE63-6715-CAFE-E2E5-D012ED9E8001}" dt="2022-07-07T21:20:06.622" v="191" actId="20577"/>
        <pc:sldMkLst>
          <pc:docMk/>
          <pc:sldMk cId="2297270602" sldId="297"/>
        </pc:sldMkLst>
        <pc:spChg chg="mod">
          <ac:chgData name="duc.nguyen" userId="S::duc.nguyen.fhe@technischeunivers049.onmicrosoft.com::6b23d820-c771-4ed4-a31a-b7291990caf5" providerId="AD" clId="Web-{361BCE63-6715-CAFE-E2E5-D012ED9E8001}" dt="2022-07-07T21:20:06.622" v="191" actId="20577"/>
          <ac:spMkLst>
            <pc:docMk/>
            <pc:sldMk cId="2297270602" sldId="297"/>
            <ac:spMk id="3" creationId="{E0F4C127-5336-0009-ACB7-E78946AE787B}"/>
          </ac:spMkLst>
        </pc:spChg>
      </pc:sldChg>
      <pc:sldChg chg="addSp delSp modSp">
        <pc:chgData name="duc.nguyen" userId="S::duc.nguyen.fhe@technischeunivers049.onmicrosoft.com::6b23d820-c771-4ed4-a31a-b7291990caf5" providerId="AD" clId="Web-{361BCE63-6715-CAFE-E2E5-D012ED9E8001}" dt="2022-07-07T21:23:29.293" v="208" actId="20577"/>
        <pc:sldMkLst>
          <pc:docMk/>
          <pc:sldMk cId="1328321429" sldId="298"/>
        </pc:sldMkLst>
        <pc:spChg chg="mod">
          <ac:chgData name="duc.nguyen" userId="S::duc.nguyen.fhe@technischeunivers049.onmicrosoft.com::6b23d820-c771-4ed4-a31a-b7291990caf5" providerId="AD" clId="Web-{361BCE63-6715-CAFE-E2E5-D012ED9E8001}" dt="2022-07-07T21:23:29.293" v="208" actId="20577"/>
          <ac:spMkLst>
            <pc:docMk/>
            <pc:sldMk cId="1328321429" sldId="298"/>
            <ac:spMk id="3" creationId="{E0F4C127-5336-0009-ACB7-E78946AE787B}"/>
          </ac:spMkLst>
        </pc:spChg>
        <pc:spChg chg="add del">
          <ac:chgData name="duc.nguyen" userId="S::duc.nguyen.fhe@technischeunivers049.onmicrosoft.com::6b23d820-c771-4ed4-a31a-b7291990caf5" providerId="AD" clId="Web-{361BCE63-6715-CAFE-E2E5-D012ED9E8001}" dt="2022-07-07T21:23:11.932" v="196"/>
          <ac:spMkLst>
            <pc:docMk/>
            <pc:sldMk cId="1328321429" sldId="298"/>
            <ac:spMk id="4" creationId="{22FCD4F5-CC54-80C2-E76D-A8422AC8903E}"/>
          </ac:spMkLst>
        </pc:spChg>
      </pc:sldChg>
      <pc:sldChg chg="addSp delSp modSp">
        <pc:chgData name="duc.nguyen" userId="S::duc.nguyen.fhe@technischeunivers049.onmicrosoft.com::6b23d820-c771-4ed4-a31a-b7291990caf5" providerId="AD" clId="Web-{361BCE63-6715-CAFE-E2E5-D012ED9E8001}" dt="2022-07-07T21:27:05.542" v="280" actId="20577"/>
        <pc:sldMkLst>
          <pc:docMk/>
          <pc:sldMk cId="1041912180" sldId="301"/>
        </pc:sldMkLst>
        <pc:spChg chg="mod">
          <ac:chgData name="duc.nguyen" userId="S::duc.nguyen.fhe@technischeunivers049.onmicrosoft.com::6b23d820-c771-4ed4-a31a-b7291990caf5" providerId="AD" clId="Web-{361BCE63-6715-CAFE-E2E5-D012ED9E8001}" dt="2022-07-07T21:27:05.542" v="280" actId="20577"/>
          <ac:spMkLst>
            <pc:docMk/>
            <pc:sldMk cId="1041912180" sldId="301"/>
            <ac:spMk id="3" creationId="{E0F4C127-5336-0009-ACB7-E78946AE787B}"/>
          </ac:spMkLst>
        </pc:spChg>
        <pc:spChg chg="add del">
          <ac:chgData name="duc.nguyen" userId="S::duc.nguyen.fhe@technischeunivers049.onmicrosoft.com::6b23d820-c771-4ed4-a31a-b7291990caf5" providerId="AD" clId="Web-{361BCE63-6715-CAFE-E2E5-D012ED9E8001}" dt="2022-07-07T21:24:07.905" v="223"/>
          <ac:spMkLst>
            <pc:docMk/>
            <pc:sldMk cId="1041912180" sldId="301"/>
            <ac:spMk id="4" creationId="{2DCC4E0D-9F07-A5FA-20D8-299E91F469FE}"/>
          </ac:spMkLst>
        </pc:spChg>
      </pc:sldChg>
    </pc:docChg>
  </pc:docChgLst>
  <pc:docChgLst>
    <pc:chgData name="tran.anh.hoang" userId="02abb854-3ba8-4092-8513-476a9b77f0cd" providerId="ADAL" clId="{3CA5459A-A26C-4C84-982A-FE176EB4A40A}"/>
    <pc:docChg chg="undo custSel modSld sldOrd">
      <pc:chgData name="tran.anh.hoang" userId="02abb854-3ba8-4092-8513-476a9b77f0cd" providerId="ADAL" clId="{3CA5459A-A26C-4C84-982A-FE176EB4A40A}" dt="2022-07-08T10:39:00.013" v="117" actId="20577"/>
      <pc:docMkLst>
        <pc:docMk/>
      </pc:docMkLst>
      <pc:sldChg chg="modSp mod">
        <pc:chgData name="tran.anh.hoang" userId="02abb854-3ba8-4092-8513-476a9b77f0cd" providerId="ADAL" clId="{3CA5459A-A26C-4C84-982A-FE176EB4A40A}" dt="2022-07-01T07:08:40.593" v="3" actId="20577"/>
        <pc:sldMkLst>
          <pc:docMk/>
          <pc:sldMk cId="0" sldId="256"/>
        </pc:sldMkLst>
        <pc:spChg chg="mod">
          <ac:chgData name="tran.anh.hoang" userId="02abb854-3ba8-4092-8513-476a9b77f0cd" providerId="ADAL" clId="{3CA5459A-A26C-4C84-982A-FE176EB4A40A}" dt="2022-07-01T07:08:40.593" v="3" actId="20577"/>
          <ac:spMkLst>
            <pc:docMk/>
            <pc:sldMk cId="0" sldId="256"/>
            <ac:spMk id="75" creationId="{00000000-0000-0000-0000-000000000000}"/>
          </ac:spMkLst>
        </pc:spChg>
      </pc:sldChg>
      <pc:sldChg chg="ord">
        <pc:chgData name="tran.anh.hoang" userId="02abb854-3ba8-4092-8513-476a9b77f0cd" providerId="ADAL" clId="{3CA5459A-A26C-4C84-982A-FE176EB4A40A}" dt="2022-07-08T08:43:37.058" v="61"/>
        <pc:sldMkLst>
          <pc:docMk/>
          <pc:sldMk cId="401189307" sldId="275"/>
        </pc:sldMkLst>
      </pc:sldChg>
      <pc:sldChg chg="modSp mod">
        <pc:chgData name="tran.anh.hoang" userId="02abb854-3ba8-4092-8513-476a9b77f0cd" providerId="ADAL" clId="{3CA5459A-A26C-4C84-982A-FE176EB4A40A}" dt="2022-07-05T12:26:19.264" v="48" actId="20577"/>
        <pc:sldMkLst>
          <pc:docMk/>
          <pc:sldMk cId="2041510442" sldId="277"/>
        </pc:sldMkLst>
        <pc:spChg chg="mod">
          <ac:chgData name="tran.anh.hoang" userId="02abb854-3ba8-4092-8513-476a9b77f0cd" providerId="ADAL" clId="{3CA5459A-A26C-4C84-982A-FE176EB4A40A}" dt="2022-07-05T12:26:19.264" v="48" actId="20577"/>
          <ac:spMkLst>
            <pc:docMk/>
            <pc:sldMk cId="2041510442" sldId="277"/>
            <ac:spMk id="3" creationId="{5FBF88CA-DB94-2ABC-F8D8-32E129A643AA}"/>
          </ac:spMkLst>
        </pc:spChg>
      </pc:sldChg>
      <pc:sldChg chg="ord">
        <pc:chgData name="tran.anh.hoang" userId="02abb854-3ba8-4092-8513-476a9b77f0cd" providerId="ADAL" clId="{3CA5459A-A26C-4C84-982A-FE176EB4A40A}" dt="2022-07-01T07:31:29.620" v="6" actId="20578"/>
        <pc:sldMkLst>
          <pc:docMk/>
          <pc:sldMk cId="1727031203" sldId="281"/>
        </pc:sldMkLst>
      </pc:sldChg>
      <pc:sldChg chg="modSp mod">
        <pc:chgData name="tran.anh.hoang" userId="02abb854-3ba8-4092-8513-476a9b77f0cd" providerId="ADAL" clId="{3CA5459A-A26C-4C84-982A-FE176EB4A40A}" dt="2022-07-08T10:38:42.399" v="115" actId="14100"/>
        <pc:sldMkLst>
          <pc:docMk/>
          <pc:sldMk cId="2754095535" sldId="288"/>
        </pc:sldMkLst>
        <pc:spChg chg="mod">
          <ac:chgData name="tran.anh.hoang" userId="02abb854-3ba8-4092-8513-476a9b77f0cd" providerId="ADAL" clId="{3CA5459A-A26C-4C84-982A-FE176EB4A40A}" dt="2022-07-08T10:38:42.399" v="115" actId="14100"/>
          <ac:spMkLst>
            <pc:docMk/>
            <pc:sldMk cId="2754095535" sldId="288"/>
            <ac:spMk id="2" creationId="{DF29CF83-4320-727A-01B7-45A26BAA95FE}"/>
          </ac:spMkLst>
        </pc:spChg>
      </pc:sldChg>
      <pc:sldChg chg="addSp modSp mod modAnim">
        <pc:chgData name="tran.anh.hoang" userId="02abb854-3ba8-4092-8513-476a9b77f0cd" providerId="ADAL" clId="{3CA5459A-A26C-4C84-982A-FE176EB4A40A}" dt="2022-07-05T12:54:45.320" v="57"/>
        <pc:sldMkLst>
          <pc:docMk/>
          <pc:sldMk cId="1635254020" sldId="291"/>
        </pc:sldMkLst>
        <pc:spChg chg="add mod">
          <ac:chgData name="tran.anh.hoang" userId="02abb854-3ba8-4092-8513-476a9b77f0cd" providerId="ADAL" clId="{3CA5459A-A26C-4C84-982A-FE176EB4A40A}" dt="2022-07-05T12:54:22.362" v="53" actId="1582"/>
          <ac:spMkLst>
            <pc:docMk/>
            <pc:sldMk cId="1635254020" sldId="291"/>
            <ac:spMk id="3" creationId="{F8596C4D-F8CC-E5E7-5604-F436308C1599}"/>
          </ac:spMkLst>
        </pc:spChg>
      </pc:sldChg>
      <pc:sldChg chg="modSp mod">
        <pc:chgData name="tran.anh.hoang" userId="02abb854-3ba8-4092-8513-476a9b77f0cd" providerId="ADAL" clId="{3CA5459A-A26C-4C84-982A-FE176EB4A40A}" dt="2022-07-08T08:43:43.506" v="65" actId="20577"/>
        <pc:sldMkLst>
          <pc:docMk/>
          <pc:sldMk cId="1729723888" sldId="292"/>
        </pc:sldMkLst>
        <pc:spChg chg="mod">
          <ac:chgData name="tran.anh.hoang" userId="02abb854-3ba8-4092-8513-476a9b77f0cd" providerId="ADAL" clId="{3CA5459A-A26C-4C84-982A-FE176EB4A40A}" dt="2022-07-08T08:43:43.506" v="65" actId="20577"/>
          <ac:spMkLst>
            <pc:docMk/>
            <pc:sldMk cId="1729723888" sldId="292"/>
            <ac:spMk id="44" creationId="{98B68CA9-0616-F5CA-1EC3-E6D9C7C995D5}"/>
          </ac:spMkLst>
        </pc:spChg>
      </pc:sldChg>
      <pc:sldChg chg="modSp mod">
        <pc:chgData name="tran.anh.hoang" userId="02abb854-3ba8-4092-8513-476a9b77f0cd" providerId="ADAL" clId="{3CA5459A-A26C-4C84-982A-FE176EB4A40A}" dt="2022-07-08T10:38:33.160" v="114" actId="20577"/>
        <pc:sldMkLst>
          <pc:docMk/>
          <pc:sldMk cId="2489811501" sldId="293"/>
        </pc:sldMkLst>
        <pc:spChg chg="mod">
          <ac:chgData name="tran.anh.hoang" userId="02abb854-3ba8-4092-8513-476a9b77f0cd" providerId="ADAL" clId="{3CA5459A-A26C-4C84-982A-FE176EB4A40A}" dt="2022-07-08T10:38:33.160" v="114" actId="20577"/>
          <ac:spMkLst>
            <pc:docMk/>
            <pc:sldMk cId="2489811501" sldId="293"/>
            <ac:spMk id="5" creationId="{E2FB7FE0-CBBF-879C-1A7F-7635819E52FA}"/>
          </ac:spMkLst>
        </pc:spChg>
        <pc:spChg chg="mod">
          <ac:chgData name="tran.anh.hoang" userId="02abb854-3ba8-4092-8513-476a9b77f0cd" providerId="ADAL" clId="{3CA5459A-A26C-4C84-982A-FE176EB4A40A}" dt="2022-07-08T10:36:21.890" v="74" actId="20577"/>
          <ac:spMkLst>
            <pc:docMk/>
            <pc:sldMk cId="2489811501" sldId="293"/>
            <ac:spMk id="8" creationId="{2B4BF53A-8D72-2F9E-F833-03FA57B6DDD4}"/>
          </ac:spMkLst>
        </pc:spChg>
        <pc:spChg chg="mod">
          <ac:chgData name="tran.anh.hoang" userId="02abb854-3ba8-4092-8513-476a9b77f0cd" providerId="ADAL" clId="{3CA5459A-A26C-4C84-982A-FE176EB4A40A}" dt="2022-07-08T10:37:13.920" v="110" actId="14100"/>
          <ac:spMkLst>
            <pc:docMk/>
            <pc:sldMk cId="2489811501" sldId="293"/>
            <ac:spMk id="21" creationId="{ABA7997A-C9CF-C843-1D65-232843468EA9}"/>
          </ac:spMkLst>
        </pc:spChg>
        <pc:spChg chg="mod">
          <ac:chgData name="tran.anh.hoang" userId="02abb854-3ba8-4092-8513-476a9b77f0cd" providerId="ADAL" clId="{3CA5459A-A26C-4C84-982A-FE176EB4A40A}" dt="2022-07-08T10:36:47.156" v="93" actId="20577"/>
          <ac:spMkLst>
            <pc:docMk/>
            <pc:sldMk cId="2489811501" sldId="293"/>
            <ac:spMk id="22" creationId="{D756C0A5-A91A-BA09-BA44-59E44AADC5BE}"/>
          </ac:spMkLst>
        </pc:spChg>
        <pc:cxnChg chg="mod">
          <ac:chgData name="tran.anh.hoang" userId="02abb854-3ba8-4092-8513-476a9b77f0cd" providerId="ADAL" clId="{3CA5459A-A26C-4C84-982A-FE176EB4A40A}" dt="2022-07-08T10:37:13.920" v="110" actId="14100"/>
          <ac:cxnSpMkLst>
            <pc:docMk/>
            <pc:sldMk cId="2489811501" sldId="293"/>
            <ac:cxnSpMk id="28" creationId="{DE748C3B-3FBA-2283-2ABE-D43961373777}"/>
          </ac:cxnSpMkLst>
        </pc:cxnChg>
      </pc:sldChg>
      <pc:sldChg chg="modSp mod">
        <pc:chgData name="tran.anh.hoang" userId="02abb854-3ba8-4092-8513-476a9b77f0cd" providerId="ADAL" clId="{3CA5459A-A26C-4C84-982A-FE176EB4A40A}" dt="2022-07-08T10:39:00.013" v="117" actId="20577"/>
        <pc:sldMkLst>
          <pc:docMk/>
          <pc:sldMk cId="4283288853" sldId="294"/>
        </pc:sldMkLst>
        <pc:spChg chg="mod">
          <ac:chgData name="tran.anh.hoang" userId="02abb854-3ba8-4092-8513-476a9b77f0cd" providerId="ADAL" clId="{3CA5459A-A26C-4C84-982A-FE176EB4A40A}" dt="2022-07-08T10:39:00.013" v="117" actId="20577"/>
          <ac:spMkLst>
            <pc:docMk/>
            <pc:sldMk cId="4283288853" sldId="294"/>
            <ac:spMk id="12" creationId="{283517B5-3703-5725-6FA4-A4C88CD639FF}"/>
          </ac:spMkLst>
        </pc:spChg>
      </pc:sldChg>
      <pc:sldChg chg="modSp mod ord">
        <pc:chgData name="tran.anh.hoang" userId="02abb854-3ba8-4092-8513-476a9b77f0cd" providerId="ADAL" clId="{3CA5459A-A26C-4C84-982A-FE176EB4A40A}" dt="2022-07-08T08:43:39.661" v="63"/>
        <pc:sldMkLst>
          <pc:docMk/>
          <pc:sldMk cId="883093999" sldId="296"/>
        </pc:sldMkLst>
        <pc:spChg chg="mod">
          <ac:chgData name="tran.anh.hoang" userId="02abb854-3ba8-4092-8513-476a9b77f0cd" providerId="ADAL" clId="{3CA5459A-A26C-4C84-982A-FE176EB4A40A}" dt="2022-07-08T08:43:35.119" v="59" actId="20577"/>
          <ac:spMkLst>
            <pc:docMk/>
            <pc:sldMk cId="883093999" sldId="296"/>
            <ac:spMk id="6" creationId="{19D801F8-F4F5-98EA-3AF2-5253E1777708}"/>
          </ac:spMkLst>
        </pc:spChg>
      </pc:sldChg>
      <pc:sldChg chg="modSp mod">
        <pc:chgData name="tran.anh.hoang" userId="02abb854-3ba8-4092-8513-476a9b77f0cd" providerId="ADAL" clId="{3CA5459A-A26C-4C84-982A-FE176EB4A40A}" dt="2022-07-08T08:43:55.828" v="67" actId="20577"/>
        <pc:sldMkLst>
          <pc:docMk/>
          <pc:sldMk cId="1041912180" sldId="301"/>
        </pc:sldMkLst>
        <pc:spChg chg="mod">
          <ac:chgData name="tran.anh.hoang" userId="02abb854-3ba8-4092-8513-476a9b77f0cd" providerId="ADAL" clId="{3CA5459A-A26C-4C84-982A-FE176EB4A40A}" dt="2022-07-08T08:43:55.828" v="67" actId="20577"/>
          <ac:spMkLst>
            <pc:docMk/>
            <pc:sldMk cId="1041912180" sldId="301"/>
            <ac:spMk id="3" creationId="{E0F4C127-5336-0009-ACB7-E78946AE78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Webprojekt - linkvel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69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493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4079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subTitle" idx="1"/>
          </p:nvPr>
        </p:nvSpPr>
        <p:spPr>
          <a:xfrm>
            <a:off x="323850" y="4005263"/>
            <a:ext cx="8640763" cy="193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ctrTitle"/>
          </p:nvPr>
        </p:nvSpPr>
        <p:spPr>
          <a:xfrm>
            <a:off x="323850" y="2106613"/>
            <a:ext cx="8640763" cy="168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inzelne Zeitac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7936" y="4817717"/>
            <a:ext cx="1347297" cy="302186"/>
          </a:xfrm>
        </p:spPr>
        <p:txBody>
          <a:bodyPr rtlCol="0">
            <a:noAutofit/>
          </a:bodyPr>
          <a:lstStyle>
            <a:lvl1pPr marL="0" indent="0">
              <a:buNone/>
              <a:defRPr sz="1500" b="1">
                <a:solidFill>
                  <a:schemeClr val="accent4"/>
                </a:solidFill>
                <a:latin typeface="+mj-lt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35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9" name="Textplatzhalt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67936" y="5210963"/>
            <a:ext cx="1360175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825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 rtl="0"/>
            <a:r>
              <a:rPr lang="de-DE" noProof="0"/>
              <a:t>Klicken, um Mastertext</a:t>
            </a:r>
          </a:p>
        </p:txBody>
      </p:sp>
      <p:sp>
        <p:nvSpPr>
          <p:cNvPr id="20" name="Textplatzhalt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00557" y="4817717"/>
            <a:ext cx="1347297" cy="302186"/>
          </a:xfrm>
        </p:spPr>
        <p:txBody>
          <a:bodyPr rtlCol="0">
            <a:noAutofit/>
          </a:bodyPr>
          <a:lstStyle>
            <a:lvl1pPr marL="0" indent="0">
              <a:buNone/>
              <a:defRPr sz="1500" b="1">
                <a:solidFill>
                  <a:schemeClr val="accent5"/>
                </a:solidFill>
                <a:latin typeface="+mj-lt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35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1" name="Textplatzhalt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00558" y="5210963"/>
            <a:ext cx="1360175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825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 rtl="0"/>
            <a:r>
              <a:rPr lang="de-DE" noProof="0"/>
              <a:t>Klicken, um Mastertext</a:t>
            </a:r>
          </a:p>
        </p:txBody>
      </p:sp>
      <p:sp>
        <p:nvSpPr>
          <p:cNvPr id="22" name="Textplatzhalt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33179" y="4817717"/>
            <a:ext cx="1347297" cy="302186"/>
          </a:xfrm>
        </p:spPr>
        <p:txBody>
          <a:bodyPr rtlCol="0">
            <a:noAutofit/>
          </a:bodyPr>
          <a:lstStyle>
            <a:lvl1pPr marL="0" indent="0">
              <a:buNone/>
              <a:defRPr sz="1500" b="1">
                <a:solidFill>
                  <a:schemeClr val="accent6"/>
                </a:solidFill>
                <a:latin typeface="+mj-lt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35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3" name="Textplatzhalt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33179" y="5210963"/>
            <a:ext cx="1360175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825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 rtl="0"/>
            <a:r>
              <a:rPr lang="de-DE" noProof="0"/>
              <a:t>Klicken, um Mastertext</a:t>
            </a:r>
          </a:p>
        </p:txBody>
      </p:sp>
      <p:sp>
        <p:nvSpPr>
          <p:cNvPr id="24" name="Textplatzhalt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65800" y="4817717"/>
            <a:ext cx="1347297" cy="302186"/>
          </a:xfrm>
        </p:spPr>
        <p:txBody>
          <a:bodyPr rtlCol="0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  <a:latin typeface="+mj-lt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35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5" name="Textplatzhalt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65801" y="5210963"/>
            <a:ext cx="1360175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825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 rtl="0"/>
            <a:r>
              <a:rPr lang="de-DE" noProof="0"/>
              <a:t>Klicken, um Mastertext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1193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323850" y="357187"/>
            <a:ext cx="662463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1"/>
          </p:nvPr>
        </p:nvSpPr>
        <p:spPr>
          <a:xfrm>
            <a:off x="323850" y="1052512"/>
            <a:ext cx="8820150" cy="554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0" y="469778"/>
            <a:ext cx="662463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1"/>
          </p:nvPr>
        </p:nvSpPr>
        <p:spPr>
          <a:xfrm>
            <a:off x="1" y="973015"/>
            <a:ext cx="9144000" cy="5650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20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rgbClr val="003B79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rgbClr val="003B79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rgbClr val="003B79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3B79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640"/>
              </a:spcBef>
              <a:spcAft>
                <a:spcPts val="0"/>
              </a:spcAft>
              <a:buClr>
                <a:srgbClr val="003B79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560"/>
              </a:spcBef>
              <a:spcAft>
                <a:spcPts val="0"/>
              </a:spcAft>
              <a:buClr>
                <a:srgbClr val="003B79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rgbClr val="003B79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rgbClr val="003B79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rgbClr val="003B79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>
            <a:spLocks noGrp="1"/>
          </p:cNvSpPr>
          <p:nvPr>
            <p:ph type="title"/>
          </p:nvPr>
        </p:nvSpPr>
        <p:spPr>
          <a:xfrm>
            <a:off x="0" y="445110"/>
            <a:ext cx="662463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title"/>
          </p:nvPr>
        </p:nvSpPr>
        <p:spPr>
          <a:xfrm>
            <a:off x="0" y="361461"/>
            <a:ext cx="7886700" cy="6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3B79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rgbClr val="003B79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3B79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rgbClr val="003B79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B79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>
  <p:cSld name="Abschnitts-&#10;überschrif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3B79"/>
              </a:buClr>
              <a:buSzPts val="2400"/>
              <a:buFont typeface="Arial"/>
              <a:buNone/>
              <a:defRPr sz="24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20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rgbClr val="003B79"/>
              </a:buClr>
              <a:buSzPts val="1800"/>
              <a:buFont typeface="Arial"/>
              <a:buNone/>
              <a:defRPr sz="18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title"/>
          </p:nvPr>
        </p:nvSpPr>
        <p:spPr>
          <a:xfrm>
            <a:off x="0" y="462694"/>
            <a:ext cx="662463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/>
        </p:nvSpPr>
        <p:spPr>
          <a:xfrm>
            <a:off x="0" y="-3177"/>
            <a:ext cx="9144000" cy="531812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3"/>
          <p:cNvSpPr txBox="1"/>
          <p:nvPr/>
        </p:nvSpPr>
        <p:spPr>
          <a:xfrm rot="10800000" flipH="1">
            <a:off x="5608637" y="0"/>
            <a:ext cx="1617662" cy="531812"/>
          </a:xfrm>
          <a:prstGeom prst="rect">
            <a:avLst/>
          </a:prstGeom>
          <a:solidFill>
            <a:srgbClr val="003B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8637" y="846137"/>
            <a:ext cx="3133725" cy="97631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3"/>
          <p:cNvSpPr txBox="1"/>
          <p:nvPr/>
        </p:nvSpPr>
        <p:spPr>
          <a:xfrm>
            <a:off x="5607050" y="1663700"/>
            <a:ext cx="1622425" cy="5194300"/>
          </a:xfrm>
          <a:prstGeom prst="rect">
            <a:avLst/>
          </a:prstGeom>
          <a:gradFill>
            <a:gsLst>
              <a:gs pos="0">
                <a:srgbClr val="E8E8E8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3"/>
          <p:cNvSpPr txBox="1"/>
          <p:nvPr/>
        </p:nvSpPr>
        <p:spPr>
          <a:xfrm>
            <a:off x="0" y="6324600"/>
            <a:ext cx="9144000" cy="531812"/>
          </a:xfrm>
          <a:prstGeom prst="rect">
            <a:avLst/>
          </a:prstGeom>
          <a:solidFill>
            <a:srgbClr val="BBCC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ts val="1200"/>
              <a:buFont typeface="Arial"/>
              <a:buNone/>
            </a:pPr>
            <a:r>
              <a:rPr lang="de-DE" sz="1400" dirty="0">
                <a:solidFill>
                  <a:srgbClr val="0070C0"/>
                </a:solidFill>
              </a:rPr>
              <a:t>Sommersemester 22 – Java 2 Team 2 Service 7</a:t>
            </a:r>
          </a:p>
        </p:txBody>
      </p:sp>
      <p:cxnSp>
        <p:nvCxnSpPr>
          <p:cNvPr id="15" name="Google Shape;15;p13"/>
          <p:cNvCxnSpPr/>
          <p:nvPr/>
        </p:nvCxnSpPr>
        <p:spPr>
          <a:xfrm rot="10800000" flipH="1">
            <a:off x="1587" y="1658937"/>
            <a:ext cx="7224712" cy="3175"/>
          </a:xfrm>
          <a:prstGeom prst="straightConnector1">
            <a:avLst/>
          </a:prstGeom>
          <a:noFill/>
          <a:ln w="12700" cap="flat" cmpd="sng">
            <a:solidFill>
              <a:srgbClr val="7799BB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" name="Google Shape;16;p13"/>
          <p:cNvSpPr txBox="1"/>
          <p:nvPr/>
        </p:nvSpPr>
        <p:spPr>
          <a:xfrm flipH="1">
            <a:off x="5608637" y="6327775"/>
            <a:ext cx="1616075" cy="531812"/>
          </a:xfrm>
          <a:prstGeom prst="rect">
            <a:avLst/>
          </a:prstGeom>
          <a:solidFill>
            <a:srgbClr val="7799B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mtClean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‹Nr.›</a:t>
            </a:fld>
            <a:endParaRPr sz="1800" b="1" i="0" u="none" dirty="0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3"/>
          <p:cNvSpPr txBox="1">
            <a:spLocks noGrp="1"/>
          </p:cNvSpPr>
          <p:nvPr>
            <p:ph type="body" idx="1"/>
          </p:nvPr>
        </p:nvSpPr>
        <p:spPr>
          <a:xfrm>
            <a:off x="0" y="1673223"/>
            <a:ext cx="9144000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-1588" y="1173164"/>
            <a:ext cx="5523158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-4762" y="968374"/>
            <a:ext cx="9148762" cy="562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-4762" y="457201"/>
            <a:ext cx="662463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5"/>
          <p:cNvSpPr txBox="1"/>
          <p:nvPr/>
        </p:nvSpPr>
        <p:spPr>
          <a:xfrm>
            <a:off x="0" y="6597650"/>
            <a:ext cx="9144000" cy="260350"/>
          </a:xfrm>
          <a:prstGeom prst="rect">
            <a:avLst/>
          </a:prstGeom>
          <a:solidFill>
            <a:srgbClr val="BBCC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5"/>
          <p:cNvSpPr txBox="1"/>
          <p:nvPr/>
        </p:nvSpPr>
        <p:spPr>
          <a:xfrm>
            <a:off x="1481137" y="6386512"/>
            <a:ext cx="4608512" cy="42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5"/>
          <p:cNvSpPr txBox="1"/>
          <p:nvPr/>
        </p:nvSpPr>
        <p:spPr>
          <a:xfrm>
            <a:off x="0" y="0"/>
            <a:ext cx="9144000" cy="258762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5"/>
          <p:cNvSpPr txBox="1"/>
          <p:nvPr/>
        </p:nvSpPr>
        <p:spPr>
          <a:xfrm>
            <a:off x="0" y="6583362"/>
            <a:ext cx="69437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ts val="1200"/>
              <a:buFont typeface="Arial"/>
              <a:buNone/>
              <a:tabLst/>
              <a:defRPr/>
            </a:pPr>
            <a:r>
              <a:rPr lang="de-DE" sz="1400" dirty="0">
                <a:solidFill>
                  <a:srgbClr val="0070C0"/>
                </a:solidFill>
              </a:rPr>
              <a:t>Sommersemester 22 – Java 2 Team 2 Service 7</a:t>
            </a:r>
          </a:p>
        </p:txBody>
      </p:sp>
      <p:sp>
        <p:nvSpPr>
          <p:cNvPr id="29" name="Google Shape;29;p15"/>
          <p:cNvSpPr txBox="1"/>
          <p:nvPr/>
        </p:nvSpPr>
        <p:spPr>
          <a:xfrm rot="10800000" flipH="1">
            <a:off x="6948487" y="0"/>
            <a:ext cx="963612" cy="260350"/>
          </a:xfrm>
          <a:prstGeom prst="rect">
            <a:avLst/>
          </a:prstGeom>
          <a:solidFill>
            <a:srgbClr val="003B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945312" y="460375"/>
            <a:ext cx="1874837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5"/>
          <p:cNvSpPr txBox="1"/>
          <p:nvPr/>
        </p:nvSpPr>
        <p:spPr>
          <a:xfrm>
            <a:off x="6948487" y="973137"/>
            <a:ext cx="963612" cy="5884862"/>
          </a:xfrm>
          <a:prstGeom prst="rect">
            <a:avLst/>
          </a:prstGeom>
          <a:gradFill>
            <a:gsLst>
              <a:gs pos="0">
                <a:srgbClr val="E7E7E7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32;p15"/>
          <p:cNvCxnSpPr/>
          <p:nvPr/>
        </p:nvCxnSpPr>
        <p:spPr>
          <a:xfrm>
            <a:off x="-4762" y="965200"/>
            <a:ext cx="7916862" cy="3175"/>
          </a:xfrm>
          <a:prstGeom prst="straightConnector1">
            <a:avLst/>
          </a:prstGeom>
          <a:noFill/>
          <a:ln w="12700" cap="flat" cmpd="sng">
            <a:solidFill>
              <a:srgbClr val="7799BB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3" name="Google Shape;33;p15"/>
          <p:cNvSpPr txBox="1"/>
          <p:nvPr/>
        </p:nvSpPr>
        <p:spPr>
          <a:xfrm rot="10800000" flipH="1">
            <a:off x="6948487" y="6599237"/>
            <a:ext cx="963612" cy="260350"/>
          </a:xfrm>
          <a:prstGeom prst="rect">
            <a:avLst/>
          </a:prstGeom>
          <a:solidFill>
            <a:srgbClr val="7799B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rgbClr val="FFCC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5"/>
          <p:cNvSpPr txBox="1"/>
          <p:nvPr/>
        </p:nvSpPr>
        <p:spPr>
          <a:xfrm>
            <a:off x="6943725" y="6596062"/>
            <a:ext cx="96837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mtClean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149290" y="2349207"/>
            <a:ext cx="9050694" cy="168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ts val="3600"/>
              <a:buFont typeface="Arial"/>
              <a:buNone/>
            </a:pPr>
            <a:r>
              <a:rPr lang="de-DE" dirty="0">
                <a:effectLst/>
                <a:latin typeface="Arial" panose="020B0604020202020204" pitchFamily="34" charset="0"/>
              </a:rPr>
              <a:t>Abschlusspräsentation Java 2</a:t>
            </a:r>
            <a:endParaRPr lang="de-DE" dirty="0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149290" y="3551854"/>
            <a:ext cx="8640762" cy="135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</a:pPr>
            <a:r>
              <a:rPr lang="en-US" sz="2200" b="0" i="0" u="none" dirty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Milena Neumann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</a:pPr>
            <a:r>
              <a:rPr lang="en-US" sz="2200" b="0" i="0" u="none" dirty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Tran Anh Hoang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C2561-4281-0933-4361-80B9D39F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i="1" dirty="0"/>
              <a:t>3. Implementierungsstand 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297614D-BB25-46E5-0F12-531F8D0CA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246" y="1417370"/>
            <a:ext cx="5349453" cy="1658227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2EB9D6E5-FB07-A6CA-B4F1-08C099CC14A5}"/>
              </a:ext>
            </a:extLst>
          </p:cNvPr>
          <p:cNvSpPr/>
          <p:nvPr/>
        </p:nvSpPr>
        <p:spPr>
          <a:xfrm>
            <a:off x="3173136" y="1417370"/>
            <a:ext cx="3243993" cy="8284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8EA1644-860C-3DCC-B3D3-D3BC9F637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132" y="3428999"/>
            <a:ext cx="2891241" cy="2624504"/>
          </a:xfrm>
          <a:prstGeom prst="rect">
            <a:avLst/>
          </a:prstGeom>
          <a:ln>
            <a:solidFill>
              <a:srgbClr val="00B050"/>
            </a:solidFill>
          </a:ln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058525A-7840-52F6-02DA-C09790D72DB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4926350" y="2114596"/>
            <a:ext cx="1183186" cy="1445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fik 26">
            <a:extLst>
              <a:ext uri="{FF2B5EF4-FFF2-40B4-BE49-F238E27FC236}">
                <a16:creationId xmlns:a16="http://schemas.microsoft.com/office/drawing/2014/main" id="{4C58B2D0-0682-5AD1-BC7D-7A52D9DEB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80" y="3239973"/>
            <a:ext cx="3531106" cy="314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8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>
            <a:extLst>
              <a:ext uri="{FF2B5EF4-FFF2-40B4-BE49-F238E27FC236}">
                <a16:creationId xmlns:a16="http://schemas.microsoft.com/office/drawing/2014/main" id="{C7EF9977-43DD-4929-5CBA-CB4076822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162" y="3160849"/>
            <a:ext cx="5356233" cy="286992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97C2561-4281-0933-4361-80B9D39F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i="1" dirty="0"/>
              <a:t>3. Implementierungsstand 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297614D-BB25-46E5-0F12-531F8D0CA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6" y="1354659"/>
            <a:ext cx="5349453" cy="1658227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FFED5908-C5EC-7E56-24FA-46FC9A91F4A8}"/>
              </a:ext>
            </a:extLst>
          </p:cNvPr>
          <p:cNvSpPr/>
          <p:nvPr/>
        </p:nvSpPr>
        <p:spPr>
          <a:xfrm>
            <a:off x="2263400" y="1701800"/>
            <a:ext cx="1108449" cy="40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543440A-BE0F-8956-B0D8-17BFBC7873AC}"/>
              </a:ext>
            </a:extLst>
          </p:cNvPr>
          <p:cNvSpPr/>
          <p:nvPr/>
        </p:nvSpPr>
        <p:spPr>
          <a:xfrm>
            <a:off x="2758093" y="2183773"/>
            <a:ext cx="1356707" cy="3641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BF8C9F96-0FEA-739E-1C8B-60039B7F9D50}"/>
              </a:ext>
            </a:extLst>
          </p:cNvPr>
          <p:cNvSpPr/>
          <p:nvPr/>
        </p:nvSpPr>
        <p:spPr>
          <a:xfrm>
            <a:off x="1843088" y="2191929"/>
            <a:ext cx="871537" cy="3560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C813071-1056-9884-0140-A73410CD92C2}"/>
              </a:ext>
            </a:extLst>
          </p:cNvPr>
          <p:cNvSpPr/>
          <p:nvPr/>
        </p:nvSpPr>
        <p:spPr>
          <a:xfrm>
            <a:off x="2263400" y="2615808"/>
            <a:ext cx="1108449" cy="3560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F254D1FB-A86D-4073-3500-895CB114CE44}"/>
              </a:ext>
            </a:extLst>
          </p:cNvPr>
          <p:cNvSpPr/>
          <p:nvPr/>
        </p:nvSpPr>
        <p:spPr>
          <a:xfrm>
            <a:off x="2294952" y="4296034"/>
            <a:ext cx="926282" cy="2997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90C6C2A2-8BE4-92C8-F722-03C80D6C851F}"/>
              </a:ext>
            </a:extLst>
          </p:cNvPr>
          <p:cNvSpPr/>
          <p:nvPr/>
        </p:nvSpPr>
        <p:spPr>
          <a:xfrm>
            <a:off x="3473644" y="4314954"/>
            <a:ext cx="798380" cy="2619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210E62B2-49EF-5EEF-754D-0121B1457792}"/>
              </a:ext>
            </a:extLst>
          </p:cNvPr>
          <p:cNvSpPr/>
          <p:nvPr/>
        </p:nvSpPr>
        <p:spPr>
          <a:xfrm>
            <a:off x="2326507" y="5360193"/>
            <a:ext cx="926282" cy="2500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BE7644EB-6B2D-22FB-D9E5-0E7E04251C36}"/>
              </a:ext>
            </a:extLst>
          </p:cNvPr>
          <p:cNvSpPr/>
          <p:nvPr/>
        </p:nvSpPr>
        <p:spPr>
          <a:xfrm>
            <a:off x="3408852" y="5360192"/>
            <a:ext cx="926282" cy="2500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791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39">
            <a:extLst>
              <a:ext uri="{FF2B5EF4-FFF2-40B4-BE49-F238E27FC236}">
                <a16:creationId xmlns:a16="http://schemas.microsoft.com/office/drawing/2014/main" id="{588CCD47-C75A-B2C9-B076-E3A081C47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555" y="1390649"/>
            <a:ext cx="3642383" cy="44069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97C2561-4281-0933-4361-80B9D39F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i="1" dirty="0"/>
              <a:t>3. Implementierungsstand 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48C6EE-7834-5E6D-B07A-833336521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73" y="1390650"/>
            <a:ext cx="2813333" cy="4406900"/>
          </a:xfrm>
          <a:prstGeom prst="rect">
            <a:avLst/>
          </a:prstGeom>
        </p:spPr>
      </p:pic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581C8717-5501-63F5-9DDC-8CEB2FBAC5F2}"/>
              </a:ext>
            </a:extLst>
          </p:cNvPr>
          <p:cNvSpPr/>
          <p:nvPr/>
        </p:nvSpPr>
        <p:spPr>
          <a:xfrm>
            <a:off x="831849" y="1968500"/>
            <a:ext cx="1866899" cy="72707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2B202DD9-730E-CE52-983F-A01991625F70}"/>
              </a:ext>
            </a:extLst>
          </p:cNvPr>
          <p:cNvSpPr/>
          <p:nvPr/>
        </p:nvSpPr>
        <p:spPr>
          <a:xfrm>
            <a:off x="831850" y="2727325"/>
            <a:ext cx="1866900" cy="17430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26D8487C-64E8-BC36-15C0-526A332E49BD}"/>
              </a:ext>
            </a:extLst>
          </p:cNvPr>
          <p:cNvSpPr/>
          <p:nvPr/>
        </p:nvSpPr>
        <p:spPr>
          <a:xfrm>
            <a:off x="831849" y="4502150"/>
            <a:ext cx="1866899" cy="7270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46A71C8-3E2C-D644-4FFB-67AFFEC07ED8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698748" y="2159000"/>
            <a:ext cx="1830390" cy="1730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CD7D668E-0DE4-6973-928E-AB4B32881284}"/>
              </a:ext>
            </a:extLst>
          </p:cNvPr>
          <p:cNvCxnSpPr>
            <a:cxnSpLocks/>
          </p:cNvCxnSpPr>
          <p:nvPr/>
        </p:nvCxnSpPr>
        <p:spPr>
          <a:xfrm flipV="1">
            <a:off x="2698748" y="3238500"/>
            <a:ext cx="1830390" cy="25068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21A347A-86F5-07C8-A8E7-629A3B24565D}"/>
              </a:ext>
            </a:extLst>
          </p:cNvPr>
          <p:cNvCxnSpPr>
            <a:cxnSpLocks/>
          </p:cNvCxnSpPr>
          <p:nvPr/>
        </p:nvCxnSpPr>
        <p:spPr>
          <a:xfrm>
            <a:off x="2698748" y="4870311"/>
            <a:ext cx="1873252" cy="2922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634E6FA-5E95-FF79-C6FE-1BAB2DBAE4AB}"/>
              </a:ext>
            </a:extLst>
          </p:cNvPr>
          <p:cNvCxnSpPr>
            <a:cxnSpLocks/>
          </p:cNvCxnSpPr>
          <p:nvPr/>
        </p:nvCxnSpPr>
        <p:spPr>
          <a:xfrm>
            <a:off x="2733675" y="3906114"/>
            <a:ext cx="1838325" cy="37668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1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083AC3-0724-2DF4-D621-732A324F7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248817"/>
            <a:ext cx="9144000" cy="6374722"/>
          </a:xfrm>
        </p:spPr>
        <p:txBody>
          <a:bodyPr anchor="ctr"/>
          <a:lstStyle/>
          <a:p>
            <a:pPr marL="114300" indent="0" algn="ctr">
              <a:buNone/>
            </a:pPr>
            <a:r>
              <a:rPr lang="de-DE" sz="3600" b="1" i="1" dirty="0"/>
              <a:t>4. Zukünftige Meilensteine</a:t>
            </a:r>
          </a:p>
          <a:p>
            <a:pPr marL="114300" indent="0" algn="ctr">
              <a:buNone/>
            </a:pPr>
            <a:endParaRPr lang="de-DE" sz="3600" b="1" i="1" dirty="0"/>
          </a:p>
        </p:txBody>
      </p:sp>
    </p:spTree>
    <p:extLst>
      <p:ext uri="{BB962C8B-B14F-4D97-AF65-F5344CB8AC3E}">
        <p14:creationId xmlns:p14="http://schemas.microsoft.com/office/powerpoint/2010/main" val="1584854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3066559" y="2797504"/>
            <a:ext cx="870435" cy="87043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2400">
                <a:solidFill>
                  <a:srgbClr val="FFC000"/>
                </a:solidFill>
              </a:rPr>
              <a:t>M2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4790922" y="2810160"/>
            <a:ext cx="870435" cy="87043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2400">
                <a:solidFill>
                  <a:srgbClr val="00B0F0"/>
                </a:solidFill>
              </a:rPr>
              <a:t>M3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342196" y="2797504"/>
            <a:ext cx="870435" cy="8704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2400">
                <a:solidFill>
                  <a:schemeClr val="accent4"/>
                </a:solidFill>
              </a:rPr>
              <a:t>M1</a:t>
            </a:r>
          </a:p>
        </p:txBody>
      </p:sp>
      <p:sp>
        <p:nvSpPr>
          <p:cNvPr id="23" name="Freihandform: Form 22" descr="Zeitachse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901260" y="2316559"/>
            <a:ext cx="6939221" cy="1807643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sz="3000">
              <a:solidFill>
                <a:schemeClr val="accent2"/>
              </a:solidFill>
            </a:endParaRPr>
          </a:p>
        </p:txBody>
      </p:sp>
      <p:sp>
        <p:nvSpPr>
          <p:cNvPr id="2" name="Ellipse 1" descr="Zeitachsenendpunkte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847020" y="3163594"/>
            <a:ext cx="163569" cy="163569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050"/>
          </a:p>
        </p:txBody>
      </p:sp>
      <p:sp>
        <p:nvSpPr>
          <p:cNvPr id="3" name="Ellipse 2" descr="Zeitachsenendpunkte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7717327" y="3163594"/>
            <a:ext cx="163569" cy="163569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050">
              <a:solidFill>
                <a:srgbClr val="20A472"/>
              </a:solidFill>
            </a:endParaRP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5641" y="4337404"/>
            <a:ext cx="1670903" cy="361312"/>
          </a:xfrm>
        </p:spPr>
        <p:txBody>
          <a:bodyPr rtlCol="0"/>
          <a:lstStyle/>
          <a:p>
            <a:pPr rtl="0"/>
            <a:r>
              <a:rPr lang="de-DE"/>
              <a:t>MEILENSTEIN 1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0589" y="4705442"/>
            <a:ext cx="1360175" cy="742738"/>
          </a:xfrm>
        </p:spPr>
        <p:txBody>
          <a:bodyPr rtlCol="0"/>
          <a:lstStyle/>
          <a:p>
            <a:pPr rtl="0"/>
            <a:r>
              <a:rPr lang="de-DE" dirty="0"/>
              <a:t>Erstellung ER-Datenbank Modell und Umstrukturierung des Projektes 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17878" y="4396530"/>
            <a:ext cx="1639393" cy="302186"/>
          </a:xfrm>
        </p:spPr>
        <p:txBody>
          <a:bodyPr rtlCol="0"/>
          <a:lstStyle/>
          <a:p>
            <a:r>
              <a:rPr lang="de-DE" dirty="0">
                <a:solidFill>
                  <a:srgbClr val="FFC000"/>
                </a:solidFill>
              </a:rPr>
              <a:t>MEILENSTEIN</a:t>
            </a:r>
            <a:r>
              <a:rPr lang="de-DE" dirty="0"/>
              <a:t> </a:t>
            </a:r>
            <a:r>
              <a:rPr lang="de-DE" dirty="0">
                <a:solidFill>
                  <a:srgbClr val="FFC000"/>
                </a:solidFill>
              </a:rPr>
              <a:t>2</a:t>
            </a:r>
          </a:p>
          <a:p>
            <a:pPr rtl="0"/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79699" y="4761733"/>
            <a:ext cx="1360175" cy="519394"/>
          </a:xfrm>
        </p:spPr>
        <p:txBody>
          <a:bodyPr rtlCol="0"/>
          <a:lstStyle/>
          <a:p>
            <a:pPr rtl="0"/>
            <a:r>
              <a:rPr lang="de-DE" dirty="0"/>
              <a:t>Implementierung der Datenmodelle 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96229" y="4403255"/>
            <a:ext cx="1639392" cy="302186"/>
          </a:xfrm>
        </p:spPr>
        <p:txBody>
          <a:bodyPr rtlCol="0"/>
          <a:lstStyle/>
          <a:p>
            <a:pPr rtl="0"/>
            <a:r>
              <a:rPr lang="de-DE" dirty="0">
                <a:solidFill>
                  <a:srgbClr val="00B0F0"/>
                </a:solidFill>
              </a:rPr>
              <a:t>MEILENSTEIN 3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0922" y="4753674"/>
            <a:ext cx="1360175" cy="1087289"/>
          </a:xfrm>
        </p:spPr>
        <p:txBody>
          <a:bodyPr rtlCol="0"/>
          <a:lstStyle/>
          <a:p>
            <a:pPr rtl="0"/>
            <a:r>
              <a:rPr lang="de-DE" dirty="0"/>
              <a:t>Erstellung Docker für Webserver mittels „</a:t>
            </a:r>
            <a:r>
              <a:rPr lang="de-DE" dirty="0" err="1"/>
              <a:t>Jetty</a:t>
            </a:r>
            <a:r>
              <a:rPr lang="de-DE" dirty="0"/>
              <a:t>“</a:t>
            </a:r>
          </a:p>
          <a:p>
            <a:pPr rtl="0"/>
            <a:r>
              <a:rPr lang="de-DE" dirty="0"/>
              <a:t>Erweiterung der Business- und API-Layer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22730" y="4761733"/>
            <a:ext cx="1347297" cy="302186"/>
          </a:xfrm>
        </p:spPr>
        <p:txBody>
          <a:bodyPr rtlCol="0"/>
          <a:lstStyle/>
          <a:p>
            <a:pPr rtl="0"/>
            <a:r>
              <a:rPr lang="de-DE"/>
              <a:t>MEILENSTEIN</a:t>
            </a:r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70008" y="4761733"/>
            <a:ext cx="1360175" cy="706438"/>
          </a:xfrm>
        </p:spPr>
        <p:txBody>
          <a:bodyPr rtlCol="0"/>
          <a:lstStyle/>
          <a:p>
            <a:r>
              <a:rPr lang="de-DE" dirty="0"/>
              <a:t>Implementierung Integrations- und Unittest + Dokumentation</a:t>
            </a:r>
          </a:p>
        </p:txBody>
      </p:sp>
      <p:sp>
        <p:nvSpPr>
          <p:cNvPr id="34" name="Titel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z="2900" i="1" dirty="0"/>
              <a:t>4.</a:t>
            </a:r>
            <a:r>
              <a:rPr lang="de-DE" sz="2900" i="1" baseline="0" dirty="0"/>
              <a:t> </a:t>
            </a:r>
            <a:r>
              <a:rPr lang="de-DE" sz="2900" dirty="0"/>
              <a:t>Zukünftige Meilensteine</a:t>
            </a:r>
          </a:p>
        </p:txBody>
      </p:sp>
      <p:sp>
        <p:nvSpPr>
          <p:cNvPr id="26" name="Textplatzhalter 20">
            <a:extLst>
              <a:ext uri="{FF2B5EF4-FFF2-40B4-BE49-F238E27FC236}">
                <a16:creationId xmlns:a16="http://schemas.microsoft.com/office/drawing/2014/main" id="{44B04558-9764-DF23-4E07-E6877CF293DE}"/>
              </a:ext>
            </a:extLst>
          </p:cNvPr>
          <p:cNvSpPr txBox="1">
            <a:spLocks/>
          </p:cNvSpPr>
          <p:nvPr/>
        </p:nvSpPr>
        <p:spPr>
          <a:xfrm>
            <a:off x="6430400" y="4403255"/>
            <a:ext cx="1639392" cy="30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500" b="1" i="0" u="none" strike="noStrike" cap="none">
                <a:solidFill>
                  <a:schemeClr val="accent6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B79"/>
              </a:buClr>
              <a:buSzPts val="2000"/>
              <a:buFont typeface="Arial"/>
              <a:buNone/>
              <a:defRPr sz="1350" b="0" i="0" u="none" strike="noStrike" cap="none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>
                <a:solidFill>
                  <a:srgbClr val="00B050"/>
                </a:solidFill>
              </a:rPr>
              <a:t>MEILENSTEIN 4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588E9FF6-0BD7-8732-1829-C3AB59B0AB71}"/>
              </a:ext>
            </a:extLst>
          </p:cNvPr>
          <p:cNvSpPr/>
          <p:nvPr/>
        </p:nvSpPr>
        <p:spPr>
          <a:xfrm>
            <a:off x="6515285" y="2797503"/>
            <a:ext cx="870435" cy="87043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2400">
                <a:solidFill>
                  <a:srgbClr val="00B050"/>
                </a:solidFill>
              </a:rPr>
              <a:t>M4</a:t>
            </a:r>
          </a:p>
        </p:txBody>
      </p:sp>
      <p:pic>
        <p:nvPicPr>
          <p:cNvPr id="8" name="Grafik 7" descr="Häkchen mit einfarbiger Füllung">
            <a:extLst>
              <a:ext uri="{FF2B5EF4-FFF2-40B4-BE49-F238E27FC236}">
                <a16:creationId xmlns:a16="http://schemas.microsoft.com/office/drawing/2014/main" id="{F91CFBB7-9CF8-0E42-3714-192CDAD7D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6126" y="2437850"/>
            <a:ext cx="807174" cy="807174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53505D91-05DB-7AF0-16B7-F8D00F3B4053}"/>
              </a:ext>
            </a:extLst>
          </p:cNvPr>
          <p:cNvSpPr/>
          <p:nvPr/>
        </p:nvSpPr>
        <p:spPr>
          <a:xfrm>
            <a:off x="796833" y="4337405"/>
            <a:ext cx="1866861" cy="122084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8" name="Grafik 27" descr="Häkchen mit einfarbiger Füllung">
            <a:extLst>
              <a:ext uri="{FF2B5EF4-FFF2-40B4-BE49-F238E27FC236}">
                <a16:creationId xmlns:a16="http://schemas.microsoft.com/office/drawing/2014/main" id="{A9DEE939-AF24-8349-25AA-3B9A37D2C9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98166" y="2471199"/>
            <a:ext cx="740477" cy="740477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6BC01201-C95E-E179-06B9-C782A977A25B}"/>
              </a:ext>
            </a:extLst>
          </p:cNvPr>
          <p:cNvSpPr/>
          <p:nvPr/>
        </p:nvSpPr>
        <p:spPr>
          <a:xfrm>
            <a:off x="2762220" y="4331133"/>
            <a:ext cx="1784827" cy="1220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BF6FFA-16AB-A42A-6616-A1D658818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132" y="2531107"/>
            <a:ext cx="579240" cy="57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B918452-9B6C-874E-7A84-C2C0A3E72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371" y="2584300"/>
            <a:ext cx="480921" cy="48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B36E0000-D683-E48F-514C-E04C200F4F07}"/>
              </a:ext>
            </a:extLst>
          </p:cNvPr>
          <p:cNvSpPr/>
          <p:nvPr/>
        </p:nvSpPr>
        <p:spPr>
          <a:xfrm>
            <a:off x="4636823" y="4331133"/>
            <a:ext cx="1758204" cy="16653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A82BAE4-0675-0481-2A88-F2FA9D92986A}"/>
              </a:ext>
            </a:extLst>
          </p:cNvPr>
          <p:cNvSpPr/>
          <p:nvPr/>
        </p:nvSpPr>
        <p:spPr>
          <a:xfrm>
            <a:off x="6445055" y="4331133"/>
            <a:ext cx="1784827" cy="1220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9" grpId="0" animBg="1"/>
      <p:bldP spid="32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5223B2C-950B-43FD-B56D-7BAF5BEC3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1" y="2587679"/>
            <a:ext cx="8644877" cy="16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31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title"/>
          </p:nvPr>
        </p:nvSpPr>
        <p:spPr>
          <a:xfrm>
            <a:off x="0" y="452439"/>
            <a:ext cx="662463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ts val="3600"/>
              <a:buFont typeface="Arial"/>
              <a:buNone/>
            </a:pPr>
            <a:r>
              <a:rPr lang="de-DE" sz="2000" b="1" i="0" u="none">
                <a:solidFill>
                  <a:srgbClr val="003B79"/>
                </a:solidFill>
                <a:sym typeface="Arial"/>
              </a:rPr>
              <a:t>Gliederung</a:t>
            </a:r>
            <a:endParaRPr lang="de-DE" sz="2000"/>
          </a:p>
        </p:txBody>
      </p:sp>
      <p:sp>
        <p:nvSpPr>
          <p:cNvPr id="82" name="Google Shape;82;p2"/>
          <p:cNvSpPr txBox="1">
            <a:spLocks noGrp="1"/>
          </p:cNvSpPr>
          <p:nvPr>
            <p:ph type="body" idx="1"/>
          </p:nvPr>
        </p:nvSpPr>
        <p:spPr>
          <a:xfrm>
            <a:off x="0" y="955676"/>
            <a:ext cx="9144000" cy="565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880"/>
              </a:spcBef>
              <a:buSzPts val="2200"/>
              <a:buFont typeface="+mj-lt"/>
              <a:buAutoNum type="arabicPeriod"/>
            </a:pPr>
            <a:r>
              <a:rPr lang="de-DE" sz="2400" dirty="0"/>
              <a:t>Einleitung und Vergleich</a:t>
            </a:r>
          </a:p>
          <a:p>
            <a:pPr indent="-457200">
              <a:spcBef>
                <a:spcPts val="880"/>
              </a:spcBef>
              <a:buSzPts val="2200"/>
              <a:buFont typeface="+mj-lt"/>
              <a:buAutoNum type="arabicPeriod"/>
            </a:pPr>
            <a:r>
              <a:rPr lang="de-DE" sz="2400" b="0" i="0" u="none" strike="noStrike" cap="none" dirty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Architektur</a:t>
            </a:r>
          </a:p>
          <a:p>
            <a:pPr indent="-457200">
              <a:spcBef>
                <a:spcPts val="880"/>
              </a:spcBef>
              <a:buSzPts val="2200"/>
              <a:buFont typeface="+mj-lt"/>
              <a:buAutoNum type="arabicPeriod"/>
            </a:pPr>
            <a:r>
              <a:rPr lang="de-DE" sz="2400" dirty="0"/>
              <a:t>Implementierungsstand</a:t>
            </a:r>
          </a:p>
          <a:p>
            <a:pPr indent="-457200">
              <a:spcBef>
                <a:spcPts val="880"/>
              </a:spcBef>
              <a:buSzPts val="2200"/>
              <a:buFont typeface="+mj-lt"/>
              <a:buAutoNum type="arabicPeriod"/>
            </a:pPr>
            <a:r>
              <a:rPr lang="de-DE" sz="2400" dirty="0"/>
              <a:t>Zukünftige Meilensteine</a:t>
            </a:r>
          </a:p>
          <a:p>
            <a:pPr marL="0" indent="0">
              <a:spcBef>
                <a:spcPts val="880"/>
              </a:spcBef>
              <a:buSzPts val="2200"/>
              <a:buNone/>
            </a:pPr>
            <a:endParaRPr lang="de-DE" sz="2400" b="0" i="0" u="none" strike="noStrike" cap="none" dirty="0">
              <a:solidFill>
                <a:srgbClr val="003B7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70149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title"/>
          </p:nvPr>
        </p:nvSpPr>
        <p:spPr>
          <a:xfrm>
            <a:off x="0" y="452439"/>
            <a:ext cx="6624637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B79"/>
              </a:buClr>
              <a:buSzPts val="3600"/>
              <a:buFont typeface="Arial"/>
              <a:buNone/>
            </a:pPr>
            <a:r>
              <a:rPr lang="de-DE" sz="2000" b="1" i="0" u="none">
                <a:solidFill>
                  <a:srgbClr val="003B79"/>
                </a:solidFill>
                <a:sym typeface="Arial"/>
              </a:rPr>
              <a:t>Gliederung</a:t>
            </a:r>
            <a:endParaRPr lang="de-DE" sz="2000"/>
          </a:p>
        </p:txBody>
      </p:sp>
      <p:sp>
        <p:nvSpPr>
          <p:cNvPr id="82" name="Google Shape;82;p2"/>
          <p:cNvSpPr txBox="1">
            <a:spLocks noGrp="1"/>
          </p:cNvSpPr>
          <p:nvPr>
            <p:ph type="body" idx="1"/>
          </p:nvPr>
        </p:nvSpPr>
        <p:spPr>
          <a:xfrm>
            <a:off x="0" y="955676"/>
            <a:ext cx="9144000" cy="565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880"/>
              </a:spcBef>
              <a:buSzPts val="2200"/>
              <a:buFont typeface="+mj-lt"/>
              <a:buAutoNum type="arabicPeriod"/>
            </a:pPr>
            <a:r>
              <a:rPr lang="de-DE" sz="2400" dirty="0"/>
              <a:t>Einleitung und Vergleich</a:t>
            </a:r>
          </a:p>
          <a:p>
            <a:pPr indent="-457200">
              <a:spcBef>
                <a:spcPts val="880"/>
              </a:spcBef>
              <a:buSzPts val="2200"/>
              <a:buFont typeface="+mj-lt"/>
              <a:buAutoNum type="arabicPeriod"/>
            </a:pPr>
            <a:r>
              <a:rPr lang="de-DE" sz="2400" b="0" i="0" u="none" strike="noStrike" cap="none" dirty="0">
                <a:solidFill>
                  <a:srgbClr val="003B79"/>
                </a:solidFill>
                <a:latin typeface="Arial"/>
                <a:ea typeface="Arial"/>
                <a:cs typeface="Arial"/>
                <a:sym typeface="Arial"/>
              </a:rPr>
              <a:t>Architektur</a:t>
            </a:r>
          </a:p>
          <a:p>
            <a:pPr indent="-457200">
              <a:spcBef>
                <a:spcPts val="880"/>
              </a:spcBef>
              <a:buSzPts val="2200"/>
              <a:buFont typeface="+mj-lt"/>
              <a:buAutoNum type="arabicPeriod"/>
            </a:pPr>
            <a:r>
              <a:rPr lang="de-DE" sz="2400" dirty="0"/>
              <a:t>Implementierungsstand</a:t>
            </a:r>
          </a:p>
          <a:p>
            <a:pPr indent="-457200">
              <a:spcBef>
                <a:spcPts val="880"/>
              </a:spcBef>
              <a:buSzPts val="2200"/>
              <a:buFont typeface="+mj-lt"/>
              <a:buAutoNum type="arabicPeriod"/>
            </a:pPr>
            <a:r>
              <a:rPr lang="de-DE" sz="2400" dirty="0"/>
              <a:t>Zukünftige Meilensteine</a:t>
            </a:r>
          </a:p>
          <a:p>
            <a:pPr marL="0" indent="0">
              <a:spcBef>
                <a:spcPts val="880"/>
              </a:spcBef>
              <a:buSzPts val="2200"/>
              <a:buNone/>
            </a:pPr>
            <a:endParaRPr lang="de-DE" sz="2400" b="0" i="0" u="none" strike="noStrike" cap="none" dirty="0">
              <a:solidFill>
                <a:srgbClr val="003B7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3B79"/>
              </a:buClr>
              <a:buSzPts val="2200"/>
              <a:buFont typeface="Arial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4DB60A-BFD4-A744-EEB1-8D4A4E9E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67479"/>
            <a:ext cx="9144000" cy="6368760"/>
          </a:xfrm>
        </p:spPr>
        <p:txBody>
          <a:bodyPr anchor="ctr"/>
          <a:lstStyle/>
          <a:p>
            <a:pPr marL="114300" indent="0" algn="ctr">
              <a:buNone/>
            </a:pPr>
            <a:r>
              <a:rPr lang="de-DE" sz="3600" b="1" i="1" dirty="0"/>
              <a:t>1. Einleitung</a:t>
            </a:r>
          </a:p>
        </p:txBody>
      </p:sp>
    </p:spTree>
    <p:extLst>
      <p:ext uri="{BB962C8B-B14F-4D97-AF65-F5344CB8AC3E}">
        <p14:creationId xmlns:p14="http://schemas.microsoft.com/office/powerpoint/2010/main" val="252601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D6A26-63F3-4F55-DD64-AAEB44AB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i="1" dirty="0"/>
              <a:t>1. Einleitung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46BA60-BB4A-0A52-6363-531E5BB86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085" y="1205157"/>
            <a:ext cx="4587826" cy="215203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3365EAD-C36B-E347-83AC-11794A873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085" y="3589337"/>
            <a:ext cx="4080939" cy="2091927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A20528C-E816-93E9-0A31-9F488ADE6F7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207543" y="2262188"/>
            <a:ext cx="0" cy="198596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B4D2F56-A16B-6C41-EC19-76396D54603C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293394" y="2044700"/>
            <a:ext cx="0" cy="201771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8F28728-76CB-3B04-04DA-B46B704A58C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345903" y="2262188"/>
            <a:ext cx="16676" cy="201929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1DD48FA1-A146-84DD-5A23-1C10E8D0F76E}"/>
              </a:ext>
            </a:extLst>
          </p:cNvPr>
          <p:cNvSpPr/>
          <p:nvPr/>
        </p:nvSpPr>
        <p:spPr>
          <a:xfrm>
            <a:off x="2633663" y="4248150"/>
            <a:ext cx="1147760" cy="44291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319FCC7-B351-14E6-84F5-766FD5EE6441}"/>
              </a:ext>
            </a:extLst>
          </p:cNvPr>
          <p:cNvSpPr/>
          <p:nvPr/>
        </p:nvSpPr>
        <p:spPr>
          <a:xfrm>
            <a:off x="3719514" y="4062412"/>
            <a:ext cx="1147760" cy="44291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9E73EE7D-EED4-E2FF-A630-7E0C851100EE}"/>
              </a:ext>
            </a:extLst>
          </p:cNvPr>
          <p:cNvSpPr/>
          <p:nvPr/>
        </p:nvSpPr>
        <p:spPr>
          <a:xfrm>
            <a:off x="4788699" y="4281486"/>
            <a:ext cx="1147760" cy="44291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81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D6A26-63F3-4F55-DD64-AAEB44AB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i="1" dirty="0"/>
              <a:t>1. Einleitung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E76CFA2-8D26-3D93-BA0B-38BCDF1E6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29" y="1295399"/>
            <a:ext cx="3137458" cy="452319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49F1A1D-5602-332B-9EA9-F621C4829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925" y="1166812"/>
            <a:ext cx="2683761" cy="5029200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33DEEC9-D055-D0E1-648D-CCD8860A313A}"/>
              </a:ext>
            </a:extLst>
          </p:cNvPr>
          <p:cNvCxnSpPr>
            <a:cxnSpLocks/>
          </p:cNvCxnSpPr>
          <p:nvPr/>
        </p:nvCxnSpPr>
        <p:spPr>
          <a:xfrm>
            <a:off x="3719513" y="3081338"/>
            <a:ext cx="1252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42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ADC18C-B78A-0289-DD4F-389CCDE69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261257"/>
            <a:ext cx="9144000" cy="6362281"/>
          </a:xfrm>
        </p:spPr>
        <p:txBody>
          <a:bodyPr anchor="ctr"/>
          <a:lstStyle/>
          <a:p>
            <a:pPr marL="114300" indent="0" algn="ctr">
              <a:buNone/>
            </a:pPr>
            <a:r>
              <a:rPr lang="de-DE" sz="3600" b="1" i="1" dirty="0"/>
              <a:t>2. Architektur</a:t>
            </a:r>
          </a:p>
        </p:txBody>
      </p:sp>
    </p:spTree>
    <p:extLst>
      <p:ext uri="{BB962C8B-B14F-4D97-AF65-F5344CB8AC3E}">
        <p14:creationId xmlns:p14="http://schemas.microsoft.com/office/powerpoint/2010/main" val="76515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C2561-4281-0933-4361-80B9D39F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de-DE" sz="3600" b="1" i="1" dirty="0"/>
              <a:t>2. Architektur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82E0DFC-BA63-95DA-DDDD-D62BF0D79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751" y="1097901"/>
            <a:ext cx="5582127" cy="514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82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083AC3-0724-2DF4-D621-732A324F7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248816"/>
            <a:ext cx="9144000" cy="6374723"/>
          </a:xfrm>
        </p:spPr>
        <p:txBody>
          <a:bodyPr anchor="ctr"/>
          <a:lstStyle/>
          <a:p>
            <a:pPr marL="114300" indent="0" algn="ctr">
              <a:buNone/>
            </a:pPr>
            <a:r>
              <a:rPr lang="de-DE" sz="3600" b="1" i="1" dirty="0"/>
              <a:t>3. Implementierungsstand </a:t>
            </a:r>
          </a:p>
        </p:txBody>
      </p:sp>
    </p:spTree>
    <p:extLst>
      <p:ext uri="{BB962C8B-B14F-4D97-AF65-F5344CB8AC3E}">
        <p14:creationId xmlns:p14="http://schemas.microsoft.com/office/powerpoint/2010/main" val="3755980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C2561-4281-0933-4361-80B9D39F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i="1" dirty="0"/>
              <a:t>3. Implementierungsstand 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17FCB96-93B9-3634-B67B-B58B87D1D7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856"/>
          <a:stretch/>
        </p:blipFill>
        <p:spPr>
          <a:xfrm>
            <a:off x="131973" y="2568310"/>
            <a:ext cx="4562575" cy="1881139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9600DDD5-13B0-6434-1ADD-6C29047CF86D}"/>
              </a:ext>
            </a:extLst>
          </p:cNvPr>
          <p:cNvSpPr/>
          <p:nvPr/>
        </p:nvSpPr>
        <p:spPr>
          <a:xfrm>
            <a:off x="820132" y="3120272"/>
            <a:ext cx="3233394" cy="58446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C9B7844-74C4-5C59-790A-9D617BDC1A33}"/>
              </a:ext>
            </a:extLst>
          </p:cNvPr>
          <p:cNvSpPr/>
          <p:nvPr/>
        </p:nvSpPr>
        <p:spPr>
          <a:xfrm>
            <a:off x="820132" y="3786431"/>
            <a:ext cx="3233394" cy="470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1D75359-9719-81EB-8F2D-3E59536CE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660" y="1063689"/>
            <a:ext cx="3339000" cy="4967365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05ED9C96-E1BB-DFD3-EE45-CBFB45F1554D}"/>
              </a:ext>
            </a:extLst>
          </p:cNvPr>
          <p:cNvSpPr/>
          <p:nvPr/>
        </p:nvSpPr>
        <p:spPr>
          <a:xfrm>
            <a:off x="5166660" y="1635377"/>
            <a:ext cx="3233394" cy="179362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67D87AC-B365-0BD3-4D02-E2D0D647C108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4053526" y="2532189"/>
            <a:ext cx="1113134" cy="88031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F5177D4-78FB-5FD1-901F-153E109A70DC}"/>
              </a:ext>
            </a:extLst>
          </p:cNvPr>
          <p:cNvCxnSpPr>
            <a:cxnSpLocks/>
          </p:cNvCxnSpPr>
          <p:nvPr/>
        </p:nvCxnSpPr>
        <p:spPr>
          <a:xfrm>
            <a:off x="4053325" y="4091362"/>
            <a:ext cx="1113134" cy="5844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2B5C6730-1280-1A75-13DA-7D37C2842369}"/>
              </a:ext>
            </a:extLst>
          </p:cNvPr>
          <p:cNvSpPr/>
          <p:nvPr/>
        </p:nvSpPr>
        <p:spPr>
          <a:xfrm>
            <a:off x="5166459" y="3483429"/>
            <a:ext cx="3286398" cy="2547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463866"/>
      </p:ext>
    </p:extLst>
  </p:cSld>
  <p:clrMapOvr>
    <a:masterClrMapping/>
  </p:clrMapOvr>
</p:sld>
</file>

<file path=ppt/theme/theme1.xml><?xml version="1.0" encoding="utf-8"?>
<a:theme xmlns:a="http://schemas.openxmlformats.org/drawingml/2006/main" name="1_Standard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Bildschirmpräsentation (4:3)</PresentationFormat>
  <Paragraphs>44</Paragraphs>
  <Slides>16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Times New Roman</vt:lpstr>
      <vt:lpstr>1_Standarddesign</vt:lpstr>
      <vt:lpstr>Standarddesign</vt:lpstr>
      <vt:lpstr>Abschlusspräsentation Java 2</vt:lpstr>
      <vt:lpstr>Gliederung</vt:lpstr>
      <vt:lpstr>PowerPoint-Präsentation</vt:lpstr>
      <vt:lpstr>1. Einleitung</vt:lpstr>
      <vt:lpstr>1. Einleitung</vt:lpstr>
      <vt:lpstr>PowerPoint-Präsentation</vt:lpstr>
      <vt:lpstr>2. Architektur</vt:lpstr>
      <vt:lpstr>PowerPoint-Präsentation</vt:lpstr>
      <vt:lpstr>3. Implementierungsstand </vt:lpstr>
      <vt:lpstr>3. Implementierungsstand </vt:lpstr>
      <vt:lpstr>3. Implementierungsstand </vt:lpstr>
      <vt:lpstr>3. Implementierungsstand </vt:lpstr>
      <vt:lpstr>PowerPoint-Präsentation</vt:lpstr>
      <vt:lpstr>4. Zukünftige Meilensteine</vt:lpstr>
      <vt:lpstr>PowerPoint-Präsentation</vt:lpstr>
      <vt:lpstr>Gliederung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Webprojekt WS21/22 linkvel</dc:title>
  <dc:creator>Antonia Geschke</dc:creator>
  <cp:lastModifiedBy>tran.anh.hoang</cp:lastModifiedBy>
  <cp:revision>1</cp:revision>
  <dcterms:created xsi:type="dcterms:W3CDTF">1601-01-01T00:00:00Z</dcterms:created>
  <dcterms:modified xsi:type="dcterms:W3CDTF">2022-07-10T23:40:14Z</dcterms:modified>
</cp:coreProperties>
</file>