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1" r:id="rId9"/>
    <p:sldId id="282" r:id="rId10"/>
    <p:sldId id="280" r:id="rId11"/>
    <p:sldId id="284" r:id="rId12"/>
    <p:sldId id="27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6" roundtripDataSignature="AMtx7mhKQwSu4LT9PV37OQ0qvSqWgjCs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9187B-EF0C-443E-9FA2-B99BC262FB01}" v="6" dt="2022-05-29T10:15:17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319"/>
        <p:guide pos="24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.anh.hoang" userId="02abb854-3ba8-4092-8513-476a9b77f0cd" providerId="ADAL" clId="{C5A10D54-4C16-4E5E-A132-E4B787AF27EB}"/>
    <pc:docChg chg="undo redo custSel addSld delSld modSld sldOrd">
      <pc:chgData name="tran.anh.hoang" userId="02abb854-3ba8-4092-8513-476a9b77f0cd" providerId="ADAL" clId="{C5A10D54-4C16-4E5E-A132-E4B787AF27EB}" dt="2022-05-28T00:45:06.178" v="3180" actId="20577"/>
      <pc:docMkLst>
        <pc:docMk/>
      </pc:docMkLst>
      <pc:sldChg chg="modSp mod">
        <pc:chgData name="tran.anh.hoang" userId="02abb854-3ba8-4092-8513-476a9b77f0cd" providerId="ADAL" clId="{C5A10D54-4C16-4E5E-A132-E4B787AF27EB}" dt="2022-05-27T23:02:32.874" v="10" actId="20577"/>
        <pc:sldMkLst>
          <pc:docMk/>
          <pc:sldMk cId="0" sldId="256"/>
        </pc:sldMkLst>
        <pc:spChg chg="mod">
          <ac:chgData name="tran.anh.hoang" userId="02abb854-3ba8-4092-8513-476a9b77f0cd" providerId="ADAL" clId="{C5A10D54-4C16-4E5E-A132-E4B787AF27EB}" dt="2022-05-27T23:02:32.874" v="10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7T23:02:27.163" v="0" actId="20577"/>
          <ac:spMkLst>
            <pc:docMk/>
            <pc:sldMk cId="0" sldId="256"/>
            <ac:spMk id="38" creationId="{00000000-0000-0000-0000-000000000000}"/>
          </ac:spMkLst>
        </pc:spChg>
      </pc:sldChg>
      <pc:sldChg chg="addSp delSp modSp mod">
        <pc:chgData name="tran.anh.hoang" userId="02abb854-3ba8-4092-8513-476a9b77f0cd" providerId="ADAL" clId="{C5A10D54-4C16-4E5E-A132-E4B787AF27EB}" dt="2022-05-28T00:41:47.204" v="3175" actId="20577"/>
        <pc:sldMkLst>
          <pc:docMk/>
          <pc:sldMk cId="0" sldId="257"/>
        </pc:sldMkLst>
        <pc:spChg chg="add del">
          <ac:chgData name="tran.anh.hoang" userId="02abb854-3ba8-4092-8513-476a9b77f0cd" providerId="ADAL" clId="{C5A10D54-4C16-4E5E-A132-E4B787AF27EB}" dt="2022-05-27T23:34:59.218" v="2353" actId="22"/>
          <ac:spMkLst>
            <pc:docMk/>
            <pc:sldMk cId="0" sldId="257"/>
            <ac:spMk id="7" creationId="{DFF13DAD-3BAE-681B-0879-BFCDBC39F719}"/>
          </ac:spMkLst>
        </pc:spChg>
        <pc:spChg chg="mod">
          <ac:chgData name="tran.anh.hoang" userId="02abb854-3ba8-4092-8513-476a9b77f0cd" providerId="ADAL" clId="{C5A10D54-4C16-4E5E-A132-E4B787AF27EB}" dt="2022-05-27T23:38:21.595" v="2407" actId="114"/>
          <ac:spMkLst>
            <pc:docMk/>
            <pc:sldMk cId="0" sldId="257"/>
            <ac:spMk id="46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41:47.204" v="3175" actId="20577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 ord">
        <pc:chgData name="tran.anh.hoang" userId="02abb854-3ba8-4092-8513-476a9b77f0cd" providerId="ADAL" clId="{C5A10D54-4C16-4E5E-A132-E4B787AF27EB}" dt="2022-05-28T00:26:30.430" v="2534" actId="20577"/>
        <pc:sldMkLst>
          <pc:docMk/>
          <pc:sldMk cId="0" sldId="258"/>
        </pc:sldMkLst>
        <pc:spChg chg="add mod">
          <ac:chgData name="tran.anh.hoang" userId="02abb854-3ba8-4092-8513-476a9b77f0cd" providerId="ADAL" clId="{C5A10D54-4C16-4E5E-A132-E4B787AF27EB}" dt="2022-05-27T23:34:30.767" v="2344" actId="1076"/>
          <ac:spMkLst>
            <pc:docMk/>
            <pc:sldMk cId="0" sldId="258"/>
            <ac:spMk id="8" creationId="{5FF43281-8DFC-E26E-755F-1B87B201A91C}"/>
          </ac:spMkLst>
        </pc:spChg>
        <pc:spChg chg="add mod">
          <ac:chgData name="tran.anh.hoang" userId="02abb854-3ba8-4092-8513-476a9b77f0cd" providerId="ADAL" clId="{C5A10D54-4C16-4E5E-A132-E4B787AF27EB}" dt="2022-05-27T23:34:29.406" v="2343" actId="1076"/>
          <ac:spMkLst>
            <pc:docMk/>
            <pc:sldMk cId="0" sldId="258"/>
            <ac:spMk id="13" creationId="{5F0D1BF5-D606-FE31-7458-655A829F76F6}"/>
          </ac:spMkLst>
        </pc:spChg>
        <pc:spChg chg="mod">
          <ac:chgData name="tran.anh.hoang" userId="02abb854-3ba8-4092-8513-476a9b77f0cd" providerId="ADAL" clId="{C5A10D54-4C16-4E5E-A132-E4B787AF27EB}" dt="2022-05-27T23:38:16.531" v="2405" actId="255"/>
          <ac:spMkLst>
            <pc:docMk/>
            <pc:sldMk cId="0" sldId="258"/>
            <ac:spMk id="55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7T23:31:07.145" v="2256" actId="14100"/>
          <ac:spMkLst>
            <pc:docMk/>
            <pc:sldMk cId="0" sldId="258"/>
            <ac:spMk id="56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26:30.430" v="2534" actId="20577"/>
          <ac:spMkLst>
            <pc:docMk/>
            <pc:sldMk cId="0" sldId="258"/>
            <ac:spMk id="58" creationId="{00000000-0000-0000-0000-000000000000}"/>
          </ac:spMkLst>
        </pc:spChg>
        <pc:picChg chg="add mod">
          <ac:chgData name="tran.anh.hoang" userId="02abb854-3ba8-4092-8513-476a9b77f0cd" providerId="ADAL" clId="{C5A10D54-4C16-4E5E-A132-E4B787AF27EB}" dt="2022-05-27T23:33:45.394" v="2332" actId="1076"/>
          <ac:picMkLst>
            <pc:docMk/>
            <pc:sldMk cId="0" sldId="258"/>
            <ac:picMk id="3" creationId="{A20874EA-12C2-6290-9C83-26251EF402ED}"/>
          </ac:picMkLst>
        </pc:picChg>
        <pc:picChg chg="add mod">
          <ac:chgData name="tran.anh.hoang" userId="02abb854-3ba8-4092-8513-476a9b77f0cd" providerId="ADAL" clId="{C5A10D54-4C16-4E5E-A132-E4B787AF27EB}" dt="2022-05-27T23:33:57.130" v="2337" actId="1076"/>
          <ac:picMkLst>
            <pc:docMk/>
            <pc:sldMk cId="0" sldId="258"/>
            <ac:picMk id="5" creationId="{7B07D57C-2A47-66F5-C281-CE01D5184495}"/>
          </ac:picMkLst>
        </pc:picChg>
        <pc:picChg chg="add mod">
          <ac:chgData name="tran.anh.hoang" userId="02abb854-3ba8-4092-8513-476a9b77f0cd" providerId="ADAL" clId="{C5A10D54-4C16-4E5E-A132-E4B787AF27EB}" dt="2022-05-27T23:34:06.046" v="2340" actId="1076"/>
          <ac:picMkLst>
            <pc:docMk/>
            <pc:sldMk cId="0" sldId="258"/>
            <ac:picMk id="7" creationId="{9C085774-507F-879A-90C0-43ABD543C420}"/>
          </ac:picMkLst>
        </pc:picChg>
        <pc:picChg chg="del mod">
          <ac:chgData name="tran.anh.hoang" userId="02abb854-3ba8-4092-8513-476a9b77f0cd" providerId="ADAL" clId="{C5A10D54-4C16-4E5E-A132-E4B787AF27EB}" dt="2022-05-27T23:03:40.171" v="175" actId="478"/>
          <ac:picMkLst>
            <pc:docMk/>
            <pc:sldMk cId="0" sldId="258"/>
            <ac:picMk id="59" creationId="{00000000-0000-0000-0000-000000000000}"/>
          </ac:picMkLst>
        </pc:picChg>
        <pc:picChg chg="del mod">
          <ac:chgData name="tran.anh.hoang" userId="02abb854-3ba8-4092-8513-476a9b77f0cd" providerId="ADAL" clId="{C5A10D54-4C16-4E5E-A132-E4B787AF27EB}" dt="2022-05-27T23:03:38.319" v="174" actId="478"/>
          <ac:picMkLst>
            <pc:docMk/>
            <pc:sldMk cId="0" sldId="258"/>
            <ac:picMk id="60" creationId="{00000000-0000-0000-0000-000000000000}"/>
          </ac:picMkLst>
        </pc:picChg>
      </pc:sldChg>
      <pc:sldChg chg="del">
        <pc:chgData name="tran.anh.hoang" userId="02abb854-3ba8-4092-8513-476a9b77f0cd" providerId="ADAL" clId="{C5A10D54-4C16-4E5E-A132-E4B787AF27EB}" dt="2022-05-27T23:04:47.420" v="351" actId="47"/>
        <pc:sldMkLst>
          <pc:docMk/>
          <pc:sldMk cId="0" sldId="259"/>
        </pc:sldMkLst>
      </pc:sldChg>
      <pc:sldChg chg="del">
        <pc:chgData name="tran.anh.hoang" userId="02abb854-3ba8-4092-8513-476a9b77f0cd" providerId="ADAL" clId="{C5A10D54-4C16-4E5E-A132-E4B787AF27EB}" dt="2022-05-27T23:04:47.599" v="352" actId="47"/>
        <pc:sldMkLst>
          <pc:docMk/>
          <pc:sldMk cId="0" sldId="260"/>
        </pc:sldMkLst>
      </pc:sldChg>
      <pc:sldChg chg="del">
        <pc:chgData name="tran.anh.hoang" userId="02abb854-3ba8-4092-8513-476a9b77f0cd" providerId="ADAL" clId="{C5A10D54-4C16-4E5E-A132-E4B787AF27EB}" dt="2022-05-27T23:04:47.732" v="353" actId="47"/>
        <pc:sldMkLst>
          <pc:docMk/>
          <pc:sldMk cId="0" sldId="261"/>
        </pc:sldMkLst>
      </pc:sldChg>
      <pc:sldChg chg="del">
        <pc:chgData name="tran.anh.hoang" userId="02abb854-3ba8-4092-8513-476a9b77f0cd" providerId="ADAL" clId="{C5A10D54-4C16-4E5E-A132-E4B787AF27EB}" dt="2022-05-27T23:04:47.867" v="354" actId="47"/>
        <pc:sldMkLst>
          <pc:docMk/>
          <pc:sldMk cId="0" sldId="262"/>
        </pc:sldMkLst>
      </pc:sldChg>
      <pc:sldChg chg="del">
        <pc:chgData name="tran.anh.hoang" userId="02abb854-3ba8-4092-8513-476a9b77f0cd" providerId="ADAL" clId="{C5A10D54-4C16-4E5E-A132-E4B787AF27EB}" dt="2022-05-27T23:04:48.004" v="355" actId="47"/>
        <pc:sldMkLst>
          <pc:docMk/>
          <pc:sldMk cId="0" sldId="263"/>
        </pc:sldMkLst>
      </pc:sldChg>
      <pc:sldChg chg="del">
        <pc:chgData name="tran.anh.hoang" userId="02abb854-3ba8-4092-8513-476a9b77f0cd" providerId="ADAL" clId="{C5A10D54-4C16-4E5E-A132-E4B787AF27EB}" dt="2022-05-27T23:04:48.514" v="356" actId="47"/>
        <pc:sldMkLst>
          <pc:docMk/>
          <pc:sldMk cId="0" sldId="264"/>
        </pc:sldMkLst>
      </pc:sldChg>
      <pc:sldChg chg="del">
        <pc:chgData name="tran.anh.hoang" userId="02abb854-3ba8-4092-8513-476a9b77f0cd" providerId="ADAL" clId="{C5A10D54-4C16-4E5E-A132-E4B787AF27EB}" dt="2022-05-27T23:04:48.960" v="357" actId="47"/>
        <pc:sldMkLst>
          <pc:docMk/>
          <pc:sldMk cId="0" sldId="265"/>
        </pc:sldMkLst>
      </pc:sldChg>
      <pc:sldChg chg="del">
        <pc:chgData name="tran.anh.hoang" userId="02abb854-3ba8-4092-8513-476a9b77f0cd" providerId="ADAL" clId="{C5A10D54-4C16-4E5E-A132-E4B787AF27EB}" dt="2022-05-27T23:04:49.368" v="358" actId="47"/>
        <pc:sldMkLst>
          <pc:docMk/>
          <pc:sldMk cId="0" sldId="266"/>
        </pc:sldMkLst>
      </pc:sldChg>
      <pc:sldChg chg="del">
        <pc:chgData name="tran.anh.hoang" userId="02abb854-3ba8-4092-8513-476a9b77f0cd" providerId="ADAL" clId="{C5A10D54-4C16-4E5E-A132-E4B787AF27EB}" dt="2022-05-27T23:04:49.757" v="359" actId="47"/>
        <pc:sldMkLst>
          <pc:docMk/>
          <pc:sldMk cId="0" sldId="267"/>
        </pc:sldMkLst>
      </pc:sldChg>
      <pc:sldChg chg="del">
        <pc:chgData name="tran.anh.hoang" userId="02abb854-3ba8-4092-8513-476a9b77f0cd" providerId="ADAL" clId="{C5A10D54-4C16-4E5E-A132-E4B787AF27EB}" dt="2022-05-27T23:04:50.130" v="360" actId="47"/>
        <pc:sldMkLst>
          <pc:docMk/>
          <pc:sldMk cId="0" sldId="268"/>
        </pc:sldMkLst>
      </pc:sldChg>
      <pc:sldChg chg="del">
        <pc:chgData name="tran.anh.hoang" userId="02abb854-3ba8-4092-8513-476a9b77f0cd" providerId="ADAL" clId="{C5A10D54-4C16-4E5E-A132-E4B787AF27EB}" dt="2022-05-27T23:04:50.527" v="361" actId="47"/>
        <pc:sldMkLst>
          <pc:docMk/>
          <pc:sldMk cId="0" sldId="269"/>
        </pc:sldMkLst>
      </pc:sldChg>
      <pc:sldChg chg="del">
        <pc:chgData name="tran.anh.hoang" userId="02abb854-3ba8-4092-8513-476a9b77f0cd" providerId="ADAL" clId="{C5A10D54-4C16-4E5E-A132-E4B787AF27EB}" dt="2022-05-27T23:04:50.862" v="362" actId="47"/>
        <pc:sldMkLst>
          <pc:docMk/>
          <pc:sldMk cId="0" sldId="270"/>
        </pc:sldMkLst>
      </pc:sldChg>
      <pc:sldChg chg="del">
        <pc:chgData name="tran.anh.hoang" userId="02abb854-3ba8-4092-8513-476a9b77f0cd" providerId="ADAL" clId="{C5A10D54-4C16-4E5E-A132-E4B787AF27EB}" dt="2022-05-27T23:04:51.300" v="363" actId="47"/>
        <pc:sldMkLst>
          <pc:docMk/>
          <pc:sldMk cId="0" sldId="271"/>
        </pc:sldMkLst>
      </pc:sldChg>
      <pc:sldChg chg="del">
        <pc:chgData name="tran.anh.hoang" userId="02abb854-3ba8-4092-8513-476a9b77f0cd" providerId="ADAL" clId="{C5A10D54-4C16-4E5E-A132-E4B787AF27EB}" dt="2022-05-27T23:04:51.766" v="364" actId="47"/>
        <pc:sldMkLst>
          <pc:docMk/>
          <pc:sldMk cId="0" sldId="272"/>
        </pc:sldMkLst>
      </pc:sldChg>
      <pc:sldChg chg="del">
        <pc:chgData name="tran.anh.hoang" userId="02abb854-3ba8-4092-8513-476a9b77f0cd" providerId="ADAL" clId="{C5A10D54-4C16-4E5E-A132-E4B787AF27EB}" dt="2022-05-27T23:04:52.121" v="365" actId="47"/>
        <pc:sldMkLst>
          <pc:docMk/>
          <pc:sldMk cId="0" sldId="273"/>
        </pc:sldMkLst>
      </pc:sldChg>
      <pc:sldChg chg="del">
        <pc:chgData name="tran.anh.hoang" userId="02abb854-3ba8-4092-8513-476a9b77f0cd" providerId="ADAL" clId="{C5A10D54-4C16-4E5E-A132-E4B787AF27EB}" dt="2022-05-27T23:04:52.529" v="366" actId="47"/>
        <pc:sldMkLst>
          <pc:docMk/>
          <pc:sldMk cId="0" sldId="274"/>
        </pc:sldMkLst>
      </pc:sldChg>
      <pc:sldChg chg="modSp mod">
        <pc:chgData name="tran.anh.hoang" userId="02abb854-3ba8-4092-8513-476a9b77f0cd" providerId="ADAL" clId="{C5A10D54-4C16-4E5E-A132-E4B787AF27EB}" dt="2022-05-28T00:39:06.665" v="3119" actId="20577"/>
        <pc:sldMkLst>
          <pc:docMk/>
          <pc:sldMk cId="0" sldId="275"/>
        </pc:sldMkLst>
        <pc:spChg chg="mod">
          <ac:chgData name="tran.anh.hoang" userId="02abb854-3ba8-4092-8513-476a9b77f0cd" providerId="ADAL" clId="{C5A10D54-4C16-4E5E-A132-E4B787AF27EB}" dt="2022-05-28T00:39:06.665" v="3119" actId="20577"/>
          <ac:spMkLst>
            <pc:docMk/>
            <pc:sldMk cId="0" sldId="275"/>
            <ac:spMk id="228" creationId="{00000000-0000-0000-0000-000000000000}"/>
          </ac:spMkLst>
        </pc:spChg>
      </pc:sldChg>
      <pc:sldChg chg="addSp delSp modSp add mod ord">
        <pc:chgData name="tran.anh.hoang" userId="02abb854-3ba8-4092-8513-476a9b77f0cd" providerId="ADAL" clId="{C5A10D54-4C16-4E5E-A132-E4B787AF27EB}" dt="2022-05-28T00:45:02.097" v="3178" actId="20577"/>
        <pc:sldMkLst>
          <pc:docMk/>
          <pc:sldMk cId="2311356408" sldId="276"/>
        </pc:sldMkLst>
        <pc:spChg chg="mod">
          <ac:chgData name="tran.anh.hoang" userId="02abb854-3ba8-4092-8513-476a9b77f0cd" providerId="ADAL" clId="{C5A10D54-4C16-4E5E-A132-E4B787AF27EB}" dt="2022-05-28T00:41:30.029" v="3163" actId="20577"/>
          <ac:spMkLst>
            <pc:docMk/>
            <pc:sldMk cId="2311356408" sldId="276"/>
            <ac:spMk id="55" creationId="{00000000-0000-0000-0000-000000000000}"/>
          </ac:spMkLst>
        </pc:spChg>
        <pc:spChg chg="del mod">
          <ac:chgData name="tran.anh.hoang" userId="02abb854-3ba8-4092-8513-476a9b77f0cd" providerId="ADAL" clId="{C5A10D54-4C16-4E5E-A132-E4B787AF27EB}" dt="2022-05-27T23:07:40.491" v="525" actId="478"/>
          <ac:spMkLst>
            <pc:docMk/>
            <pc:sldMk cId="2311356408" sldId="276"/>
            <ac:spMk id="56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45:02.097" v="3178" actId="20577"/>
          <ac:spMkLst>
            <pc:docMk/>
            <pc:sldMk cId="2311356408" sldId="276"/>
            <ac:spMk id="58" creationId="{00000000-0000-0000-0000-000000000000}"/>
          </ac:spMkLst>
        </pc:spChg>
        <pc:picChg chg="add mod">
          <ac:chgData name="tran.anh.hoang" userId="02abb854-3ba8-4092-8513-476a9b77f0cd" providerId="ADAL" clId="{C5A10D54-4C16-4E5E-A132-E4B787AF27EB}" dt="2022-05-27T23:32:19.673" v="2325" actId="1076"/>
          <ac:picMkLst>
            <pc:docMk/>
            <pc:sldMk cId="2311356408" sldId="276"/>
            <ac:picMk id="3" creationId="{840BFF88-4C91-016E-9EA9-8487FA2814C2}"/>
          </ac:picMkLst>
        </pc:picChg>
      </pc:sldChg>
      <pc:sldChg chg="new del">
        <pc:chgData name="tran.anh.hoang" userId="02abb854-3ba8-4092-8513-476a9b77f0cd" providerId="ADAL" clId="{C5A10D54-4C16-4E5E-A132-E4B787AF27EB}" dt="2022-05-27T23:06:58.711" v="499" actId="47"/>
        <pc:sldMkLst>
          <pc:docMk/>
          <pc:sldMk cId="3776853519" sldId="276"/>
        </pc:sldMkLst>
      </pc:sldChg>
      <pc:sldChg chg="modSp add mod">
        <pc:chgData name="tran.anh.hoang" userId="02abb854-3ba8-4092-8513-476a9b77f0cd" providerId="ADAL" clId="{C5A10D54-4C16-4E5E-A132-E4B787AF27EB}" dt="2022-05-28T00:45:06.178" v="3180" actId="20577"/>
        <pc:sldMkLst>
          <pc:docMk/>
          <pc:sldMk cId="1496269817" sldId="277"/>
        </pc:sldMkLst>
        <pc:spChg chg="mod">
          <ac:chgData name="tran.anh.hoang" userId="02abb854-3ba8-4092-8513-476a9b77f0cd" providerId="ADAL" clId="{C5A10D54-4C16-4E5E-A132-E4B787AF27EB}" dt="2022-05-28T00:41:32.720" v="3165" actId="20577"/>
          <ac:spMkLst>
            <pc:docMk/>
            <pc:sldMk cId="1496269817" sldId="277"/>
            <ac:spMk id="55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41:07.316" v="3159" actId="20577"/>
          <ac:spMkLst>
            <pc:docMk/>
            <pc:sldMk cId="1496269817" sldId="277"/>
            <ac:spMk id="56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45:06.178" v="3180" actId="20577"/>
          <ac:spMkLst>
            <pc:docMk/>
            <pc:sldMk cId="1496269817" sldId="277"/>
            <ac:spMk id="58" creationId="{00000000-0000-0000-0000-000000000000}"/>
          </ac:spMkLst>
        </pc:spChg>
      </pc:sldChg>
      <pc:sldChg chg="new del">
        <pc:chgData name="tran.anh.hoang" userId="02abb854-3ba8-4092-8513-476a9b77f0cd" providerId="ADAL" clId="{C5A10D54-4C16-4E5E-A132-E4B787AF27EB}" dt="2022-05-27T23:12:55.038" v="1043" actId="47"/>
        <pc:sldMkLst>
          <pc:docMk/>
          <pc:sldMk cId="1617990911" sldId="277"/>
        </pc:sldMkLst>
      </pc:sldChg>
      <pc:sldChg chg="modSp add del mod">
        <pc:chgData name="tran.anh.hoang" userId="02abb854-3ba8-4092-8513-476a9b77f0cd" providerId="ADAL" clId="{C5A10D54-4C16-4E5E-A132-E4B787AF27EB}" dt="2022-05-28T00:26:47.791" v="2542" actId="20577"/>
        <pc:sldMkLst>
          <pc:docMk/>
          <pc:sldMk cId="279771930" sldId="278"/>
        </pc:sldMkLst>
        <pc:spChg chg="mod">
          <ac:chgData name="tran.anh.hoang" userId="02abb854-3ba8-4092-8513-476a9b77f0cd" providerId="ADAL" clId="{C5A10D54-4C16-4E5E-A132-E4B787AF27EB}" dt="2022-05-27T23:38:05.806" v="2401" actId="114"/>
          <ac:spMkLst>
            <pc:docMk/>
            <pc:sldMk cId="279771930" sldId="278"/>
            <ac:spMk id="55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7T23:21:28.152" v="1811" actId="20577"/>
          <ac:spMkLst>
            <pc:docMk/>
            <pc:sldMk cId="279771930" sldId="278"/>
            <ac:spMk id="56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26:47.791" v="2542" actId="20577"/>
          <ac:spMkLst>
            <pc:docMk/>
            <pc:sldMk cId="279771930" sldId="278"/>
            <ac:spMk id="58" creationId="{00000000-0000-0000-0000-000000000000}"/>
          </ac:spMkLst>
        </pc:spChg>
      </pc:sldChg>
      <pc:sldChg chg="new add del">
        <pc:chgData name="tran.anh.hoang" userId="02abb854-3ba8-4092-8513-476a9b77f0cd" providerId="ADAL" clId="{C5A10D54-4C16-4E5E-A132-E4B787AF27EB}" dt="2022-05-27T23:15:21.435" v="1257" actId="47"/>
        <pc:sldMkLst>
          <pc:docMk/>
          <pc:sldMk cId="4141541691" sldId="278"/>
        </pc:sldMkLst>
      </pc:sldChg>
      <pc:sldChg chg="addSp delSp modSp add mod">
        <pc:chgData name="tran.anh.hoang" userId="02abb854-3ba8-4092-8513-476a9b77f0cd" providerId="ADAL" clId="{C5A10D54-4C16-4E5E-A132-E4B787AF27EB}" dt="2022-05-28T00:26:50.981" v="2544" actId="20577"/>
        <pc:sldMkLst>
          <pc:docMk/>
          <pc:sldMk cId="554924012" sldId="279"/>
        </pc:sldMkLst>
        <pc:spChg chg="mod">
          <ac:chgData name="tran.anh.hoang" userId="02abb854-3ba8-4092-8513-476a9b77f0cd" providerId="ADAL" clId="{C5A10D54-4C16-4E5E-A132-E4B787AF27EB}" dt="2022-05-27T23:38:02.843" v="2400" actId="114"/>
          <ac:spMkLst>
            <pc:docMk/>
            <pc:sldMk cId="554924012" sldId="279"/>
            <ac:spMk id="55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7T23:37:28.512" v="2388" actId="6549"/>
          <ac:spMkLst>
            <pc:docMk/>
            <pc:sldMk cId="554924012" sldId="279"/>
            <ac:spMk id="56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26:50.981" v="2544" actId="20577"/>
          <ac:spMkLst>
            <pc:docMk/>
            <pc:sldMk cId="554924012" sldId="279"/>
            <ac:spMk id="58" creationId="{00000000-0000-0000-0000-000000000000}"/>
          </ac:spMkLst>
        </pc:spChg>
        <pc:picChg chg="add del mod">
          <ac:chgData name="tran.anh.hoang" userId="02abb854-3ba8-4092-8513-476a9b77f0cd" providerId="ADAL" clId="{C5A10D54-4C16-4E5E-A132-E4B787AF27EB}" dt="2022-05-27T23:58:01.479" v="2418" actId="478"/>
          <ac:picMkLst>
            <pc:docMk/>
            <pc:sldMk cId="554924012" sldId="279"/>
            <ac:picMk id="3" creationId="{593B3157-B32C-8F94-6BDF-3B24761890E1}"/>
          </ac:picMkLst>
        </pc:picChg>
        <pc:picChg chg="add mod">
          <ac:chgData name="tran.anh.hoang" userId="02abb854-3ba8-4092-8513-476a9b77f0cd" providerId="ADAL" clId="{C5A10D54-4C16-4E5E-A132-E4B787AF27EB}" dt="2022-05-28T00:12:14.065" v="2424" actId="1076"/>
          <ac:picMkLst>
            <pc:docMk/>
            <pc:sldMk cId="554924012" sldId="279"/>
            <ac:picMk id="3" creationId="{E82B6684-5DEC-637A-5414-7E82A453BD82}"/>
          </ac:picMkLst>
        </pc:picChg>
      </pc:sldChg>
      <pc:sldChg chg="addSp delSp modSp add mod">
        <pc:chgData name="tran.anh.hoang" userId="02abb854-3ba8-4092-8513-476a9b77f0cd" providerId="ADAL" clId="{C5A10D54-4C16-4E5E-A132-E4B787AF27EB}" dt="2022-05-28T00:27:08.704" v="2552" actId="20577"/>
        <pc:sldMkLst>
          <pc:docMk/>
          <pc:sldMk cId="2068669636" sldId="280"/>
        </pc:sldMkLst>
        <pc:spChg chg="add mod">
          <ac:chgData name="tran.anh.hoang" userId="02abb854-3ba8-4092-8513-476a9b77f0cd" providerId="ADAL" clId="{C5A10D54-4C16-4E5E-A132-E4B787AF27EB}" dt="2022-05-28T00:25:43.706" v="2518" actId="20577"/>
          <ac:spMkLst>
            <pc:docMk/>
            <pc:sldMk cId="2068669636" sldId="280"/>
            <ac:spMk id="12" creationId="{D78DB077-CC7A-9A85-3187-1A25B96722A1}"/>
          </ac:spMkLst>
        </pc:spChg>
        <pc:spChg chg="add mod">
          <ac:chgData name="tran.anh.hoang" userId="02abb854-3ba8-4092-8513-476a9b77f0cd" providerId="ADAL" clId="{C5A10D54-4C16-4E5E-A132-E4B787AF27EB}" dt="2022-05-28T00:24:06.622" v="2480" actId="14100"/>
          <ac:spMkLst>
            <pc:docMk/>
            <pc:sldMk cId="2068669636" sldId="280"/>
            <ac:spMk id="16" creationId="{1FFE18B3-F318-172E-615D-D79C08BB473C}"/>
          </ac:spMkLst>
        </pc:spChg>
        <pc:spChg chg="add del mod">
          <ac:chgData name="tran.anh.hoang" userId="02abb854-3ba8-4092-8513-476a9b77f0cd" providerId="ADAL" clId="{C5A10D54-4C16-4E5E-A132-E4B787AF27EB}" dt="2022-05-28T00:24:28.658" v="2486" actId="478"/>
          <ac:spMkLst>
            <pc:docMk/>
            <pc:sldMk cId="2068669636" sldId="280"/>
            <ac:spMk id="17" creationId="{B17132A9-CBC2-F9BD-0D9A-7FE854AF269B}"/>
          </ac:spMkLst>
        </pc:spChg>
        <pc:spChg chg="add mod">
          <ac:chgData name="tran.anh.hoang" userId="02abb854-3ba8-4092-8513-476a9b77f0cd" providerId="ADAL" clId="{C5A10D54-4C16-4E5E-A132-E4B787AF27EB}" dt="2022-05-28T00:24:55.204" v="2497" actId="14100"/>
          <ac:spMkLst>
            <pc:docMk/>
            <pc:sldMk cId="2068669636" sldId="280"/>
            <ac:spMk id="18" creationId="{5D542FBD-B89F-8486-994C-95DDB4EEA9CE}"/>
          </ac:spMkLst>
        </pc:spChg>
        <pc:spChg chg="mod">
          <ac:chgData name="tran.anh.hoang" userId="02abb854-3ba8-4092-8513-476a9b77f0cd" providerId="ADAL" clId="{C5A10D54-4C16-4E5E-A132-E4B787AF27EB}" dt="2022-05-27T23:37:59.881" v="2399" actId="114"/>
          <ac:spMkLst>
            <pc:docMk/>
            <pc:sldMk cId="2068669636" sldId="280"/>
            <ac:spMk id="55" creationId="{00000000-0000-0000-0000-000000000000}"/>
          </ac:spMkLst>
        </pc:spChg>
        <pc:spChg chg="mod">
          <ac:chgData name="tran.anh.hoang" userId="02abb854-3ba8-4092-8513-476a9b77f0cd" providerId="ADAL" clId="{C5A10D54-4C16-4E5E-A132-E4B787AF27EB}" dt="2022-05-28T00:27:08.704" v="2552" actId="20577"/>
          <ac:spMkLst>
            <pc:docMk/>
            <pc:sldMk cId="2068669636" sldId="280"/>
            <ac:spMk id="58" creationId="{00000000-0000-0000-0000-000000000000}"/>
          </ac:spMkLst>
        </pc:spChg>
        <pc:picChg chg="add del mod">
          <ac:chgData name="tran.anh.hoang" userId="02abb854-3ba8-4092-8513-476a9b77f0cd" providerId="ADAL" clId="{C5A10D54-4C16-4E5E-A132-E4B787AF27EB}" dt="2022-05-28T00:20:39" v="2438"/>
          <ac:picMkLst>
            <pc:docMk/>
            <pc:sldMk cId="2068669636" sldId="280"/>
            <ac:picMk id="3" creationId="{53209936-7C32-A7BD-2265-EA35C096A0F0}"/>
          </ac:picMkLst>
        </pc:picChg>
        <pc:picChg chg="add del mod">
          <ac:chgData name="tran.anh.hoang" userId="02abb854-3ba8-4092-8513-476a9b77f0cd" providerId="ADAL" clId="{C5A10D54-4C16-4E5E-A132-E4B787AF27EB}" dt="2022-05-28T00:20:39" v="2438"/>
          <ac:picMkLst>
            <pc:docMk/>
            <pc:sldMk cId="2068669636" sldId="280"/>
            <ac:picMk id="5" creationId="{621524AE-332D-D001-F8BE-AD723C733ACB}"/>
          </ac:picMkLst>
        </pc:picChg>
        <pc:picChg chg="add del mod">
          <ac:chgData name="tran.anh.hoang" userId="02abb854-3ba8-4092-8513-476a9b77f0cd" providerId="ADAL" clId="{C5A10D54-4C16-4E5E-A132-E4B787AF27EB}" dt="2022-05-28T00:20:39" v="2438"/>
          <ac:picMkLst>
            <pc:docMk/>
            <pc:sldMk cId="2068669636" sldId="280"/>
            <ac:picMk id="7" creationId="{1FAFB78F-C6AD-1748-A92F-1E39563481CC}"/>
          </ac:picMkLst>
        </pc:picChg>
        <pc:picChg chg="add mod">
          <ac:chgData name="tran.anh.hoang" userId="02abb854-3ba8-4092-8513-476a9b77f0cd" providerId="ADAL" clId="{C5A10D54-4C16-4E5E-A132-E4B787AF27EB}" dt="2022-05-28T00:26:06.638" v="2528" actId="14100"/>
          <ac:picMkLst>
            <pc:docMk/>
            <pc:sldMk cId="2068669636" sldId="280"/>
            <ac:picMk id="9" creationId="{5FAE9FAE-E618-DA35-E815-CF7B3352E067}"/>
          </ac:picMkLst>
        </pc:picChg>
        <pc:picChg chg="add del mod">
          <ac:chgData name="tran.anh.hoang" userId="02abb854-3ba8-4092-8513-476a9b77f0cd" providerId="ADAL" clId="{C5A10D54-4C16-4E5E-A132-E4B787AF27EB}" dt="2022-05-28T00:22:47.021" v="2457" actId="21"/>
          <ac:picMkLst>
            <pc:docMk/>
            <pc:sldMk cId="2068669636" sldId="280"/>
            <ac:picMk id="11" creationId="{87FDBA99-D595-A155-F819-28127FC81F8B}"/>
          </ac:picMkLst>
        </pc:picChg>
      </pc:sldChg>
      <pc:sldChg chg="new del">
        <pc:chgData name="tran.anh.hoang" userId="02abb854-3ba8-4092-8513-476a9b77f0cd" providerId="ADAL" clId="{C5A10D54-4C16-4E5E-A132-E4B787AF27EB}" dt="2022-05-27T23:37:41.415" v="2390" actId="47"/>
        <pc:sldMkLst>
          <pc:docMk/>
          <pc:sldMk cId="3651540156" sldId="280"/>
        </pc:sldMkLst>
      </pc:sldChg>
      <pc:sldChg chg="addSp delSp modSp add mod">
        <pc:chgData name="tran.anh.hoang" userId="02abb854-3ba8-4092-8513-476a9b77f0cd" providerId="ADAL" clId="{C5A10D54-4C16-4E5E-A132-E4B787AF27EB}" dt="2022-05-28T00:26:58.901" v="2547" actId="20577"/>
        <pc:sldMkLst>
          <pc:docMk/>
          <pc:sldMk cId="4020092279" sldId="281"/>
        </pc:sldMkLst>
        <pc:spChg chg="mod">
          <ac:chgData name="tran.anh.hoang" userId="02abb854-3ba8-4092-8513-476a9b77f0cd" providerId="ADAL" clId="{C5A10D54-4C16-4E5E-A132-E4B787AF27EB}" dt="2022-05-28T00:26:58.901" v="2547" actId="20577"/>
          <ac:spMkLst>
            <pc:docMk/>
            <pc:sldMk cId="4020092279" sldId="281"/>
            <ac:spMk id="58" creationId="{00000000-0000-0000-0000-000000000000}"/>
          </ac:spMkLst>
        </pc:spChg>
        <pc:picChg chg="del">
          <ac:chgData name="tran.anh.hoang" userId="02abb854-3ba8-4092-8513-476a9b77f0cd" providerId="ADAL" clId="{C5A10D54-4C16-4E5E-A132-E4B787AF27EB}" dt="2022-05-28T00:12:24.973" v="2426" actId="478"/>
          <ac:picMkLst>
            <pc:docMk/>
            <pc:sldMk cId="4020092279" sldId="281"/>
            <ac:picMk id="3" creationId="{E82B6684-5DEC-637A-5414-7E82A453BD82}"/>
          </ac:picMkLst>
        </pc:picChg>
        <pc:picChg chg="add del mod">
          <ac:chgData name="tran.anh.hoang" userId="02abb854-3ba8-4092-8513-476a9b77f0cd" providerId="ADAL" clId="{C5A10D54-4C16-4E5E-A132-E4B787AF27EB}" dt="2022-05-28T00:14:24.551" v="2431" actId="478"/>
          <ac:picMkLst>
            <pc:docMk/>
            <pc:sldMk cId="4020092279" sldId="281"/>
            <ac:picMk id="4" creationId="{3E0F65EB-FA71-6A41-05A4-6768E183484C}"/>
          </ac:picMkLst>
        </pc:picChg>
        <pc:picChg chg="add mod">
          <ac:chgData name="tran.anh.hoang" userId="02abb854-3ba8-4092-8513-476a9b77f0cd" providerId="ADAL" clId="{C5A10D54-4C16-4E5E-A132-E4B787AF27EB}" dt="2022-05-28T00:20:08.659" v="2436" actId="1076"/>
          <ac:picMkLst>
            <pc:docMk/>
            <pc:sldMk cId="4020092279" sldId="281"/>
            <ac:picMk id="6" creationId="{B46114FC-12FD-D917-598F-8692F83B0280}"/>
          </ac:picMkLst>
        </pc:picChg>
      </pc:sldChg>
      <pc:sldChg chg="addSp delSp modSp add mod ord">
        <pc:chgData name="tran.anh.hoang" userId="02abb854-3ba8-4092-8513-476a9b77f0cd" providerId="ADAL" clId="{C5A10D54-4C16-4E5E-A132-E4B787AF27EB}" dt="2022-05-28T00:42:21.979" v="3176" actId="1076"/>
        <pc:sldMkLst>
          <pc:docMk/>
          <pc:sldMk cId="1233500504" sldId="282"/>
        </pc:sldMkLst>
        <pc:spChg chg="add mod">
          <ac:chgData name="tran.anh.hoang" userId="02abb854-3ba8-4092-8513-476a9b77f0cd" providerId="ADAL" clId="{C5A10D54-4C16-4E5E-A132-E4B787AF27EB}" dt="2022-05-28T00:42:21.979" v="3176" actId="1076"/>
          <ac:spMkLst>
            <pc:docMk/>
            <pc:sldMk cId="1233500504" sldId="282"/>
            <ac:spMk id="2" creationId="{FA5CC49A-A975-33D4-A8DB-A36912F4EDF5}"/>
          </ac:spMkLst>
        </pc:spChg>
        <pc:spChg chg="add mod">
          <ac:chgData name="tran.anh.hoang" userId="02abb854-3ba8-4092-8513-476a9b77f0cd" providerId="ADAL" clId="{C5A10D54-4C16-4E5E-A132-E4B787AF27EB}" dt="2022-05-28T00:25:39.821" v="2515" actId="20577"/>
          <ac:spMkLst>
            <pc:docMk/>
            <pc:sldMk cId="1233500504" sldId="282"/>
            <ac:spMk id="10" creationId="{B928691F-D923-8D96-F26E-2EB4FBB132F2}"/>
          </ac:spMkLst>
        </pc:spChg>
        <pc:spChg chg="mod">
          <ac:chgData name="tran.anh.hoang" userId="02abb854-3ba8-4092-8513-476a9b77f0cd" providerId="ADAL" clId="{C5A10D54-4C16-4E5E-A132-E4B787AF27EB}" dt="2022-05-28T00:27:04.204" v="2549" actId="20577"/>
          <ac:spMkLst>
            <pc:docMk/>
            <pc:sldMk cId="1233500504" sldId="282"/>
            <ac:spMk id="58" creationId="{00000000-0000-0000-0000-000000000000}"/>
          </ac:spMkLst>
        </pc:spChg>
        <pc:picChg chg="add mod">
          <ac:chgData name="tran.anh.hoang" userId="02abb854-3ba8-4092-8513-476a9b77f0cd" providerId="ADAL" clId="{C5A10D54-4C16-4E5E-A132-E4B787AF27EB}" dt="2022-05-28T00:26:00.102" v="2527" actId="1076"/>
          <ac:picMkLst>
            <pc:docMk/>
            <pc:sldMk cId="1233500504" sldId="282"/>
            <ac:picMk id="7" creationId="{35E9AFDC-1807-7740-F5D6-0A3C9DBB714C}"/>
          </ac:picMkLst>
        </pc:picChg>
        <pc:picChg chg="del mod">
          <ac:chgData name="tran.anh.hoang" userId="02abb854-3ba8-4092-8513-476a9b77f0cd" providerId="ADAL" clId="{C5A10D54-4C16-4E5E-A132-E4B787AF27EB}" dt="2022-05-28T00:23:16.945" v="2465" actId="478"/>
          <ac:picMkLst>
            <pc:docMk/>
            <pc:sldMk cId="1233500504" sldId="282"/>
            <ac:picMk id="9" creationId="{5FAE9FAE-E618-DA35-E815-CF7B3352E067}"/>
          </ac:picMkLst>
        </pc:picChg>
      </pc:sldChg>
      <pc:sldChg chg="addSp delSp modSp add del mod">
        <pc:chgData name="tran.anh.hoang" userId="02abb854-3ba8-4092-8513-476a9b77f0cd" providerId="ADAL" clId="{C5A10D54-4C16-4E5E-A132-E4B787AF27EB}" dt="2022-05-28T00:31:48.966" v="2581" actId="47"/>
        <pc:sldMkLst>
          <pc:docMk/>
          <pc:sldMk cId="2090594307" sldId="283"/>
        </pc:sldMkLst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10" creationId="{83CF6CE8-3578-E893-883D-82A24BAE7742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11" creationId="{4D2FF2FB-6D97-F7BF-258E-8CAA94998350}"/>
          </ac:spMkLst>
        </pc:spChg>
        <pc:spChg chg="del mod">
          <ac:chgData name="tran.anh.hoang" userId="02abb854-3ba8-4092-8513-476a9b77f0cd" providerId="ADAL" clId="{C5A10D54-4C16-4E5E-A132-E4B787AF27EB}" dt="2022-05-28T00:28:02.197" v="2570"/>
          <ac:spMkLst>
            <pc:docMk/>
            <pc:sldMk cId="2090594307" sldId="283"/>
            <ac:spMk id="12" creationId="{D78DB077-CC7A-9A85-3187-1A25B96722A1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13" creationId="{7A8C8AEA-4ACD-E201-4A85-641F8DEBECF8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14" creationId="{D546902B-5BCA-4260-CA11-C07FEA627C97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15" creationId="{848123B7-5AF0-67EC-4406-7230F65669A4}"/>
          </ac:spMkLst>
        </pc:spChg>
        <pc:spChg chg="del">
          <ac:chgData name="tran.anh.hoang" userId="02abb854-3ba8-4092-8513-476a9b77f0cd" providerId="ADAL" clId="{C5A10D54-4C16-4E5E-A132-E4B787AF27EB}" dt="2022-05-28T00:27:49.682" v="2564" actId="478"/>
          <ac:spMkLst>
            <pc:docMk/>
            <pc:sldMk cId="2090594307" sldId="283"/>
            <ac:spMk id="16" creationId="{1FFE18B3-F318-172E-615D-D79C08BB473C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17" creationId="{1DC43D3B-692D-A826-1EF0-EA7A1A4E410A}"/>
          </ac:spMkLst>
        </pc:spChg>
        <pc:spChg chg="del">
          <ac:chgData name="tran.anh.hoang" userId="02abb854-3ba8-4092-8513-476a9b77f0cd" providerId="ADAL" clId="{C5A10D54-4C16-4E5E-A132-E4B787AF27EB}" dt="2022-05-28T00:27:51.929" v="2565" actId="478"/>
          <ac:spMkLst>
            <pc:docMk/>
            <pc:sldMk cId="2090594307" sldId="283"/>
            <ac:spMk id="18" creationId="{5D542FBD-B89F-8486-994C-95DDB4EEA9CE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19" creationId="{59DE519D-137D-57A6-0D00-1BFA7EE13EB2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0" creationId="{9A03DF85-1134-EE79-B2E4-6160FEE43A96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1" creationId="{5B100165-7A2F-7FF0-CE5F-247ABC097938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2" creationId="{0BB56A48-2A6D-1A7A-D240-AEAB0F80D9AC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3" creationId="{4B8EF861-67CE-5176-8AB4-22A36795B604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4" creationId="{C3474091-C036-10FB-FA63-797D76CC7EA1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5" creationId="{CCA53327-70E3-E3E0-E40F-4517FAD93E61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6" creationId="{760C0AF8-8501-3CA1-70AF-B6EB0EAF18EB}"/>
          </ac:spMkLst>
        </pc:spChg>
        <pc:spChg chg="add del mod">
          <ac:chgData name="tran.anh.hoang" userId="02abb854-3ba8-4092-8513-476a9b77f0cd" providerId="ADAL" clId="{C5A10D54-4C16-4E5E-A132-E4B787AF27EB}" dt="2022-05-28T00:31:23.808" v="2578"/>
          <ac:spMkLst>
            <pc:docMk/>
            <pc:sldMk cId="2090594307" sldId="283"/>
            <ac:spMk id="27" creationId="{BD1BC18B-BF7F-AC73-8141-89A8DB751B10}"/>
          </ac:spMkLst>
        </pc:spChg>
        <pc:spChg chg="mod">
          <ac:chgData name="tran.anh.hoang" userId="02abb854-3ba8-4092-8513-476a9b77f0cd" providerId="ADAL" clId="{C5A10D54-4C16-4E5E-A132-E4B787AF27EB}" dt="2022-05-28T00:31:47.357" v="2580" actId="21"/>
          <ac:spMkLst>
            <pc:docMk/>
            <pc:sldMk cId="2090594307" sldId="283"/>
            <ac:spMk id="55" creationId="{00000000-0000-0000-0000-000000000000}"/>
          </ac:spMkLst>
        </pc:spChg>
        <pc:picChg chg="del">
          <ac:chgData name="tran.anh.hoang" userId="02abb854-3ba8-4092-8513-476a9b77f0cd" providerId="ADAL" clId="{C5A10D54-4C16-4E5E-A132-E4B787AF27EB}" dt="2022-05-28T00:27:47.742" v="2563" actId="478"/>
          <ac:picMkLst>
            <pc:docMk/>
            <pc:sldMk cId="2090594307" sldId="283"/>
            <ac:picMk id="9" creationId="{5FAE9FAE-E618-DA35-E815-CF7B3352E067}"/>
          </ac:picMkLst>
        </pc:picChg>
      </pc:sldChg>
      <pc:sldChg chg="addSp delSp modSp add mod">
        <pc:chgData name="tran.anh.hoang" userId="02abb854-3ba8-4092-8513-476a9b77f0cd" providerId="ADAL" clId="{C5A10D54-4C16-4E5E-A132-E4B787AF27EB}" dt="2022-05-28T00:38:33.787" v="3117" actId="1076"/>
        <pc:sldMkLst>
          <pc:docMk/>
          <pc:sldMk cId="4230622197" sldId="284"/>
        </pc:sldMkLst>
        <pc:spChg chg="mod">
          <ac:chgData name="tran.anh.hoang" userId="02abb854-3ba8-4092-8513-476a9b77f0cd" providerId="ADAL" clId="{C5A10D54-4C16-4E5E-A132-E4B787AF27EB}" dt="2022-05-28T00:32:00.446" v="2584" actId="1076"/>
          <ac:spMkLst>
            <pc:docMk/>
            <pc:sldMk cId="4230622197" sldId="284"/>
            <ac:spMk id="2" creationId="{81AA7F01-98B3-49CE-A287-1B558536C306}"/>
          </ac:spMkLst>
        </pc:spChg>
        <pc:spChg chg="mod">
          <ac:chgData name="tran.anh.hoang" userId="02abb854-3ba8-4092-8513-476a9b77f0cd" providerId="ADAL" clId="{C5A10D54-4C16-4E5E-A132-E4B787AF27EB}" dt="2022-05-28T00:32:00.446" v="2584" actId="1076"/>
          <ac:spMkLst>
            <pc:docMk/>
            <pc:sldMk cId="4230622197" sldId="284"/>
            <ac:spMk id="3" creationId="{491CCD59-030F-4F79-9A33-EBC86A2EC9FE}"/>
          </ac:spMkLst>
        </pc:spChg>
        <pc:spChg chg="mod">
          <ac:chgData name="tran.anh.hoang" userId="02abb854-3ba8-4092-8513-476a9b77f0cd" providerId="ADAL" clId="{C5A10D54-4C16-4E5E-A132-E4B787AF27EB}" dt="2022-05-28T00:34:06.146" v="2667" actId="207"/>
          <ac:spMkLst>
            <pc:docMk/>
            <pc:sldMk cId="4230622197" sldId="284"/>
            <ac:spMk id="4" creationId="{3415C901-039D-4058-80C7-5ABA400CDB06}"/>
          </ac:spMkLst>
        </pc:spChg>
        <pc:spChg chg="mod">
          <ac:chgData name="tran.anh.hoang" userId="02abb854-3ba8-4092-8513-476a9b77f0cd" providerId="ADAL" clId="{C5A10D54-4C16-4E5E-A132-E4B787AF27EB}" dt="2022-05-28T00:33:49.466" v="2663" actId="20577"/>
          <ac:spMkLst>
            <pc:docMk/>
            <pc:sldMk cId="4230622197" sldId="284"/>
            <ac:spMk id="5" creationId="{966DA334-7569-42CB-95CD-419F4AC26092}"/>
          </ac:spMkLst>
        </pc:spChg>
        <pc:spChg chg="del mod">
          <ac:chgData name="tran.anh.hoang" userId="02abb854-3ba8-4092-8513-476a9b77f0cd" providerId="ADAL" clId="{C5A10D54-4C16-4E5E-A132-E4B787AF27EB}" dt="2022-05-28T00:33:36.829" v="2653" actId="478"/>
          <ac:spMkLst>
            <pc:docMk/>
            <pc:sldMk cId="4230622197" sldId="284"/>
            <ac:spMk id="6" creationId="{6D8E2964-D9A5-4A16-8604-F04921C189EB}"/>
          </ac:spMkLst>
        </pc:spChg>
        <pc:spChg chg="mod">
          <ac:chgData name="tran.anh.hoang" userId="02abb854-3ba8-4092-8513-476a9b77f0cd" providerId="ADAL" clId="{C5A10D54-4C16-4E5E-A132-E4B787AF27EB}" dt="2022-05-28T00:32:24.020" v="2590" actId="14100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tran.anh.hoang" userId="02abb854-3ba8-4092-8513-476a9b77f0cd" providerId="ADAL" clId="{C5A10D54-4C16-4E5E-A132-E4B787AF27EB}" dt="2022-05-28T00:38:28.096" v="3115" actId="1076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tran.anh.hoang" userId="02abb854-3ba8-4092-8513-476a9b77f0cd" providerId="ADAL" clId="{C5A10D54-4C16-4E5E-A132-E4B787AF27EB}" dt="2022-05-28T00:35:38.555" v="2773" actId="207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tran.anh.hoang" userId="02abb854-3ba8-4092-8513-476a9b77f0cd" providerId="ADAL" clId="{C5A10D54-4C16-4E5E-A132-E4B787AF27EB}" dt="2022-05-28T00:33:45.305" v="2659" actId="20577"/>
          <ac:spMkLst>
            <pc:docMk/>
            <pc:sldMk cId="4230622197" sldId="284"/>
            <ac:spMk id="19" creationId="{FC17936A-EE2B-4C30-A31C-496282D48B87}"/>
          </ac:spMkLst>
        </pc:spChg>
        <pc:spChg chg="mod">
          <ac:chgData name="tran.anh.hoang" userId="02abb854-3ba8-4092-8513-476a9b77f0cd" providerId="ADAL" clId="{C5A10D54-4C16-4E5E-A132-E4B787AF27EB}" dt="2022-05-28T00:35:26.611" v="2771" actId="20577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tran.anh.hoang" userId="02abb854-3ba8-4092-8513-476a9b77f0cd" providerId="ADAL" clId="{C5A10D54-4C16-4E5E-A132-E4B787AF27EB}" dt="2022-05-28T00:35:45.994" v="2774" actId="207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tran.anh.hoang" userId="02abb854-3ba8-4092-8513-476a9b77f0cd" providerId="ADAL" clId="{C5A10D54-4C16-4E5E-A132-E4B787AF27EB}" dt="2022-05-28T00:38:30.951" v="3116" actId="1076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tran.anh.hoang" userId="02abb854-3ba8-4092-8513-476a9b77f0cd" providerId="ADAL" clId="{C5A10D54-4C16-4E5E-A132-E4B787AF27EB}" dt="2022-05-28T00:32:00.446" v="2584" actId="1076"/>
          <ac:spMkLst>
            <pc:docMk/>
            <pc:sldMk cId="4230622197" sldId="284"/>
            <ac:spMk id="23" creationId="{7889103E-B405-4427-BC20-A3CA893D099A}"/>
          </ac:spMkLst>
        </pc:spChg>
        <pc:spChg chg="mod">
          <ac:chgData name="tran.anh.hoang" userId="02abb854-3ba8-4092-8513-476a9b77f0cd" providerId="ADAL" clId="{C5A10D54-4C16-4E5E-A132-E4B787AF27EB}" dt="2022-05-28T00:32:00.446" v="2584" actId="1076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tran.anh.hoang" userId="02abb854-3ba8-4092-8513-476a9b77f0cd" providerId="ADAL" clId="{C5A10D54-4C16-4E5E-A132-E4B787AF27EB}" dt="2022-05-28T00:38:33.787" v="3117" actId="1076"/>
          <ac:spMkLst>
            <pc:docMk/>
            <pc:sldMk cId="4230622197" sldId="284"/>
            <ac:spMk id="25" creationId="{DA3309B0-9F41-47B2-8F25-109874864183}"/>
          </ac:spMkLst>
        </pc:spChg>
        <pc:spChg chg="add mod">
          <ac:chgData name="tran.anh.hoang" userId="02abb854-3ba8-4092-8513-476a9b77f0cd" providerId="ADAL" clId="{C5A10D54-4C16-4E5E-A132-E4B787AF27EB}" dt="2022-05-28T00:35:50.122" v="2775" actId="207"/>
          <ac:spMkLst>
            <pc:docMk/>
            <pc:sldMk cId="4230622197" sldId="284"/>
            <ac:spMk id="26" creationId="{44B04558-9764-DF23-4E07-E6877CF293DE}"/>
          </ac:spMkLst>
        </pc:spChg>
        <pc:spChg chg="add mod">
          <ac:chgData name="tran.anh.hoang" userId="02abb854-3ba8-4092-8513-476a9b77f0cd" providerId="ADAL" clId="{C5A10D54-4C16-4E5E-A132-E4B787AF27EB}" dt="2022-05-28T00:34:23.977" v="2671" actId="207"/>
          <ac:spMkLst>
            <pc:docMk/>
            <pc:sldMk cId="4230622197" sldId="284"/>
            <ac:spMk id="27" creationId="{588E9FF6-0BD7-8732-1829-C3AB59B0AB71}"/>
          </ac:spMkLst>
        </pc:spChg>
        <pc:spChg chg="mod">
          <ac:chgData name="tran.anh.hoang" userId="02abb854-3ba8-4092-8513-476a9b77f0cd" providerId="ADAL" clId="{C5A10D54-4C16-4E5E-A132-E4B787AF27EB}" dt="2022-05-28T00:31:56.253" v="2583" actId="255"/>
          <ac:spMkLst>
            <pc:docMk/>
            <pc:sldMk cId="4230622197" sldId="284"/>
            <ac:spMk id="34" creationId="{F28D01B5-A5BC-45A3-8718-13BDC694F21C}"/>
          </ac:spMkLst>
        </pc:spChg>
      </pc:sldChg>
    </pc:docChg>
  </pc:docChgLst>
  <pc:docChgLst>
    <pc:chgData name="tran.anh.hoang" userId="02abb854-3ba8-4092-8513-476a9b77f0cd" providerId="ADAL" clId="{03A9187B-EF0C-443E-9FA2-B99BC262FB01}"/>
    <pc:docChg chg="modSld">
      <pc:chgData name="tran.anh.hoang" userId="02abb854-3ba8-4092-8513-476a9b77f0cd" providerId="ADAL" clId="{03A9187B-EF0C-443E-9FA2-B99BC262FB01}" dt="2022-05-29T10:15:17.749" v="5" actId="20577"/>
      <pc:docMkLst>
        <pc:docMk/>
      </pc:docMkLst>
      <pc:sldChg chg="modSp mod">
        <pc:chgData name="tran.anh.hoang" userId="02abb854-3ba8-4092-8513-476a9b77f0cd" providerId="ADAL" clId="{03A9187B-EF0C-443E-9FA2-B99BC262FB01}" dt="2022-05-29T10:15:17.749" v="5" actId="20577"/>
        <pc:sldMkLst>
          <pc:docMk/>
          <pc:sldMk cId="4230622197" sldId="284"/>
        </pc:sldMkLst>
        <pc:spChg chg="mod">
          <ac:chgData name="tran.anh.hoang" userId="02abb854-3ba8-4092-8513-476a9b77f0cd" providerId="ADAL" clId="{03A9187B-EF0C-443E-9FA2-B99BC262FB01}" dt="2022-05-29T10:15:17.749" v="5" actId="20577"/>
          <ac:spMkLst>
            <pc:docMk/>
            <pc:sldMk cId="4230622197" sldId="284"/>
            <ac:spMk id="34" creationId="{F28D01B5-A5BC-45A3-8718-13BDC694F2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22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6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83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2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46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99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1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7"/>
          <p:cNvSpPr/>
          <p:nvPr/>
        </p:nvSpPr>
        <p:spPr>
          <a:xfrm rot="10800000" flipH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8638" y="846138"/>
            <a:ext cx="3133725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7"/>
          <p:cNvSpPr/>
          <p:nvPr/>
        </p:nvSpPr>
        <p:spPr>
          <a:xfrm>
            <a:off x="5607050" y="1663700"/>
            <a:ext cx="1622425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7"/>
          <p:cNvCxnSpPr/>
          <p:nvPr/>
        </p:nvCxnSpPr>
        <p:spPr>
          <a:xfrm rot="10800000" flipH="1">
            <a:off x="1588" y="1658938"/>
            <a:ext cx="7224712" cy="3175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7"/>
          <p:cNvSpPr/>
          <p:nvPr/>
        </p:nvSpPr>
        <p:spPr>
          <a:xfrm rot="10800000" flipH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inzelne 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7936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Textplatzhalt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7936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0" name="Textplatzhalt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0557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1" name="Textplatzhalt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0558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2" name="Textplatzhalt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3179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3179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4" name="Textplatzhalt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5800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65801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9701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body" idx="1"/>
          </p:nvPr>
        </p:nvSpPr>
        <p:spPr>
          <a:xfrm>
            <a:off x="323850" y="1052513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23850" y="357188"/>
            <a:ext cx="6624638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1481138" y="6386513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 txBox="1"/>
          <p:nvPr/>
        </p:nvSpPr>
        <p:spPr>
          <a:xfrm>
            <a:off x="317500" y="6583363"/>
            <a:ext cx="533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Vorname Nachname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 rot="10800000" flipH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5313" y="460375"/>
            <a:ext cx="1874837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6948488" y="973138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5"/>
          <p:cNvCxnSpPr/>
          <p:nvPr/>
        </p:nvCxnSpPr>
        <p:spPr>
          <a:xfrm>
            <a:off x="-4763" y="965200"/>
            <a:ext cx="7916863" cy="3175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5"/>
          <p:cNvSpPr/>
          <p:nvPr/>
        </p:nvSpPr>
        <p:spPr>
          <a:xfrm rot="10800000" flipH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 txBox="1"/>
          <p:nvPr/>
        </p:nvSpPr>
        <p:spPr>
          <a:xfrm>
            <a:off x="6943725" y="6596063"/>
            <a:ext cx="9683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Zwischenpräsentation</a:t>
            </a:r>
            <a:br>
              <a:rPr lang="de-DE" b="0"/>
            </a:br>
            <a:r>
              <a:rPr lang="de-DE" b="0"/>
              <a:t>Team 2 – Service 7 – Modul </a:t>
            </a:r>
            <a:r>
              <a:rPr lang="de-DE" b="0" err="1"/>
              <a:t>Persons</a:t>
            </a:r>
            <a:endParaRPr b="0"/>
          </a:p>
        </p:txBody>
      </p:sp>
      <p:sp>
        <p:nvSpPr>
          <p:cNvPr id="38" name="Google Shape;38;p1"/>
          <p:cNvSpPr txBox="1">
            <a:spLocks noGrp="1"/>
          </p:cNvSpPr>
          <p:nvPr>
            <p:ph type="subTitle" idx="1"/>
          </p:nvPr>
        </p:nvSpPr>
        <p:spPr>
          <a:xfrm>
            <a:off x="323788" y="3981596"/>
            <a:ext cx="8640900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r>
              <a:rPr lang="de-DE"/>
              <a:t>Milena Neumann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r>
              <a:rPr lang="de-DE"/>
              <a:t>Tran Anh Hoang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5385272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sz="2900" i="1" baseline="0"/>
              <a:t>2.5. </a:t>
            </a:r>
            <a:r>
              <a:rPr lang="de-DE" sz="2900" i="1" u="none" strike="noStrike" cap="none">
                <a:solidFill>
                  <a:srgbClr val="003B79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Softwarearchitektur</a:t>
            </a:r>
            <a:endParaRPr lang="de-DE" sz="2900" i="1" baseline="0"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51550" y="1701130"/>
            <a:ext cx="8640900" cy="46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de-DE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FAE9FAE-E618-DA35-E815-CF7B3352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09" y="1701130"/>
            <a:ext cx="4019111" cy="4579223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1FFE18B3-F318-172E-615D-D79C08BB473C}"/>
              </a:ext>
            </a:extLst>
          </p:cNvPr>
          <p:cNvSpPr/>
          <p:nvPr/>
        </p:nvSpPr>
        <p:spPr>
          <a:xfrm>
            <a:off x="4180114" y="2090057"/>
            <a:ext cx="2090057" cy="1598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D542FBD-B89F-8486-994C-95DDB4EEA9CE}"/>
              </a:ext>
            </a:extLst>
          </p:cNvPr>
          <p:cNvSpPr/>
          <p:nvPr/>
        </p:nvSpPr>
        <p:spPr>
          <a:xfrm>
            <a:off x="1561322" y="4522238"/>
            <a:ext cx="4641153" cy="206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78DB077-CC7A-9A85-3187-1A25B96722A1}"/>
              </a:ext>
            </a:extLst>
          </p:cNvPr>
          <p:cNvSpPr txBox="1"/>
          <p:nvPr/>
        </p:nvSpPr>
        <p:spPr>
          <a:xfrm>
            <a:off x="306069" y="1782280"/>
            <a:ext cx="80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>
                <a:solidFill>
                  <a:srgbClr val="FF0000"/>
                </a:solidFill>
              </a:rPr>
              <a:t>Java 2:</a:t>
            </a:r>
          </a:p>
        </p:txBody>
      </p:sp>
    </p:spTree>
    <p:extLst>
      <p:ext uri="{BB962C8B-B14F-4D97-AF65-F5344CB8AC3E}">
        <p14:creationId xmlns:p14="http://schemas.microsoft.com/office/powerpoint/2010/main" val="206866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041678" y="2212786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766041" y="2225442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317315" y="2212786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23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876379" y="1731841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2" name="Ellipse 1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822139" y="2578876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050"/>
          </a:p>
        </p:txBody>
      </p:sp>
      <p:sp>
        <p:nvSpPr>
          <p:cNvPr id="3" name="Ellipse 2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692446" y="2578876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0760" y="3752686"/>
            <a:ext cx="1670903" cy="361312"/>
          </a:xfrm>
        </p:spPr>
        <p:txBody>
          <a:bodyPr rtlCol="0"/>
          <a:lstStyle/>
          <a:p>
            <a:pPr rtl="0"/>
            <a:r>
              <a:rPr lang="de-DE"/>
              <a:t>MEILENSTEIN 1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708" y="4177015"/>
            <a:ext cx="1360175" cy="706438"/>
          </a:xfrm>
        </p:spPr>
        <p:txBody>
          <a:bodyPr rtlCol="0"/>
          <a:lstStyle/>
          <a:p>
            <a:pPr rtl="0"/>
            <a:r>
              <a:rPr lang="de-DE"/>
              <a:t>Erstellung ER-Datenbank Modell und Überarbeitung der Datenmodelle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92997" y="3811812"/>
            <a:ext cx="1639393" cy="302186"/>
          </a:xfrm>
        </p:spPr>
        <p:txBody>
          <a:bodyPr rtlCol="0"/>
          <a:lstStyle/>
          <a:p>
            <a:r>
              <a:rPr lang="de-DE">
                <a:solidFill>
                  <a:srgbClr val="FFC000"/>
                </a:solidFill>
              </a:rPr>
              <a:t>MEILENSTEIN</a:t>
            </a:r>
            <a:r>
              <a:rPr lang="de-DE"/>
              <a:t> </a:t>
            </a:r>
            <a:r>
              <a:rPr lang="de-DE">
                <a:solidFill>
                  <a:srgbClr val="FFC000"/>
                </a:solidFill>
              </a:rPr>
              <a:t>2</a:t>
            </a:r>
          </a:p>
          <a:p>
            <a:pPr rtl="0"/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4818" y="4177015"/>
            <a:ext cx="1360175" cy="706438"/>
          </a:xfrm>
        </p:spPr>
        <p:txBody>
          <a:bodyPr rtlCol="0"/>
          <a:lstStyle/>
          <a:p>
            <a:pPr rtl="0"/>
            <a:r>
              <a:rPr lang="de-DE"/>
              <a:t>Implementierung der Datenmodelle mittels JPA in die DB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3811812"/>
            <a:ext cx="1639392" cy="302186"/>
          </a:xfrm>
        </p:spPr>
        <p:txBody>
          <a:bodyPr rtlCol="0"/>
          <a:lstStyle/>
          <a:p>
            <a:pPr rtl="0"/>
            <a:r>
              <a:rPr lang="de-DE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6333" y="4177015"/>
            <a:ext cx="1360175" cy="706438"/>
          </a:xfrm>
        </p:spPr>
        <p:txBody>
          <a:bodyPr rtlCol="0"/>
          <a:lstStyle/>
          <a:p>
            <a:pPr rtl="0"/>
            <a:r>
              <a:rPr lang="de-DE"/>
              <a:t>Verbesserung und Erweiterung der Business- und </a:t>
            </a:r>
            <a:r>
              <a:rPr lang="de-DE" err="1"/>
              <a:t>Presentation</a:t>
            </a:r>
            <a:r>
              <a:rPr lang="de-DE"/>
              <a:t>-Layer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7849" y="4177015"/>
            <a:ext cx="1347297" cy="302186"/>
          </a:xfrm>
        </p:spPr>
        <p:txBody>
          <a:bodyPr rtlCol="0"/>
          <a:lstStyle/>
          <a:p>
            <a:pPr rtl="0"/>
            <a:r>
              <a:rPr lang="de-DE"/>
              <a:t>MEILENSTEIN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5425" y="4177015"/>
            <a:ext cx="1360175" cy="706438"/>
          </a:xfrm>
        </p:spPr>
        <p:txBody>
          <a:bodyPr rtlCol="0"/>
          <a:lstStyle/>
          <a:p>
            <a:r>
              <a:rPr lang="de-DE"/>
              <a:t>Implementierung der </a:t>
            </a:r>
            <a:r>
              <a:rPr lang="de-DE" err="1"/>
              <a:t>Testszearien</a:t>
            </a:r>
            <a:r>
              <a:rPr lang="de-DE"/>
              <a:t> für Integrations- und Unittest</a:t>
            </a:r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2900" i="1"/>
              <a:t>3.</a:t>
            </a:r>
            <a:r>
              <a:rPr lang="de-DE" sz="2900" i="1" baseline="0"/>
              <a:t> </a:t>
            </a:r>
            <a:r>
              <a:rPr lang="de-DE" sz="2900"/>
              <a:t>Zukünftige Meilensteine</a:t>
            </a:r>
          </a:p>
        </p:txBody>
      </p:sp>
      <p:sp>
        <p:nvSpPr>
          <p:cNvPr id="26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351002" y="3818537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490404" y="2212785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rgbClr val="00B050"/>
                </a:solidFill>
              </a:rPr>
              <a:t>M4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subTitle" idx="1"/>
          </p:nvPr>
        </p:nvSpPr>
        <p:spPr>
          <a:xfrm>
            <a:off x="251618" y="2911550"/>
            <a:ext cx="8640763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4000"/>
              <a:buFont typeface="Arial"/>
              <a:buNone/>
            </a:pPr>
            <a:r>
              <a:rPr lang="de-DE" sz="4000" b="1" i="1"/>
              <a:t>Vielen Dank für Ihre Aufmerksamkeit</a:t>
            </a:r>
            <a:endParaRPr/>
          </a:p>
          <a:p>
            <a:pPr marL="3429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 b="1" i="1"/>
          </a:p>
          <a:p>
            <a:pPr marL="3429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/>
          </a:p>
          <a:p>
            <a:pPr marL="3429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r>
              <a:rPr lang="de-DE" sz="1100">
                <a:solidFill>
                  <a:schemeClr val="dk1"/>
                </a:solidFill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4896669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2900" i="1"/>
              <a:t>Gliederung</a:t>
            </a:r>
            <a:endParaRPr sz="2900" i="1"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19945" y="2484902"/>
            <a:ext cx="8640763" cy="283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AutoNum type="arabicPeriod"/>
            </a:pPr>
            <a:r>
              <a:rPr lang="de-DE"/>
              <a:t>Einleitung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AutoNum type="arabicPeriod"/>
            </a:pPr>
            <a:r>
              <a:rPr lang="de-DE"/>
              <a:t>Projekt-Analyse und Zielstellung</a:t>
            </a:r>
            <a:r>
              <a:rPr lang="de-DE" baseline="0"/>
              <a:t> </a:t>
            </a:r>
            <a:endParaRPr lang="de-DE"/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de-DE" baseline="0"/>
              <a:t>2.1. Business Use Case </a:t>
            </a:r>
            <a:endParaRPr lang="de-DE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/>
              <a:t>2.2.</a:t>
            </a:r>
            <a:r>
              <a:rPr lang="de-DE" baseline="0"/>
              <a:t> </a:t>
            </a:r>
            <a:r>
              <a:rPr lang="de-DE"/>
              <a:t>Zielstellung in Java</a:t>
            </a:r>
            <a:r>
              <a:rPr lang="de-DE" baseline="0"/>
              <a:t> 1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/>
              <a:t>2.3. Zielstellung</a:t>
            </a:r>
            <a:r>
              <a:rPr lang="de-DE" baseline="0"/>
              <a:t> in Java 2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baseline="0"/>
              <a:t>2.4. Kontext und </a:t>
            </a:r>
            <a:r>
              <a:rPr lang="de-DE" baseline="0" err="1"/>
              <a:t>Scope</a:t>
            </a:r>
            <a:endParaRPr lang="de-DE" baseline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tabLst/>
              <a:defRPr/>
            </a:pPr>
            <a:r>
              <a:rPr lang="de-DE"/>
              <a:t>2.5. </a:t>
            </a:r>
            <a:r>
              <a:rPr lang="de-DE" sz="2200" b="0" i="0" u="none" strike="noStrike" cap="none">
                <a:solidFill>
                  <a:srgbClr val="003B79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Softwarearchitektur</a:t>
            </a:r>
            <a:endParaRPr lang="de-DE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AutoNum type="arabicPeriod"/>
            </a:pPr>
            <a:r>
              <a:rPr lang="de-DE"/>
              <a:t>Zukünftige Meilensteine</a:t>
            </a:r>
          </a:p>
        </p:txBody>
      </p:sp>
      <p:sp>
        <p:nvSpPr>
          <p:cNvPr id="48" name="Google Shape;48;p2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4896669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2900" i="1"/>
              <a:t>1.Einleitung</a:t>
            </a:r>
            <a:endParaRPr sz="2900" i="1"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0" y="1932495"/>
            <a:ext cx="9021452" cy="407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spcBef>
                <a:spcPts val="0"/>
              </a:spcBef>
              <a:buSzPts val="2200"/>
            </a:pPr>
            <a:r>
              <a:rPr lang="de-DE"/>
              <a:t>Grundidee: Modul 7 – Service: Person beschäftigt sich mit den Daten der Mitarbeiter der Fachhochschule Erfurt</a:t>
            </a:r>
          </a:p>
          <a:p>
            <a:pPr lvl="1" indent="-457200">
              <a:spcBef>
                <a:spcPts val="0"/>
              </a:spcBef>
              <a:buSzPts val="2200"/>
            </a:pPr>
            <a:endParaRPr lang="de-DE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0874EA-12C2-6290-9C83-26251EF4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06" y="2969853"/>
            <a:ext cx="1769960" cy="312929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07D57C-2A47-66F5-C281-CE01D518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82" y="2960426"/>
            <a:ext cx="1855635" cy="32758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085774-507F-879A-90C0-43ABD543C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77" y="2960426"/>
            <a:ext cx="1849117" cy="327581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FF43281-8DFC-E26E-755F-1B87B201A91C}"/>
              </a:ext>
            </a:extLst>
          </p:cNvPr>
          <p:cNvSpPr/>
          <p:nvPr/>
        </p:nvSpPr>
        <p:spPr>
          <a:xfrm>
            <a:off x="2881342" y="4324956"/>
            <a:ext cx="601820" cy="30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F0D1BF5-D606-FE31-7458-655A829F76F6}"/>
              </a:ext>
            </a:extLst>
          </p:cNvPr>
          <p:cNvSpPr/>
          <p:nvPr/>
        </p:nvSpPr>
        <p:spPr>
          <a:xfrm>
            <a:off x="5782134" y="4296676"/>
            <a:ext cx="601820" cy="30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4896669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sz="2900" i="1" baseline="0"/>
              <a:t>2.1. Business Use Case </a:t>
            </a:r>
            <a:endParaRPr lang="de-DE" sz="2900" i="1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r>
              <a:rPr lang="de-DE" sz="1100">
                <a:solidFill>
                  <a:schemeClr val="dk1"/>
                </a:solidFill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0BFF88-4C91-016E-9EA9-8487FA28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2103025"/>
            <a:ext cx="8186402" cy="36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0" y="669304"/>
            <a:ext cx="5156462" cy="98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sz="2900" i="1"/>
              <a:t>2.2.</a:t>
            </a:r>
            <a:r>
              <a:rPr lang="de-DE" sz="2900" i="1" baseline="0"/>
              <a:t> </a:t>
            </a:r>
            <a:r>
              <a:rPr lang="de-DE" sz="2900" i="1"/>
              <a:t>Zielstellung in Java</a:t>
            </a:r>
            <a:r>
              <a:rPr lang="de-DE" sz="2900" i="1" baseline="0"/>
              <a:t> 1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145813" y="1903582"/>
            <a:ext cx="8640900" cy="391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</a:pPr>
            <a:r>
              <a:rPr lang="de-DE" i="1"/>
              <a:t>Ziel in Java 1: Business und </a:t>
            </a:r>
            <a:r>
              <a:rPr lang="de-DE" i="1" err="1"/>
              <a:t>Presentation</a:t>
            </a:r>
            <a:r>
              <a:rPr lang="de-DE" i="1"/>
              <a:t> </a:t>
            </a:r>
            <a:r>
              <a:rPr lang="de-DE" i="1" err="1"/>
              <a:t>Logic</a:t>
            </a:r>
            <a:endParaRPr lang="de-DE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</a:pPr>
            <a:endParaRPr lang="de-DE" i="1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Personen suchen und deren Details anzeigen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Erstellung neuer Personen 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Änderung und Speicherung von bereits vorhandene Personendaten 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Benutzung </a:t>
            </a:r>
            <a:r>
              <a:rPr lang="de-DE" err="1"/>
              <a:t>Builder</a:t>
            </a:r>
            <a:r>
              <a:rPr lang="de-DE"/>
              <a:t>-Pattern um Personen Objekte zu bauen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Benutzung Singleton-Pattern um Repository – Schicht im gesamten Projekt einmalig zu erhalten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Unit-</a:t>
            </a:r>
            <a:r>
              <a:rPr lang="de-DE" err="1"/>
              <a:t>Testing</a:t>
            </a:r>
            <a:r>
              <a:rPr lang="de-DE"/>
              <a:t> um das Verhalten des Systems zu überprüfen und Stabilität zu gewährleisten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de-DE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r>
              <a:rPr lang="de-DE" sz="1100">
                <a:solidFill>
                  <a:schemeClr val="dk1"/>
                </a:solidFill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26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5385272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sz="2900" i="1"/>
              <a:t>2.3. Zielstellung</a:t>
            </a:r>
            <a:r>
              <a:rPr lang="de-DE" sz="2900" i="1" baseline="0"/>
              <a:t> in Java 2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51550" y="1701130"/>
            <a:ext cx="8640900" cy="46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 panose="020B0604020202020204" pitchFamily="34" charset="0"/>
              <a:buChar char="•"/>
            </a:pPr>
            <a:r>
              <a:rPr lang="de-DE"/>
              <a:t>Ziel in Java 2: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Implementierung einer Personen – Datenbank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Benutzung von JPA – Framework um Daten zu persistieren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Benutzung Lombok-Framework um „Boiler Plate Code“ zu verringern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Dateien wie z.B. CSV einlesen, prüfen und Daten in die DB schreiben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Erweiterung des Personen Client mit DTO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Unittest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de-DE"/>
              <a:t>Integrationstest </a:t>
            </a:r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de-DE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7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5385272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sz="2900" i="1" baseline="0"/>
              <a:t>2.4. Kontext und </a:t>
            </a:r>
            <a:r>
              <a:rPr lang="de-DE" sz="2900" i="1" baseline="0" err="1"/>
              <a:t>Scope</a:t>
            </a:r>
            <a:endParaRPr lang="de-DE" sz="2900" i="1" baseline="0"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51550" y="1701130"/>
            <a:ext cx="8640900" cy="46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de-DE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</a:t>
            </a:r>
            <a:r>
              <a:rPr lang="de-DE" sz="1100">
                <a:solidFill>
                  <a:schemeClr val="dk1"/>
                </a:solidFill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2B6684-5DEC-637A-5414-7E82A453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47" y="1701130"/>
            <a:ext cx="3191599" cy="46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5385272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sz="2900" i="1" baseline="0"/>
              <a:t>2.4. Kontext und </a:t>
            </a:r>
            <a:r>
              <a:rPr lang="de-DE" sz="2900" i="1" baseline="0" err="1"/>
              <a:t>Scope</a:t>
            </a:r>
            <a:endParaRPr lang="de-DE" sz="2900" i="1" baseline="0"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51550" y="1701130"/>
            <a:ext cx="8640900" cy="46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de-DE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8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6114FC-12FD-D917-598F-8692F83B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2148977"/>
            <a:ext cx="7203350" cy="33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ctrTitle"/>
          </p:nvPr>
        </p:nvSpPr>
        <p:spPr>
          <a:xfrm>
            <a:off x="31554" y="620688"/>
            <a:ext cx="5385272" cy="10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None/>
            </a:pPr>
            <a:r>
              <a:rPr lang="de-DE" sz="2900" i="1" baseline="0"/>
              <a:t>2.5. </a:t>
            </a:r>
            <a:r>
              <a:rPr lang="de-DE" sz="2900" i="1" u="none" strike="noStrike" cap="none">
                <a:solidFill>
                  <a:srgbClr val="003B79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Softwarearchitektur</a:t>
            </a:r>
            <a:endParaRPr lang="de-DE" sz="2900" i="1" baseline="0"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51550" y="1701130"/>
            <a:ext cx="8640900" cy="46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de-DE"/>
          </a:p>
          <a:p>
            <a:pPr marL="800100" lvl="1" indent="-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de-DE"/>
          </a:p>
        </p:txBody>
      </p:sp>
      <p:sp>
        <p:nvSpPr>
          <p:cNvPr id="57" name="Google Shape;57;p3"/>
          <p:cNvSpPr txBox="1"/>
          <p:nvPr/>
        </p:nvSpPr>
        <p:spPr>
          <a:xfrm>
            <a:off x="306069" y="6453336"/>
            <a:ext cx="52657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Wintersemester 2021/22 – Team 2 Gruppe 7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652120" y="6453336"/>
            <a:ext cx="15121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E9AFDC-1807-7740-F5D6-0A3C9DBB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53" y="1946405"/>
            <a:ext cx="6471455" cy="4393625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FA5CC49A-A975-33D4-A8DB-A36912F4EDF5}"/>
              </a:ext>
            </a:extLst>
          </p:cNvPr>
          <p:cNvSpPr/>
          <p:nvPr/>
        </p:nvSpPr>
        <p:spPr>
          <a:xfrm>
            <a:off x="5926341" y="3060441"/>
            <a:ext cx="1878563" cy="1300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928691F-D923-8D96-F26E-2EB4FBB132F2}"/>
              </a:ext>
            </a:extLst>
          </p:cNvPr>
          <p:cNvSpPr txBox="1"/>
          <p:nvPr/>
        </p:nvSpPr>
        <p:spPr>
          <a:xfrm>
            <a:off x="306069" y="1782280"/>
            <a:ext cx="80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>
                <a:solidFill>
                  <a:srgbClr val="FF0000"/>
                </a:solidFill>
              </a:rPr>
              <a:t>Java 1:</a:t>
            </a:r>
          </a:p>
        </p:txBody>
      </p:sp>
    </p:spTree>
    <p:extLst>
      <p:ext uri="{BB962C8B-B14F-4D97-AF65-F5344CB8AC3E}">
        <p14:creationId xmlns:p14="http://schemas.microsoft.com/office/powerpoint/2010/main" val="123350050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Standarddesign</vt:lpstr>
      <vt:lpstr>Zwischenpräsentation Team 2 – Service 7 – Modul Persons</vt:lpstr>
      <vt:lpstr>Gliederung</vt:lpstr>
      <vt:lpstr>1.Einleitung</vt:lpstr>
      <vt:lpstr>2.1. Business Use Case </vt:lpstr>
      <vt:lpstr>2.2. Zielstellung in Java 1</vt:lpstr>
      <vt:lpstr>2.3. Zielstellung in Java 2</vt:lpstr>
      <vt:lpstr>2.4. Kontext und Scope</vt:lpstr>
      <vt:lpstr>2.4. Kontext und Scope</vt:lpstr>
      <vt:lpstr>2.5. Softwarearchitektur</vt:lpstr>
      <vt:lpstr>2.5. Softwarearchitektur</vt:lpstr>
      <vt:lpstr>3. Zukünftige Meilensteine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Team 2 – Service 7 – Modul Persons</dc:title>
  <dc:creator>Tran Anh Hoang</dc:creator>
  <cp:revision>1</cp:revision>
  <dcterms:created xsi:type="dcterms:W3CDTF">1601-01-01T00:00:00Z</dcterms:created>
  <dcterms:modified xsi:type="dcterms:W3CDTF">2022-05-29T10:15:20Z</dcterms:modified>
</cp:coreProperties>
</file>