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97" r:id="rId3"/>
    <p:sldId id="299" r:id="rId4"/>
    <p:sldId id="301" r:id="rId5"/>
    <p:sldId id="307" r:id="rId6"/>
    <p:sldId id="259" r:id="rId7"/>
    <p:sldId id="274" r:id="rId8"/>
    <p:sldId id="316" r:id="rId9"/>
    <p:sldId id="308" r:id="rId10"/>
    <p:sldId id="317" r:id="rId11"/>
    <p:sldId id="319" r:id="rId12"/>
    <p:sldId id="320" r:id="rId13"/>
    <p:sldId id="318" r:id="rId14"/>
    <p:sldId id="322" r:id="rId15"/>
    <p:sldId id="324" r:id="rId16"/>
    <p:sldId id="323" r:id="rId17"/>
    <p:sldId id="325" r:id="rId18"/>
    <p:sldId id="309" r:id="rId19"/>
    <p:sldId id="268" r:id="rId20"/>
    <p:sldId id="275" r:id="rId21"/>
  </p:sldIdLst>
  <p:sldSz cx="9144000" cy="5143500" type="screen16x9"/>
  <p:notesSz cx="6858000" cy="9144000"/>
  <p:embeddedFontLs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  <p:embeddedFont>
      <p:font typeface="Oswald ExtraLight" panose="00000300000000000000" pitchFamily="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8F517-61DB-4BC0-A2A2-764354F81436}" v="31" dt="2024-06-03T04:56:05.114"/>
  </p1510:revLst>
</p1510:revInfo>
</file>

<file path=ppt/tableStyles.xml><?xml version="1.0" encoding="utf-8"?>
<a:tblStyleLst xmlns:a="http://schemas.openxmlformats.org/drawingml/2006/main" def="{F9754389-B28F-49A2-B824-7E8690C7957F}">
  <a:tblStyle styleId="{F9754389-B28F-49A2-B824-7E8690C795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1210" y="173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0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Anh Hoang" userId="d8b5fc29-d2f6-4b04-be2e-63ff6615767a" providerId="ADAL" clId="{E6131815-913C-44E5-8700-F8AB0B06ECE5}"/>
    <pc:docChg chg="undo custSel addSld delSld modSld sldOrd">
      <pc:chgData name="Tran Anh Hoang" userId="d8b5fc29-d2f6-4b04-be2e-63ff6615767a" providerId="ADAL" clId="{E6131815-913C-44E5-8700-F8AB0B06ECE5}" dt="2024-04-21T23:40:55.727" v="761" actId="1076"/>
      <pc:docMkLst>
        <pc:docMk/>
      </pc:docMkLst>
      <pc:sldChg chg="modSp mod modTransition">
        <pc:chgData name="Tran Anh Hoang" userId="d8b5fc29-d2f6-4b04-be2e-63ff6615767a" providerId="ADAL" clId="{E6131815-913C-44E5-8700-F8AB0B06ECE5}" dt="2024-04-21T22:40:14.543" v="742"/>
        <pc:sldMkLst>
          <pc:docMk/>
          <pc:sldMk cId="0" sldId="259"/>
        </pc:sldMkLst>
        <pc:spChg chg="mod">
          <ac:chgData name="Tran Anh Hoang" userId="d8b5fc29-d2f6-4b04-be2e-63ff6615767a" providerId="ADAL" clId="{E6131815-913C-44E5-8700-F8AB0B06ECE5}" dt="2024-04-21T18:08:29.655" v="506" actId="20577"/>
          <ac:spMkLst>
            <pc:docMk/>
            <pc:sldMk cId="0" sldId="259"/>
            <ac:spMk id="302" creationId="{00000000-0000-0000-0000-000000000000}"/>
          </ac:spMkLst>
        </pc:spChg>
      </pc:sldChg>
      <pc:sldChg chg="modTransition">
        <pc:chgData name="Tran Anh Hoang" userId="d8b5fc29-d2f6-4b04-be2e-63ff6615767a" providerId="ADAL" clId="{E6131815-913C-44E5-8700-F8AB0B06ECE5}" dt="2024-04-21T17:37:36.964" v="267"/>
        <pc:sldMkLst>
          <pc:docMk/>
          <pc:sldMk cId="0" sldId="260"/>
        </pc:sldMkLst>
      </pc:sldChg>
      <pc:sldChg chg="addSp delSp modSp del mod ord">
        <pc:chgData name="Tran Anh Hoang" userId="d8b5fc29-d2f6-4b04-be2e-63ff6615767a" providerId="ADAL" clId="{E6131815-913C-44E5-8700-F8AB0B06ECE5}" dt="2024-04-21T21:03:25.551" v="644" actId="47"/>
        <pc:sldMkLst>
          <pc:docMk/>
          <pc:sldMk cId="0" sldId="263"/>
        </pc:sldMkLst>
        <pc:spChg chg="add del mod">
          <ac:chgData name="Tran Anh Hoang" userId="d8b5fc29-d2f6-4b04-be2e-63ff6615767a" providerId="ADAL" clId="{E6131815-913C-44E5-8700-F8AB0B06ECE5}" dt="2024-04-21T21:00:58.737" v="597" actId="478"/>
          <ac:spMkLst>
            <pc:docMk/>
            <pc:sldMk cId="0" sldId="263"/>
            <ac:spMk id="4" creationId="{4CF4F3FE-84CB-474F-9DD2-361A41311E82}"/>
          </ac:spMkLst>
        </pc:spChg>
        <pc:spChg chg="add del mod">
          <ac:chgData name="Tran Anh Hoang" userId="d8b5fc29-d2f6-4b04-be2e-63ff6615767a" providerId="ADAL" clId="{E6131815-913C-44E5-8700-F8AB0B06ECE5}" dt="2024-04-21T21:01:27.729" v="610" actId="21"/>
          <ac:spMkLst>
            <pc:docMk/>
            <pc:sldMk cId="0" sldId="263"/>
            <ac:spMk id="6" creationId="{65BD6658-EAB0-4217-AEA8-928C4D03E110}"/>
          </ac:spMkLst>
        </pc:spChg>
        <pc:spChg chg="add del mod">
          <ac:chgData name="Tran Anh Hoang" userId="d8b5fc29-d2f6-4b04-be2e-63ff6615767a" providerId="ADAL" clId="{E6131815-913C-44E5-8700-F8AB0B06ECE5}" dt="2024-04-21T21:02:16.744" v="619" actId="478"/>
          <ac:spMkLst>
            <pc:docMk/>
            <pc:sldMk cId="0" sldId="263"/>
            <ac:spMk id="8" creationId="{9467A005-C55E-476B-ACC9-6F8C1E3F9918}"/>
          </ac:spMkLst>
        </pc:spChg>
        <pc:spChg chg="add del">
          <ac:chgData name="Tran Anh Hoang" userId="d8b5fc29-d2f6-4b04-be2e-63ff6615767a" providerId="ADAL" clId="{E6131815-913C-44E5-8700-F8AB0B06ECE5}" dt="2024-04-21T21:01:27.729" v="610" actId="21"/>
          <ac:spMkLst>
            <pc:docMk/>
            <pc:sldMk cId="0" sldId="263"/>
            <ac:spMk id="419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2:22.354" v="10" actId="1076"/>
          <ac:spMkLst>
            <pc:docMk/>
            <pc:sldMk cId="0" sldId="263"/>
            <ac:spMk id="421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2:15.896" v="7" actId="164"/>
          <ac:spMkLst>
            <pc:docMk/>
            <pc:sldMk cId="0" sldId="263"/>
            <ac:spMk id="423" creationId="{00000000-0000-0000-0000-000000000000}"/>
          </ac:spMkLst>
        </pc:spChg>
        <pc:spChg chg="add del mod">
          <ac:chgData name="Tran Anh Hoang" userId="d8b5fc29-d2f6-4b04-be2e-63ff6615767a" providerId="ADAL" clId="{E6131815-913C-44E5-8700-F8AB0B06ECE5}" dt="2024-04-21T21:01:28.236" v="611" actId="1076"/>
          <ac:spMkLst>
            <pc:docMk/>
            <pc:sldMk cId="0" sldId="263"/>
            <ac:spMk id="442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21:02:36.974" v="627" actId="1076"/>
          <ac:spMkLst>
            <pc:docMk/>
            <pc:sldMk cId="0" sldId="263"/>
            <ac:spMk id="445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21:00:57.313" v="596" actId="478"/>
          <ac:spMkLst>
            <pc:docMk/>
            <pc:sldMk cId="0" sldId="263"/>
            <ac:spMk id="446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2:45.810" v="29" actId="1076"/>
          <ac:spMkLst>
            <pc:docMk/>
            <pc:sldMk cId="0" sldId="263"/>
            <ac:spMk id="447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21:01:09.699" v="604" actId="1076"/>
          <ac:spMkLst>
            <pc:docMk/>
            <pc:sldMk cId="0" sldId="263"/>
            <ac:spMk id="448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21:02:14.298" v="618" actId="478"/>
          <ac:spMkLst>
            <pc:docMk/>
            <pc:sldMk cId="0" sldId="263"/>
            <ac:spMk id="451" creationId="{00000000-0000-0000-0000-000000000000}"/>
          </ac:spMkLst>
        </pc:spChg>
        <pc:spChg chg="del mod">
          <ac:chgData name="Tran Anh Hoang" userId="d8b5fc29-d2f6-4b04-be2e-63ff6615767a" providerId="ADAL" clId="{E6131815-913C-44E5-8700-F8AB0B06ECE5}" dt="2024-04-21T17:02:40.130" v="27" actId="478"/>
          <ac:spMkLst>
            <pc:docMk/>
            <pc:sldMk cId="0" sldId="263"/>
            <ac:spMk id="452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2:15.896" v="7" actId="164"/>
          <ac:spMkLst>
            <pc:docMk/>
            <pc:sldMk cId="0" sldId="263"/>
            <ac:spMk id="453" creationId="{00000000-0000-0000-0000-000000000000}"/>
          </ac:spMkLst>
        </pc:spChg>
        <pc:grpChg chg="add mod">
          <ac:chgData name="Tran Anh Hoang" userId="d8b5fc29-d2f6-4b04-be2e-63ff6615767a" providerId="ADAL" clId="{E6131815-913C-44E5-8700-F8AB0B06ECE5}" dt="2024-04-21T17:02:20.049" v="9" actId="1076"/>
          <ac:grpSpMkLst>
            <pc:docMk/>
            <pc:sldMk cId="0" sldId="263"/>
            <ac:grpSpMk id="2" creationId="{055B3F71-C751-4A7E-BC0B-CECACE753791}"/>
          </ac:grpSpMkLst>
        </pc:grpChg>
        <pc:grpChg chg="mod">
          <ac:chgData name="Tran Anh Hoang" userId="d8b5fc29-d2f6-4b04-be2e-63ff6615767a" providerId="ADAL" clId="{E6131815-913C-44E5-8700-F8AB0B06ECE5}" dt="2024-04-21T21:02:39.803" v="628" actId="1076"/>
          <ac:grpSpMkLst>
            <pc:docMk/>
            <pc:sldMk cId="0" sldId="263"/>
            <ac:grpSpMk id="483" creationId="{00000000-0000-0000-0000-000000000000}"/>
          </ac:grpSpMkLst>
        </pc:grpChg>
        <pc:grpChg chg="mod">
          <ac:chgData name="Tran Anh Hoang" userId="d8b5fc29-d2f6-4b04-be2e-63ff6615767a" providerId="ADAL" clId="{E6131815-913C-44E5-8700-F8AB0B06ECE5}" dt="2024-04-21T17:02:42.715" v="28" actId="1076"/>
          <ac:grpSpMkLst>
            <pc:docMk/>
            <pc:sldMk cId="0" sldId="263"/>
            <ac:grpSpMk id="486" creationId="{00000000-0000-0000-0000-000000000000}"/>
          </ac:grpSpMkLst>
        </pc:grpChg>
        <pc:grpChg chg="add del mod">
          <ac:chgData name="Tran Anh Hoang" userId="d8b5fc29-d2f6-4b04-be2e-63ff6615767a" providerId="ADAL" clId="{E6131815-913C-44E5-8700-F8AB0B06ECE5}" dt="2024-04-21T21:01:27.729" v="610" actId="21"/>
          <ac:grpSpMkLst>
            <pc:docMk/>
            <pc:sldMk cId="0" sldId="263"/>
            <ac:grpSpMk id="495" creationId="{00000000-0000-0000-0000-000000000000}"/>
          </ac:grpSpMkLst>
        </pc:grpChg>
      </pc:sldChg>
      <pc:sldChg chg="addSp delSp modSp mod modTransition">
        <pc:chgData name="Tran Anh Hoang" userId="d8b5fc29-d2f6-4b04-be2e-63ff6615767a" providerId="ADAL" clId="{E6131815-913C-44E5-8700-F8AB0B06ECE5}" dt="2024-04-21T22:40:50.603" v="748"/>
        <pc:sldMkLst>
          <pc:docMk/>
          <pc:sldMk cId="0" sldId="268"/>
        </pc:sldMkLst>
        <pc:spChg chg="add mod">
          <ac:chgData name="Tran Anh Hoang" userId="d8b5fc29-d2f6-4b04-be2e-63ff6615767a" providerId="ADAL" clId="{E6131815-913C-44E5-8700-F8AB0B06ECE5}" dt="2024-04-21T17:49:20.632" v="440" actId="1076"/>
          <ac:spMkLst>
            <pc:docMk/>
            <pc:sldMk cId="0" sldId="268"/>
            <ac:spMk id="31" creationId="{5F026C87-633E-4590-8102-06BCDDA546C3}"/>
          </ac:spMkLst>
        </pc:spChg>
        <pc:spChg chg="mod">
          <ac:chgData name="Tran Anh Hoang" userId="d8b5fc29-d2f6-4b04-be2e-63ff6615767a" providerId="ADAL" clId="{E6131815-913C-44E5-8700-F8AB0B06ECE5}" dt="2024-04-21T17:34:58.981" v="264" actId="14100"/>
          <ac:spMkLst>
            <pc:docMk/>
            <pc:sldMk cId="0" sldId="268"/>
            <ac:spMk id="2151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44:42.825" v="334" actId="1076"/>
          <ac:spMkLst>
            <pc:docMk/>
            <pc:sldMk cId="0" sldId="268"/>
            <ac:spMk id="2162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44:07.379" v="323" actId="478"/>
          <ac:spMkLst>
            <pc:docMk/>
            <pc:sldMk cId="0" sldId="268"/>
            <ac:spMk id="2163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48:58.016" v="409" actId="1076"/>
          <ac:spMkLst>
            <pc:docMk/>
            <pc:sldMk cId="0" sldId="268"/>
            <ac:spMk id="2164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45:50.451" v="335" actId="478"/>
          <ac:spMkLst>
            <pc:docMk/>
            <pc:sldMk cId="0" sldId="268"/>
            <ac:spMk id="2166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44:19.889" v="326" actId="478"/>
          <ac:spMkLst>
            <pc:docMk/>
            <pc:sldMk cId="0" sldId="268"/>
            <ac:spMk id="2167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44:16.198" v="325" actId="478"/>
          <ac:spMkLst>
            <pc:docMk/>
            <pc:sldMk cId="0" sldId="268"/>
            <ac:spMk id="2168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49:12.857" v="437" actId="1076"/>
          <ac:spMkLst>
            <pc:docMk/>
            <pc:sldMk cId="0" sldId="268"/>
            <ac:spMk id="2169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49:16.346" v="438" actId="478"/>
          <ac:spMkLst>
            <pc:docMk/>
            <pc:sldMk cId="0" sldId="268"/>
            <ac:spMk id="2170" creationId="{00000000-0000-0000-0000-000000000000}"/>
          </ac:spMkLst>
        </pc:spChg>
      </pc:sldChg>
      <pc:sldChg chg="addSp delSp modSp mod modTransition">
        <pc:chgData name="Tran Anh Hoang" userId="d8b5fc29-d2f6-4b04-be2e-63ff6615767a" providerId="ADAL" clId="{E6131815-913C-44E5-8700-F8AB0B06ECE5}" dt="2024-04-21T23:40:55.727" v="761" actId="1076"/>
        <pc:sldMkLst>
          <pc:docMk/>
          <pc:sldMk cId="0" sldId="274"/>
        </pc:sldMkLst>
        <pc:spChg chg="mod">
          <ac:chgData name="Tran Anh Hoang" userId="d8b5fc29-d2f6-4b04-be2e-63ff6615767a" providerId="ADAL" clId="{E6131815-913C-44E5-8700-F8AB0B06ECE5}" dt="2024-04-21T18:08:53.621" v="507" actId="1076"/>
          <ac:spMkLst>
            <pc:docMk/>
            <pc:sldMk cId="0" sldId="274"/>
            <ac:spMk id="2308" creationId="{00000000-0000-0000-0000-000000000000}"/>
          </ac:spMkLst>
        </pc:spChg>
        <pc:picChg chg="add del mod">
          <ac:chgData name="Tran Anh Hoang" userId="d8b5fc29-d2f6-4b04-be2e-63ff6615767a" providerId="ADAL" clId="{E6131815-913C-44E5-8700-F8AB0B06ECE5}" dt="2024-04-21T23:40:45.804" v="754" actId="478"/>
          <ac:picMkLst>
            <pc:docMk/>
            <pc:sldMk cId="0" sldId="274"/>
            <ac:picMk id="3" creationId="{2CED51AE-CDA6-416D-A066-F0508D12293C}"/>
          </ac:picMkLst>
        </pc:picChg>
        <pc:picChg chg="del mod">
          <ac:chgData name="Tran Anh Hoang" userId="d8b5fc29-d2f6-4b04-be2e-63ff6615767a" providerId="ADAL" clId="{E6131815-913C-44E5-8700-F8AB0B06ECE5}" dt="2024-04-21T23:40:23.671" v="750" actId="478"/>
          <ac:picMkLst>
            <pc:docMk/>
            <pc:sldMk cId="0" sldId="274"/>
            <ac:picMk id="5" creationId="{24DC36BB-E656-4686-AF36-46A389A69C67}"/>
          </ac:picMkLst>
        </pc:picChg>
        <pc:picChg chg="add mod">
          <ac:chgData name="Tran Anh Hoang" userId="d8b5fc29-d2f6-4b04-be2e-63ff6615767a" providerId="ADAL" clId="{E6131815-913C-44E5-8700-F8AB0B06ECE5}" dt="2024-04-21T23:40:55.727" v="761" actId="1076"/>
          <ac:picMkLst>
            <pc:docMk/>
            <pc:sldMk cId="0" sldId="274"/>
            <ac:picMk id="6" creationId="{EBABE8CB-EA4B-4A8C-9288-2389243C07A7}"/>
          </ac:picMkLst>
        </pc:picChg>
      </pc:sldChg>
      <pc:sldChg chg="modSp mod modTransition">
        <pc:chgData name="Tran Anh Hoang" userId="d8b5fc29-d2f6-4b04-be2e-63ff6615767a" providerId="ADAL" clId="{E6131815-913C-44E5-8700-F8AB0B06ECE5}" dt="2024-04-21T22:40:54.710" v="749"/>
        <pc:sldMkLst>
          <pc:docMk/>
          <pc:sldMk cId="0" sldId="275"/>
        </pc:sldMkLst>
        <pc:spChg chg="mod">
          <ac:chgData name="Tran Anh Hoang" userId="d8b5fc29-d2f6-4b04-be2e-63ff6615767a" providerId="ADAL" clId="{E6131815-913C-44E5-8700-F8AB0B06ECE5}" dt="2024-04-21T17:39:17.988" v="270" actId="1076"/>
          <ac:spMkLst>
            <pc:docMk/>
            <pc:sldMk cId="0" sldId="275"/>
            <ac:spMk id="2327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39:19.590" v="271" actId="1076"/>
          <ac:spMkLst>
            <pc:docMk/>
            <pc:sldMk cId="0" sldId="275"/>
            <ac:spMk id="2328" creationId="{00000000-0000-0000-0000-000000000000}"/>
          </ac:spMkLst>
        </pc:spChg>
        <pc:picChg chg="mod">
          <ac:chgData name="Tran Anh Hoang" userId="d8b5fc29-d2f6-4b04-be2e-63ff6615767a" providerId="ADAL" clId="{E6131815-913C-44E5-8700-F8AB0B06ECE5}" dt="2024-04-21T17:39:20.838" v="272" actId="1076"/>
          <ac:picMkLst>
            <pc:docMk/>
            <pc:sldMk cId="0" sldId="275"/>
            <ac:picMk id="3" creationId="{4E560F55-CAB9-439D-AED6-53BDE68F9724}"/>
          </ac:picMkLst>
        </pc:picChg>
      </pc:sldChg>
      <pc:sldChg chg="del">
        <pc:chgData name="Tran Anh Hoang" userId="d8b5fc29-d2f6-4b04-be2e-63ff6615767a" providerId="ADAL" clId="{E6131815-913C-44E5-8700-F8AB0B06ECE5}" dt="2024-04-21T17:01:27.858" v="0" actId="47"/>
        <pc:sldMkLst>
          <pc:docMk/>
          <pc:sldMk cId="0" sldId="276"/>
        </pc:sldMkLst>
      </pc:sldChg>
      <pc:sldChg chg="modTransition">
        <pc:chgData name="Tran Anh Hoang" userId="d8b5fc29-d2f6-4b04-be2e-63ff6615767a" providerId="ADAL" clId="{E6131815-913C-44E5-8700-F8AB0B06ECE5}" dt="2024-04-21T17:20:39.861" v="65"/>
        <pc:sldMkLst>
          <pc:docMk/>
          <pc:sldMk cId="3016801374" sldId="297"/>
        </pc:sldMkLst>
      </pc:sldChg>
      <pc:sldChg chg="modSp mod modTransition">
        <pc:chgData name="Tran Anh Hoang" userId="d8b5fc29-d2f6-4b04-be2e-63ff6615767a" providerId="ADAL" clId="{E6131815-913C-44E5-8700-F8AB0B06ECE5}" dt="2024-04-21T22:40:03.879" v="740"/>
        <pc:sldMkLst>
          <pc:docMk/>
          <pc:sldMk cId="2608742047" sldId="298"/>
        </pc:sldMkLst>
        <pc:spChg chg="mod">
          <ac:chgData name="Tran Anh Hoang" userId="d8b5fc29-d2f6-4b04-be2e-63ff6615767a" providerId="ADAL" clId="{E6131815-913C-44E5-8700-F8AB0B06ECE5}" dt="2024-04-21T17:34:46.402" v="261" actId="14100"/>
          <ac:spMkLst>
            <pc:docMk/>
            <pc:sldMk cId="2608742047" sldId="298"/>
            <ac:spMk id="251" creationId="{00000000-0000-0000-0000-000000000000}"/>
          </ac:spMkLst>
        </pc:spChg>
      </pc:sldChg>
      <pc:sldChg chg="modTransition">
        <pc:chgData name="Tran Anh Hoang" userId="d8b5fc29-d2f6-4b04-be2e-63ff6615767a" providerId="ADAL" clId="{E6131815-913C-44E5-8700-F8AB0B06ECE5}" dt="2024-04-21T17:20:39.861" v="65"/>
        <pc:sldMkLst>
          <pc:docMk/>
          <pc:sldMk cId="3603169896" sldId="299"/>
        </pc:sldMkLst>
      </pc:sldChg>
      <pc:sldChg chg="modTransition">
        <pc:chgData name="Tran Anh Hoang" userId="d8b5fc29-d2f6-4b04-be2e-63ff6615767a" providerId="ADAL" clId="{E6131815-913C-44E5-8700-F8AB0B06ECE5}" dt="2024-04-21T17:20:39.861" v="65"/>
        <pc:sldMkLst>
          <pc:docMk/>
          <pc:sldMk cId="3465309176" sldId="300"/>
        </pc:sldMkLst>
      </pc:sldChg>
      <pc:sldChg chg="modTransition">
        <pc:chgData name="Tran Anh Hoang" userId="d8b5fc29-d2f6-4b04-be2e-63ff6615767a" providerId="ADAL" clId="{E6131815-913C-44E5-8700-F8AB0B06ECE5}" dt="2024-04-21T17:20:39.861" v="65"/>
        <pc:sldMkLst>
          <pc:docMk/>
          <pc:sldMk cId="3386345310" sldId="301"/>
        </pc:sldMkLst>
      </pc:sldChg>
      <pc:sldChg chg="modSp mod ord modTransition">
        <pc:chgData name="Tran Anh Hoang" userId="d8b5fc29-d2f6-4b04-be2e-63ff6615767a" providerId="ADAL" clId="{E6131815-913C-44E5-8700-F8AB0B06ECE5}" dt="2024-04-21T22:40:14.543" v="742"/>
        <pc:sldMkLst>
          <pc:docMk/>
          <pc:sldMk cId="2561975181" sldId="302"/>
        </pc:sldMkLst>
        <pc:spChg chg="mod">
          <ac:chgData name="Tran Anh Hoang" userId="d8b5fc29-d2f6-4b04-be2e-63ff6615767a" providerId="ADAL" clId="{E6131815-913C-44E5-8700-F8AB0B06ECE5}" dt="2024-04-21T22:39:14.159" v="732" actId="5793"/>
          <ac:spMkLst>
            <pc:docMk/>
            <pc:sldMk cId="2561975181" sldId="302"/>
            <ac:spMk id="302" creationId="{00000000-0000-0000-0000-000000000000}"/>
          </ac:spMkLst>
        </pc:spChg>
      </pc:sldChg>
      <pc:sldChg chg="modTransition">
        <pc:chgData name="Tran Anh Hoang" userId="d8b5fc29-d2f6-4b04-be2e-63ff6615767a" providerId="ADAL" clId="{E6131815-913C-44E5-8700-F8AB0B06ECE5}" dt="2024-04-21T17:37:36.964" v="267"/>
        <pc:sldMkLst>
          <pc:docMk/>
          <pc:sldMk cId="962499487" sldId="303"/>
        </pc:sldMkLst>
      </pc:sldChg>
      <pc:sldChg chg="modTransition">
        <pc:chgData name="Tran Anh Hoang" userId="d8b5fc29-d2f6-4b04-be2e-63ff6615767a" providerId="ADAL" clId="{E6131815-913C-44E5-8700-F8AB0B06ECE5}" dt="2024-04-21T17:37:36.964" v="267"/>
        <pc:sldMkLst>
          <pc:docMk/>
          <pc:sldMk cId="3785053428" sldId="304"/>
        </pc:sldMkLst>
      </pc:sldChg>
      <pc:sldChg chg="del modTransition">
        <pc:chgData name="Tran Anh Hoang" userId="d8b5fc29-d2f6-4b04-be2e-63ff6615767a" providerId="ADAL" clId="{E6131815-913C-44E5-8700-F8AB0B06ECE5}" dt="2024-04-21T18:04:21.577" v="441" actId="47"/>
        <pc:sldMkLst>
          <pc:docMk/>
          <pc:sldMk cId="601081704" sldId="305"/>
        </pc:sldMkLst>
      </pc:sldChg>
      <pc:sldChg chg="addSp modSp mod modTransition">
        <pc:chgData name="Tran Anh Hoang" userId="d8b5fc29-d2f6-4b04-be2e-63ff6615767a" providerId="ADAL" clId="{E6131815-913C-44E5-8700-F8AB0B06ECE5}" dt="2024-04-21T17:37:36.964" v="267"/>
        <pc:sldMkLst>
          <pc:docMk/>
          <pc:sldMk cId="2061852386" sldId="306"/>
        </pc:sldMkLst>
        <pc:spChg chg="mod">
          <ac:chgData name="Tran Anh Hoang" userId="d8b5fc29-d2f6-4b04-be2e-63ff6615767a" providerId="ADAL" clId="{E6131815-913C-44E5-8700-F8AB0B06ECE5}" dt="2024-04-21T17:34:29.732" v="252" actId="1076"/>
          <ac:spMkLst>
            <pc:docMk/>
            <pc:sldMk cId="2061852386" sldId="306"/>
            <ac:spMk id="344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34:29.732" v="252" actId="1076"/>
          <ac:spMkLst>
            <pc:docMk/>
            <pc:sldMk cId="2061852386" sldId="306"/>
            <ac:spMk id="345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34:29.732" v="252" actId="1076"/>
          <ac:spMkLst>
            <pc:docMk/>
            <pc:sldMk cId="2061852386" sldId="306"/>
            <ac:spMk id="346" creationId="{00000000-0000-0000-0000-000000000000}"/>
          </ac:spMkLst>
        </pc:spChg>
        <pc:picChg chg="add mod">
          <ac:chgData name="Tran Anh Hoang" userId="d8b5fc29-d2f6-4b04-be2e-63ff6615767a" providerId="ADAL" clId="{E6131815-913C-44E5-8700-F8AB0B06ECE5}" dt="2024-04-21T17:34:26.366" v="251" actId="1076"/>
          <ac:picMkLst>
            <pc:docMk/>
            <pc:sldMk cId="2061852386" sldId="306"/>
            <ac:picMk id="3" creationId="{DF728544-709B-414F-985C-924056F17F45}"/>
          </ac:picMkLst>
        </pc:picChg>
      </pc:sldChg>
      <pc:sldChg chg="modTransition">
        <pc:chgData name="Tran Anh Hoang" userId="d8b5fc29-d2f6-4b04-be2e-63ff6615767a" providerId="ADAL" clId="{E6131815-913C-44E5-8700-F8AB0B06ECE5}" dt="2024-04-21T22:40:08.259" v="741"/>
        <pc:sldMkLst>
          <pc:docMk/>
          <pc:sldMk cId="2949344655" sldId="307"/>
        </pc:sldMkLst>
      </pc:sldChg>
      <pc:sldChg chg="modTransition">
        <pc:chgData name="Tran Anh Hoang" userId="d8b5fc29-d2f6-4b04-be2e-63ff6615767a" providerId="ADAL" clId="{E6131815-913C-44E5-8700-F8AB0B06ECE5}" dt="2024-04-21T22:40:16.592" v="743"/>
        <pc:sldMkLst>
          <pc:docMk/>
          <pc:sldMk cId="3928222293" sldId="308"/>
        </pc:sldMkLst>
      </pc:sldChg>
      <pc:sldChg chg="modTransition">
        <pc:chgData name="Tran Anh Hoang" userId="d8b5fc29-d2f6-4b04-be2e-63ff6615767a" providerId="ADAL" clId="{E6131815-913C-44E5-8700-F8AB0B06ECE5}" dt="2024-04-21T22:40:25.637" v="744"/>
        <pc:sldMkLst>
          <pc:docMk/>
          <pc:sldMk cId="86342077" sldId="309"/>
        </pc:sldMkLst>
      </pc:sldChg>
      <pc:sldChg chg="addSp delSp modSp add mod ord modTransition">
        <pc:chgData name="Tran Anh Hoang" userId="d8b5fc29-d2f6-4b04-be2e-63ff6615767a" providerId="ADAL" clId="{E6131815-913C-44E5-8700-F8AB0B06ECE5}" dt="2024-04-21T22:40:32.729" v="745"/>
        <pc:sldMkLst>
          <pc:docMk/>
          <pc:sldMk cId="3194285608" sldId="310"/>
        </pc:sldMkLst>
        <pc:spChg chg="add del mod">
          <ac:chgData name="Tran Anh Hoang" userId="d8b5fc29-d2f6-4b04-be2e-63ff6615767a" providerId="ADAL" clId="{E6131815-913C-44E5-8700-F8AB0B06ECE5}" dt="2024-04-21T17:03:03.130" v="37" actId="478"/>
          <ac:spMkLst>
            <pc:docMk/>
            <pc:sldMk cId="3194285608" sldId="310"/>
            <ac:spMk id="4" creationId="{06F7553E-9FFD-4B75-AD5B-50759A5C3B65}"/>
          </ac:spMkLst>
        </pc:spChg>
        <pc:spChg chg="add del mod">
          <ac:chgData name="Tran Anh Hoang" userId="d8b5fc29-d2f6-4b04-be2e-63ff6615767a" providerId="ADAL" clId="{E6131815-913C-44E5-8700-F8AB0B06ECE5}" dt="2024-04-21T17:03:06.059" v="39" actId="478"/>
          <ac:spMkLst>
            <pc:docMk/>
            <pc:sldMk cId="3194285608" sldId="310"/>
            <ac:spMk id="6" creationId="{60727FD3-FF86-46BA-9B26-3C75D148F557}"/>
          </ac:spMkLst>
        </pc:spChg>
        <pc:spChg chg="add del mod">
          <ac:chgData name="Tran Anh Hoang" userId="d8b5fc29-d2f6-4b04-be2e-63ff6615767a" providerId="ADAL" clId="{E6131815-913C-44E5-8700-F8AB0B06ECE5}" dt="2024-04-21T17:03:09.951" v="42" actId="478"/>
          <ac:spMkLst>
            <pc:docMk/>
            <pc:sldMk cId="3194285608" sldId="310"/>
            <ac:spMk id="8" creationId="{4548BE4B-1DEA-47B8-8EB7-A24294C4E76D}"/>
          </ac:spMkLst>
        </pc:spChg>
        <pc:spChg chg="add del mod">
          <ac:chgData name="Tran Anh Hoang" userId="d8b5fc29-d2f6-4b04-be2e-63ff6615767a" providerId="ADAL" clId="{E6131815-913C-44E5-8700-F8AB0B06ECE5}" dt="2024-04-21T17:03:14.577" v="45" actId="478"/>
          <ac:spMkLst>
            <pc:docMk/>
            <pc:sldMk cId="3194285608" sldId="310"/>
            <ac:spMk id="10" creationId="{E8BDBA0E-92E0-4883-85E7-2B13636603C4}"/>
          </ac:spMkLst>
        </pc:spChg>
        <pc:spChg chg="add del mod">
          <ac:chgData name="Tran Anh Hoang" userId="d8b5fc29-d2f6-4b04-be2e-63ff6615767a" providerId="ADAL" clId="{E6131815-913C-44E5-8700-F8AB0B06ECE5}" dt="2024-04-21T17:03:20.253" v="49" actId="478"/>
          <ac:spMkLst>
            <pc:docMk/>
            <pc:sldMk cId="3194285608" sldId="310"/>
            <ac:spMk id="12" creationId="{4136F3BE-38FD-4A83-AD41-BF8E38314EE6}"/>
          </ac:spMkLst>
        </pc:spChg>
        <pc:spChg chg="add del mod">
          <ac:chgData name="Tran Anh Hoang" userId="d8b5fc29-d2f6-4b04-be2e-63ff6615767a" providerId="ADAL" clId="{E6131815-913C-44E5-8700-F8AB0B06ECE5}" dt="2024-04-21T17:03:23.538" v="51" actId="478"/>
          <ac:spMkLst>
            <pc:docMk/>
            <pc:sldMk cId="3194285608" sldId="310"/>
            <ac:spMk id="14" creationId="{74D3E73F-5742-47C1-A01C-63785049687C}"/>
          </ac:spMkLst>
        </pc:spChg>
        <pc:spChg chg="add del mod">
          <ac:chgData name="Tran Anh Hoang" userId="d8b5fc29-d2f6-4b04-be2e-63ff6615767a" providerId="ADAL" clId="{E6131815-913C-44E5-8700-F8AB0B06ECE5}" dt="2024-04-21T17:03:26.975" v="53" actId="478"/>
          <ac:spMkLst>
            <pc:docMk/>
            <pc:sldMk cId="3194285608" sldId="310"/>
            <ac:spMk id="16" creationId="{668EE78B-1418-48B8-A0FE-F3C33442DB7A}"/>
          </ac:spMkLst>
        </pc:spChg>
        <pc:spChg chg="add del mod">
          <ac:chgData name="Tran Anh Hoang" userId="d8b5fc29-d2f6-4b04-be2e-63ff6615767a" providerId="ADAL" clId="{E6131815-913C-44E5-8700-F8AB0B06ECE5}" dt="2024-04-21T17:03:29.889" v="55" actId="478"/>
          <ac:spMkLst>
            <pc:docMk/>
            <pc:sldMk cId="3194285608" sldId="310"/>
            <ac:spMk id="18" creationId="{8EBF2DB4-557C-42A4-B1CD-E2E1C12EF55D}"/>
          </ac:spMkLst>
        </pc:spChg>
        <pc:spChg chg="add del mod">
          <ac:chgData name="Tran Anh Hoang" userId="d8b5fc29-d2f6-4b04-be2e-63ff6615767a" providerId="ADAL" clId="{E6131815-913C-44E5-8700-F8AB0B06ECE5}" dt="2024-04-21T17:03:39.485" v="59" actId="478"/>
          <ac:spMkLst>
            <pc:docMk/>
            <pc:sldMk cId="3194285608" sldId="310"/>
            <ac:spMk id="20" creationId="{08E3AFCF-17C2-42B0-976F-DD2C216DD37F}"/>
          </ac:spMkLst>
        </pc:spChg>
        <pc:spChg chg="del">
          <ac:chgData name="Tran Anh Hoang" userId="d8b5fc29-d2f6-4b04-be2e-63ff6615767a" providerId="ADAL" clId="{E6131815-913C-44E5-8700-F8AB0B06ECE5}" dt="2024-04-21T17:03:15.883" v="46" actId="478"/>
          <ac:spMkLst>
            <pc:docMk/>
            <pc:sldMk cId="3194285608" sldId="310"/>
            <ac:spMk id="418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12.799" v="44" actId="478"/>
          <ac:spMkLst>
            <pc:docMk/>
            <pc:sldMk cId="3194285608" sldId="310"/>
            <ac:spMk id="419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3:44.101" v="60" actId="1076"/>
          <ac:spMkLst>
            <pc:docMk/>
            <pc:sldMk cId="3194285608" sldId="310"/>
            <ac:spMk id="420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3:44.101" v="60" actId="1076"/>
          <ac:spMkLst>
            <pc:docMk/>
            <pc:sldMk cId="3194285608" sldId="310"/>
            <ac:spMk id="421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08.852" v="41" actId="478"/>
          <ac:spMkLst>
            <pc:docMk/>
            <pc:sldMk cId="3194285608" sldId="310"/>
            <ac:spMk id="442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24.903" v="52" actId="478"/>
          <ac:spMkLst>
            <pc:docMk/>
            <pc:sldMk cId="3194285608" sldId="310"/>
            <ac:spMk id="443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28.269" v="54" actId="478"/>
          <ac:spMkLst>
            <pc:docMk/>
            <pc:sldMk cId="3194285608" sldId="310"/>
            <ac:spMk id="444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16.837" v="47" actId="478"/>
          <ac:spMkLst>
            <pc:docMk/>
            <pc:sldMk cId="3194285608" sldId="310"/>
            <ac:spMk id="445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11.824" v="43" actId="478"/>
          <ac:spMkLst>
            <pc:docMk/>
            <pc:sldMk cId="3194285608" sldId="310"/>
            <ac:spMk id="446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34.455" v="58" actId="478"/>
          <ac:spMkLst>
            <pc:docMk/>
            <pc:sldMk cId="3194285608" sldId="310"/>
            <ac:spMk id="447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2:59.304" v="35" actId="1076"/>
          <ac:spMkLst>
            <pc:docMk/>
            <pc:sldMk cId="3194285608" sldId="310"/>
            <ac:spMk id="448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01.610" v="36" actId="478"/>
          <ac:spMkLst>
            <pc:docMk/>
            <pc:sldMk cId="3194285608" sldId="310"/>
            <ac:spMk id="449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04.462" v="38" actId="478"/>
          <ac:spMkLst>
            <pc:docMk/>
            <pc:sldMk cId="3194285608" sldId="310"/>
            <ac:spMk id="450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21.611" v="50" actId="478"/>
          <ac:spMkLst>
            <pc:docMk/>
            <pc:sldMk cId="3194285608" sldId="310"/>
            <ac:spMk id="451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33.463" v="57" actId="478"/>
          <ac:spMkLst>
            <pc:docMk/>
            <pc:sldMk cId="3194285608" sldId="310"/>
            <ac:spMk id="492" creationId="{00000000-0000-0000-0000-000000000000}"/>
          </ac:spMkLst>
        </pc:spChg>
        <pc:grpChg chg="mod">
          <ac:chgData name="Tran Anh Hoang" userId="d8b5fc29-d2f6-4b04-be2e-63ff6615767a" providerId="ADAL" clId="{E6131815-913C-44E5-8700-F8AB0B06ECE5}" dt="2024-04-21T17:03:44.101" v="60" actId="1076"/>
          <ac:grpSpMkLst>
            <pc:docMk/>
            <pc:sldMk cId="3194285608" sldId="310"/>
            <ac:grpSpMk id="2" creationId="{055B3F71-C751-4A7E-BC0B-CECACE753791}"/>
          </ac:grpSpMkLst>
        </pc:grpChg>
        <pc:grpChg chg="del">
          <ac:chgData name="Tran Anh Hoang" userId="d8b5fc29-d2f6-4b04-be2e-63ff6615767a" providerId="ADAL" clId="{E6131815-913C-44E5-8700-F8AB0B06ECE5}" dt="2024-04-21T17:02:57.436" v="33" actId="478"/>
          <ac:grpSpMkLst>
            <pc:docMk/>
            <pc:sldMk cId="3194285608" sldId="310"/>
            <ac:grpSpMk id="454" creationId="{00000000-0000-0000-0000-000000000000}"/>
          </ac:grpSpMkLst>
        </pc:grpChg>
        <pc:grpChg chg="del">
          <ac:chgData name="Tran Anh Hoang" userId="d8b5fc29-d2f6-4b04-be2e-63ff6615767a" providerId="ADAL" clId="{E6131815-913C-44E5-8700-F8AB0B06ECE5}" dt="2024-04-21T17:03:30.695" v="56" actId="478"/>
          <ac:grpSpMkLst>
            <pc:docMk/>
            <pc:sldMk cId="3194285608" sldId="310"/>
            <ac:grpSpMk id="471" creationId="{00000000-0000-0000-0000-000000000000}"/>
          </ac:grpSpMkLst>
        </pc:grpChg>
        <pc:grpChg chg="del">
          <ac:chgData name="Tran Anh Hoang" userId="d8b5fc29-d2f6-4b04-be2e-63ff6615767a" providerId="ADAL" clId="{E6131815-913C-44E5-8700-F8AB0B06ECE5}" dt="2024-04-21T17:03:19.034" v="48" actId="478"/>
          <ac:grpSpMkLst>
            <pc:docMk/>
            <pc:sldMk cId="3194285608" sldId="310"/>
            <ac:grpSpMk id="483" creationId="{00000000-0000-0000-0000-000000000000}"/>
          </ac:grpSpMkLst>
        </pc:grpChg>
        <pc:grpChg chg="del">
          <ac:chgData name="Tran Anh Hoang" userId="d8b5fc29-d2f6-4b04-be2e-63ff6615767a" providerId="ADAL" clId="{E6131815-913C-44E5-8700-F8AB0B06ECE5}" dt="2024-04-21T17:03:34.455" v="58" actId="478"/>
          <ac:grpSpMkLst>
            <pc:docMk/>
            <pc:sldMk cId="3194285608" sldId="310"/>
            <ac:grpSpMk id="486" creationId="{00000000-0000-0000-0000-000000000000}"/>
          </ac:grpSpMkLst>
        </pc:grpChg>
        <pc:grpChg chg="del">
          <ac:chgData name="Tran Anh Hoang" userId="d8b5fc29-d2f6-4b04-be2e-63ff6615767a" providerId="ADAL" clId="{E6131815-913C-44E5-8700-F8AB0B06ECE5}" dt="2024-04-21T17:03:07.215" v="40" actId="478"/>
          <ac:grpSpMkLst>
            <pc:docMk/>
            <pc:sldMk cId="3194285608" sldId="310"/>
            <ac:grpSpMk id="495" creationId="{00000000-0000-0000-0000-000000000000}"/>
          </ac:grpSpMkLst>
        </pc:grpChg>
      </pc:sldChg>
      <pc:sldChg chg="addSp delSp modSp add mod modTransition">
        <pc:chgData name="Tran Anh Hoang" userId="d8b5fc29-d2f6-4b04-be2e-63ff6615767a" providerId="ADAL" clId="{E6131815-913C-44E5-8700-F8AB0B06ECE5}" dt="2024-04-21T22:40:32.729" v="745"/>
        <pc:sldMkLst>
          <pc:docMk/>
          <pc:sldMk cId="2505281380" sldId="311"/>
        </pc:sldMkLst>
        <pc:spChg chg="add mod">
          <ac:chgData name="Tran Anh Hoang" userId="d8b5fc29-d2f6-4b04-be2e-63ff6615767a" providerId="ADAL" clId="{E6131815-913C-44E5-8700-F8AB0B06ECE5}" dt="2024-04-21T20:58:44.439" v="586" actId="20577"/>
          <ac:spMkLst>
            <pc:docMk/>
            <pc:sldMk cId="2505281380" sldId="311"/>
            <ac:spMk id="26" creationId="{B7571474-471D-4200-BB7D-38D0EE52F7DE}"/>
          </ac:spMkLst>
        </pc:spChg>
        <pc:spChg chg="add del mod">
          <ac:chgData name="Tran Anh Hoang" userId="d8b5fc29-d2f6-4b04-be2e-63ff6615767a" providerId="ADAL" clId="{E6131815-913C-44E5-8700-F8AB0B06ECE5}" dt="2024-04-21T20:56:42.994" v="544" actId="478"/>
          <ac:spMkLst>
            <pc:docMk/>
            <pc:sldMk cId="2505281380" sldId="311"/>
            <ac:spMk id="27" creationId="{7CA7FF9F-2CC6-4798-BD2E-D3B9652CBF9B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29" creationId="{4A0C0326-662E-499B-AA43-87EBFCEF0D13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0" creationId="{B8217BB0-1326-412A-8009-308564733CC2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1" creationId="{44892AD7-F837-4FE5-83A9-636F42B8312F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2" creationId="{2416C646-C8BC-4091-B834-51FC69BE007B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3" creationId="{CA55EF34-EC0E-4399-922B-2A441AACB8B4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4" creationId="{0238A430-A5AF-4E56-93C4-F95F0AD9189D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5" creationId="{A9500AFA-61F7-4612-8B5A-5FD22B3CB8DE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6" creationId="{CA5C02EF-1067-4848-9B7B-D47AB0D0719B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7" creationId="{3072B670-27B6-4D5B-AA0E-D29128C52252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8" creationId="{BF04F5F2-314C-425E-9296-D77018D49538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9" creationId="{36A5E2EB-A3DF-424E-921B-842E5D8115B9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40" creationId="{EBDD1DF3-EABD-4872-81C1-6CA990694395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41" creationId="{6316B3B8-6FE4-470F-93A9-06E995471DD3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42" creationId="{DDAA673A-27AF-49F3-B78F-7F9A932859CF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43" creationId="{822D568F-1AEE-4617-86C1-2F53C19E275D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44" creationId="{5D3F0DFA-ED81-4CAC-B03D-59B276602FBA}"/>
          </ac:spMkLst>
        </pc:spChg>
        <pc:spChg chg="add mod">
          <ac:chgData name="Tran Anh Hoang" userId="d8b5fc29-d2f6-4b04-be2e-63ff6615767a" providerId="ADAL" clId="{E6131815-913C-44E5-8700-F8AB0B06ECE5}" dt="2024-04-21T20:56:07.885" v="538" actId="1076"/>
          <ac:spMkLst>
            <pc:docMk/>
            <pc:sldMk cId="2505281380" sldId="311"/>
            <ac:spMk id="45" creationId="{303BFEA9-3FE4-4243-A752-560D67B14E28}"/>
          </ac:spMkLst>
        </pc:spChg>
        <pc:spChg chg="mod">
          <ac:chgData name="Tran Anh Hoang" userId="d8b5fc29-d2f6-4b04-be2e-63ff6615767a" providerId="ADAL" clId="{E6131815-913C-44E5-8700-F8AB0B06ECE5}" dt="2024-04-21T20:56:31.184" v="541"/>
          <ac:spMkLst>
            <pc:docMk/>
            <pc:sldMk cId="2505281380" sldId="311"/>
            <ac:spMk id="47" creationId="{45B4E9DC-611D-43B2-AA74-E9AC56F50205}"/>
          </ac:spMkLst>
        </pc:spChg>
        <pc:spChg chg="mod">
          <ac:chgData name="Tran Anh Hoang" userId="d8b5fc29-d2f6-4b04-be2e-63ff6615767a" providerId="ADAL" clId="{E6131815-913C-44E5-8700-F8AB0B06ECE5}" dt="2024-04-21T20:56:31.184" v="541"/>
          <ac:spMkLst>
            <pc:docMk/>
            <pc:sldMk cId="2505281380" sldId="311"/>
            <ac:spMk id="48" creationId="{848B3FFC-EBD7-4524-8202-768EC23BDDD2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0" creationId="{03F06AB5-1B2D-4490-9D6C-C5B2744AE0C7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1" creationId="{D6421247-0B1B-40B8-BBAC-7AD29C786CAB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2" creationId="{7BE445E3-D21D-47B6-863F-B8657B43E40A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3" creationId="{C9CA4EEB-4040-4287-A01B-0BB4DB6FF6B5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4" creationId="{651335FE-ED8D-40FE-B2FC-C9C2FCDAED16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5" creationId="{AFA98842-35AA-434D-A2F2-B64B525A4F72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6" creationId="{C2E8EADB-5CAF-4FC6-B853-31EE22D8F918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7" creationId="{951999BB-C6FA-49AF-BF4E-F5FB164CCB1E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8" creationId="{F1268548-7C51-4D32-86AA-D9064F3E878B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9" creationId="{C4864D44-E606-468A-A7C6-E1720B7D66D0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60" creationId="{912B4559-A19B-4D70-90F5-2DA22BBD1B9E}"/>
          </ac:spMkLst>
        </pc:spChg>
        <pc:spChg chg="mod">
          <ac:chgData name="Tran Anh Hoang" userId="d8b5fc29-d2f6-4b04-be2e-63ff6615767a" providerId="ADAL" clId="{E6131815-913C-44E5-8700-F8AB0B06ECE5}" dt="2024-04-21T17:03:54.213" v="62" actId="1076"/>
          <ac:spMkLst>
            <pc:docMk/>
            <pc:sldMk cId="2505281380" sldId="311"/>
            <ac:spMk id="420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3:54.213" v="62" actId="1076"/>
          <ac:spMkLst>
            <pc:docMk/>
            <pc:sldMk cId="2505281380" sldId="311"/>
            <ac:spMk id="421" creationId="{00000000-0000-0000-0000-000000000000}"/>
          </ac:spMkLst>
        </pc:spChg>
        <pc:grpChg chg="mod">
          <ac:chgData name="Tran Anh Hoang" userId="d8b5fc29-d2f6-4b04-be2e-63ff6615767a" providerId="ADAL" clId="{E6131815-913C-44E5-8700-F8AB0B06ECE5}" dt="2024-04-21T17:03:54.213" v="62" actId="1076"/>
          <ac:grpSpMkLst>
            <pc:docMk/>
            <pc:sldMk cId="2505281380" sldId="311"/>
            <ac:grpSpMk id="2" creationId="{055B3F71-C751-4A7E-BC0B-CECACE753791}"/>
          </ac:grpSpMkLst>
        </pc:grpChg>
        <pc:grpChg chg="add del mod">
          <ac:chgData name="Tran Anh Hoang" userId="d8b5fc29-d2f6-4b04-be2e-63ff6615767a" providerId="ADAL" clId="{E6131815-913C-44E5-8700-F8AB0B06ECE5}" dt="2024-04-21T20:56:30.636" v="540" actId="478"/>
          <ac:grpSpMkLst>
            <pc:docMk/>
            <pc:sldMk cId="2505281380" sldId="311"/>
            <ac:grpSpMk id="28" creationId="{D66C6BED-92D9-4ECE-B244-7CBD7A78601B}"/>
          </ac:grpSpMkLst>
        </pc:grpChg>
        <pc:grpChg chg="add del mod">
          <ac:chgData name="Tran Anh Hoang" userId="d8b5fc29-d2f6-4b04-be2e-63ff6615767a" providerId="ADAL" clId="{E6131815-913C-44E5-8700-F8AB0B06ECE5}" dt="2024-04-21T20:57:57.021" v="570" actId="478"/>
          <ac:grpSpMkLst>
            <pc:docMk/>
            <pc:sldMk cId="2505281380" sldId="311"/>
            <ac:grpSpMk id="46" creationId="{85E790BF-41CE-4BBF-A83B-58F949A7A8CC}"/>
          </ac:grpSpMkLst>
        </pc:grpChg>
        <pc:grpChg chg="add mod">
          <ac:chgData name="Tran Anh Hoang" userId="d8b5fc29-d2f6-4b04-be2e-63ff6615767a" providerId="ADAL" clId="{E6131815-913C-44E5-8700-F8AB0B06ECE5}" dt="2024-04-21T20:58:47.393" v="587" actId="1076"/>
          <ac:grpSpMkLst>
            <pc:docMk/>
            <pc:sldMk cId="2505281380" sldId="311"/>
            <ac:grpSpMk id="49" creationId="{0D873B66-C566-4BBC-B7B2-E60CC0BFA8B1}"/>
          </ac:grpSpMkLst>
        </pc:grpChg>
      </pc:sldChg>
      <pc:sldChg chg="modTransition">
        <pc:chgData name="Tran Anh Hoang" userId="d8b5fc29-d2f6-4b04-be2e-63ff6615767a" providerId="ADAL" clId="{E6131815-913C-44E5-8700-F8AB0B06ECE5}" dt="2024-04-21T22:40:14.543" v="742"/>
        <pc:sldMkLst>
          <pc:docMk/>
          <pc:sldMk cId="1617035089" sldId="312"/>
        </pc:sldMkLst>
      </pc:sldChg>
      <pc:sldChg chg="modTransition">
        <pc:chgData name="Tran Anh Hoang" userId="d8b5fc29-d2f6-4b04-be2e-63ff6615767a" providerId="ADAL" clId="{E6131815-913C-44E5-8700-F8AB0B06ECE5}" dt="2024-04-21T22:40:14.543" v="742"/>
        <pc:sldMkLst>
          <pc:docMk/>
          <pc:sldMk cId="983584130" sldId="313"/>
        </pc:sldMkLst>
      </pc:sldChg>
      <pc:sldChg chg="modSp add mod ord modTransition">
        <pc:chgData name="Tran Anh Hoang" userId="d8b5fc29-d2f6-4b04-be2e-63ff6615767a" providerId="ADAL" clId="{E6131815-913C-44E5-8700-F8AB0B06ECE5}" dt="2024-04-21T22:40:14.543" v="742"/>
        <pc:sldMkLst>
          <pc:docMk/>
          <pc:sldMk cId="1360600335" sldId="314"/>
        </pc:sldMkLst>
        <pc:spChg chg="mod">
          <ac:chgData name="Tran Anh Hoang" userId="d8b5fc29-d2f6-4b04-be2e-63ff6615767a" providerId="ADAL" clId="{E6131815-913C-44E5-8700-F8AB0B06ECE5}" dt="2024-04-21T18:06:13.999" v="502" actId="1076"/>
          <ac:spMkLst>
            <pc:docMk/>
            <pc:sldMk cId="1360600335" sldId="314"/>
            <ac:spMk id="301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8:06:07.737" v="501" actId="14100"/>
          <ac:spMkLst>
            <pc:docMk/>
            <pc:sldMk cId="1360600335" sldId="314"/>
            <ac:spMk id="302" creationId="{00000000-0000-0000-0000-000000000000}"/>
          </ac:spMkLst>
        </pc:spChg>
      </pc:sldChg>
      <pc:sldChg chg="addSp delSp modSp add mod modTransition">
        <pc:chgData name="Tran Anh Hoang" userId="d8b5fc29-d2f6-4b04-be2e-63ff6615767a" providerId="ADAL" clId="{E6131815-913C-44E5-8700-F8AB0B06ECE5}" dt="2024-04-21T22:40:44.454" v="747"/>
        <pc:sldMkLst>
          <pc:docMk/>
          <pc:sldMk cId="3596034651" sldId="315"/>
        </pc:sldMkLst>
        <pc:spChg chg="mod">
          <ac:chgData name="Tran Anh Hoang" userId="d8b5fc29-d2f6-4b04-be2e-63ff6615767a" providerId="ADAL" clId="{E6131815-913C-44E5-8700-F8AB0B06ECE5}" dt="2024-04-21T18:09:36.913" v="536" actId="1076"/>
          <ac:spMkLst>
            <pc:docMk/>
            <pc:sldMk cId="3596034651" sldId="315"/>
            <ac:spMk id="549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8:09:33.403" v="535" actId="1076"/>
          <ac:spMkLst>
            <pc:docMk/>
            <pc:sldMk cId="3596034651" sldId="315"/>
            <ac:spMk id="550" creationId="{00000000-0000-0000-0000-000000000000}"/>
          </ac:spMkLst>
        </pc:spChg>
        <pc:picChg chg="del">
          <ac:chgData name="Tran Anh Hoang" userId="d8b5fc29-d2f6-4b04-be2e-63ff6615767a" providerId="ADAL" clId="{E6131815-913C-44E5-8700-F8AB0B06ECE5}" dt="2024-04-21T22:39:44.470" v="734" actId="478"/>
          <ac:picMkLst>
            <pc:docMk/>
            <pc:sldMk cId="3596034651" sldId="315"/>
            <ac:picMk id="3" creationId="{7A597492-6190-42D3-915C-F7A840B550B6}"/>
          </ac:picMkLst>
        </pc:picChg>
        <pc:picChg chg="add mod">
          <ac:chgData name="Tran Anh Hoang" userId="d8b5fc29-d2f6-4b04-be2e-63ff6615767a" providerId="ADAL" clId="{E6131815-913C-44E5-8700-F8AB0B06ECE5}" dt="2024-04-21T22:39:51.439" v="739" actId="1076"/>
          <ac:picMkLst>
            <pc:docMk/>
            <pc:sldMk cId="3596034651" sldId="315"/>
            <ac:picMk id="4" creationId="{9FBF25B4-BDF8-49DE-8068-56CE96AD2A8D}"/>
          </ac:picMkLst>
        </pc:picChg>
      </pc:sldChg>
      <pc:sldChg chg="addSp delSp modSp add mod modTransition">
        <pc:chgData name="Tran Anh Hoang" userId="d8b5fc29-d2f6-4b04-be2e-63ff6615767a" providerId="ADAL" clId="{E6131815-913C-44E5-8700-F8AB0B06ECE5}" dt="2024-04-21T22:40:32.729" v="745"/>
        <pc:sldMkLst>
          <pc:docMk/>
          <pc:sldMk cId="2287158385" sldId="316"/>
        </pc:sldMkLst>
        <pc:spChg chg="mod">
          <ac:chgData name="Tran Anh Hoang" userId="d8b5fc29-d2f6-4b04-be2e-63ff6615767a" providerId="ADAL" clId="{E6131815-913C-44E5-8700-F8AB0B06ECE5}" dt="2024-04-21T20:59:09.726" v="591" actId="1076"/>
          <ac:spMkLst>
            <pc:docMk/>
            <pc:sldMk cId="2287158385" sldId="316"/>
            <ac:spMk id="26" creationId="{B7571474-471D-4200-BB7D-38D0EE52F7DE}"/>
          </ac:spMkLst>
        </pc:spChg>
        <pc:spChg chg="add mod">
          <ac:chgData name="Tran Anh Hoang" userId="d8b5fc29-d2f6-4b04-be2e-63ff6615767a" providerId="ADAL" clId="{E6131815-913C-44E5-8700-F8AB0B06ECE5}" dt="2024-04-21T20:59:15.414" v="593" actId="1076"/>
          <ac:spMkLst>
            <pc:docMk/>
            <pc:sldMk cId="2287158385" sldId="316"/>
            <ac:spMk id="40" creationId="{D3E013A0-75D1-4F6B-A788-84754B50A9E5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42" creationId="{D178589F-B0EC-4F71-A653-48E1D11065B7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43" creationId="{FA490C20-EBD1-43C6-9AB9-939738FC9675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44" creationId="{21824C36-A126-4097-9C2B-DF81EC3CD3CE}"/>
          </ac:spMkLst>
        </pc:spChg>
        <pc:spChg chg="mod">
          <ac:chgData name="Tran Anh Hoang" userId="d8b5fc29-d2f6-4b04-be2e-63ff6615767a" providerId="ADAL" clId="{E6131815-913C-44E5-8700-F8AB0B06ECE5}" dt="2024-04-21T20:58:09.991" v="573" actId="1076"/>
          <ac:spMkLst>
            <pc:docMk/>
            <pc:sldMk cId="2287158385" sldId="316"/>
            <ac:spMk id="45" creationId="{303BFEA9-3FE4-4243-A752-560D67B14E28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46" creationId="{5744DD47-91C4-4441-A922-5F69CA0DBEF8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47" creationId="{62A5F676-DCDD-4D2B-A82F-7DED6CD33B5B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48" creationId="{CC794C08-7B44-4654-9026-7BB314295E95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61" creationId="{4620229F-C984-4C48-AE6C-8A9250E95173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62" creationId="{DB0F9C8B-704D-4296-BE49-04A8E957B632}"/>
          </ac:spMkLst>
        </pc:spChg>
        <pc:spChg chg="add mod">
          <ac:chgData name="Tran Anh Hoang" userId="d8b5fc29-d2f6-4b04-be2e-63ff6615767a" providerId="ADAL" clId="{E6131815-913C-44E5-8700-F8AB0B06ECE5}" dt="2024-04-21T20:58:25.611" v="577" actId="1076"/>
          <ac:spMkLst>
            <pc:docMk/>
            <pc:sldMk cId="2287158385" sldId="316"/>
            <ac:spMk id="63" creationId="{8126C884-AA87-4F3B-AF5B-3A11BB4D1406}"/>
          </ac:spMkLst>
        </pc:spChg>
        <pc:spChg chg="add del mod">
          <ac:chgData name="Tran Anh Hoang" userId="d8b5fc29-d2f6-4b04-be2e-63ff6615767a" providerId="ADAL" clId="{E6131815-913C-44E5-8700-F8AB0B06ECE5}" dt="2024-04-21T21:01:16.078" v="607"/>
          <ac:spMkLst>
            <pc:docMk/>
            <pc:sldMk cId="2287158385" sldId="316"/>
            <ac:spMk id="64" creationId="{C8892B79-F938-4BB5-865A-143769541A19}"/>
          </ac:spMkLst>
        </pc:spChg>
        <pc:spChg chg="add del mod">
          <ac:chgData name="Tran Anh Hoang" userId="d8b5fc29-d2f6-4b04-be2e-63ff6615767a" providerId="ADAL" clId="{E6131815-913C-44E5-8700-F8AB0B06ECE5}" dt="2024-04-21T21:01:16.078" v="607"/>
          <ac:spMkLst>
            <pc:docMk/>
            <pc:sldMk cId="2287158385" sldId="316"/>
            <ac:spMk id="65" creationId="{89B50F6E-84FD-4A1F-A9B0-1EFC63BDEDBD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67" creationId="{92109A3C-2CB0-434E-9C78-889DB3369B37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68" creationId="{3264604A-5D69-469B-AF5A-552B6BC45D41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69" creationId="{8A77C387-A0E9-4F7B-995D-82DDF9532C22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0" creationId="{11743701-321A-4E87-9EB6-4472D251861C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1" creationId="{969B300C-A689-412F-B93A-A846F90D3819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2" creationId="{3A6DF308-F058-475A-9DAA-B7152CF548A0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3" creationId="{523D5FEA-4D83-43E2-BE3F-964CE8CC36EF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4" creationId="{4999BC57-10B6-400A-95B5-4856E4B3D2C3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5" creationId="{14EFACF1-ACCC-451E-8052-0A276FAE8826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6" creationId="{CE4FD9DE-602A-4A5D-9C53-B3372F8D201C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7" creationId="{74A0D478-836E-45B4-83D9-0C993469A8F5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8" creationId="{D0F4EDE3-1E1C-4681-969F-AD7801C14A43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9" creationId="{160ACDE1-62C3-455E-B680-2F74F43BD51F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80" creationId="{5FC49A8A-DF25-4B9E-BD6D-A6BECE1D55DF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81" creationId="{406CD3DF-2FE4-4FCD-8A07-61B5DC4066FF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82" creationId="{5FB92705-ED73-477B-92DF-1FBE44E77495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83" creationId="{29F0E16B-F34F-46EB-94CC-64C3DDEEF545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84" creationId="{78ACCB1B-3B98-45E3-A558-18ACD1C1806A}"/>
          </ac:spMkLst>
        </pc:spChg>
        <pc:grpChg chg="add mod">
          <ac:chgData name="Tran Anh Hoang" userId="d8b5fc29-d2f6-4b04-be2e-63ff6615767a" providerId="ADAL" clId="{E6131815-913C-44E5-8700-F8AB0B06ECE5}" dt="2024-04-21T20:58:19.791" v="575" actId="1076"/>
          <ac:grpSpMkLst>
            <pc:docMk/>
            <pc:sldMk cId="2287158385" sldId="316"/>
            <ac:grpSpMk id="41" creationId="{BF4C86C1-C703-4126-B969-10906F227A0B}"/>
          </ac:grpSpMkLst>
        </pc:grpChg>
        <pc:grpChg chg="mod">
          <ac:chgData name="Tran Anh Hoang" userId="d8b5fc29-d2f6-4b04-be2e-63ff6615767a" providerId="ADAL" clId="{E6131815-913C-44E5-8700-F8AB0B06ECE5}" dt="2024-04-21T20:59:07.401" v="590" actId="1076"/>
          <ac:grpSpMkLst>
            <pc:docMk/>
            <pc:sldMk cId="2287158385" sldId="316"/>
            <ac:grpSpMk id="49" creationId="{0D873B66-C566-4BBC-B7B2-E60CC0BFA8B1}"/>
          </ac:grpSpMkLst>
        </pc:grpChg>
        <pc:grpChg chg="add del mod">
          <ac:chgData name="Tran Anh Hoang" userId="d8b5fc29-d2f6-4b04-be2e-63ff6615767a" providerId="ADAL" clId="{E6131815-913C-44E5-8700-F8AB0B06ECE5}" dt="2024-04-21T21:01:16.078" v="607"/>
          <ac:grpSpMkLst>
            <pc:docMk/>
            <pc:sldMk cId="2287158385" sldId="316"/>
            <ac:grpSpMk id="66" creationId="{BC2A518D-DA05-4754-B834-6CCC31A91199}"/>
          </ac:grpSpMkLst>
        </pc:grpChg>
      </pc:sldChg>
      <pc:sldChg chg="addSp delSp modSp add mod modTransition">
        <pc:chgData name="Tran Anh Hoang" userId="d8b5fc29-d2f6-4b04-be2e-63ff6615767a" providerId="ADAL" clId="{E6131815-913C-44E5-8700-F8AB0B06ECE5}" dt="2024-04-21T22:40:32.729" v="745"/>
        <pc:sldMkLst>
          <pc:docMk/>
          <pc:sldMk cId="139873622" sldId="317"/>
        </pc:sldMkLst>
        <pc:spChg chg="mod">
          <ac:chgData name="Tran Anh Hoang" userId="d8b5fc29-d2f6-4b04-be2e-63ff6615767a" providerId="ADAL" clId="{E6131815-913C-44E5-8700-F8AB0B06ECE5}" dt="2024-04-21T21:03:06.587" v="639" actId="1076"/>
          <ac:spMkLst>
            <pc:docMk/>
            <pc:sldMk cId="139873622" sldId="317"/>
            <ac:spMk id="40" creationId="{D3E013A0-75D1-4F6B-A788-84754B50A9E5}"/>
          </ac:spMkLst>
        </pc:spChg>
        <pc:spChg chg="mod">
          <ac:chgData name="Tran Anh Hoang" userId="d8b5fc29-d2f6-4b04-be2e-63ff6615767a" providerId="ADAL" clId="{E6131815-913C-44E5-8700-F8AB0B06ECE5}" dt="2024-04-21T21:03:06.587" v="639" actId="1076"/>
          <ac:spMkLst>
            <pc:docMk/>
            <pc:sldMk cId="139873622" sldId="317"/>
            <ac:spMk id="63" creationId="{8126C884-AA87-4F3B-AF5B-3A11BB4D1406}"/>
          </ac:spMkLst>
        </pc:spChg>
        <pc:spChg chg="add mod">
          <ac:chgData name="Tran Anh Hoang" userId="d8b5fc29-d2f6-4b04-be2e-63ff6615767a" providerId="ADAL" clId="{E6131815-913C-44E5-8700-F8AB0B06ECE5}" dt="2024-04-21T21:03:00.204" v="634" actId="1076"/>
          <ac:spMkLst>
            <pc:docMk/>
            <pc:sldMk cId="139873622" sldId="317"/>
            <ac:spMk id="64" creationId="{56F3412D-3ECE-4715-A593-B5D317CFDA6D}"/>
          </ac:spMkLst>
        </pc:spChg>
        <pc:spChg chg="add mod">
          <ac:chgData name="Tran Anh Hoang" userId="d8b5fc29-d2f6-4b04-be2e-63ff6615767a" providerId="ADAL" clId="{E6131815-913C-44E5-8700-F8AB0B06ECE5}" dt="2024-04-21T21:03:00.204" v="634" actId="1076"/>
          <ac:spMkLst>
            <pc:docMk/>
            <pc:sldMk cId="139873622" sldId="317"/>
            <ac:spMk id="65" creationId="{7D479E1A-01C0-4B58-82A3-F88F1AA5BE11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67" creationId="{32F8BD74-9FA1-4480-8F78-3063FDAF0737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68" creationId="{FA51B69A-F222-4DEB-A2A4-33F0A4BAF4A5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69" creationId="{813D4825-20C7-4234-897A-0AF979B84356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0" creationId="{1073B1E0-C866-4191-A357-BB28AB2BF6E3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1" creationId="{A1D37450-5EE2-49FE-B3BE-F80406EC842D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2" creationId="{EC93690C-F0C1-4410-B71E-3BA2B606D406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3" creationId="{8A4727A0-D3D3-46A4-9EDF-3CBB072CE178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4" creationId="{0C521B28-1674-4CBA-9C87-0CE6DF6578E4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5" creationId="{BC53B4E5-D280-40D4-AC81-27BA93D328D0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6" creationId="{15DCA9AC-2BCA-40DF-B00A-DE8176D96C96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7" creationId="{2DBE799C-2D49-4587-8784-A693DCA43DEE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8" creationId="{9E899D5A-5EC7-4637-A201-BF4837CEF53C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9" creationId="{9B8050D1-9B63-4F8A-B371-1FAD89CACAAD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80" creationId="{0D955EB5-9FCD-47E1-A410-5225E31F07BD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81" creationId="{460E4D9D-B158-49E6-B511-22AE57F34133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82" creationId="{2EDF2C09-2328-4631-A243-E1ADF4D159B9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83" creationId="{D008307D-9119-4099-AD7F-0EB2AC2468AC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84" creationId="{B2A37DA3-B81E-4B3A-B012-40B0C273BC87}"/>
          </ac:spMkLst>
        </pc:spChg>
        <pc:spChg chg="add del mod">
          <ac:chgData name="Tran Anh Hoang" userId="d8b5fc29-d2f6-4b04-be2e-63ff6615767a" providerId="ADAL" clId="{E6131815-913C-44E5-8700-F8AB0B06ECE5}" dt="2024-04-21T21:02:46.784" v="630"/>
          <ac:spMkLst>
            <pc:docMk/>
            <pc:sldMk cId="139873622" sldId="317"/>
            <ac:spMk id="85" creationId="{8484FFAA-982F-42FE-BD31-F509BE8E6890}"/>
          </ac:spMkLst>
        </pc:spChg>
        <pc:spChg chg="add del mod">
          <ac:chgData name="Tran Anh Hoang" userId="d8b5fc29-d2f6-4b04-be2e-63ff6615767a" providerId="ADAL" clId="{E6131815-913C-44E5-8700-F8AB0B06ECE5}" dt="2024-04-21T21:02:46.784" v="630"/>
          <ac:spMkLst>
            <pc:docMk/>
            <pc:sldMk cId="139873622" sldId="317"/>
            <ac:spMk id="86" creationId="{5B9E19FA-D48E-4A4B-99F3-1BCCD0C16C9E}"/>
          </ac:spMkLst>
        </pc:spChg>
        <pc:spChg chg="mod">
          <ac:chgData name="Tran Anh Hoang" userId="d8b5fc29-d2f6-4b04-be2e-63ff6615767a" providerId="ADAL" clId="{E6131815-913C-44E5-8700-F8AB0B06ECE5}" dt="2024-04-21T21:02:44.249" v="629"/>
          <ac:spMkLst>
            <pc:docMk/>
            <pc:sldMk cId="139873622" sldId="317"/>
            <ac:spMk id="88" creationId="{ABB5F16F-0298-4AC6-ADB8-47FBBE6D3A07}"/>
          </ac:spMkLst>
        </pc:spChg>
        <pc:spChg chg="mod">
          <ac:chgData name="Tran Anh Hoang" userId="d8b5fc29-d2f6-4b04-be2e-63ff6615767a" providerId="ADAL" clId="{E6131815-913C-44E5-8700-F8AB0B06ECE5}" dt="2024-04-21T21:02:44.249" v="629"/>
          <ac:spMkLst>
            <pc:docMk/>
            <pc:sldMk cId="139873622" sldId="317"/>
            <ac:spMk id="89" creationId="{66621251-C7A1-4855-8E97-D93CE4990ABB}"/>
          </ac:spMkLst>
        </pc:spChg>
        <pc:spChg chg="mod">
          <ac:chgData name="Tran Anh Hoang" userId="d8b5fc29-d2f6-4b04-be2e-63ff6615767a" providerId="ADAL" clId="{E6131815-913C-44E5-8700-F8AB0B06ECE5}" dt="2024-04-21T21:03:03.692" v="638" actId="1076"/>
          <ac:spMkLst>
            <pc:docMk/>
            <pc:sldMk cId="139873622" sldId="317"/>
            <ac:spMk id="448" creationId="{00000000-0000-0000-0000-000000000000}"/>
          </ac:spMkLst>
        </pc:spChg>
        <pc:grpChg chg="mod">
          <ac:chgData name="Tran Anh Hoang" userId="d8b5fc29-d2f6-4b04-be2e-63ff6615767a" providerId="ADAL" clId="{E6131815-913C-44E5-8700-F8AB0B06ECE5}" dt="2024-04-21T21:03:06.587" v="639" actId="1076"/>
          <ac:grpSpMkLst>
            <pc:docMk/>
            <pc:sldMk cId="139873622" sldId="317"/>
            <ac:grpSpMk id="41" creationId="{BF4C86C1-C703-4126-B969-10906F227A0B}"/>
          </ac:grpSpMkLst>
        </pc:grpChg>
        <pc:grpChg chg="add mod">
          <ac:chgData name="Tran Anh Hoang" userId="d8b5fc29-d2f6-4b04-be2e-63ff6615767a" providerId="ADAL" clId="{E6131815-913C-44E5-8700-F8AB0B06ECE5}" dt="2024-04-21T21:03:00.204" v="634" actId="1076"/>
          <ac:grpSpMkLst>
            <pc:docMk/>
            <pc:sldMk cId="139873622" sldId="317"/>
            <ac:grpSpMk id="66" creationId="{84EE5A39-FB81-4A9A-B22B-8CFC5C6DE75C}"/>
          </ac:grpSpMkLst>
        </pc:grpChg>
        <pc:grpChg chg="add del mod">
          <ac:chgData name="Tran Anh Hoang" userId="d8b5fc29-d2f6-4b04-be2e-63ff6615767a" providerId="ADAL" clId="{E6131815-913C-44E5-8700-F8AB0B06ECE5}" dt="2024-04-21T21:02:46.784" v="630"/>
          <ac:grpSpMkLst>
            <pc:docMk/>
            <pc:sldMk cId="139873622" sldId="317"/>
            <ac:grpSpMk id="87" creationId="{AA7BFBDB-8167-442C-9284-2C090AB72909}"/>
          </ac:grpSpMkLst>
        </pc:grpChg>
      </pc:sldChg>
      <pc:sldChg chg="add del">
        <pc:chgData name="Tran Anh Hoang" userId="d8b5fc29-d2f6-4b04-be2e-63ff6615767a" providerId="ADAL" clId="{E6131815-913C-44E5-8700-F8AB0B06ECE5}" dt="2024-04-21T21:01:27.518" v="609"/>
        <pc:sldMkLst>
          <pc:docMk/>
          <pc:sldMk cId="2216860753" sldId="317"/>
        </pc:sldMkLst>
      </pc:sldChg>
      <pc:sldChg chg="addSp delSp modSp add mod modTransition">
        <pc:chgData name="Tran Anh Hoang" userId="d8b5fc29-d2f6-4b04-be2e-63ff6615767a" providerId="ADAL" clId="{E6131815-913C-44E5-8700-F8AB0B06ECE5}" dt="2024-04-21T22:40:32.729" v="745"/>
        <pc:sldMkLst>
          <pc:docMk/>
          <pc:sldMk cId="3769088544" sldId="318"/>
        </pc:sldMkLst>
        <pc:spChg chg="add del mod">
          <ac:chgData name="Tran Anh Hoang" userId="d8b5fc29-d2f6-4b04-be2e-63ff6615767a" providerId="ADAL" clId="{E6131815-913C-44E5-8700-F8AB0B06ECE5}" dt="2024-04-21T21:03:13.789" v="641"/>
          <ac:spMkLst>
            <pc:docMk/>
            <pc:sldMk cId="3769088544" sldId="318"/>
            <ac:spMk id="85" creationId="{4DAF73CA-570E-4128-ADE8-3634AD44CB2E}"/>
          </ac:spMkLst>
        </pc:spChg>
        <pc:spChg chg="add mod">
          <ac:chgData name="Tran Anh Hoang" userId="d8b5fc29-d2f6-4b04-be2e-63ff6615767a" providerId="ADAL" clId="{E6131815-913C-44E5-8700-F8AB0B06ECE5}" dt="2024-04-21T21:03:23.876" v="643" actId="1076"/>
          <ac:spMkLst>
            <pc:docMk/>
            <pc:sldMk cId="3769088544" sldId="318"/>
            <ac:spMk id="86" creationId="{15EE922F-8173-45C2-A447-33195E09A03C}"/>
          </ac:spMkLst>
        </pc:spChg>
        <pc:spChg chg="add mod">
          <ac:chgData name="Tran Anh Hoang" userId="d8b5fc29-d2f6-4b04-be2e-63ff6615767a" providerId="ADAL" clId="{E6131815-913C-44E5-8700-F8AB0B06ECE5}" dt="2024-04-21T21:03:23.876" v="643" actId="1076"/>
          <ac:spMkLst>
            <pc:docMk/>
            <pc:sldMk cId="3769088544" sldId="318"/>
            <ac:spMk id="87" creationId="{7D2C5A26-FA77-4E10-835F-50929AB6573B}"/>
          </ac:spMkLst>
        </pc:spChg>
        <pc:spChg chg="mod">
          <ac:chgData name="Tran Anh Hoang" userId="d8b5fc29-d2f6-4b04-be2e-63ff6615767a" providerId="ADAL" clId="{E6131815-913C-44E5-8700-F8AB0B06ECE5}" dt="2024-04-21T21:03:18.653" v="642"/>
          <ac:spMkLst>
            <pc:docMk/>
            <pc:sldMk cId="3769088544" sldId="318"/>
            <ac:spMk id="89" creationId="{DB4794C7-C519-4984-9CDD-834635DD314A}"/>
          </ac:spMkLst>
        </pc:spChg>
        <pc:spChg chg="mod">
          <ac:chgData name="Tran Anh Hoang" userId="d8b5fc29-d2f6-4b04-be2e-63ff6615767a" providerId="ADAL" clId="{E6131815-913C-44E5-8700-F8AB0B06ECE5}" dt="2024-04-21T21:03:18.653" v="642"/>
          <ac:spMkLst>
            <pc:docMk/>
            <pc:sldMk cId="3769088544" sldId="318"/>
            <ac:spMk id="90" creationId="{4FDA4097-AE53-419C-B87C-57AB1EB15CE0}"/>
          </ac:spMkLst>
        </pc:spChg>
        <pc:grpChg chg="add mod">
          <ac:chgData name="Tran Anh Hoang" userId="d8b5fc29-d2f6-4b04-be2e-63ff6615767a" providerId="ADAL" clId="{E6131815-913C-44E5-8700-F8AB0B06ECE5}" dt="2024-04-21T21:03:23.876" v="643" actId="1076"/>
          <ac:grpSpMkLst>
            <pc:docMk/>
            <pc:sldMk cId="3769088544" sldId="318"/>
            <ac:grpSpMk id="88" creationId="{AC9600B0-097B-47AF-8300-0D891C7FB999}"/>
          </ac:grpSpMkLst>
        </pc:grpChg>
      </pc:sldChg>
      <pc:sldMasterChg chg="delSldLayout">
        <pc:chgData name="Tran Anh Hoang" userId="d8b5fc29-d2f6-4b04-be2e-63ff6615767a" providerId="ADAL" clId="{E6131815-913C-44E5-8700-F8AB0B06ECE5}" dt="2024-04-21T17:01:27.858" v="0" actId="47"/>
        <pc:sldMasterMkLst>
          <pc:docMk/>
          <pc:sldMasterMk cId="0" sldId="2147483675"/>
        </pc:sldMasterMkLst>
        <pc:sldLayoutChg chg="del">
          <pc:chgData name="Tran Anh Hoang" userId="d8b5fc29-d2f6-4b04-be2e-63ff6615767a" providerId="ADAL" clId="{E6131815-913C-44E5-8700-F8AB0B06ECE5}" dt="2024-04-21T17:01:27.858" v="0" actId="47"/>
          <pc:sldLayoutMkLst>
            <pc:docMk/>
            <pc:sldMasterMk cId="0" sldId="2147483675"/>
            <pc:sldLayoutMk cId="0" sldId="2147483661"/>
          </pc:sldLayoutMkLst>
        </pc:sldLayoutChg>
      </pc:sldMasterChg>
    </pc:docChg>
  </pc:docChgLst>
  <pc:docChgLst>
    <pc:chgData name="Milena Neumann" userId="S::mi3512ne@fhe-ad.fh-erfurt.de::8353b9bc-d285-4d90-ad23-13c89f4b2f90" providerId="AD" clId="Web-{C7DEE0EF-49FF-D47B-8BF5-FC773909D2CF}"/>
    <pc:docChg chg="addSld modSld">
      <pc:chgData name="Milena Neumann" userId="S::mi3512ne@fhe-ad.fh-erfurt.de::8353b9bc-d285-4d90-ad23-13c89f4b2f90" providerId="AD" clId="Web-{C7DEE0EF-49FF-D47B-8BF5-FC773909D2CF}" dt="2024-04-21T17:30:00.722" v="67" actId="20577"/>
      <pc:docMkLst>
        <pc:docMk/>
      </pc:docMkLst>
      <pc:sldChg chg="modSp add replId">
        <pc:chgData name="Milena Neumann" userId="S::mi3512ne@fhe-ad.fh-erfurt.de::8353b9bc-d285-4d90-ad23-13c89f4b2f90" providerId="AD" clId="Web-{C7DEE0EF-49FF-D47B-8BF5-FC773909D2CF}" dt="2024-04-21T17:30:00.722" v="67" actId="20577"/>
        <pc:sldMkLst>
          <pc:docMk/>
          <pc:sldMk cId="1617035089" sldId="312"/>
        </pc:sldMkLst>
        <pc:spChg chg="mod">
          <ac:chgData name="Milena Neumann" userId="S::mi3512ne@fhe-ad.fh-erfurt.de::8353b9bc-d285-4d90-ad23-13c89f4b2f90" providerId="AD" clId="Web-{C7DEE0EF-49FF-D47B-8BF5-FC773909D2CF}" dt="2024-04-21T17:24:57.475" v="8" actId="20577"/>
          <ac:spMkLst>
            <pc:docMk/>
            <pc:sldMk cId="1617035089" sldId="312"/>
            <ac:spMk id="301" creationId="{00000000-0000-0000-0000-000000000000}"/>
          </ac:spMkLst>
        </pc:spChg>
        <pc:spChg chg="mod">
          <ac:chgData name="Milena Neumann" userId="S::mi3512ne@fhe-ad.fh-erfurt.de::8353b9bc-d285-4d90-ad23-13c89f4b2f90" providerId="AD" clId="Web-{C7DEE0EF-49FF-D47B-8BF5-FC773909D2CF}" dt="2024-04-21T17:30:00.722" v="67" actId="20577"/>
          <ac:spMkLst>
            <pc:docMk/>
            <pc:sldMk cId="1617035089" sldId="312"/>
            <ac:spMk id="302" creationId="{00000000-0000-0000-0000-000000000000}"/>
          </ac:spMkLst>
        </pc:spChg>
      </pc:sldChg>
    </pc:docChg>
  </pc:docChgLst>
  <pc:docChgLst>
    <pc:chgData name="Salma Alkhaiyal" userId="S::sa9317al@fhe-ad.fh-erfurt.de::3440aa46-3342-436d-9fa6-83a4a2e974f9" providerId="AD" clId="Web-{7CBD52FD-E8F8-1C8B-686E-8BDBE906A19C}"/>
    <pc:docChg chg="addSld modSld">
      <pc:chgData name="Salma Alkhaiyal" userId="S::sa9317al@fhe-ad.fh-erfurt.de::3440aa46-3342-436d-9fa6-83a4a2e974f9" providerId="AD" clId="Web-{7CBD52FD-E8F8-1C8B-686E-8BDBE906A19C}" dt="2024-04-21T17:30:58.318" v="36" actId="20577"/>
      <pc:docMkLst>
        <pc:docMk/>
      </pc:docMkLst>
      <pc:sldChg chg="modSp add replId">
        <pc:chgData name="Salma Alkhaiyal" userId="S::sa9317al@fhe-ad.fh-erfurt.de::3440aa46-3342-436d-9fa6-83a4a2e974f9" providerId="AD" clId="Web-{7CBD52FD-E8F8-1C8B-686E-8BDBE906A19C}" dt="2024-04-21T17:30:58.318" v="36" actId="20577"/>
        <pc:sldMkLst>
          <pc:docMk/>
          <pc:sldMk cId="983584130" sldId="313"/>
        </pc:sldMkLst>
        <pc:spChg chg="mod">
          <ac:chgData name="Salma Alkhaiyal" userId="S::sa9317al@fhe-ad.fh-erfurt.de::3440aa46-3342-436d-9fa6-83a4a2e974f9" providerId="AD" clId="Web-{7CBD52FD-E8F8-1C8B-686E-8BDBE906A19C}" dt="2024-04-21T17:25:11.275" v="9" actId="20577"/>
          <ac:spMkLst>
            <pc:docMk/>
            <pc:sldMk cId="983584130" sldId="313"/>
            <ac:spMk id="301" creationId="{00000000-0000-0000-0000-000000000000}"/>
          </ac:spMkLst>
        </pc:spChg>
        <pc:spChg chg="mod">
          <ac:chgData name="Salma Alkhaiyal" userId="S::sa9317al@fhe-ad.fh-erfurt.de::3440aa46-3342-436d-9fa6-83a4a2e974f9" providerId="AD" clId="Web-{7CBD52FD-E8F8-1C8B-686E-8BDBE906A19C}" dt="2024-04-21T17:30:58.318" v="36" actId="20577"/>
          <ac:spMkLst>
            <pc:docMk/>
            <pc:sldMk cId="983584130" sldId="313"/>
            <ac:spMk id="302" creationId="{00000000-0000-0000-0000-000000000000}"/>
          </ac:spMkLst>
        </pc:spChg>
      </pc:sldChg>
    </pc:docChg>
  </pc:docChgLst>
  <pc:docChgLst>
    <pc:chgData name="Tran Anh Hoang" userId="d8b5fc29-d2f6-4b04-be2e-63ff6615767a" providerId="ADAL" clId="{119B54F9-D4CA-425C-AD75-B99C664BAD25}"/>
    <pc:docChg chg="undo custSel addSld delSld modSld sldOrd delMainMaster modMainMaster">
      <pc:chgData name="Tran Anh Hoang" userId="d8b5fc29-d2f6-4b04-be2e-63ff6615767a" providerId="ADAL" clId="{119B54F9-D4CA-425C-AD75-B99C664BAD25}" dt="2024-04-21T16:56:15.203" v="923" actId="20578"/>
      <pc:docMkLst>
        <pc:docMk/>
      </pc:docMkLst>
      <pc:sldChg chg="addSp delSp modSp mod">
        <pc:chgData name="Tran Anh Hoang" userId="d8b5fc29-d2f6-4b04-be2e-63ff6615767a" providerId="ADAL" clId="{119B54F9-D4CA-425C-AD75-B99C664BAD25}" dt="2024-04-21T15:02:32.060" v="82" actId="1076"/>
        <pc:sldMkLst>
          <pc:docMk/>
          <pc:sldMk cId="0" sldId="256"/>
        </pc:sldMkLst>
        <pc:spChg chg="mod">
          <ac:chgData name="Tran Anh Hoang" userId="d8b5fc29-d2f6-4b04-be2e-63ff6615767a" providerId="ADAL" clId="{119B54F9-D4CA-425C-AD75-B99C664BAD25}" dt="2024-04-21T14:50:44.730" v="27" actId="20577"/>
          <ac:spMkLst>
            <pc:docMk/>
            <pc:sldMk cId="0" sldId="256"/>
            <ac:spMk id="229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4:51:05.076" v="66" actId="20577"/>
          <ac:spMkLst>
            <pc:docMk/>
            <pc:sldMk cId="0" sldId="256"/>
            <ac:spMk id="230" creationId="{00000000-0000-0000-0000-000000000000}"/>
          </ac:spMkLst>
        </pc:spChg>
        <pc:picChg chg="add del mod">
          <ac:chgData name="Tran Anh Hoang" userId="d8b5fc29-d2f6-4b04-be2e-63ff6615767a" providerId="ADAL" clId="{119B54F9-D4CA-425C-AD75-B99C664BAD25}" dt="2024-04-21T15:02:18.094" v="73" actId="478"/>
          <ac:picMkLst>
            <pc:docMk/>
            <pc:sldMk cId="0" sldId="256"/>
            <ac:picMk id="3" creationId="{77B415A7-6426-468E-B9E0-CBA4A9F01202}"/>
          </ac:picMkLst>
        </pc:picChg>
        <pc:picChg chg="add mod">
          <ac:chgData name="Tran Anh Hoang" userId="d8b5fc29-d2f6-4b04-be2e-63ff6615767a" providerId="ADAL" clId="{119B54F9-D4CA-425C-AD75-B99C664BAD25}" dt="2024-04-21T15:02:32.060" v="82" actId="1076"/>
          <ac:picMkLst>
            <pc:docMk/>
            <pc:sldMk cId="0" sldId="256"/>
            <ac:picMk id="5" creationId="{C1C080B3-5545-4E36-AAE2-C303D705932C}"/>
          </ac:picMkLst>
        </pc:picChg>
        <pc:picChg chg="del">
          <ac:chgData name="Tran Anh Hoang" userId="d8b5fc29-d2f6-4b04-be2e-63ff6615767a" providerId="ADAL" clId="{119B54F9-D4CA-425C-AD75-B99C664BAD25}" dt="2024-04-21T14:50:47.627" v="28" actId="478"/>
          <ac:picMkLst>
            <pc:docMk/>
            <pc:sldMk cId="0" sldId="256"/>
            <ac:picMk id="231" creationId="{00000000-0000-0000-0000-000000000000}"/>
          </ac:picMkLst>
        </pc:picChg>
      </pc:sldChg>
      <pc:sldChg chg="del">
        <pc:chgData name="Tran Anh Hoang" userId="d8b5fc29-d2f6-4b04-be2e-63ff6615767a" providerId="ADAL" clId="{119B54F9-D4CA-425C-AD75-B99C664BAD25}" dt="2024-04-21T15:02:40.503" v="83" actId="47"/>
        <pc:sldMkLst>
          <pc:docMk/>
          <pc:sldMk cId="0" sldId="257"/>
        </pc:sldMkLst>
      </pc:sldChg>
      <pc:sldChg chg="del">
        <pc:chgData name="Tran Anh Hoang" userId="d8b5fc29-d2f6-4b04-be2e-63ff6615767a" providerId="ADAL" clId="{119B54F9-D4CA-425C-AD75-B99C664BAD25}" dt="2024-04-21T15:04:09.621" v="206" actId="47"/>
        <pc:sldMkLst>
          <pc:docMk/>
          <pc:sldMk cId="0" sldId="258"/>
        </pc:sldMkLst>
      </pc:sldChg>
      <pc:sldChg chg="addSp delSp modSp mod ord">
        <pc:chgData name="Tran Anh Hoang" userId="d8b5fc29-d2f6-4b04-be2e-63ff6615767a" providerId="ADAL" clId="{119B54F9-D4CA-425C-AD75-B99C664BAD25}" dt="2024-04-21T16:23:09.720" v="397" actId="122"/>
        <pc:sldMkLst>
          <pc:docMk/>
          <pc:sldMk cId="0" sldId="259"/>
        </pc:sldMkLst>
        <pc:spChg chg="add del mod">
          <ac:chgData name="Tran Anh Hoang" userId="d8b5fc29-d2f6-4b04-be2e-63ff6615767a" providerId="ADAL" clId="{119B54F9-D4CA-425C-AD75-B99C664BAD25}" dt="2024-04-21T15:19:33.185" v="280" actId="478"/>
          <ac:spMkLst>
            <pc:docMk/>
            <pc:sldMk cId="0" sldId="259"/>
            <ac:spMk id="5" creationId="{DFEA71FE-3EC8-407D-845A-0A6733247BCD}"/>
          </ac:spMkLst>
        </pc:spChg>
        <pc:spChg chg="add del mod">
          <ac:chgData name="Tran Anh Hoang" userId="d8b5fc29-d2f6-4b04-be2e-63ff6615767a" providerId="ADAL" clId="{119B54F9-D4CA-425C-AD75-B99C664BAD25}" dt="2024-04-21T15:19:36.209" v="282" actId="478"/>
          <ac:spMkLst>
            <pc:docMk/>
            <pc:sldMk cId="0" sldId="259"/>
            <ac:spMk id="7" creationId="{605CA3A9-3CE0-4CD6-A68F-2DABADEE286B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49" creationId="{EAB3EC3D-3B71-4694-A8D5-C87AEE2BD24B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50" creationId="{0F056524-729A-4F33-BFF1-B38FF942316C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51" creationId="{43FC7E8F-E99A-48A7-B831-EB85ADB16EA2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52" creationId="{BF56B64C-BDF5-4111-B3B6-0932D16F40FB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53" creationId="{EE4AFAE8-9426-4EF1-AFC3-14B78F62689A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54" creationId="{0E9DC682-2262-41B0-8985-4257FE4B5A96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55" creationId="{1125A30F-5AC5-4DFD-BA46-C9EA2334A7E6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56" creationId="{6F2B9500-16D8-434E-B563-AC471F0ACDAF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58" creationId="{16CD303A-13FA-4840-B63A-F5142CEF3BF8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59" creationId="{AC80F62C-9CE3-43BF-BA93-01656905564C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60" creationId="{ED1BF888-8941-4229-A0DD-ADC9FE599A5B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61" creationId="{1A0E0A2D-579F-44D2-8499-012CB24B331E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62" creationId="{94E11BC7-3BE9-49FE-9EAC-29434B54A3EA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63" creationId="{F8B28EA2-AB4D-4D29-A1E7-20A67CDD235E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64" creationId="{45476DD5-6CA0-4392-94F8-360A24CED271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65" creationId="{6F156AD1-1447-4A4A-8A62-5BC45138ABE0}"/>
          </ac:spMkLst>
        </pc:spChg>
        <pc:spChg chg="del">
          <ac:chgData name="Tran Anh Hoang" userId="d8b5fc29-d2f6-4b04-be2e-63ff6615767a" providerId="ADAL" clId="{119B54F9-D4CA-425C-AD75-B99C664BAD25}" dt="2024-04-21T15:19:34.806" v="281" actId="478"/>
          <ac:spMkLst>
            <pc:docMk/>
            <pc:sldMk cId="0" sldId="259"/>
            <ac:spMk id="299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19:31.554" v="279" actId="478"/>
          <ac:spMkLst>
            <pc:docMk/>
            <pc:sldMk cId="0" sldId="259"/>
            <ac:spMk id="300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22:40.969" v="387" actId="20577"/>
          <ac:spMkLst>
            <pc:docMk/>
            <pc:sldMk cId="0" sldId="259"/>
            <ac:spMk id="301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23:09.720" v="397" actId="122"/>
          <ac:spMkLst>
            <pc:docMk/>
            <pc:sldMk cId="0" sldId="259"/>
            <ac:spMk id="302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5:12:04.467" v="272" actId="20577"/>
          <ac:spMkLst>
            <pc:docMk/>
            <pc:sldMk cId="0" sldId="259"/>
            <ac:spMk id="303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19:30.233" v="278" actId="478"/>
          <ac:spMkLst>
            <pc:docMk/>
            <pc:sldMk cId="0" sldId="259"/>
            <ac:spMk id="312" creationId="{00000000-0000-0000-0000-000000000000}"/>
          </ac:spMkLst>
        </pc:spChg>
        <pc:grpChg chg="add del mod">
          <ac:chgData name="Tran Anh Hoang" userId="d8b5fc29-d2f6-4b04-be2e-63ff6615767a" providerId="ADAL" clId="{119B54F9-D4CA-425C-AD75-B99C664BAD25}" dt="2024-04-21T16:19:19.509" v="286"/>
          <ac:grpSpMkLst>
            <pc:docMk/>
            <pc:sldMk cId="0" sldId="259"/>
            <ac:grpSpMk id="48" creationId="{3F6FAF7C-CC1E-4C20-B86B-1CB8CF2D04AA}"/>
          </ac:grpSpMkLst>
        </pc:grpChg>
        <pc:grpChg chg="add mod">
          <ac:chgData name="Tran Anh Hoang" userId="d8b5fc29-d2f6-4b04-be2e-63ff6615767a" providerId="ADAL" clId="{119B54F9-D4CA-425C-AD75-B99C664BAD25}" dt="2024-04-21T16:19:45.520" v="298" actId="1076"/>
          <ac:grpSpMkLst>
            <pc:docMk/>
            <pc:sldMk cId="0" sldId="259"/>
            <ac:grpSpMk id="57" creationId="{AC94FCB9-D122-400D-9D13-D299EA7FDE9F}"/>
          </ac:grpSpMkLst>
        </pc:grpChg>
        <pc:grpChg chg="del">
          <ac:chgData name="Tran Anh Hoang" userId="d8b5fc29-d2f6-4b04-be2e-63ff6615767a" providerId="ADAL" clId="{119B54F9-D4CA-425C-AD75-B99C664BAD25}" dt="2024-04-21T15:12:10.641" v="273" actId="478"/>
          <ac:grpSpMkLst>
            <pc:docMk/>
            <pc:sldMk cId="0" sldId="259"/>
            <ac:grpSpMk id="282" creationId="{00000000-0000-0000-0000-000000000000}"/>
          </ac:grpSpMkLst>
        </pc:grpChg>
        <pc:grpChg chg="del">
          <ac:chgData name="Tran Anh Hoang" userId="d8b5fc29-d2f6-4b04-be2e-63ff6615767a" providerId="ADAL" clId="{119B54F9-D4CA-425C-AD75-B99C664BAD25}" dt="2024-04-21T16:19:20.466" v="287" actId="478"/>
          <ac:grpSpMkLst>
            <pc:docMk/>
            <pc:sldMk cId="0" sldId="259"/>
            <ac:grpSpMk id="304" creationId="{00000000-0000-0000-0000-000000000000}"/>
          </ac:grpSpMkLst>
        </pc:grpChg>
        <pc:grpChg chg="del">
          <ac:chgData name="Tran Anh Hoang" userId="d8b5fc29-d2f6-4b04-be2e-63ff6615767a" providerId="ADAL" clId="{119B54F9-D4CA-425C-AD75-B99C664BAD25}" dt="2024-04-21T15:19:37.337" v="283" actId="478"/>
          <ac:grpSpMkLst>
            <pc:docMk/>
            <pc:sldMk cId="0" sldId="259"/>
            <ac:grpSpMk id="313" creationId="{00000000-0000-0000-0000-000000000000}"/>
          </ac:grpSpMkLst>
        </pc:grpChg>
        <pc:picChg chg="add mod">
          <ac:chgData name="Tran Anh Hoang" userId="d8b5fc29-d2f6-4b04-be2e-63ff6615767a" providerId="ADAL" clId="{119B54F9-D4CA-425C-AD75-B99C664BAD25}" dt="2024-04-21T15:19:39.217" v="284" actId="1076"/>
          <ac:picMkLst>
            <pc:docMk/>
            <pc:sldMk cId="0" sldId="259"/>
            <ac:picMk id="3" creationId="{F596B198-9683-45CB-AB51-5F874C16DCF2}"/>
          </ac:picMkLst>
        </pc:picChg>
      </pc:sldChg>
      <pc:sldChg chg="modSp mod">
        <pc:chgData name="Tran Anh Hoang" userId="d8b5fc29-d2f6-4b04-be2e-63ff6615767a" providerId="ADAL" clId="{119B54F9-D4CA-425C-AD75-B99C664BAD25}" dt="2024-04-21T16:26:04.396" v="568" actId="1076"/>
        <pc:sldMkLst>
          <pc:docMk/>
          <pc:sldMk cId="0" sldId="260"/>
        </pc:sldMkLst>
        <pc:spChg chg="mod">
          <ac:chgData name="Tran Anh Hoang" userId="d8b5fc29-d2f6-4b04-be2e-63ff6615767a" providerId="ADAL" clId="{119B54F9-D4CA-425C-AD75-B99C664BAD25}" dt="2024-04-21T16:26:04.396" v="568" actId="1076"/>
          <ac:spMkLst>
            <pc:docMk/>
            <pc:sldMk cId="0" sldId="260"/>
            <ac:spMk id="344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26:04.396" v="568" actId="1076"/>
          <ac:spMkLst>
            <pc:docMk/>
            <pc:sldMk cId="0" sldId="260"/>
            <ac:spMk id="345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26:04.396" v="568" actId="1076"/>
          <ac:spMkLst>
            <pc:docMk/>
            <pc:sldMk cId="0" sldId="260"/>
            <ac:spMk id="346" creationId="{00000000-0000-0000-0000-000000000000}"/>
          </ac:spMkLst>
        </pc:spChg>
      </pc:sldChg>
      <pc:sldChg chg="del">
        <pc:chgData name="Tran Anh Hoang" userId="d8b5fc29-d2f6-4b04-be2e-63ff6615767a" providerId="ADAL" clId="{119B54F9-D4CA-425C-AD75-B99C664BAD25}" dt="2024-04-21T16:23:18.667" v="398" actId="47"/>
        <pc:sldMkLst>
          <pc:docMk/>
          <pc:sldMk cId="0" sldId="261"/>
        </pc:sldMkLst>
      </pc:sldChg>
      <pc:sldChg chg="del">
        <pc:chgData name="Tran Anh Hoang" userId="d8b5fc29-d2f6-4b04-be2e-63ff6615767a" providerId="ADAL" clId="{119B54F9-D4CA-425C-AD75-B99C664BAD25}" dt="2024-04-21T16:23:21.865" v="399" actId="47"/>
        <pc:sldMkLst>
          <pc:docMk/>
          <pc:sldMk cId="0" sldId="262"/>
        </pc:sldMkLst>
      </pc:sldChg>
      <pc:sldChg chg="addSp delSp modSp mod ord">
        <pc:chgData name="Tran Anh Hoang" userId="d8b5fc29-d2f6-4b04-be2e-63ff6615767a" providerId="ADAL" clId="{119B54F9-D4CA-425C-AD75-B99C664BAD25}" dt="2024-04-21T16:56:15.203" v="923" actId="20578"/>
        <pc:sldMkLst>
          <pc:docMk/>
          <pc:sldMk cId="0" sldId="263"/>
        </pc:sldMkLst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" creationId="{6864D846-2E37-4BF8-96B6-CEF0A2A6E18C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6" creationId="{B21FE863-7D51-467D-BC8A-350EB43D8422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8" creationId="{5EEB81A4-F71B-40C1-BFD6-8A590A67ABFB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10" creationId="{38F09EF6-18CF-433D-A18E-3C90BA177DC3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12" creationId="{18921472-7B58-4E3E-83FD-BBFC30C65989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14" creationId="{233F9A24-365A-49F0-9A78-5470F970951B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16" creationId="{9565187F-47E9-4607-ADDD-8708EC85B935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18" creationId="{36FBC7D2-1B38-4892-8BA4-4D4EC0E693FF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20" creationId="{CD2CC542-7CC7-4A62-85AD-8BFEE6FBF00C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22" creationId="{EE6EFF14-5156-4293-9F27-EA2BC0EB242B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18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19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20" creationId="{00000000-0000-0000-0000-000000000000}"/>
          </ac:spMkLst>
        </pc:spChg>
        <pc:spChg chg="add del mod">
          <ac:chgData name="Tran Anh Hoang" userId="d8b5fc29-d2f6-4b04-be2e-63ff6615767a" providerId="ADAL" clId="{119B54F9-D4CA-425C-AD75-B99C664BAD25}" dt="2024-04-21T16:56:14.343" v="916" actId="1076"/>
          <ac:spMkLst>
            <pc:docMk/>
            <pc:sldMk cId="0" sldId="263"/>
            <ac:spMk id="421" creationId="{00000000-0000-0000-0000-000000000000}"/>
          </ac:spMkLst>
        </pc:spChg>
        <pc:spChg chg="del mod">
          <ac:chgData name="Tran Anh Hoang" userId="d8b5fc29-d2f6-4b04-be2e-63ff6615767a" providerId="ADAL" clId="{119B54F9-D4CA-425C-AD75-B99C664BAD25}" dt="2024-04-21T16:29:03.956" v="596" actId="478"/>
          <ac:spMkLst>
            <pc:docMk/>
            <pc:sldMk cId="0" sldId="263"/>
            <ac:spMk id="422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56:14.534" v="917" actId="1076"/>
          <ac:spMkLst>
            <pc:docMk/>
            <pc:sldMk cId="0" sldId="263"/>
            <ac:spMk id="423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42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43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44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45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46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47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56:13.738" v="913" actId="20577"/>
          <ac:spMkLst>
            <pc:docMk/>
            <pc:sldMk cId="0" sldId="263"/>
            <ac:spMk id="448" creationId="{00000000-0000-0000-0000-000000000000}"/>
          </ac:spMkLst>
        </pc:spChg>
        <pc:spChg chg="add del mod">
          <ac:chgData name="Tran Anh Hoang" userId="d8b5fc29-d2f6-4b04-be2e-63ff6615767a" providerId="ADAL" clId="{119B54F9-D4CA-425C-AD75-B99C664BAD25}" dt="2024-04-21T16:56:15.172" v="922" actId="20577"/>
          <ac:spMkLst>
            <pc:docMk/>
            <pc:sldMk cId="0" sldId="263"/>
            <ac:spMk id="449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50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51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52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56:15.046" v="918" actId="14100"/>
          <ac:spMkLst>
            <pc:docMk/>
            <pc:sldMk cId="0" sldId="263"/>
            <ac:spMk id="453" creationId="{00000000-0000-0000-0000-000000000000}"/>
          </ac:spMkLst>
        </pc:spChg>
        <pc:grpChg chg="add del mod">
          <ac:chgData name="Tran Anh Hoang" userId="d8b5fc29-d2f6-4b04-be2e-63ff6615767a" providerId="ADAL" clId="{119B54F9-D4CA-425C-AD75-B99C664BAD25}" dt="2024-04-21T16:56:14.137" v="915" actId="164"/>
          <ac:grpSpMkLst>
            <pc:docMk/>
            <pc:sldMk cId="0" sldId="263"/>
            <ac:grpSpMk id="2" creationId="{2720380B-117A-48F5-B2FB-EB65774C1323}"/>
          </ac:grpSpMkLst>
        </pc:grpChg>
        <pc:grpChg chg="add del">
          <ac:chgData name="Tran Anh Hoang" userId="d8b5fc29-d2f6-4b04-be2e-63ff6615767a" providerId="ADAL" clId="{119B54F9-D4CA-425C-AD75-B99C664BAD25}" dt="2024-04-21T16:55:39.802" v="904" actId="478"/>
          <ac:grpSpMkLst>
            <pc:docMk/>
            <pc:sldMk cId="0" sldId="263"/>
            <ac:grpSpMk id="454" creationId="{00000000-0000-0000-0000-000000000000}"/>
          </ac:grpSpMkLst>
        </pc:grpChg>
        <pc:grpChg chg="add del">
          <ac:chgData name="Tran Anh Hoang" userId="d8b5fc29-d2f6-4b04-be2e-63ff6615767a" providerId="ADAL" clId="{119B54F9-D4CA-425C-AD75-B99C664BAD25}" dt="2024-04-21T16:55:39.802" v="904" actId="478"/>
          <ac:grpSpMkLst>
            <pc:docMk/>
            <pc:sldMk cId="0" sldId="263"/>
            <ac:grpSpMk id="471" creationId="{00000000-0000-0000-0000-000000000000}"/>
          </ac:grpSpMkLst>
        </pc:grpChg>
        <pc:grpChg chg="add del">
          <ac:chgData name="Tran Anh Hoang" userId="d8b5fc29-d2f6-4b04-be2e-63ff6615767a" providerId="ADAL" clId="{119B54F9-D4CA-425C-AD75-B99C664BAD25}" dt="2024-04-21T16:55:39.802" v="904" actId="478"/>
          <ac:grpSpMkLst>
            <pc:docMk/>
            <pc:sldMk cId="0" sldId="263"/>
            <ac:grpSpMk id="483" creationId="{00000000-0000-0000-0000-000000000000}"/>
          </ac:grpSpMkLst>
        </pc:grpChg>
        <pc:grpChg chg="add del">
          <ac:chgData name="Tran Anh Hoang" userId="d8b5fc29-d2f6-4b04-be2e-63ff6615767a" providerId="ADAL" clId="{119B54F9-D4CA-425C-AD75-B99C664BAD25}" dt="2024-04-21T16:55:39.802" v="904" actId="478"/>
          <ac:grpSpMkLst>
            <pc:docMk/>
            <pc:sldMk cId="0" sldId="263"/>
            <ac:grpSpMk id="486" creationId="{00000000-0000-0000-0000-000000000000}"/>
          </ac:grpSpMkLst>
        </pc:grpChg>
        <pc:grpChg chg="add del">
          <ac:chgData name="Tran Anh Hoang" userId="d8b5fc29-d2f6-4b04-be2e-63ff6615767a" providerId="ADAL" clId="{119B54F9-D4CA-425C-AD75-B99C664BAD25}" dt="2024-04-21T16:55:39.802" v="904" actId="478"/>
          <ac:grpSpMkLst>
            <pc:docMk/>
            <pc:sldMk cId="0" sldId="263"/>
            <ac:grpSpMk id="495" creationId="{00000000-0000-0000-0000-000000000000}"/>
          </ac:grpSpMkLst>
        </pc:grpChg>
      </pc:sldChg>
      <pc:sldChg chg="del">
        <pc:chgData name="Tran Anh Hoang" userId="d8b5fc29-d2f6-4b04-be2e-63ff6615767a" providerId="ADAL" clId="{119B54F9-D4CA-425C-AD75-B99C664BAD25}" dt="2024-04-21T16:28:22.830" v="570" actId="47"/>
        <pc:sldMkLst>
          <pc:docMk/>
          <pc:sldMk cId="0" sldId="264"/>
        </pc:sldMkLst>
      </pc:sldChg>
      <pc:sldChg chg="del">
        <pc:chgData name="Tran Anh Hoang" userId="d8b5fc29-d2f6-4b04-be2e-63ff6615767a" providerId="ADAL" clId="{119B54F9-D4CA-425C-AD75-B99C664BAD25}" dt="2024-04-21T16:28:25.790" v="571" actId="47"/>
        <pc:sldMkLst>
          <pc:docMk/>
          <pc:sldMk cId="0" sldId="265"/>
        </pc:sldMkLst>
      </pc:sldChg>
      <pc:sldChg chg="add del ord">
        <pc:chgData name="Tran Anh Hoang" userId="d8b5fc29-d2f6-4b04-be2e-63ff6615767a" providerId="ADAL" clId="{119B54F9-D4CA-425C-AD75-B99C664BAD25}" dt="2024-04-21T16:44:24.061" v="779" actId="47"/>
        <pc:sldMkLst>
          <pc:docMk/>
          <pc:sldMk cId="0" sldId="266"/>
        </pc:sldMkLst>
      </pc:sldChg>
      <pc:sldChg chg="del">
        <pc:chgData name="Tran Anh Hoang" userId="d8b5fc29-d2f6-4b04-be2e-63ff6615767a" providerId="ADAL" clId="{119B54F9-D4CA-425C-AD75-B99C664BAD25}" dt="2024-04-21T16:41:16.802" v="725" actId="47"/>
        <pc:sldMkLst>
          <pc:docMk/>
          <pc:sldMk cId="0" sldId="267"/>
        </pc:sldMkLst>
      </pc:sldChg>
      <pc:sldChg chg="add del">
        <pc:chgData name="Tran Anh Hoang" userId="d8b5fc29-d2f6-4b04-be2e-63ff6615767a" providerId="ADAL" clId="{119B54F9-D4CA-425C-AD75-B99C664BAD25}" dt="2024-04-21T16:44:18.587" v="776" actId="47"/>
        <pc:sldMkLst>
          <pc:docMk/>
          <pc:sldMk cId="0" sldId="269"/>
        </pc:sldMkLst>
      </pc:sldChg>
      <pc:sldChg chg="del">
        <pc:chgData name="Tran Anh Hoang" userId="d8b5fc29-d2f6-4b04-be2e-63ff6615767a" providerId="ADAL" clId="{119B54F9-D4CA-425C-AD75-B99C664BAD25}" dt="2024-04-21T16:41:19.832" v="726" actId="47"/>
        <pc:sldMkLst>
          <pc:docMk/>
          <pc:sldMk cId="0" sldId="270"/>
        </pc:sldMkLst>
      </pc:sldChg>
      <pc:sldChg chg="del">
        <pc:chgData name="Tran Anh Hoang" userId="d8b5fc29-d2f6-4b04-be2e-63ff6615767a" providerId="ADAL" clId="{119B54F9-D4CA-425C-AD75-B99C664BAD25}" dt="2024-04-21T16:41:20.783" v="727" actId="47"/>
        <pc:sldMkLst>
          <pc:docMk/>
          <pc:sldMk cId="0" sldId="271"/>
        </pc:sldMkLst>
      </pc:sldChg>
      <pc:sldChg chg="add del">
        <pc:chgData name="Tran Anh Hoang" userId="d8b5fc29-d2f6-4b04-be2e-63ff6615767a" providerId="ADAL" clId="{119B54F9-D4CA-425C-AD75-B99C664BAD25}" dt="2024-04-21T16:44:17.316" v="775" actId="47"/>
        <pc:sldMkLst>
          <pc:docMk/>
          <pc:sldMk cId="0" sldId="272"/>
        </pc:sldMkLst>
      </pc:sldChg>
      <pc:sldChg chg="add del">
        <pc:chgData name="Tran Anh Hoang" userId="d8b5fc29-d2f6-4b04-be2e-63ff6615767a" providerId="ADAL" clId="{119B54F9-D4CA-425C-AD75-B99C664BAD25}" dt="2024-04-21T16:44:16.100" v="774" actId="47"/>
        <pc:sldMkLst>
          <pc:docMk/>
          <pc:sldMk cId="0" sldId="273"/>
        </pc:sldMkLst>
      </pc:sldChg>
      <pc:sldChg chg="addSp delSp modSp add del mod ord">
        <pc:chgData name="Tran Anh Hoang" userId="d8b5fc29-d2f6-4b04-be2e-63ff6615767a" providerId="ADAL" clId="{119B54F9-D4CA-425C-AD75-B99C664BAD25}" dt="2024-04-21T16:52:01.609" v="836" actId="1076"/>
        <pc:sldMkLst>
          <pc:docMk/>
          <pc:sldMk cId="0" sldId="274"/>
        </pc:sldMkLst>
        <pc:spChg chg="add del mod">
          <ac:chgData name="Tran Anh Hoang" userId="d8b5fc29-d2f6-4b04-be2e-63ff6615767a" providerId="ADAL" clId="{119B54F9-D4CA-425C-AD75-B99C664BAD25}" dt="2024-04-21T16:51:29.267" v="829" actId="478"/>
          <ac:spMkLst>
            <pc:docMk/>
            <pc:sldMk cId="0" sldId="274"/>
            <ac:spMk id="3" creationId="{78D4A488-E387-4DAD-A909-1E33263E8F47}"/>
          </ac:spMkLst>
        </pc:spChg>
        <pc:spChg chg="del">
          <ac:chgData name="Tran Anh Hoang" userId="d8b5fc29-d2f6-4b04-be2e-63ff6615767a" providerId="ADAL" clId="{119B54F9-D4CA-425C-AD75-B99C664BAD25}" dt="2024-04-21T16:51:24.521" v="827" actId="478"/>
          <ac:spMkLst>
            <pc:docMk/>
            <pc:sldMk cId="0" sldId="274"/>
            <ac:spMk id="2297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6:51:26.301" v="828" actId="478"/>
          <ac:spMkLst>
            <pc:docMk/>
            <pc:sldMk cId="0" sldId="274"/>
            <ac:spMk id="2307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51:20.432" v="823" actId="1076"/>
          <ac:spMkLst>
            <pc:docMk/>
            <pc:sldMk cId="0" sldId="274"/>
            <ac:spMk id="2308" creationId="{00000000-0000-0000-0000-000000000000}"/>
          </ac:spMkLst>
        </pc:spChg>
        <pc:grpChg chg="del">
          <ac:chgData name="Tran Anh Hoang" userId="d8b5fc29-d2f6-4b04-be2e-63ff6615767a" providerId="ADAL" clId="{119B54F9-D4CA-425C-AD75-B99C664BAD25}" dt="2024-04-21T16:51:22.491" v="825" actId="478"/>
          <ac:grpSpMkLst>
            <pc:docMk/>
            <pc:sldMk cId="0" sldId="274"/>
            <ac:grpSpMk id="2309" creationId="{00000000-0000-0000-0000-000000000000}"/>
          </ac:grpSpMkLst>
        </pc:grpChg>
        <pc:grpChg chg="del">
          <ac:chgData name="Tran Anh Hoang" userId="d8b5fc29-d2f6-4b04-be2e-63ff6615767a" providerId="ADAL" clId="{119B54F9-D4CA-425C-AD75-B99C664BAD25}" dt="2024-04-21T16:51:23.378" v="826" actId="478"/>
          <ac:grpSpMkLst>
            <pc:docMk/>
            <pc:sldMk cId="0" sldId="274"/>
            <ac:grpSpMk id="2314" creationId="{00000000-0000-0000-0000-000000000000}"/>
          </ac:grpSpMkLst>
        </pc:grpChg>
        <pc:picChg chg="add mod">
          <ac:chgData name="Tran Anh Hoang" userId="d8b5fc29-d2f6-4b04-be2e-63ff6615767a" providerId="ADAL" clId="{119B54F9-D4CA-425C-AD75-B99C664BAD25}" dt="2024-04-21T16:52:01.609" v="836" actId="1076"/>
          <ac:picMkLst>
            <pc:docMk/>
            <pc:sldMk cId="0" sldId="274"/>
            <ac:picMk id="5" creationId="{24DC36BB-E656-4686-AF36-46A389A69C67}"/>
          </ac:picMkLst>
        </pc:picChg>
        <pc:picChg chg="del">
          <ac:chgData name="Tran Anh Hoang" userId="d8b5fc29-d2f6-4b04-be2e-63ff6615767a" providerId="ADAL" clId="{119B54F9-D4CA-425C-AD75-B99C664BAD25}" dt="2024-04-21T16:51:21.490" v="824" actId="478"/>
          <ac:picMkLst>
            <pc:docMk/>
            <pc:sldMk cId="0" sldId="274"/>
            <ac:picMk id="2313" creationId="{00000000-0000-0000-0000-000000000000}"/>
          </ac:picMkLst>
        </pc:picChg>
      </pc:sldChg>
      <pc:sldChg chg="addSp delSp modSp mod">
        <pc:chgData name="Tran Anh Hoang" userId="d8b5fc29-d2f6-4b04-be2e-63ff6615767a" providerId="ADAL" clId="{119B54F9-D4CA-425C-AD75-B99C664BAD25}" dt="2024-04-21T16:49:54.186" v="791" actId="1076"/>
        <pc:sldMkLst>
          <pc:docMk/>
          <pc:sldMk cId="0" sldId="275"/>
        </pc:sldMkLst>
        <pc:spChg chg="mod">
          <ac:chgData name="Tran Anh Hoang" userId="d8b5fc29-d2f6-4b04-be2e-63ff6615767a" providerId="ADAL" clId="{119B54F9-D4CA-425C-AD75-B99C664BAD25}" dt="2024-04-21T16:43:58.690" v="760" actId="1076"/>
          <ac:spMkLst>
            <pc:docMk/>
            <pc:sldMk cId="0" sldId="275"/>
            <ac:spMk id="2327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44:30.195" v="780" actId="20577"/>
          <ac:spMkLst>
            <pc:docMk/>
            <pc:sldMk cId="0" sldId="275"/>
            <ac:spMk id="2328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43:59.778" v="765" actId="478"/>
          <ac:spMkLst>
            <pc:docMk/>
            <pc:sldMk cId="0" sldId="275"/>
            <ac:spMk id="2340" creationId="{00000000-0000-0000-0000-000000000000}"/>
          </ac:spMkLst>
        </pc:spChg>
        <pc:grpChg chg="add del">
          <ac:chgData name="Tran Anh Hoang" userId="d8b5fc29-d2f6-4b04-be2e-63ff6615767a" providerId="ADAL" clId="{119B54F9-D4CA-425C-AD75-B99C664BAD25}" dt="2024-04-21T16:44:34.420" v="781" actId="478"/>
          <ac:grpSpMkLst>
            <pc:docMk/>
            <pc:sldMk cId="0" sldId="275"/>
            <ac:grpSpMk id="2329" creationId="{00000000-0000-0000-0000-000000000000}"/>
          </ac:grpSpMkLst>
        </pc:grpChg>
        <pc:grpChg chg="add del">
          <ac:chgData name="Tran Anh Hoang" userId="d8b5fc29-d2f6-4b04-be2e-63ff6615767a" providerId="ADAL" clId="{119B54F9-D4CA-425C-AD75-B99C664BAD25}" dt="2024-04-21T16:44:34.420" v="781" actId="478"/>
          <ac:grpSpMkLst>
            <pc:docMk/>
            <pc:sldMk cId="0" sldId="275"/>
            <ac:grpSpMk id="2334" creationId="{00000000-0000-0000-0000-000000000000}"/>
          </ac:grpSpMkLst>
        </pc:grpChg>
        <pc:grpChg chg="add del">
          <ac:chgData name="Tran Anh Hoang" userId="d8b5fc29-d2f6-4b04-be2e-63ff6615767a" providerId="ADAL" clId="{119B54F9-D4CA-425C-AD75-B99C664BAD25}" dt="2024-04-21T16:44:34.420" v="781" actId="478"/>
          <ac:grpSpMkLst>
            <pc:docMk/>
            <pc:sldMk cId="0" sldId="275"/>
            <ac:grpSpMk id="2337" creationId="{00000000-0000-0000-0000-000000000000}"/>
          </ac:grpSpMkLst>
        </pc:grpChg>
        <pc:picChg chg="add mod">
          <ac:chgData name="Tran Anh Hoang" userId="d8b5fc29-d2f6-4b04-be2e-63ff6615767a" providerId="ADAL" clId="{119B54F9-D4CA-425C-AD75-B99C664BAD25}" dt="2024-04-21T16:49:54.186" v="791" actId="1076"/>
          <ac:picMkLst>
            <pc:docMk/>
            <pc:sldMk cId="0" sldId="275"/>
            <ac:picMk id="3" creationId="{4E560F55-CAB9-439D-AED6-53BDE68F9724}"/>
          </ac:picMkLst>
        </pc:picChg>
      </pc:sldChg>
      <pc:sldChg chg="add del">
        <pc:chgData name="Tran Anh Hoang" userId="d8b5fc29-d2f6-4b04-be2e-63ff6615767a" providerId="ADAL" clId="{119B54F9-D4CA-425C-AD75-B99C664BAD25}" dt="2024-04-21T16:50:26.597" v="795" actId="47"/>
        <pc:sldMkLst>
          <pc:docMk/>
          <pc:sldMk cId="0" sldId="277"/>
        </pc:sldMkLst>
      </pc:sldChg>
      <pc:sldChg chg="add del">
        <pc:chgData name="Tran Anh Hoang" userId="d8b5fc29-d2f6-4b04-be2e-63ff6615767a" providerId="ADAL" clId="{119B54F9-D4CA-425C-AD75-B99C664BAD25}" dt="2024-04-21T16:50:25.349" v="794" actId="47"/>
        <pc:sldMkLst>
          <pc:docMk/>
          <pc:sldMk cId="0" sldId="278"/>
        </pc:sldMkLst>
      </pc:sldChg>
      <pc:sldChg chg="del">
        <pc:chgData name="Tran Anh Hoang" userId="d8b5fc29-d2f6-4b04-be2e-63ff6615767a" providerId="ADAL" clId="{119B54F9-D4CA-425C-AD75-B99C664BAD25}" dt="2024-04-21T16:50:27.882" v="796" actId="47"/>
        <pc:sldMkLst>
          <pc:docMk/>
          <pc:sldMk cId="0" sldId="279"/>
        </pc:sldMkLst>
      </pc:sldChg>
      <pc:sldChg chg="del">
        <pc:chgData name="Tran Anh Hoang" userId="d8b5fc29-d2f6-4b04-be2e-63ff6615767a" providerId="ADAL" clId="{119B54F9-D4CA-425C-AD75-B99C664BAD25}" dt="2024-04-21T16:50:28.944" v="797" actId="47"/>
        <pc:sldMkLst>
          <pc:docMk/>
          <pc:sldMk cId="0" sldId="280"/>
        </pc:sldMkLst>
      </pc:sldChg>
      <pc:sldChg chg="del">
        <pc:chgData name="Tran Anh Hoang" userId="d8b5fc29-d2f6-4b04-be2e-63ff6615767a" providerId="ADAL" clId="{119B54F9-D4CA-425C-AD75-B99C664BAD25}" dt="2024-04-21T16:50:30.242" v="798" actId="47"/>
        <pc:sldMkLst>
          <pc:docMk/>
          <pc:sldMk cId="0" sldId="281"/>
        </pc:sldMkLst>
      </pc:sldChg>
      <pc:sldChg chg="del">
        <pc:chgData name="Tran Anh Hoang" userId="d8b5fc29-d2f6-4b04-be2e-63ff6615767a" providerId="ADAL" clId="{119B54F9-D4CA-425C-AD75-B99C664BAD25}" dt="2024-04-21T16:50:45.434" v="813" actId="47"/>
        <pc:sldMkLst>
          <pc:docMk/>
          <pc:sldMk cId="0" sldId="282"/>
        </pc:sldMkLst>
      </pc:sldChg>
      <pc:sldChg chg="del">
        <pc:chgData name="Tran Anh Hoang" userId="d8b5fc29-d2f6-4b04-be2e-63ff6615767a" providerId="ADAL" clId="{119B54F9-D4CA-425C-AD75-B99C664BAD25}" dt="2024-04-21T16:50:32.831" v="799" actId="47"/>
        <pc:sldMkLst>
          <pc:docMk/>
          <pc:sldMk cId="0" sldId="283"/>
        </pc:sldMkLst>
      </pc:sldChg>
      <pc:sldChg chg="del">
        <pc:chgData name="Tran Anh Hoang" userId="d8b5fc29-d2f6-4b04-be2e-63ff6615767a" providerId="ADAL" clId="{119B54F9-D4CA-425C-AD75-B99C664BAD25}" dt="2024-04-21T16:50:34.006" v="800" actId="47"/>
        <pc:sldMkLst>
          <pc:docMk/>
          <pc:sldMk cId="0" sldId="284"/>
        </pc:sldMkLst>
      </pc:sldChg>
      <pc:sldChg chg="del">
        <pc:chgData name="Tran Anh Hoang" userId="d8b5fc29-d2f6-4b04-be2e-63ff6615767a" providerId="ADAL" clId="{119B54F9-D4CA-425C-AD75-B99C664BAD25}" dt="2024-04-21T16:50:36.199" v="801" actId="47"/>
        <pc:sldMkLst>
          <pc:docMk/>
          <pc:sldMk cId="0" sldId="285"/>
        </pc:sldMkLst>
      </pc:sldChg>
      <pc:sldChg chg="del">
        <pc:chgData name="Tran Anh Hoang" userId="d8b5fc29-d2f6-4b04-be2e-63ff6615767a" providerId="ADAL" clId="{119B54F9-D4CA-425C-AD75-B99C664BAD25}" dt="2024-04-21T16:50:37.397" v="802" actId="47"/>
        <pc:sldMkLst>
          <pc:docMk/>
          <pc:sldMk cId="0" sldId="286"/>
        </pc:sldMkLst>
      </pc:sldChg>
      <pc:sldChg chg="del">
        <pc:chgData name="Tran Anh Hoang" userId="d8b5fc29-d2f6-4b04-be2e-63ff6615767a" providerId="ADAL" clId="{119B54F9-D4CA-425C-AD75-B99C664BAD25}" dt="2024-04-21T16:50:44.954" v="812" actId="47"/>
        <pc:sldMkLst>
          <pc:docMk/>
          <pc:sldMk cId="0" sldId="287"/>
        </pc:sldMkLst>
      </pc:sldChg>
      <pc:sldChg chg="del">
        <pc:chgData name="Tran Anh Hoang" userId="d8b5fc29-d2f6-4b04-be2e-63ff6615767a" providerId="ADAL" clId="{119B54F9-D4CA-425C-AD75-B99C664BAD25}" dt="2024-04-21T16:50:44.603" v="811" actId="47"/>
        <pc:sldMkLst>
          <pc:docMk/>
          <pc:sldMk cId="0" sldId="288"/>
        </pc:sldMkLst>
      </pc:sldChg>
      <pc:sldChg chg="del">
        <pc:chgData name="Tran Anh Hoang" userId="d8b5fc29-d2f6-4b04-be2e-63ff6615767a" providerId="ADAL" clId="{119B54F9-D4CA-425C-AD75-B99C664BAD25}" dt="2024-04-21T16:50:44.199" v="810" actId="47"/>
        <pc:sldMkLst>
          <pc:docMk/>
          <pc:sldMk cId="0" sldId="289"/>
        </pc:sldMkLst>
      </pc:sldChg>
      <pc:sldChg chg="del">
        <pc:chgData name="Tran Anh Hoang" userId="d8b5fc29-d2f6-4b04-be2e-63ff6615767a" providerId="ADAL" clId="{119B54F9-D4CA-425C-AD75-B99C664BAD25}" dt="2024-04-21T16:50:43.782" v="809" actId="47"/>
        <pc:sldMkLst>
          <pc:docMk/>
          <pc:sldMk cId="0" sldId="290"/>
        </pc:sldMkLst>
      </pc:sldChg>
      <pc:sldChg chg="del">
        <pc:chgData name="Tran Anh Hoang" userId="d8b5fc29-d2f6-4b04-be2e-63ff6615767a" providerId="ADAL" clId="{119B54F9-D4CA-425C-AD75-B99C664BAD25}" dt="2024-04-21T16:50:43.437" v="808" actId="47"/>
        <pc:sldMkLst>
          <pc:docMk/>
          <pc:sldMk cId="0" sldId="291"/>
        </pc:sldMkLst>
      </pc:sldChg>
      <pc:sldChg chg="del">
        <pc:chgData name="Tran Anh Hoang" userId="d8b5fc29-d2f6-4b04-be2e-63ff6615767a" providerId="ADAL" clId="{119B54F9-D4CA-425C-AD75-B99C664BAD25}" dt="2024-04-21T16:50:43.076" v="807" actId="47"/>
        <pc:sldMkLst>
          <pc:docMk/>
          <pc:sldMk cId="0" sldId="292"/>
        </pc:sldMkLst>
      </pc:sldChg>
      <pc:sldChg chg="del">
        <pc:chgData name="Tran Anh Hoang" userId="d8b5fc29-d2f6-4b04-be2e-63ff6615767a" providerId="ADAL" clId="{119B54F9-D4CA-425C-AD75-B99C664BAD25}" dt="2024-04-21T16:50:42.734" v="806" actId="47"/>
        <pc:sldMkLst>
          <pc:docMk/>
          <pc:sldMk cId="0" sldId="293"/>
        </pc:sldMkLst>
      </pc:sldChg>
      <pc:sldChg chg="del">
        <pc:chgData name="Tran Anh Hoang" userId="d8b5fc29-d2f6-4b04-be2e-63ff6615767a" providerId="ADAL" clId="{119B54F9-D4CA-425C-AD75-B99C664BAD25}" dt="2024-04-21T16:50:42.357" v="805" actId="47"/>
        <pc:sldMkLst>
          <pc:docMk/>
          <pc:sldMk cId="0" sldId="294"/>
        </pc:sldMkLst>
      </pc:sldChg>
      <pc:sldChg chg="del">
        <pc:chgData name="Tran Anh Hoang" userId="d8b5fc29-d2f6-4b04-be2e-63ff6615767a" providerId="ADAL" clId="{119B54F9-D4CA-425C-AD75-B99C664BAD25}" dt="2024-04-21T16:50:41.974" v="804" actId="47"/>
        <pc:sldMkLst>
          <pc:docMk/>
          <pc:sldMk cId="0" sldId="295"/>
        </pc:sldMkLst>
      </pc:sldChg>
      <pc:sldChg chg="del">
        <pc:chgData name="Tran Anh Hoang" userId="d8b5fc29-d2f6-4b04-be2e-63ff6615767a" providerId="ADAL" clId="{119B54F9-D4CA-425C-AD75-B99C664BAD25}" dt="2024-04-21T16:50:41.468" v="803" actId="47"/>
        <pc:sldMkLst>
          <pc:docMk/>
          <pc:sldMk cId="0" sldId="296"/>
        </pc:sldMkLst>
      </pc:sldChg>
      <pc:sldChg chg="addSp delSp modSp add mod ord modTransition">
        <pc:chgData name="Tran Anh Hoang" userId="d8b5fc29-d2f6-4b04-be2e-63ff6615767a" providerId="ADAL" clId="{119B54F9-D4CA-425C-AD75-B99C664BAD25}" dt="2024-04-21T15:11:19.307" v="253" actId="20577"/>
        <pc:sldMkLst>
          <pc:docMk/>
          <pc:sldMk cId="3016801374" sldId="297"/>
        </pc:sldMkLst>
        <pc:spChg chg="add del mod">
          <ac:chgData name="Tran Anh Hoang" userId="d8b5fc29-d2f6-4b04-be2e-63ff6615767a" providerId="ADAL" clId="{119B54F9-D4CA-425C-AD75-B99C664BAD25}" dt="2024-04-21T15:03:50.571" v="199" actId="478"/>
          <ac:spMkLst>
            <pc:docMk/>
            <pc:sldMk cId="3016801374" sldId="297"/>
            <ac:spMk id="3" creationId="{F239DB2E-0EBC-4979-99D8-A1FFEC07E13A}"/>
          </ac:spMkLst>
        </pc:spChg>
        <pc:spChg chg="add del mod">
          <ac:chgData name="Tran Anh Hoang" userId="d8b5fc29-d2f6-4b04-be2e-63ff6615767a" providerId="ADAL" clId="{119B54F9-D4CA-425C-AD75-B99C664BAD25}" dt="2024-04-21T15:03:52.103" v="200" actId="478"/>
          <ac:spMkLst>
            <pc:docMk/>
            <pc:sldMk cId="3016801374" sldId="297"/>
            <ac:spMk id="5" creationId="{4FABD9BA-777E-4858-BA6C-A8209654C3EF}"/>
          </ac:spMkLst>
        </pc:spChg>
        <pc:spChg chg="add del mod">
          <ac:chgData name="Tran Anh Hoang" userId="d8b5fc29-d2f6-4b04-be2e-63ff6615767a" providerId="ADAL" clId="{119B54F9-D4CA-425C-AD75-B99C664BAD25}" dt="2024-04-21T15:04:01.368" v="204" actId="478"/>
          <ac:spMkLst>
            <pc:docMk/>
            <pc:sldMk cId="3016801374" sldId="297"/>
            <ac:spMk id="7" creationId="{AA4D6ED1-1802-45CB-A65D-4C7170376CA6}"/>
          </ac:spMkLst>
        </pc:spChg>
        <pc:spChg chg="add del mod">
          <ac:chgData name="Tran Anh Hoang" userId="d8b5fc29-d2f6-4b04-be2e-63ff6615767a" providerId="ADAL" clId="{119B54F9-D4CA-425C-AD75-B99C664BAD25}" dt="2024-04-21T15:04:25.806" v="214" actId="478"/>
          <ac:spMkLst>
            <pc:docMk/>
            <pc:sldMk cId="3016801374" sldId="297"/>
            <ac:spMk id="9" creationId="{BE399502-20B4-4651-B379-EF08E893B363}"/>
          </ac:spMkLst>
        </pc:spChg>
        <pc:spChg chg="add del mod">
          <ac:chgData name="Tran Anh Hoang" userId="d8b5fc29-d2f6-4b04-be2e-63ff6615767a" providerId="ADAL" clId="{119B54F9-D4CA-425C-AD75-B99C664BAD25}" dt="2024-04-21T15:04:24.889" v="213" actId="478"/>
          <ac:spMkLst>
            <pc:docMk/>
            <pc:sldMk cId="3016801374" sldId="297"/>
            <ac:spMk id="11" creationId="{BFC13D60-3439-4786-8594-546BA5359DC5}"/>
          </ac:spMkLst>
        </pc:spChg>
        <pc:spChg chg="add del mod">
          <ac:chgData name="Tran Anh Hoang" userId="d8b5fc29-d2f6-4b04-be2e-63ff6615767a" providerId="ADAL" clId="{119B54F9-D4CA-425C-AD75-B99C664BAD25}" dt="2024-04-21T15:04:22.106" v="211" actId="478"/>
          <ac:spMkLst>
            <pc:docMk/>
            <pc:sldMk cId="3016801374" sldId="297"/>
            <ac:spMk id="13" creationId="{F8943EEA-7D58-40FD-A6E9-608C78E09246}"/>
          </ac:spMkLst>
        </pc:spChg>
        <pc:spChg chg="add del mod">
          <ac:chgData name="Tran Anh Hoang" userId="d8b5fc29-d2f6-4b04-be2e-63ff6615767a" providerId="ADAL" clId="{119B54F9-D4CA-425C-AD75-B99C664BAD25}" dt="2024-04-21T15:04:23.499" v="212" actId="478"/>
          <ac:spMkLst>
            <pc:docMk/>
            <pc:sldMk cId="3016801374" sldId="297"/>
            <ac:spMk id="15" creationId="{B3CEA3F6-E32A-4DA6-A81E-CAF4B437EF13}"/>
          </ac:spMkLst>
        </pc:spChg>
        <pc:spChg chg="add del mod">
          <ac:chgData name="Tran Anh Hoang" userId="d8b5fc29-d2f6-4b04-be2e-63ff6615767a" providerId="ADAL" clId="{119B54F9-D4CA-425C-AD75-B99C664BAD25}" dt="2024-04-21T15:04:29.454" v="216" actId="478"/>
          <ac:spMkLst>
            <pc:docMk/>
            <pc:sldMk cId="3016801374" sldId="297"/>
            <ac:spMk id="17" creationId="{678B26D1-3B0B-4CDC-8BE0-1F24E2ADFEEA}"/>
          </ac:spMkLst>
        </pc:spChg>
        <pc:spChg chg="add del mod">
          <ac:chgData name="Tran Anh Hoang" userId="d8b5fc29-d2f6-4b04-be2e-63ff6615767a" providerId="ADAL" clId="{119B54F9-D4CA-425C-AD75-B99C664BAD25}" dt="2024-04-21T15:04:33.427" v="218" actId="478"/>
          <ac:spMkLst>
            <pc:docMk/>
            <pc:sldMk cId="3016801374" sldId="297"/>
            <ac:spMk id="19" creationId="{4AB99E8B-B0C2-47A8-B99F-E9D91DDBE0F1}"/>
          </ac:spMkLst>
        </pc:spChg>
        <pc:spChg chg="mod">
          <ac:chgData name="Tran Anh Hoang" userId="d8b5fc29-d2f6-4b04-be2e-63ff6615767a" providerId="ADAL" clId="{119B54F9-D4CA-425C-AD75-B99C664BAD25}" dt="2024-04-21T15:07:01.022" v="219" actId="1076"/>
          <ac:spMkLst>
            <pc:docMk/>
            <pc:sldMk cId="3016801374" sldId="297"/>
            <ac:spMk id="242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5:07:01.022" v="219" actId="1076"/>
          <ac:spMkLst>
            <pc:docMk/>
            <pc:sldMk cId="3016801374" sldId="297"/>
            <ac:spMk id="243" creationId="{00000000-0000-0000-0000-000000000000}"/>
          </ac:spMkLst>
        </pc:spChg>
        <pc:spChg chg="del mod">
          <ac:chgData name="Tran Anh Hoang" userId="d8b5fc29-d2f6-4b04-be2e-63ff6615767a" providerId="ADAL" clId="{119B54F9-D4CA-425C-AD75-B99C664BAD25}" dt="2024-04-21T15:03:04.875" v="121" actId="478"/>
          <ac:spMkLst>
            <pc:docMk/>
            <pc:sldMk cId="3016801374" sldId="297"/>
            <ac:spMk id="244" creationId="{00000000-0000-0000-0000-000000000000}"/>
          </ac:spMkLst>
        </pc:spChg>
        <pc:spChg chg="del mod">
          <ac:chgData name="Tran Anh Hoang" userId="d8b5fc29-d2f6-4b04-be2e-63ff6615767a" providerId="ADAL" clId="{119B54F9-D4CA-425C-AD75-B99C664BAD25}" dt="2024-04-21T15:04:27.755" v="215" actId="478"/>
          <ac:spMkLst>
            <pc:docMk/>
            <pc:sldMk cId="3016801374" sldId="297"/>
            <ac:spMk id="245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04:31.310" v="217" actId="478"/>
          <ac:spMkLst>
            <pc:docMk/>
            <pc:sldMk cId="3016801374" sldId="297"/>
            <ac:spMk id="246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03:59.759" v="203" actId="478"/>
          <ac:spMkLst>
            <pc:docMk/>
            <pc:sldMk cId="3016801374" sldId="297"/>
            <ac:spMk id="247" creationId="{00000000-0000-0000-0000-000000000000}"/>
          </ac:spMkLst>
        </pc:spChg>
        <pc:spChg chg="del mod">
          <ac:chgData name="Tran Anh Hoang" userId="d8b5fc29-d2f6-4b04-be2e-63ff6615767a" providerId="ADAL" clId="{119B54F9-D4CA-425C-AD75-B99C664BAD25}" dt="2024-04-21T15:04:17.559" v="208" actId="478"/>
          <ac:spMkLst>
            <pc:docMk/>
            <pc:sldMk cId="3016801374" sldId="297"/>
            <ac:spMk id="248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04:17.559" v="208" actId="478"/>
          <ac:spMkLst>
            <pc:docMk/>
            <pc:sldMk cId="3016801374" sldId="297"/>
            <ac:spMk id="249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03:47.439" v="197" actId="478"/>
          <ac:spMkLst>
            <pc:docMk/>
            <pc:sldMk cId="3016801374" sldId="297"/>
            <ac:spMk id="250" creationId="{00000000-0000-0000-0000-000000000000}"/>
          </ac:spMkLst>
        </pc:spChg>
        <pc:spChg chg="del mod">
          <ac:chgData name="Tran Anh Hoang" userId="d8b5fc29-d2f6-4b04-be2e-63ff6615767a" providerId="ADAL" clId="{119B54F9-D4CA-425C-AD75-B99C664BAD25}" dt="2024-04-21T15:04:21.076" v="210" actId="478"/>
          <ac:spMkLst>
            <pc:docMk/>
            <pc:sldMk cId="3016801374" sldId="297"/>
            <ac:spMk id="251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04:17.559" v="208" actId="478"/>
          <ac:spMkLst>
            <pc:docMk/>
            <pc:sldMk cId="3016801374" sldId="297"/>
            <ac:spMk id="252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03:48.846" v="198" actId="478"/>
          <ac:spMkLst>
            <pc:docMk/>
            <pc:sldMk cId="3016801374" sldId="297"/>
            <ac:spMk id="253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5:11:19.307" v="253" actId="20577"/>
          <ac:spMkLst>
            <pc:docMk/>
            <pc:sldMk cId="3016801374" sldId="297"/>
            <ac:spMk id="254" creationId="{00000000-0000-0000-0000-000000000000}"/>
          </ac:spMkLst>
        </pc:spChg>
        <pc:cxnChg chg="mod">
          <ac:chgData name="Tran Anh Hoang" userId="d8b5fc29-d2f6-4b04-be2e-63ff6615767a" providerId="ADAL" clId="{119B54F9-D4CA-425C-AD75-B99C664BAD25}" dt="2024-04-21T15:07:01.022" v="219" actId="1076"/>
          <ac:cxnSpMkLst>
            <pc:docMk/>
            <pc:sldMk cId="3016801374" sldId="297"/>
            <ac:cxnSpMk id="255" creationId="{00000000-0000-0000-0000-000000000000}"/>
          </ac:cxnSpMkLst>
        </pc:cxnChg>
        <pc:cxnChg chg="del">
          <ac:chgData name="Tran Anh Hoang" userId="d8b5fc29-d2f6-4b04-be2e-63ff6615767a" providerId="ADAL" clId="{119B54F9-D4CA-425C-AD75-B99C664BAD25}" dt="2024-04-21T15:04:31.310" v="217" actId="478"/>
          <ac:cxnSpMkLst>
            <pc:docMk/>
            <pc:sldMk cId="3016801374" sldId="297"/>
            <ac:cxnSpMk id="256" creationId="{00000000-0000-0000-0000-000000000000}"/>
          </ac:cxnSpMkLst>
        </pc:cxnChg>
        <pc:cxnChg chg="del">
          <ac:chgData name="Tran Anh Hoang" userId="d8b5fc29-d2f6-4b04-be2e-63ff6615767a" providerId="ADAL" clId="{119B54F9-D4CA-425C-AD75-B99C664BAD25}" dt="2024-04-21T15:04:17.559" v="208" actId="478"/>
          <ac:cxnSpMkLst>
            <pc:docMk/>
            <pc:sldMk cId="3016801374" sldId="297"/>
            <ac:cxnSpMk id="257" creationId="{00000000-0000-0000-0000-000000000000}"/>
          </ac:cxnSpMkLst>
        </pc:cxnChg>
        <pc:cxnChg chg="mod">
          <ac:chgData name="Tran Anh Hoang" userId="d8b5fc29-d2f6-4b04-be2e-63ff6615767a" providerId="ADAL" clId="{119B54F9-D4CA-425C-AD75-B99C664BAD25}" dt="2024-04-21T15:07:01.022" v="219" actId="1076"/>
          <ac:cxnSpMkLst>
            <pc:docMk/>
            <pc:sldMk cId="3016801374" sldId="297"/>
            <ac:cxnSpMk id="258" creationId="{00000000-0000-0000-0000-000000000000}"/>
          </ac:cxnSpMkLst>
        </pc:cxnChg>
        <pc:cxnChg chg="del">
          <ac:chgData name="Tran Anh Hoang" userId="d8b5fc29-d2f6-4b04-be2e-63ff6615767a" providerId="ADAL" clId="{119B54F9-D4CA-425C-AD75-B99C664BAD25}" dt="2024-04-21T15:04:17.559" v="208" actId="478"/>
          <ac:cxnSpMkLst>
            <pc:docMk/>
            <pc:sldMk cId="3016801374" sldId="297"/>
            <ac:cxnSpMk id="259" creationId="{00000000-0000-0000-0000-000000000000}"/>
          </ac:cxnSpMkLst>
        </pc:cxnChg>
      </pc:sldChg>
      <pc:sldChg chg="modSp add mod modTransition">
        <pc:chgData name="Tran Anh Hoang" userId="d8b5fc29-d2f6-4b04-be2e-63ff6615767a" providerId="ADAL" clId="{119B54F9-D4CA-425C-AD75-B99C664BAD25}" dt="2024-04-21T15:11:54.655" v="268"/>
        <pc:sldMkLst>
          <pc:docMk/>
          <pc:sldMk cId="2608742047" sldId="298"/>
        </pc:sldMkLst>
        <pc:spChg chg="mod">
          <ac:chgData name="Tran Anh Hoang" userId="d8b5fc29-d2f6-4b04-be2e-63ff6615767a" providerId="ADAL" clId="{119B54F9-D4CA-425C-AD75-B99C664BAD25}" dt="2024-04-21T15:11:54.655" v="268"/>
          <ac:spMkLst>
            <pc:docMk/>
            <pc:sldMk cId="2608742047" sldId="298"/>
            <ac:spMk id="254" creationId="{00000000-0000-0000-0000-000000000000}"/>
          </ac:spMkLst>
        </pc:spChg>
      </pc:sldChg>
      <pc:sldChg chg="addSp modSp add mod modTransition">
        <pc:chgData name="Tran Anh Hoang" userId="d8b5fc29-d2f6-4b04-be2e-63ff6615767a" providerId="ADAL" clId="{119B54F9-D4CA-425C-AD75-B99C664BAD25}" dt="2024-04-21T15:11:28.985" v="255" actId="20577"/>
        <pc:sldMkLst>
          <pc:docMk/>
          <pc:sldMk cId="3603169896" sldId="299"/>
        </pc:sldMkLst>
        <pc:spChg chg="add mod">
          <ac:chgData name="Tran Anh Hoang" userId="d8b5fc29-d2f6-4b04-be2e-63ff6615767a" providerId="ADAL" clId="{119B54F9-D4CA-425C-AD75-B99C664BAD25}" dt="2024-04-21T15:07:38.922" v="226" actId="1076"/>
          <ac:spMkLst>
            <pc:docMk/>
            <pc:sldMk cId="3603169896" sldId="299"/>
            <ac:spMk id="25" creationId="{94F04ED8-23B1-4B43-B7B2-128D95056CA8}"/>
          </ac:spMkLst>
        </pc:spChg>
        <pc:spChg chg="add mod">
          <ac:chgData name="Tran Anh Hoang" userId="d8b5fc29-d2f6-4b04-be2e-63ff6615767a" providerId="ADAL" clId="{119B54F9-D4CA-425C-AD75-B99C664BAD25}" dt="2024-04-21T15:07:38.922" v="226" actId="1076"/>
          <ac:spMkLst>
            <pc:docMk/>
            <pc:sldMk cId="3603169896" sldId="299"/>
            <ac:spMk id="26" creationId="{B7553FEA-AF7B-4390-866A-A8FA808E4273}"/>
          </ac:spMkLst>
        </pc:spChg>
        <pc:spChg chg="mod">
          <ac:chgData name="Tran Anh Hoang" userId="d8b5fc29-d2f6-4b04-be2e-63ff6615767a" providerId="ADAL" clId="{119B54F9-D4CA-425C-AD75-B99C664BAD25}" dt="2024-04-21T15:07:50.786" v="230" actId="255"/>
          <ac:spMkLst>
            <pc:docMk/>
            <pc:sldMk cId="3603169896" sldId="299"/>
            <ac:spMk id="242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5:07:50.786" v="230" actId="255"/>
          <ac:spMkLst>
            <pc:docMk/>
            <pc:sldMk cId="3603169896" sldId="299"/>
            <ac:spMk id="243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5:11:28.985" v="255" actId="20577"/>
          <ac:spMkLst>
            <pc:docMk/>
            <pc:sldMk cId="3603169896" sldId="299"/>
            <ac:spMk id="254" creationId="{00000000-0000-0000-0000-000000000000}"/>
          </ac:spMkLst>
        </pc:spChg>
        <pc:cxnChg chg="add mod">
          <ac:chgData name="Tran Anh Hoang" userId="d8b5fc29-d2f6-4b04-be2e-63ff6615767a" providerId="ADAL" clId="{119B54F9-D4CA-425C-AD75-B99C664BAD25}" dt="2024-04-21T15:07:38.922" v="226" actId="1076"/>
          <ac:cxnSpMkLst>
            <pc:docMk/>
            <pc:sldMk cId="3603169896" sldId="299"/>
            <ac:cxnSpMk id="27" creationId="{6629C3EC-2974-4E13-B84F-6C35ED2A3F5D}"/>
          </ac:cxnSpMkLst>
        </pc:cxnChg>
        <pc:cxnChg chg="mod">
          <ac:chgData name="Tran Anh Hoang" userId="d8b5fc29-d2f6-4b04-be2e-63ff6615767a" providerId="ADAL" clId="{119B54F9-D4CA-425C-AD75-B99C664BAD25}" dt="2024-04-21T15:07:30.033" v="224" actId="1076"/>
          <ac:cxnSpMkLst>
            <pc:docMk/>
            <pc:sldMk cId="3603169896" sldId="299"/>
            <ac:cxnSpMk id="255" creationId="{00000000-0000-0000-0000-000000000000}"/>
          </ac:cxnSpMkLst>
        </pc:cxnChg>
        <pc:cxnChg chg="mod">
          <ac:chgData name="Tran Anh Hoang" userId="d8b5fc29-d2f6-4b04-be2e-63ff6615767a" providerId="ADAL" clId="{119B54F9-D4CA-425C-AD75-B99C664BAD25}" dt="2024-04-21T15:07:30.033" v="224" actId="1076"/>
          <ac:cxnSpMkLst>
            <pc:docMk/>
            <pc:sldMk cId="3603169896" sldId="299"/>
            <ac:cxnSpMk id="258" creationId="{00000000-0000-0000-0000-000000000000}"/>
          </ac:cxnSpMkLst>
        </pc:cxnChg>
      </pc:sldChg>
      <pc:sldChg chg="modSp add mod modTransition">
        <pc:chgData name="Tran Anh Hoang" userId="d8b5fc29-d2f6-4b04-be2e-63ff6615767a" providerId="ADAL" clId="{119B54F9-D4CA-425C-AD75-B99C664BAD25}" dt="2024-04-21T15:11:48.652" v="265"/>
        <pc:sldMkLst>
          <pc:docMk/>
          <pc:sldMk cId="3465309176" sldId="300"/>
        </pc:sldMkLst>
        <pc:spChg chg="mod">
          <ac:chgData name="Tran Anh Hoang" userId="d8b5fc29-d2f6-4b04-be2e-63ff6615767a" providerId="ADAL" clId="{119B54F9-D4CA-425C-AD75-B99C664BAD25}" dt="2024-04-21T15:07:59.363" v="232" actId="1076"/>
          <ac:spMkLst>
            <pc:docMk/>
            <pc:sldMk cId="3465309176" sldId="300"/>
            <ac:spMk id="25" creationId="{94F04ED8-23B1-4B43-B7B2-128D95056CA8}"/>
          </ac:spMkLst>
        </pc:spChg>
        <pc:spChg chg="mod">
          <ac:chgData name="Tran Anh Hoang" userId="d8b5fc29-d2f6-4b04-be2e-63ff6615767a" providerId="ADAL" clId="{119B54F9-D4CA-425C-AD75-B99C664BAD25}" dt="2024-04-21T15:07:59.363" v="232" actId="1076"/>
          <ac:spMkLst>
            <pc:docMk/>
            <pc:sldMk cId="3465309176" sldId="300"/>
            <ac:spMk id="26" creationId="{B7553FEA-AF7B-4390-866A-A8FA808E4273}"/>
          </ac:spMkLst>
        </pc:spChg>
        <pc:spChg chg="mod">
          <ac:chgData name="Tran Anh Hoang" userId="d8b5fc29-d2f6-4b04-be2e-63ff6615767a" providerId="ADAL" clId="{119B54F9-D4CA-425C-AD75-B99C664BAD25}" dt="2024-04-21T15:11:48.652" v="265"/>
          <ac:spMkLst>
            <pc:docMk/>
            <pc:sldMk cId="3465309176" sldId="300"/>
            <ac:spMk id="254" creationId="{00000000-0000-0000-0000-000000000000}"/>
          </ac:spMkLst>
        </pc:spChg>
        <pc:cxnChg chg="mod">
          <ac:chgData name="Tran Anh Hoang" userId="d8b5fc29-d2f6-4b04-be2e-63ff6615767a" providerId="ADAL" clId="{119B54F9-D4CA-425C-AD75-B99C664BAD25}" dt="2024-04-21T15:07:59.363" v="232" actId="1076"/>
          <ac:cxnSpMkLst>
            <pc:docMk/>
            <pc:sldMk cId="3465309176" sldId="300"/>
            <ac:cxnSpMk id="27" creationId="{6629C3EC-2974-4E13-B84F-6C35ED2A3F5D}"/>
          </ac:cxnSpMkLst>
        </pc:cxnChg>
      </pc:sldChg>
      <pc:sldChg chg="addSp modSp add mod modTransition">
        <pc:chgData name="Tran Anh Hoang" userId="d8b5fc29-d2f6-4b04-be2e-63ff6615767a" providerId="ADAL" clId="{119B54F9-D4CA-425C-AD75-B99C664BAD25}" dt="2024-04-21T15:11:52.285" v="267"/>
        <pc:sldMkLst>
          <pc:docMk/>
          <pc:sldMk cId="3386345310" sldId="301"/>
        </pc:sldMkLst>
        <pc:spChg chg="add mod">
          <ac:chgData name="Tran Anh Hoang" userId="d8b5fc29-d2f6-4b04-be2e-63ff6615767a" providerId="ADAL" clId="{119B54F9-D4CA-425C-AD75-B99C664BAD25}" dt="2024-04-21T15:08:15.391" v="235" actId="1076"/>
          <ac:spMkLst>
            <pc:docMk/>
            <pc:sldMk cId="3386345310" sldId="301"/>
            <ac:spMk id="28" creationId="{DDA791A7-E7F3-46F4-93D8-D9CEEC69425C}"/>
          </ac:spMkLst>
        </pc:spChg>
        <pc:spChg chg="add mod">
          <ac:chgData name="Tran Anh Hoang" userId="d8b5fc29-d2f6-4b04-be2e-63ff6615767a" providerId="ADAL" clId="{119B54F9-D4CA-425C-AD75-B99C664BAD25}" dt="2024-04-21T15:08:15.391" v="235" actId="1076"/>
          <ac:spMkLst>
            <pc:docMk/>
            <pc:sldMk cId="3386345310" sldId="301"/>
            <ac:spMk id="29" creationId="{CA126E09-49A5-4345-9ACB-764EB1FDE96A}"/>
          </ac:spMkLst>
        </pc:spChg>
        <pc:spChg chg="mod">
          <ac:chgData name="Tran Anh Hoang" userId="d8b5fc29-d2f6-4b04-be2e-63ff6615767a" providerId="ADAL" clId="{119B54F9-D4CA-425C-AD75-B99C664BAD25}" dt="2024-04-21T15:11:52.285" v="267"/>
          <ac:spMkLst>
            <pc:docMk/>
            <pc:sldMk cId="3386345310" sldId="301"/>
            <ac:spMk id="254" creationId="{00000000-0000-0000-0000-000000000000}"/>
          </ac:spMkLst>
        </pc:spChg>
        <pc:cxnChg chg="add mod">
          <ac:chgData name="Tran Anh Hoang" userId="d8b5fc29-d2f6-4b04-be2e-63ff6615767a" providerId="ADAL" clId="{119B54F9-D4CA-425C-AD75-B99C664BAD25}" dt="2024-04-21T15:08:15.391" v="235" actId="1076"/>
          <ac:cxnSpMkLst>
            <pc:docMk/>
            <pc:sldMk cId="3386345310" sldId="301"/>
            <ac:cxnSpMk id="30" creationId="{AA0C855C-062A-4CC9-914D-710A74DE1467}"/>
          </ac:cxnSpMkLst>
        </pc:cxnChg>
      </pc:sldChg>
      <pc:sldChg chg="modSp add mod">
        <pc:chgData name="Tran Anh Hoang" userId="d8b5fc29-d2f6-4b04-be2e-63ff6615767a" providerId="ADAL" clId="{119B54F9-D4CA-425C-AD75-B99C664BAD25}" dt="2024-04-21T16:22:03.489" v="380" actId="120"/>
        <pc:sldMkLst>
          <pc:docMk/>
          <pc:sldMk cId="2561975181" sldId="302"/>
        </pc:sldMkLst>
        <pc:spChg chg="mod">
          <ac:chgData name="Tran Anh Hoang" userId="d8b5fc29-d2f6-4b04-be2e-63ff6615767a" providerId="ADAL" clId="{119B54F9-D4CA-425C-AD75-B99C664BAD25}" dt="2024-04-21T16:21:46.094" v="330" actId="20577"/>
          <ac:spMkLst>
            <pc:docMk/>
            <pc:sldMk cId="2561975181" sldId="302"/>
            <ac:spMk id="301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22:03.489" v="380" actId="120"/>
          <ac:spMkLst>
            <pc:docMk/>
            <pc:sldMk cId="2561975181" sldId="302"/>
            <ac:spMk id="302" creationId="{00000000-0000-0000-0000-000000000000}"/>
          </ac:spMkLst>
        </pc:spChg>
      </pc:sldChg>
      <pc:sldChg chg="add del">
        <pc:chgData name="Tran Anh Hoang" userId="d8b5fc29-d2f6-4b04-be2e-63ff6615767a" providerId="ADAL" clId="{119B54F9-D4CA-425C-AD75-B99C664BAD25}" dt="2024-04-21T15:09:53.559" v="237" actId="47"/>
        <pc:sldMkLst>
          <pc:docMk/>
          <pc:sldMk cId="2926532324" sldId="302"/>
        </pc:sldMkLst>
      </pc:sldChg>
      <pc:sldChg chg="modSp add mod">
        <pc:chgData name="Tran Anh Hoang" userId="d8b5fc29-d2f6-4b04-be2e-63ff6615767a" providerId="ADAL" clId="{119B54F9-D4CA-425C-AD75-B99C664BAD25}" dt="2024-04-21T16:24:32.194" v="455" actId="255"/>
        <pc:sldMkLst>
          <pc:docMk/>
          <pc:sldMk cId="962499487" sldId="303"/>
        </pc:sldMkLst>
        <pc:spChg chg="mod">
          <ac:chgData name="Tran Anh Hoang" userId="d8b5fc29-d2f6-4b04-be2e-63ff6615767a" providerId="ADAL" clId="{119B54F9-D4CA-425C-AD75-B99C664BAD25}" dt="2024-04-21T16:24:32.194" v="455" actId="255"/>
          <ac:spMkLst>
            <pc:docMk/>
            <pc:sldMk cId="962499487" sldId="303"/>
            <ac:spMk id="346" creationId="{00000000-0000-0000-0000-000000000000}"/>
          </ac:spMkLst>
        </pc:spChg>
      </pc:sldChg>
      <pc:sldChg chg="modSp add mod">
        <pc:chgData name="Tran Anh Hoang" userId="d8b5fc29-d2f6-4b04-be2e-63ff6615767a" providerId="ADAL" clId="{119B54F9-D4CA-425C-AD75-B99C664BAD25}" dt="2024-04-21T16:24:46.459" v="459" actId="20577"/>
        <pc:sldMkLst>
          <pc:docMk/>
          <pc:sldMk cId="3785053428" sldId="304"/>
        </pc:sldMkLst>
        <pc:spChg chg="mod">
          <ac:chgData name="Tran Anh Hoang" userId="d8b5fc29-d2f6-4b04-be2e-63ff6615767a" providerId="ADAL" clId="{119B54F9-D4CA-425C-AD75-B99C664BAD25}" dt="2024-04-21T16:24:46.459" v="459" actId="20577"/>
          <ac:spMkLst>
            <pc:docMk/>
            <pc:sldMk cId="3785053428" sldId="304"/>
            <ac:spMk id="346" creationId="{00000000-0000-0000-0000-000000000000}"/>
          </ac:spMkLst>
        </pc:spChg>
      </pc:sldChg>
      <pc:sldChg chg="modSp add mod">
        <pc:chgData name="Tran Anh Hoang" userId="d8b5fc29-d2f6-4b04-be2e-63ff6615767a" providerId="ADAL" clId="{119B54F9-D4CA-425C-AD75-B99C664BAD25}" dt="2024-04-21T16:24:50.576" v="461" actId="20577"/>
        <pc:sldMkLst>
          <pc:docMk/>
          <pc:sldMk cId="601081704" sldId="305"/>
        </pc:sldMkLst>
        <pc:spChg chg="mod">
          <ac:chgData name="Tran Anh Hoang" userId="d8b5fc29-d2f6-4b04-be2e-63ff6615767a" providerId="ADAL" clId="{119B54F9-D4CA-425C-AD75-B99C664BAD25}" dt="2024-04-21T16:24:50.576" v="461" actId="20577"/>
          <ac:spMkLst>
            <pc:docMk/>
            <pc:sldMk cId="601081704" sldId="305"/>
            <ac:spMk id="346" creationId="{00000000-0000-0000-0000-000000000000}"/>
          </ac:spMkLst>
        </pc:spChg>
      </pc:sldChg>
      <pc:sldChg chg="modSp add mod">
        <pc:chgData name="Tran Anh Hoang" userId="d8b5fc29-d2f6-4b04-be2e-63ff6615767a" providerId="ADAL" clId="{119B54F9-D4CA-425C-AD75-B99C664BAD25}" dt="2024-04-21T16:26:10.938" v="569" actId="1076"/>
        <pc:sldMkLst>
          <pc:docMk/>
          <pc:sldMk cId="2061852386" sldId="306"/>
        </pc:sldMkLst>
        <pc:spChg chg="mod">
          <ac:chgData name="Tran Anh Hoang" userId="d8b5fc29-d2f6-4b04-be2e-63ff6615767a" providerId="ADAL" clId="{119B54F9-D4CA-425C-AD75-B99C664BAD25}" dt="2024-04-21T16:26:10.938" v="569" actId="1076"/>
          <ac:spMkLst>
            <pc:docMk/>
            <pc:sldMk cId="2061852386" sldId="306"/>
            <ac:spMk id="344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26:10.938" v="569" actId="1076"/>
          <ac:spMkLst>
            <pc:docMk/>
            <pc:sldMk cId="2061852386" sldId="306"/>
            <ac:spMk id="345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26:10.938" v="569" actId="1076"/>
          <ac:spMkLst>
            <pc:docMk/>
            <pc:sldMk cId="2061852386" sldId="306"/>
            <ac:spMk id="346" creationId="{00000000-0000-0000-0000-000000000000}"/>
          </ac:spMkLst>
        </pc:spChg>
      </pc:sldChg>
      <pc:sldChg chg="add del">
        <pc:chgData name="Tran Anh Hoang" userId="d8b5fc29-d2f6-4b04-be2e-63ff6615767a" providerId="ADAL" clId="{119B54F9-D4CA-425C-AD75-B99C664BAD25}" dt="2024-04-21T16:29:22.408" v="601"/>
        <pc:sldMkLst>
          <pc:docMk/>
          <pc:sldMk cId="2009999984" sldId="307"/>
        </pc:sldMkLst>
      </pc:sldChg>
      <pc:sldChg chg="addSp delSp modSp add mod">
        <pc:chgData name="Tran Anh Hoang" userId="d8b5fc29-d2f6-4b04-be2e-63ff6615767a" providerId="ADAL" clId="{119B54F9-D4CA-425C-AD75-B99C664BAD25}" dt="2024-04-21T16:30:32.456" v="647" actId="1076"/>
        <pc:sldMkLst>
          <pc:docMk/>
          <pc:sldMk cId="2949344655" sldId="307"/>
        </pc:sldMkLst>
        <pc:spChg chg="mod">
          <ac:chgData name="Tran Anh Hoang" userId="d8b5fc29-d2f6-4b04-be2e-63ff6615767a" providerId="ADAL" clId="{119B54F9-D4CA-425C-AD75-B99C664BAD25}" dt="2024-04-21T16:29:44.817" v="609" actId="1076"/>
          <ac:spMkLst>
            <pc:docMk/>
            <pc:sldMk cId="2949344655" sldId="307"/>
            <ac:spMk id="548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30:25.591" v="644" actId="1076"/>
          <ac:spMkLst>
            <pc:docMk/>
            <pc:sldMk cId="2949344655" sldId="307"/>
            <ac:spMk id="549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30:13.650" v="639" actId="1076"/>
          <ac:spMkLst>
            <pc:docMk/>
            <pc:sldMk cId="2949344655" sldId="307"/>
            <ac:spMk id="550" creationId="{00000000-0000-0000-0000-000000000000}"/>
          </ac:spMkLst>
        </pc:spChg>
        <pc:spChg chg="del mod">
          <ac:chgData name="Tran Anh Hoang" userId="d8b5fc29-d2f6-4b04-be2e-63ff6615767a" providerId="ADAL" clId="{119B54F9-D4CA-425C-AD75-B99C664BAD25}" dt="2024-04-21T16:30:11.178" v="638" actId="478"/>
          <ac:spMkLst>
            <pc:docMk/>
            <pc:sldMk cId="2949344655" sldId="307"/>
            <ac:spMk id="551" creationId="{00000000-0000-0000-0000-000000000000}"/>
          </ac:spMkLst>
        </pc:spChg>
        <pc:picChg chg="add mod">
          <ac:chgData name="Tran Anh Hoang" userId="d8b5fc29-d2f6-4b04-be2e-63ff6615767a" providerId="ADAL" clId="{119B54F9-D4CA-425C-AD75-B99C664BAD25}" dt="2024-04-21T16:30:32.456" v="647" actId="1076"/>
          <ac:picMkLst>
            <pc:docMk/>
            <pc:sldMk cId="2949344655" sldId="307"/>
            <ac:picMk id="7" creationId="{272C5722-E1A0-4580-A98E-35105D6764EF}"/>
          </ac:picMkLst>
        </pc:picChg>
        <pc:picChg chg="add del">
          <ac:chgData name="Tran Anh Hoang" userId="d8b5fc29-d2f6-4b04-be2e-63ff6615767a" providerId="ADAL" clId="{119B54F9-D4CA-425C-AD75-B99C664BAD25}" dt="2024-04-21T16:30:27.325" v="645" actId="478"/>
          <ac:picMkLst>
            <pc:docMk/>
            <pc:sldMk cId="2949344655" sldId="307"/>
            <ac:picMk id="552" creationId="{00000000-0000-0000-0000-000000000000}"/>
          </ac:picMkLst>
        </pc:picChg>
      </pc:sldChg>
      <pc:sldChg chg="addSp delSp modSp add mod">
        <pc:chgData name="Tran Anh Hoang" userId="d8b5fc29-d2f6-4b04-be2e-63ff6615767a" providerId="ADAL" clId="{119B54F9-D4CA-425C-AD75-B99C664BAD25}" dt="2024-04-21T16:32:39.501" v="712"/>
        <pc:sldMkLst>
          <pc:docMk/>
          <pc:sldMk cId="3928222293" sldId="308"/>
        </pc:sldMkLst>
        <pc:spChg chg="mod">
          <ac:chgData name="Tran Anh Hoang" userId="d8b5fc29-d2f6-4b04-be2e-63ff6615767a" providerId="ADAL" clId="{119B54F9-D4CA-425C-AD75-B99C664BAD25}" dt="2024-04-21T16:32:39.501" v="712"/>
          <ac:spMkLst>
            <pc:docMk/>
            <pc:sldMk cId="3928222293" sldId="308"/>
            <ac:spMk id="549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32:39.310" v="711" actId="20577"/>
          <ac:spMkLst>
            <pc:docMk/>
            <pc:sldMk cId="3928222293" sldId="308"/>
            <ac:spMk id="550" creationId="{00000000-0000-0000-0000-000000000000}"/>
          </ac:spMkLst>
        </pc:spChg>
        <pc:picChg chg="add mod">
          <ac:chgData name="Tran Anh Hoang" userId="d8b5fc29-d2f6-4b04-be2e-63ff6615767a" providerId="ADAL" clId="{119B54F9-D4CA-425C-AD75-B99C664BAD25}" dt="2024-04-21T16:31:25.497" v="671" actId="1076"/>
          <ac:picMkLst>
            <pc:docMk/>
            <pc:sldMk cId="3928222293" sldId="308"/>
            <ac:picMk id="3" creationId="{7A597492-6190-42D3-915C-F7A840B550B6}"/>
          </ac:picMkLst>
        </pc:picChg>
        <pc:picChg chg="del">
          <ac:chgData name="Tran Anh Hoang" userId="d8b5fc29-d2f6-4b04-be2e-63ff6615767a" providerId="ADAL" clId="{119B54F9-D4CA-425C-AD75-B99C664BAD25}" dt="2024-04-21T16:31:21.556" v="668" actId="478"/>
          <ac:picMkLst>
            <pc:docMk/>
            <pc:sldMk cId="3928222293" sldId="308"/>
            <ac:picMk id="7" creationId="{272C5722-E1A0-4580-A98E-35105D6764EF}"/>
          </ac:picMkLst>
        </pc:picChg>
      </pc:sldChg>
      <pc:sldChg chg="modSp add mod">
        <pc:chgData name="Tran Anh Hoang" userId="d8b5fc29-d2f6-4b04-be2e-63ff6615767a" providerId="ADAL" clId="{119B54F9-D4CA-425C-AD75-B99C664BAD25}" dt="2024-04-21T16:33:09.017" v="724" actId="1076"/>
        <pc:sldMkLst>
          <pc:docMk/>
          <pc:sldMk cId="86342077" sldId="309"/>
        </pc:sldMkLst>
        <pc:spChg chg="mod">
          <ac:chgData name="Tran Anh Hoang" userId="d8b5fc29-d2f6-4b04-be2e-63ff6615767a" providerId="ADAL" clId="{119B54F9-D4CA-425C-AD75-B99C664BAD25}" dt="2024-04-21T16:33:09.017" v="724" actId="1076"/>
          <ac:spMkLst>
            <pc:docMk/>
            <pc:sldMk cId="86342077" sldId="309"/>
            <ac:spMk id="549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33:06.523" v="723" actId="1076"/>
          <ac:spMkLst>
            <pc:docMk/>
            <pc:sldMk cId="86342077" sldId="309"/>
            <ac:spMk id="550" creationId="{00000000-0000-0000-0000-000000000000}"/>
          </ac:spMkLst>
        </pc:spChg>
      </pc:sldChg>
      <pc:sldChg chg="addSp delSp add del mod">
        <pc:chgData name="Tran Anh Hoang" userId="d8b5fc29-d2f6-4b04-be2e-63ff6615767a" providerId="ADAL" clId="{119B54F9-D4CA-425C-AD75-B99C664BAD25}" dt="2024-04-21T16:52:10.248" v="840" actId="47"/>
        <pc:sldMkLst>
          <pc:docMk/>
          <pc:sldMk cId="1517419756" sldId="310"/>
        </pc:sldMkLst>
        <pc:spChg chg="add del">
          <ac:chgData name="Tran Anh Hoang" userId="d8b5fc29-d2f6-4b04-be2e-63ff6615767a" providerId="ADAL" clId="{119B54F9-D4CA-425C-AD75-B99C664BAD25}" dt="2024-04-21T16:52:08.811" v="839" actId="478"/>
          <ac:spMkLst>
            <pc:docMk/>
            <pc:sldMk cId="1517419756" sldId="310"/>
            <ac:spMk id="344" creationId="{00000000-0000-0000-0000-000000000000}"/>
          </ac:spMkLst>
        </pc:spChg>
      </pc:sldChg>
      <pc:sldChg chg="addSp delSp add del mod ord">
        <pc:chgData name="Tran Anh Hoang" userId="d8b5fc29-d2f6-4b04-be2e-63ff6615767a" providerId="ADAL" clId="{119B54F9-D4CA-425C-AD75-B99C664BAD25}" dt="2024-04-21T16:43:59.132" v="762"/>
        <pc:sldMkLst>
          <pc:docMk/>
          <pc:sldMk cId="3343238037" sldId="310"/>
        </pc:sldMkLst>
        <pc:spChg chg="add del">
          <ac:chgData name="Tran Anh Hoang" userId="d8b5fc29-d2f6-4b04-be2e-63ff6615767a" providerId="ADAL" clId="{119B54F9-D4CA-425C-AD75-B99C664BAD25}" dt="2024-04-21T16:43:06.186" v="754" actId="478"/>
          <ac:spMkLst>
            <pc:docMk/>
            <pc:sldMk cId="3343238037" sldId="310"/>
            <ac:spMk id="344" creationId="{00000000-0000-0000-0000-000000000000}"/>
          </ac:spMkLst>
        </pc:spChg>
      </pc:sldChg>
      <pc:sldMasterChg chg="addSldLayout delSldLayout modSldLayout">
        <pc:chgData name="Tran Anh Hoang" userId="d8b5fc29-d2f6-4b04-be2e-63ff6615767a" providerId="ADAL" clId="{119B54F9-D4CA-425C-AD75-B99C664BAD25}" dt="2024-04-21T16:50:25.349" v="794" actId="47"/>
        <pc:sldMasterMkLst>
          <pc:docMk/>
          <pc:sldMasterMk cId="0" sldId="2147483675"/>
        </pc:sldMasterMkLst>
        <pc:sldLayoutChg chg="del">
          <pc:chgData name="Tran Anh Hoang" userId="d8b5fc29-d2f6-4b04-be2e-63ff6615767a" providerId="ADAL" clId="{119B54F9-D4CA-425C-AD75-B99C664BAD25}" dt="2024-04-21T15:02:40.503" v="83" actId="47"/>
          <pc:sldLayoutMkLst>
            <pc:docMk/>
            <pc:sldMasterMk cId="0" sldId="2147483675"/>
            <pc:sldLayoutMk cId="0" sldId="2147483650"/>
          </pc:sldLayoutMkLst>
        </pc:sldLayoutChg>
        <pc:sldLayoutChg chg="del">
          <pc:chgData name="Tran Anh Hoang" userId="d8b5fc29-d2f6-4b04-be2e-63ff6615767a" providerId="ADAL" clId="{119B54F9-D4CA-425C-AD75-B99C664BAD25}" dt="2024-04-21T16:23:18.667" v="398" actId="47"/>
          <pc:sldLayoutMkLst>
            <pc:docMk/>
            <pc:sldMasterMk cId="0" sldId="2147483675"/>
            <pc:sldLayoutMk cId="0" sldId="2147483653"/>
          </pc:sldLayoutMkLst>
        </pc:sldLayoutChg>
        <pc:sldLayoutChg chg="del">
          <pc:chgData name="Tran Anh Hoang" userId="d8b5fc29-d2f6-4b04-be2e-63ff6615767a" providerId="ADAL" clId="{119B54F9-D4CA-425C-AD75-B99C664BAD25}" dt="2024-04-21T16:28:22.830" v="570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Tran Anh Hoang" userId="d8b5fc29-d2f6-4b04-be2e-63ff6615767a" providerId="ADAL" clId="{119B54F9-D4CA-425C-AD75-B99C664BAD25}" dt="2024-04-21T16:28:25.790" v="571" actId="47"/>
          <pc:sldLayoutMkLst>
            <pc:docMk/>
            <pc:sldMasterMk cId="0" sldId="2147483675"/>
            <pc:sldLayoutMk cId="0" sldId="2147483656"/>
          </pc:sldLayoutMkLst>
        </pc:sldLayoutChg>
        <pc:sldLayoutChg chg="add del">
          <pc:chgData name="Tran Anh Hoang" userId="d8b5fc29-d2f6-4b04-be2e-63ff6615767a" providerId="ADAL" clId="{119B54F9-D4CA-425C-AD75-B99C664BAD25}" dt="2024-04-21T16:44:17.316" v="775" actId="47"/>
          <pc:sldLayoutMkLst>
            <pc:docMk/>
            <pc:sldMasterMk cId="0" sldId="2147483675"/>
            <pc:sldLayoutMk cId="0" sldId="2147483657"/>
          </pc:sldLayoutMkLst>
        </pc:sldLayoutChg>
        <pc:sldLayoutChg chg="add del">
          <pc:chgData name="Tran Anh Hoang" userId="d8b5fc29-d2f6-4b04-be2e-63ff6615767a" providerId="ADAL" clId="{119B54F9-D4CA-425C-AD75-B99C664BAD25}" dt="2024-04-21T16:44:02.022" v="769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Tran Anh Hoang" userId="d8b5fc29-d2f6-4b04-be2e-63ff6615767a" providerId="ADAL" clId="{119B54F9-D4CA-425C-AD75-B99C664BAD25}" dt="2024-04-21T16:41:16.802" v="725" actId="47"/>
          <pc:sldLayoutMkLst>
            <pc:docMk/>
            <pc:sldMasterMk cId="0" sldId="2147483675"/>
            <pc:sldLayoutMk cId="0" sldId="2147483662"/>
          </pc:sldLayoutMkLst>
        </pc:sldLayoutChg>
        <pc:sldLayoutChg chg="add del">
          <pc:chgData name="Tran Anh Hoang" userId="d8b5fc29-d2f6-4b04-be2e-63ff6615767a" providerId="ADAL" clId="{119B54F9-D4CA-425C-AD75-B99C664BAD25}" dt="2024-04-21T16:44:18.587" v="776" actId="47"/>
          <pc:sldLayoutMkLst>
            <pc:docMk/>
            <pc:sldMasterMk cId="0" sldId="2147483675"/>
            <pc:sldLayoutMk cId="0" sldId="2147483663"/>
          </pc:sldLayoutMkLst>
        </pc:sldLayoutChg>
        <pc:sldLayoutChg chg="del">
          <pc:chgData name="Tran Anh Hoang" userId="d8b5fc29-d2f6-4b04-be2e-63ff6615767a" providerId="ADAL" clId="{119B54F9-D4CA-425C-AD75-B99C664BAD25}" dt="2024-04-21T16:41:19.832" v="726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Tran Anh Hoang" userId="d8b5fc29-d2f6-4b04-be2e-63ff6615767a" providerId="ADAL" clId="{119B54F9-D4CA-425C-AD75-B99C664BAD25}" dt="2024-04-21T16:41:20.783" v="727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Tran Anh Hoang" userId="d8b5fc29-d2f6-4b04-be2e-63ff6615767a" providerId="ADAL" clId="{119B54F9-D4CA-425C-AD75-B99C664BAD25}" dt="2024-04-21T16:23:21.865" v="399" actId="47"/>
          <pc:sldLayoutMkLst>
            <pc:docMk/>
            <pc:sldMasterMk cId="0" sldId="2147483675"/>
            <pc:sldLayoutMk cId="0" sldId="2147483666"/>
          </pc:sldLayoutMkLst>
        </pc:sldLayoutChg>
        <pc:sldLayoutChg chg="add del">
          <pc:chgData name="Tran Anh Hoang" userId="d8b5fc29-d2f6-4b04-be2e-63ff6615767a" providerId="ADAL" clId="{119B54F9-D4CA-425C-AD75-B99C664BAD25}" dt="2024-04-21T16:44:16.100" v="774" actId="47"/>
          <pc:sldLayoutMkLst>
            <pc:docMk/>
            <pc:sldMasterMk cId="0" sldId="2147483675"/>
            <pc:sldLayoutMk cId="0" sldId="2147483668"/>
          </pc:sldLayoutMkLst>
        </pc:sldLayoutChg>
        <pc:sldLayoutChg chg="add del">
          <pc:chgData name="Tran Anh Hoang" userId="d8b5fc29-d2f6-4b04-be2e-63ff6615767a" providerId="ADAL" clId="{119B54F9-D4CA-425C-AD75-B99C664BAD25}" dt="2024-04-21T16:50:25.349" v="794" actId="47"/>
          <pc:sldLayoutMkLst>
            <pc:docMk/>
            <pc:sldMasterMk cId="0" sldId="2147483675"/>
            <pc:sldLayoutMk cId="0" sldId="2147483669"/>
          </pc:sldLayoutMkLst>
        </pc:sldLayoutChg>
        <pc:sldLayoutChg chg="addSp delSp modSp mod">
          <pc:chgData name="Tran Anh Hoang" userId="d8b5fc29-d2f6-4b04-be2e-63ff6615767a" providerId="ADAL" clId="{119B54F9-D4CA-425C-AD75-B99C664BAD25}" dt="2024-04-21T16:50:20.552" v="793" actId="478"/>
          <pc:sldLayoutMkLst>
            <pc:docMk/>
            <pc:sldMasterMk cId="0" sldId="2147483675"/>
            <pc:sldLayoutMk cId="0" sldId="2147483670"/>
          </pc:sldLayoutMkLst>
          <pc:spChg chg="add del mod">
            <ac:chgData name="Tran Anh Hoang" userId="d8b5fc29-d2f6-4b04-be2e-63ff6615767a" providerId="ADAL" clId="{119B54F9-D4CA-425C-AD75-B99C664BAD25}" dt="2024-04-21T16:50:20.552" v="793" actId="478"/>
            <ac:spMkLst>
              <pc:docMk/>
              <pc:sldMasterMk cId="0" sldId="2147483675"/>
              <pc:sldLayoutMk cId="0" sldId="2147483670"/>
              <ac:spMk id="216" creationId="{00000000-0000-0000-0000-000000000000}"/>
            </ac:spMkLst>
          </pc:spChg>
        </pc:sldLayoutChg>
      </pc:sldMasterChg>
      <pc:sldMasterChg chg="del delSldLayout">
        <pc:chgData name="Tran Anh Hoang" userId="d8b5fc29-d2f6-4b04-be2e-63ff6615767a" providerId="ADAL" clId="{119B54F9-D4CA-425C-AD75-B99C664BAD25}" dt="2024-04-21T16:50:45.434" v="813" actId="47"/>
        <pc:sldMasterMkLst>
          <pc:docMk/>
          <pc:sldMasterMk cId="0" sldId="2147483676"/>
        </pc:sldMasterMkLst>
        <pc:sldLayoutChg chg="del">
          <pc:chgData name="Tran Anh Hoang" userId="d8b5fc29-d2f6-4b04-be2e-63ff6615767a" providerId="ADAL" clId="{119B54F9-D4CA-425C-AD75-B99C664BAD25}" dt="2024-04-21T16:50:45.434" v="813" actId="47"/>
          <pc:sldLayoutMkLst>
            <pc:docMk/>
            <pc:sldMasterMk cId="0" sldId="2147483676"/>
            <pc:sldLayoutMk cId="0" sldId="2147483673"/>
          </pc:sldLayoutMkLst>
        </pc:sldLayoutChg>
        <pc:sldLayoutChg chg="del">
          <pc:chgData name="Tran Anh Hoang" userId="d8b5fc29-d2f6-4b04-be2e-63ff6615767a" providerId="ADAL" clId="{119B54F9-D4CA-425C-AD75-B99C664BAD25}" dt="2024-04-21T16:50:44.199" v="810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  <pc:docChgLst>
    <pc:chgData name="Salma Alkhaiyal" userId="S::sa9317al@fhe-ad.fh-erfurt.de::3440aa46-3342-436d-9fa6-83a4a2e974f9" providerId="AD" clId="Web-{DA3817F1-B398-0BA3-32E6-6DE8E0CCB323}"/>
    <pc:docChg chg="modSld">
      <pc:chgData name="Salma Alkhaiyal" userId="S::sa9317al@fhe-ad.fh-erfurt.de::3440aa46-3342-436d-9fa6-83a4a2e974f9" providerId="AD" clId="Web-{DA3817F1-B398-0BA3-32E6-6DE8E0CCB323}" dt="2024-04-21T19:16:43.099" v="11" actId="20577"/>
      <pc:docMkLst>
        <pc:docMk/>
      </pc:docMkLst>
      <pc:sldChg chg="modSp">
        <pc:chgData name="Salma Alkhaiyal" userId="S::sa9317al@fhe-ad.fh-erfurt.de::3440aa46-3342-436d-9fa6-83a4a2e974f9" providerId="AD" clId="Web-{DA3817F1-B398-0BA3-32E6-6DE8E0CCB323}" dt="2024-04-21T19:16:43.099" v="11" actId="20577"/>
        <pc:sldMkLst>
          <pc:docMk/>
          <pc:sldMk cId="983584130" sldId="313"/>
        </pc:sldMkLst>
        <pc:spChg chg="mod">
          <ac:chgData name="Salma Alkhaiyal" userId="S::sa9317al@fhe-ad.fh-erfurt.de::3440aa46-3342-436d-9fa6-83a4a2e974f9" providerId="AD" clId="Web-{DA3817F1-B398-0BA3-32E6-6DE8E0CCB323}" dt="2024-04-21T19:16:43.099" v="11" actId="20577"/>
          <ac:spMkLst>
            <pc:docMk/>
            <pc:sldMk cId="983584130" sldId="313"/>
            <ac:spMk id="302" creationId="{00000000-0000-0000-0000-000000000000}"/>
          </ac:spMkLst>
        </pc:spChg>
      </pc:sldChg>
    </pc:docChg>
  </pc:docChgLst>
  <pc:docChgLst>
    <pc:chgData name="Tran Anh Hoang" userId="d8b5fc29-d2f6-4b04-be2e-63ff6615767a" providerId="ADAL" clId="{CAB8F517-61DB-4BC0-A2A2-764354F81436}"/>
    <pc:docChg chg="undo custSel addSld delSld modSld sldOrd">
      <pc:chgData name="Tran Anh Hoang" userId="d8b5fc29-d2f6-4b04-be2e-63ff6615767a" providerId="ADAL" clId="{CAB8F517-61DB-4BC0-A2A2-764354F81436}" dt="2024-06-03T04:56:11.124" v="435" actId="47"/>
      <pc:docMkLst>
        <pc:docMk/>
      </pc:docMkLst>
      <pc:sldChg chg="modSp mod">
        <pc:chgData name="Tran Anh Hoang" userId="d8b5fc29-d2f6-4b04-be2e-63ff6615767a" providerId="ADAL" clId="{CAB8F517-61DB-4BC0-A2A2-764354F81436}" dt="2024-06-03T04:11:51.541" v="42" actId="20577"/>
        <pc:sldMkLst>
          <pc:docMk/>
          <pc:sldMk cId="0" sldId="256"/>
        </pc:sldMkLst>
        <pc:spChg chg="mod">
          <ac:chgData name="Tran Anh Hoang" userId="d8b5fc29-d2f6-4b04-be2e-63ff6615767a" providerId="ADAL" clId="{CAB8F517-61DB-4BC0-A2A2-764354F81436}" dt="2024-06-03T04:11:43.498" v="36" actId="20577"/>
          <ac:spMkLst>
            <pc:docMk/>
            <pc:sldMk cId="0" sldId="256"/>
            <ac:spMk id="229" creationId="{00000000-0000-0000-0000-000000000000}"/>
          </ac:spMkLst>
        </pc:spChg>
        <pc:spChg chg="mod">
          <ac:chgData name="Tran Anh Hoang" userId="d8b5fc29-d2f6-4b04-be2e-63ff6615767a" providerId="ADAL" clId="{CAB8F517-61DB-4BC0-A2A2-764354F81436}" dt="2024-06-03T04:11:51.541" v="42" actId="20577"/>
          <ac:spMkLst>
            <pc:docMk/>
            <pc:sldMk cId="0" sldId="256"/>
            <ac:spMk id="230" creationId="{00000000-0000-0000-0000-000000000000}"/>
          </ac:spMkLst>
        </pc:spChg>
      </pc:sldChg>
      <pc:sldChg chg="addSp delSp modSp add del mod ord">
        <pc:chgData name="Tran Anh Hoang" userId="d8b5fc29-d2f6-4b04-be2e-63ff6615767a" providerId="ADAL" clId="{CAB8F517-61DB-4BC0-A2A2-764354F81436}" dt="2024-06-03T04:39:38.982" v="270"/>
        <pc:sldMkLst>
          <pc:docMk/>
          <pc:sldMk cId="0" sldId="259"/>
        </pc:sldMkLst>
        <pc:spChg chg="add del mod">
          <ac:chgData name="Tran Anh Hoang" userId="d8b5fc29-d2f6-4b04-be2e-63ff6615767a" providerId="ADAL" clId="{CAB8F517-61DB-4BC0-A2A2-764354F81436}" dt="2024-06-03T04:13:49.183" v="125" actId="478"/>
          <ac:spMkLst>
            <pc:docMk/>
            <pc:sldMk cId="0" sldId="259"/>
            <ac:spMk id="4" creationId="{BB5929B7-72D0-4DAE-D5EB-28418D860DC0}"/>
          </ac:spMkLst>
        </pc:spChg>
        <pc:spChg chg="add del mod">
          <ac:chgData name="Tran Anh Hoang" userId="d8b5fc29-d2f6-4b04-be2e-63ff6615767a" providerId="ADAL" clId="{CAB8F517-61DB-4BC0-A2A2-764354F81436}" dt="2024-06-03T04:13:49.183" v="125" actId="478"/>
          <ac:spMkLst>
            <pc:docMk/>
            <pc:sldMk cId="0" sldId="259"/>
            <ac:spMk id="6" creationId="{73427BF7-F1FB-B2B0-4A90-922040E82E63}"/>
          </ac:spMkLst>
        </pc:spChg>
        <pc:spChg chg="add del">
          <ac:chgData name="Tran Anh Hoang" userId="d8b5fc29-d2f6-4b04-be2e-63ff6615767a" providerId="ADAL" clId="{CAB8F517-61DB-4BC0-A2A2-764354F81436}" dt="2024-06-03T04:13:49.183" v="125" actId="478"/>
          <ac:spMkLst>
            <pc:docMk/>
            <pc:sldMk cId="0" sldId="259"/>
            <ac:spMk id="298" creationId="{00000000-0000-0000-0000-000000000000}"/>
          </ac:spMkLst>
        </pc:spChg>
        <pc:spChg chg="add del">
          <ac:chgData name="Tran Anh Hoang" userId="d8b5fc29-d2f6-4b04-be2e-63ff6615767a" providerId="ADAL" clId="{CAB8F517-61DB-4BC0-A2A2-764354F81436}" dt="2024-06-03T04:13:49.183" v="125" actId="478"/>
          <ac:spMkLst>
            <pc:docMk/>
            <pc:sldMk cId="0" sldId="259"/>
            <ac:spMk id="301" creationId="{00000000-0000-0000-0000-000000000000}"/>
          </ac:spMkLst>
        </pc:spChg>
        <pc:spChg chg="add del">
          <ac:chgData name="Tran Anh Hoang" userId="d8b5fc29-d2f6-4b04-be2e-63ff6615767a" providerId="ADAL" clId="{CAB8F517-61DB-4BC0-A2A2-764354F81436}" dt="2024-06-03T04:13:49.183" v="125" actId="478"/>
          <ac:spMkLst>
            <pc:docMk/>
            <pc:sldMk cId="0" sldId="259"/>
            <ac:spMk id="302" creationId="{00000000-0000-0000-0000-000000000000}"/>
          </ac:spMkLst>
        </pc:spChg>
        <pc:grpChg chg="add del">
          <ac:chgData name="Tran Anh Hoang" userId="d8b5fc29-d2f6-4b04-be2e-63ff6615767a" providerId="ADAL" clId="{CAB8F517-61DB-4BC0-A2A2-764354F81436}" dt="2024-06-03T04:13:49.183" v="125" actId="478"/>
          <ac:grpSpMkLst>
            <pc:docMk/>
            <pc:sldMk cId="0" sldId="259"/>
            <ac:grpSpMk id="57" creationId="{AC94FCB9-D122-400D-9D13-D299EA7FDE9F}"/>
          </ac:grpSpMkLst>
        </pc:grpChg>
        <pc:picChg chg="add del">
          <ac:chgData name="Tran Anh Hoang" userId="d8b5fc29-d2f6-4b04-be2e-63ff6615767a" providerId="ADAL" clId="{CAB8F517-61DB-4BC0-A2A2-764354F81436}" dt="2024-06-03T04:13:49.183" v="125" actId="478"/>
          <ac:picMkLst>
            <pc:docMk/>
            <pc:sldMk cId="0" sldId="259"/>
            <ac:picMk id="3" creationId="{F596B198-9683-45CB-AB51-5F874C16DCF2}"/>
          </ac:picMkLst>
        </pc:picChg>
        <pc:cxnChg chg="add del">
          <ac:chgData name="Tran Anh Hoang" userId="d8b5fc29-d2f6-4b04-be2e-63ff6615767a" providerId="ADAL" clId="{CAB8F517-61DB-4BC0-A2A2-764354F81436}" dt="2024-06-03T04:13:49.183" v="125" actId="478"/>
          <ac:cxnSpMkLst>
            <pc:docMk/>
            <pc:sldMk cId="0" sldId="259"/>
            <ac:cxnSpMk id="321" creationId="{00000000-0000-0000-0000-000000000000}"/>
          </ac:cxnSpMkLst>
        </pc:cxnChg>
      </pc:sldChg>
      <pc:sldChg chg="del">
        <pc:chgData name="Tran Anh Hoang" userId="d8b5fc29-d2f6-4b04-be2e-63ff6615767a" providerId="ADAL" clId="{CAB8F517-61DB-4BC0-A2A2-764354F81436}" dt="2024-06-03T04:14:14.419" v="128" actId="47"/>
        <pc:sldMkLst>
          <pc:docMk/>
          <pc:sldMk cId="0" sldId="260"/>
        </pc:sldMkLst>
      </pc:sldChg>
      <pc:sldChg chg="addSp modSp mod">
        <pc:chgData name="Tran Anh Hoang" userId="d8b5fc29-d2f6-4b04-be2e-63ff6615767a" providerId="ADAL" clId="{CAB8F517-61DB-4BC0-A2A2-764354F81436}" dt="2024-06-03T04:54:47.683" v="430" actId="1076"/>
        <pc:sldMkLst>
          <pc:docMk/>
          <pc:sldMk cId="0" sldId="268"/>
        </pc:sldMkLst>
        <pc:picChg chg="add mod">
          <ac:chgData name="Tran Anh Hoang" userId="d8b5fc29-d2f6-4b04-be2e-63ff6615767a" providerId="ADAL" clId="{CAB8F517-61DB-4BC0-A2A2-764354F81436}" dt="2024-06-03T04:54:44.724" v="427" actId="1076"/>
          <ac:picMkLst>
            <pc:docMk/>
            <pc:sldMk cId="0" sldId="268"/>
            <ac:picMk id="3" creationId="{9BD299A3-1D28-7968-97FE-F64729EE14CD}"/>
          </ac:picMkLst>
        </pc:picChg>
        <pc:picChg chg="add mod">
          <ac:chgData name="Tran Anh Hoang" userId="d8b5fc29-d2f6-4b04-be2e-63ff6615767a" providerId="ADAL" clId="{CAB8F517-61DB-4BC0-A2A2-764354F81436}" dt="2024-06-03T04:54:47.683" v="430" actId="1076"/>
          <ac:picMkLst>
            <pc:docMk/>
            <pc:sldMk cId="0" sldId="268"/>
            <ac:picMk id="4" creationId="{F9B0A67C-5F7D-DC2A-87C0-A1C35D7511BB}"/>
          </ac:picMkLst>
        </pc:picChg>
      </pc:sldChg>
      <pc:sldChg chg="addSp delSp modSp mod ord">
        <pc:chgData name="Tran Anh Hoang" userId="d8b5fc29-d2f6-4b04-be2e-63ff6615767a" providerId="ADAL" clId="{CAB8F517-61DB-4BC0-A2A2-764354F81436}" dt="2024-06-03T04:31:33.928" v="181"/>
        <pc:sldMkLst>
          <pc:docMk/>
          <pc:sldMk cId="0" sldId="274"/>
        </pc:sldMkLst>
        <pc:spChg chg="mod">
          <ac:chgData name="Tran Anh Hoang" userId="d8b5fc29-d2f6-4b04-be2e-63ff6615767a" providerId="ADAL" clId="{CAB8F517-61DB-4BC0-A2A2-764354F81436}" dt="2024-06-03T04:31:33.928" v="181"/>
          <ac:spMkLst>
            <pc:docMk/>
            <pc:sldMk cId="0" sldId="274"/>
            <ac:spMk id="2308" creationId="{00000000-0000-0000-0000-000000000000}"/>
          </ac:spMkLst>
        </pc:spChg>
        <pc:picChg chg="add del">
          <ac:chgData name="Tran Anh Hoang" userId="d8b5fc29-d2f6-4b04-be2e-63ff6615767a" providerId="ADAL" clId="{CAB8F517-61DB-4BC0-A2A2-764354F81436}" dt="2024-06-03T04:31:05.973" v="170" actId="21"/>
          <ac:picMkLst>
            <pc:docMk/>
            <pc:sldMk cId="0" sldId="274"/>
            <ac:picMk id="3" creationId="{EAEF7DAB-3EA6-D2A7-84ED-9D0CD76800A8}"/>
          </ac:picMkLst>
        </pc:picChg>
      </pc:sldChg>
      <pc:sldChg chg="delSp modSp mod">
        <pc:chgData name="Tran Anh Hoang" userId="d8b5fc29-d2f6-4b04-be2e-63ff6615767a" providerId="ADAL" clId="{CAB8F517-61DB-4BC0-A2A2-764354F81436}" dt="2024-06-03T04:54:13.618" v="423" actId="1076"/>
        <pc:sldMkLst>
          <pc:docMk/>
          <pc:sldMk cId="0" sldId="275"/>
        </pc:sldMkLst>
        <pc:spChg chg="mod">
          <ac:chgData name="Tran Anh Hoang" userId="d8b5fc29-d2f6-4b04-be2e-63ff6615767a" providerId="ADAL" clId="{CAB8F517-61DB-4BC0-A2A2-764354F81436}" dt="2024-06-03T04:54:13.618" v="423" actId="1076"/>
          <ac:spMkLst>
            <pc:docMk/>
            <pc:sldMk cId="0" sldId="275"/>
            <ac:spMk id="2327" creationId="{00000000-0000-0000-0000-000000000000}"/>
          </ac:spMkLst>
        </pc:spChg>
        <pc:spChg chg="mod">
          <ac:chgData name="Tran Anh Hoang" userId="d8b5fc29-d2f6-4b04-be2e-63ff6615767a" providerId="ADAL" clId="{CAB8F517-61DB-4BC0-A2A2-764354F81436}" dt="2024-06-03T04:54:13.618" v="423" actId="1076"/>
          <ac:spMkLst>
            <pc:docMk/>
            <pc:sldMk cId="0" sldId="275"/>
            <ac:spMk id="2328" creationId="{00000000-0000-0000-0000-000000000000}"/>
          </ac:spMkLst>
        </pc:spChg>
        <pc:spChg chg="del">
          <ac:chgData name="Tran Anh Hoang" userId="d8b5fc29-d2f6-4b04-be2e-63ff6615767a" providerId="ADAL" clId="{CAB8F517-61DB-4BC0-A2A2-764354F81436}" dt="2024-06-03T04:54:00.509" v="421" actId="478"/>
          <ac:spMkLst>
            <pc:docMk/>
            <pc:sldMk cId="0" sldId="275"/>
            <ac:spMk id="2340" creationId="{00000000-0000-0000-0000-000000000000}"/>
          </ac:spMkLst>
        </pc:spChg>
        <pc:picChg chg="del">
          <ac:chgData name="Tran Anh Hoang" userId="d8b5fc29-d2f6-4b04-be2e-63ff6615767a" providerId="ADAL" clId="{CAB8F517-61DB-4BC0-A2A2-764354F81436}" dt="2024-06-03T04:53:56.968" v="420" actId="478"/>
          <ac:picMkLst>
            <pc:docMk/>
            <pc:sldMk cId="0" sldId="275"/>
            <ac:picMk id="3" creationId="{4E560F55-CAB9-439D-AED6-53BDE68F9724}"/>
          </ac:picMkLst>
        </pc:picChg>
      </pc:sldChg>
      <pc:sldChg chg="modSp mod">
        <pc:chgData name="Tran Anh Hoang" userId="d8b5fc29-d2f6-4b04-be2e-63ff6615767a" providerId="ADAL" clId="{CAB8F517-61DB-4BC0-A2A2-764354F81436}" dt="2024-06-03T04:12:02.530" v="49" actId="20577"/>
        <pc:sldMkLst>
          <pc:docMk/>
          <pc:sldMk cId="3016801374" sldId="297"/>
        </pc:sldMkLst>
        <pc:spChg chg="mod">
          <ac:chgData name="Tran Anh Hoang" userId="d8b5fc29-d2f6-4b04-be2e-63ff6615767a" providerId="ADAL" clId="{CAB8F517-61DB-4BC0-A2A2-764354F81436}" dt="2024-06-03T04:12:02.530" v="49" actId="20577"/>
          <ac:spMkLst>
            <pc:docMk/>
            <pc:sldMk cId="3016801374" sldId="297"/>
            <ac:spMk id="242" creationId="{00000000-0000-0000-0000-000000000000}"/>
          </ac:spMkLst>
        </pc:spChg>
      </pc:sldChg>
      <pc:sldChg chg="del">
        <pc:chgData name="Tran Anh Hoang" userId="d8b5fc29-d2f6-4b04-be2e-63ff6615767a" providerId="ADAL" clId="{CAB8F517-61DB-4BC0-A2A2-764354F81436}" dt="2024-06-03T04:13:18.091" v="110" actId="47"/>
        <pc:sldMkLst>
          <pc:docMk/>
          <pc:sldMk cId="2608742047" sldId="298"/>
        </pc:sldMkLst>
      </pc:sldChg>
      <pc:sldChg chg="modSp mod">
        <pc:chgData name="Tran Anh Hoang" userId="d8b5fc29-d2f6-4b04-be2e-63ff6615767a" providerId="ADAL" clId="{CAB8F517-61DB-4BC0-A2A2-764354F81436}" dt="2024-06-03T04:12:33.341" v="64" actId="20577"/>
        <pc:sldMkLst>
          <pc:docMk/>
          <pc:sldMk cId="3603169896" sldId="299"/>
        </pc:sldMkLst>
        <pc:spChg chg="mod">
          <ac:chgData name="Tran Anh Hoang" userId="d8b5fc29-d2f6-4b04-be2e-63ff6615767a" providerId="ADAL" clId="{CAB8F517-61DB-4BC0-A2A2-764354F81436}" dt="2024-06-03T04:12:33.341" v="64" actId="20577"/>
          <ac:spMkLst>
            <pc:docMk/>
            <pc:sldMk cId="3603169896" sldId="299"/>
            <ac:spMk id="25" creationId="{94F04ED8-23B1-4B43-B7B2-128D95056CA8}"/>
          </ac:spMkLst>
        </pc:spChg>
        <pc:spChg chg="mod">
          <ac:chgData name="Tran Anh Hoang" userId="d8b5fc29-d2f6-4b04-be2e-63ff6615767a" providerId="ADAL" clId="{CAB8F517-61DB-4BC0-A2A2-764354F81436}" dt="2024-06-03T04:12:07.262" v="50"/>
          <ac:spMkLst>
            <pc:docMk/>
            <pc:sldMk cId="3603169896" sldId="299"/>
            <ac:spMk id="242" creationId="{00000000-0000-0000-0000-000000000000}"/>
          </ac:spMkLst>
        </pc:spChg>
      </pc:sldChg>
      <pc:sldChg chg="modSp del mod">
        <pc:chgData name="Tran Anh Hoang" userId="d8b5fc29-d2f6-4b04-be2e-63ff6615767a" providerId="ADAL" clId="{CAB8F517-61DB-4BC0-A2A2-764354F81436}" dt="2024-06-03T04:56:11.124" v="435" actId="47"/>
        <pc:sldMkLst>
          <pc:docMk/>
          <pc:sldMk cId="3465309176" sldId="300"/>
        </pc:sldMkLst>
        <pc:spChg chg="mod">
          <ac:chgData name="Tran Anh Hoang" userId="d8b5fc29-d2f6-4b04-be2e-63ff6615767a" providerId="ADAL" clId="{CAB8F517-61DB-4BC0-A2A2-764354F81436}" dt="2024-06-03T04:12:39.219" v="65"/>
          <ac:spMkLst>
            <pc:docMk/>
            <pc:sldMk cId="3465309176" sldId="300"/>
            <ac:spMk id="25" creationId="{94F04ED8-23B1-4B43-B7B2-128D95056CA8}"/>
          </ac:spMkLst>
        </pc:spChg>
        <pc:spChg chg="mod">
          <ac:chgData name="Tran Anh Hoang" userId="d8b5fc29-d2f6-4b04-be2e-63ff6615767a" providerId="ADAL" clId="{CAB8F517-61DB-4BC0-A2A2-764354F81436}" dt="2024-06-03T04:12:11.048" v="51"/>
          <ac:spMkLst>
            <pc:docMk/>
            <pc:sldMk cId="3465309176" sldId="300"/>
            <ac:spMk id="242" creationId="{00000000-0000-0000-0000-000000000000}"/>
          </ac:spMkLst>
        </pc:spChg>
      </pc:sldChg>
      <pc:sldChg chg="modSp mod modTransition">
        <pc:chgData name="Tran Anh Hoang" userId="d8b5fc29-d2f6-4b04-be2e-63ff6615767a" providerId="ADAL" clId="{CAB8F517-61DB-4BC0-A2A2-764354F81436}" dt="2024-06-03T04:56:05.114" v="434"/>
        <pc:sldMkLst>
          <pc:docMk/>
          <pc:sldMk cId="3386345310" sldId="301"/>
        </pc:sldMkLst>
        <pc:spChg chg="mod">
          <ac:chgData name="Tran Anh Hoang" userId="d8b5fc29-d2f6-4b04-be2e-63ff6615767a" providerId="ADAL" clId="{CAB8F517-61DB-4BC0-A2A2-764354F81436}" dt="2024-06-03T04:12:42.612" v="66"/>
          <ac:spMkLst>
            <pc:docMk/>
            <pc:sldMk cId="3386345310" sldId="301"/>
            <ac:spMk id="25" creationId="{94F04ED8-23B1-4B43-B7B2-128D95056CA8}"/>
          </ac:spMkLst>
        </pc:spChg>
        <pc:spChg chg="mod">
          <ac:chgData name="Tran Anh Hoang" userId="d8b5fc29-d2f6-4b04-be2e-63ff6615767a" providerId="ADAL" clId="{CAB8F517-61DB-4BC0-A2A2-764354F81436}" dt="2024-06-03T04:13:14.149" v="109" actId="20577"/>
          <ac:spMkLst>
            <pc:docMk/>
            <pc:sldMk cId="3386345310" sldId="301"/>
            <ac:spMk id="28" creationId="{DDA791A7-E7F3-46F4-93D8-D9CEEC69425C}"/>
          </ac:spMkLst>
        </pc:spChg>
        <pc:spChg chg="mod">
          <ac:chgData name="Tran Anh Hoang" userId="d8b5fc29-d2f6-4b04-be2e-63ff6615767a" providerId="ADAL" clId="{CAB8F517-61DB-4BC0-A2A2-764354F81436}" dt="2024-06-03T04:12:49.199" v="67"/>
          <ac:spMkLst>
            <pc:docMk/>
            <pc:sldMk cId="3386345310" sldId="301"/>
            <ac:spMk id="242" creationId="{00000000-0000-0000-0000-000000000000}"/>
          </ac:spMkLst>
        </pc:spChg>
      </pc:sldChg>
      <pc:sldChg chg="add del">
        <pc:chgData name="Tran Anh Hoang" userId="d8b5fc29-d2f6-4b04-be2e-63ff6615767a" providerId="ADAL" clId="{CAB8F517-61DB-4BC0-A2A2-764354F81436}" dt="2024-06-03T04:34:32.266" v="202" actId="47"/>
        <pc:sldMkLst>
          <pc:docMk/>
          <pc:sldMk cId="2561975181" sldId="302"/>
        </pc:sldMkLst>
      </pc:sldChg>
      <pc:sldChg chg="del">
        <pc:chgData name="Tran Anh Hoang" userId="d8b5fc29-d2f6-4b04-be2e-63ff6615767a" providerId="ADAL" clId="{CAB8F517-61DB-4BC0-A2A2-764354F81436}" dt="2024-06-03T04:14:14.953" v="129" actId="47"/>
        <pc:sldMkLst>
          <pc:docMk/>
          <pc:sldMk cId="962499487" sldId="303"/>
        </pc:sldMkLst>
      </pc:sldChg>
      <pc:sldChg chg="del">
        <pc:chgData name="Tran Anh Hoang" userId="d8b5fc29-d2f6-4b04-be2e-63ff6615767a" providerId="ADAL" clId="{CAB8F517-61DB-4BC0-A2A2-764354F81436}" dt="2024-06-03T04:14:15.379" v="130" actId="47"/>
        <pc:sldMkLst>
          <pc:docMk/>
          <pc:sldMk cId="3785053428" sldId="304"/>
        </pc:sldMkLst>
      </pc:sldChg>
      <pc:sldChg chg="del">
        <pc:chgData name="Tran Anh Hoang" userId="d8b5fc29-d2f6-4b04-be2e-63ff6615767a" providerId="ADAL" clId="{CAB8F517-61DB-4BC0-A2A2-764354F81436}" dt="2024-06-03T04:14:16.038" v="131" actId="47"/>
        <pc:sldMkLst>
          <pc:docMk/>
          <pc:sldMk cId="2061852386" sldId="306"/>
        </pc:sldMkLst>
      </pc:sldChg>
      <pc:sldChg chg="modSp mod">
        <pc:chgData name="Tran Anh Hoang" userId="d8b5fc29-d2f6-4b04-be2e-63ff6615767a" providerId="ADAL" clId="{CAB8F517-61DB-4BC0-A2A2-764354F81436}" dt="2024-06-03T04:13:24.317" v="115" actId="20577"/>
        <pc:sldMkLst>
          <pc:docMk/>
          <pc:sldMk cId="2949344655" sldId="307"/>
        </pc:sldMkLst>
        <pc:spChg chg="mod">
          <ac:chgData name="Tran Anh Hoang" userId="d8b5fc29-d2f6-4b04-be2e-63ff6615767a" providerId="ADAL" clId="{CAB8F517-61DB-4BC0-A2A2-764354F81436}" dt="2024-06-03T04:13:24.317" v="115" actId="20577"/>
          <ac:spMkLst>
            <pc:docMk/>
            <pc:sldMk cId="2949344655" sldId="307"/>
            <ac:spMk id="549" creationId="{00000000-0000-0000-0000-000000000000}"/>
          </ac:spMkLst>
        </pc:spChg>
      </pc:sldChg>
      <pc:sldChg chg="modSp mod">
        <pc:chgData name="Tran Anh Hoang" userId="d8b5fc29-d2f6-4b04-be2e-63ff6615767a" providerId="ADAL" clId="{CAB8F517-61DB-4BC0-A2A2-764354F81436}" dt="2024-06-03T04:14:09.748" v="127"/>
        <pc:sldMkLst>
          <pc:docMk/>
          <pc:sldMk cId="3928222293" sldId="308"/>
        </pc:sldMkLst>
        <pc:spChg chg="mod">
          <ac:chgData name="Tran Anh Hoang" userId="d8b5fc29-d2f6-4b04-be2e-63ff6615767a" providerId="ADAL" clId="{CAB8F517-61DB-4BC0-A2A2-764354F81436}" dt="2024-06-03T04:14:09.748" v="127"/>
          <ac:spMkLst>
            <pc:docMk/>
            <pc:sldMk cId="3928222293" sldId="308"/>
            <ac:spMk id="549" creationId="{00000000-0000-0000-0000-000000000000}"/>
          </ac:spMkLst>
        </pc:spChg>
      </pc:sldChg>
      <pc:sldChg chg="modSp mod">
        <pc:chgData name="Tran Anh Hoang" userId="d8b5fc29-d2f6-4b04-be2e-63ff6615767a" providerId="ADAL" clId="{CAB8F517-61DB-4BC0-A2A2-764354F81436}" dt="2024-06-03T04:55:04.651" v="432" actId="1076"/>
        <pc:sldMkLst>
          <pc:docMk/>
          <pc:sldMk cId="86342077" sldId="309"/>
        </pc:sldMkLst>
        <pc:spChg chg="mod">
          <ac:chgData name="Tran Anh Hoang" userId="d8b5fc29-d2f6-4b04-be2e-63ff6615767a" providerId="ADAL" clId="{CAB8F517-61DB-4BC0-A2A2-764354F81436}" dt="2024-06-03T04:55:04.651" v="432" actId="1076"/>
          <ac:spMkLst>
            <pc:docMk/>
            <pc:sldMk cId="86342077" sldId="309"/>
            <ac:spMk id="549" creationId="{00000000-0000-0000-0000-000000000000}"/>
          </ac:spMkLst>
        </pc:spChg>
      </pc:sldChg>
      <pc:sldChg chg="del">
        <pc:chgData name="Tran Anh Hoang" userId="d8b5fc29-d2f6-4b04-be2e-63ff6615767a" providerId="ADAL" clId="{CAB8F517-61DB-4BC0-A2A2-764354F81436}" dt="2024-06-03T04:14:34.960" v="158" actId="47"/>
        <pc:sldMkLst>
          <pc:docMk/>
          <pc:sldMk cId="3194285608" sldId="310"/>
        </pc:sldMkLst>
      </pc:sldChg>
      <pc:sldChg chg="del">
        <pc:chgData name="Tran Anh Hoang" userId="d8b5fc29-d2f6-4b04-be2e-63ff6615767a" providerId="ADAL" clId="{CAB8F517-61DB-4BC0-A2A2-764354F81436}" dt="2024-06-03T04:14:35.327" v="159" actId="47"/>
        <pc:sldMkLst>
          <pc:docMk/>
          <pc:sldMk cId="2505281380" sldId="311"/>
        </pc:sldMkLst>
      </pc:sldChg>
      <pc:sldChg chg="del">
        <pc:chgData name="Tran Anh Hoang" userId="d8b5fc29-d2f6-4b04-be2e-63ff6615767a" providerId="ADAL" clId="{CAB8F517-61DB-4BC0-A2A2-764354F81436}" dt="2024-06-03T04:13:31.092" v="118" actId="47"/>
        <pc:sldMkLst>
          <pc:docMk/>
          <pc:sldMk cId="1617035089" sldId="312"/>
        </pc:sldMkLst>
      </pc:sldChg>
      <pc:sldChg chg="del">
        <pc:chgData name="Tran Anh Hoang" userId="d8b5fc29-d2f6-4b04-be2e-63ff6615767a" providerId="ADAL" clId="{CAB8F517-61DB-4BC0-A2A2-764354F81436}" dt="2024-06-03T04:13:30.652" v="117" actId="47"/>
        <pc:sldMkLst>
          <pc:docMk/>
          <pc:sldMk cId="983584130" sldId="313"/>
        </pc:sldMkLst>
      </pc:sldChg>
      <pc:sldChg chg="del">
        <pc:chgData name="Tran Anh Hoang" userId="d8b5fc29-d2f6-4b04-be2e-63ff6615767a" providerId="ADAL" clId="{CAB8F517-61DB-4BC0-A2A2-764354F81436}" dt="2024-06-03T04:13:30.067" v="116" actId="47"/>
        <pc:sldMkLst>
          <pc:docMk/>
          <pc:sldMk cId="1360600335" sldId="314"/>
        </pc:sldMkLst>
      </pc:sldChg>
      <pc:sldChg chg="del">
        <pc:chgData name="Tran Anh Hoang" userId="d8b5fc29-d2f6-4b04-be2e-63ff6615767a" providerId="ADAL" clId="{CAB8F517-61DB-4BC0-A2A2-764354F81436}" dt="2024-06-03T04:53:28.942" v="419" actId="47"/>
        <pc:sldMkLst>
          <pc:docMk/>
          <pc:sldMk cId="3596034651" sldId="315"/>
        </pc:sldMkLst>
      </pc:sldChg>
      <pc:sldChg chg="addSp delSp modSp add mod">
        <pc:chgData name="Tran Anh Hoang" userId="d8b5fc29-d2f6-4b04-be2e-63ff6615767a" providerId="ADAL" clId="{CAB8F517-61DB-4BC0-A2A2-764354F81436}" dt="2024-06-03T04:34:27.477" v="201" actId="20577"/>
        <pc:sldMkLst>
          <pc:docMk/>
          <pc:sldMk cId="648034737" sldId="316"/>
        </pc:sldMkLst>
        <pc:spChg chg="mod">
          <ac:chgData name="Tran Anh Hoang" userId="d8b5fc29-d2f6-4b04-be2e-63ff6615767a" providerId="ADAL" clId="{CAB8F517-61DB-4BC0-A2A2-764354F81436}" dt="2024-06-03T04:34:27.477" v="201" actId="20577"/>
          <ac:spMkLst>
            <pc:docMk/>
            <pc:sldMk cId="648034737" sldId="316"/>
            <ac:spMk id="2308" creationId="{00000000-0000-0000-0000-000000000000}"/>
          </ac:spMkLst>
        </pc:spChg>
        <pc:picChg chg="add mod">
          <ac:chgData name="Tran Anh Hoang" userId="d8b5fc29-d2f6-4b04-be2e-63ff6615767a" providerId="ADAL" clId="{CAB8F517-61DB-4BC0-A2A2-764354F81436}" dt="2024-06-03T04:31:20.579" v="178" actId="1076"/>
          <ac:picMkLst>
            <pc:docMk/>
            <pc:sldMk cId="648034737" sldId="316"/>
            <ac:picMk id="2" creationId="{EAEF7DAB-3EA6-D2A7-84ED-9D0CD76800A8}"/>
          </ac:picMkLst>
        </pc:picChg>
        <pc:picChg chg="del">
          <ac:chgData name="Tran Anh Hoang" userId="d8b5fc29-d2f6-4b04-be2e-63ff6615767a" providerId="ADAL" clId="{CAB8F517-61DB-4BC0-A2A2-764354F81436}" dt="2024-06-03T04:31:02.361" v="169" actId="478"/>
          <ac:picMkLst>
            <pc:docMk/>
            <pc:sldMk cId="648034737" sldId="316"/>
            <ac:picMk id="3" creationId="{EAEF7DAB-3EA6-D2A7-84ED-9D0CD76800A8}"/>
          </ac:picMkLst>
        </pc:picChg>
        <pc:picChg chg="del">
          <ac:chgData name="Tran Anh Hoang" userId="d8b5fc29-d2f6-4b04-be2e-63ff6615767a" providerId="ADAL" clId="{CAB8F517-61DB-4BC0-A2A2-764354F81436}" dt="2024-06-03T04:31:08.673" v="171" actId="478"/>
          <ac:picMkLst>
            <pc:docMk/>
            <pc:sldMk cId="648034737" sldId="316"/>
            <ac:picMk id="6" creationId="{EBABE8CB-EA4B-4A8C-9288-2389243C07A7}"/>
          </ac:picMkLst>
        </pc:picChg>
      </pc:sldChg>
      <pc:sldChg chg="del">
        <pc:chgData name="Tran Anh Hoang" userId="d8b5fc29-d2f6-4b04-be2e-63ff6615767a" providerId="ADAL" clId="{CAB8F517-61DB-4BC0-A2A2-764354F81436}" dt="2024-06-03T04:14:35.689" v="160" actId="47"/>
        <pc:sldMkLst>
          <pc:docMk/>
          <pc:sldMk cId="2287158385" sldId="316"/>
        </pc:sldMkLst>
      </pc:sldChg>
      <pc:sldChg chg="del">
        <pc:chgData name="Tran Anh Hoang" userId="d8b5fc29-d2f6-4b04-be2e-63ff6615767a" providerId="ADAL" clId="{CAB8F517-61DB-4BC0-A2A2-764354F81436}" dt="2024-06-03T04:14:36.067" v="161" actId="47"/>
        <pc:sldMkLst>
          <pc:docMk/>
          <pc:sldMk cId="139873622" sldId="317"/>
        </pc:sldMkLst>
      </pc:sldChg>
      <pc:sldChg chg="addSp delSp modSp add del mod ord">
        <pc:chgData name="Tran Anh Hoang" userId="d8b5fc29-d2f6-4b04-be2e-63ff6615767a" providerId="ADAL" clId="{CAB8F517-61DB-4BC0-A2A2-764354F81436}" dt="2024-06-03T04:44:30.515" v="311" actId="1076"/>
        <pc:sldMkLst>
          <pc:docMk/>
          <pc:sldMk cId="2935653657" sldId="317"/>
        </pc:sldMkLst>
        <pc:spChg chg="add del mod">
          <ac:chgData name="Tran Anh Hoang" userId="d8b5fc29-d2f6-4b04-be2e-63ff6615767a" providerId="ADAL" clId="{CAB8F517-61DB-4BC0-A2A2-764354F81436}" dt="2024-06-03T04:44:22.656" v="306" actId="478"/>
          <ac:spMkLst>
            <pc:docMk/>
            <pc:sldMk cId="2935653657" sldId="317"/>
            <ac:spMk id="11" creationId="{C532A3F4-9C68-38D5-0089-00854813AF71}"/>
          </ac:spMkLst>
        </pc:spChg>
        <pc:spChg chg="add del mod">
          <ac:chgData name="Tran Anh Hoang" userId="d8b5fc29-d2f6-4b04-be2e-63ff6615767a" providerId="ADAL" clId="{CAB8F517-61DB-4BC0-A2A2-764354F81436}" dt="2024-06-03T04:44:26.695" v="308" actId="478"/>
          <ac:spMkLst>
            <pc:docMk/>
            <pc:sldMk cId="2935653657" sldId="317"/>
            <ac:spMk id="14" creationId="{CAF33A1A-AE1E-15CC-C39C-54084FBDBBD9}"/>
          </ac:spMkLst>
        </pc:spChg>
        <pc:spChg chg="add del mod">
          <ac:chgData name="Tran Anh Hoang" userId="d8b5fc29-d2f6-4b04-be2e-63ff6615767a" providerId="ADAL" clId="{CAB8F517-61DB-4BC0-A2A2-764354F81436}" dt="2024-06-03T04:44:20.378" v="305" actId="478"/>
          <ac:spMkLst>
            <pc:docMk/>
            <pc:sldMk cId="2935653657" sldId="317"/>
            <ac:spMk id="15" creationId="{C68D7470-C1E3-4268-DC2C-61936FDD70A5}"/>
          </ac:spMkLst>
        </pc:spChg>
        <pc:spChg chg="add del mod">
          <ac:chgData name="Tran Anh Hoang" userId="d8b5fc29-d2f6-4b04-be2e-63ff6615767a" providerId="ADAL" clId="{CAB8F517-61DB-4BC0-A2A2-764354F81436}" dt="2024-06-03T04:44:26.695" v="308" actId="478"/>
          <ac:spMkLst>
            <pc:docMk/>
            <pc:sldMk cId="2935653657" sldId="317"/>
            <ac:spMk id="16" creationId="{1E5AD89F-D969-D7E9-7161-9905639B92A0}"/>
          </ac:spMkLst>
        </pc:spChg>
        <pc:spChg chg="mod">
          <ac:chgData name="Tran Anh Hoang" userId="d8b5fc29-d2f6-4b04-be2e-63ff6615767a" providerId="ADAL" clId="{CAB8F517-61DB-4BC0-A2A2-764354F81436}" dt="2024-06-03T04:39:56.348" v="273"/>
          <ac:spMkLst>
            <pc:docMk/>
            <pc:sldMk cId="2935653657" sldId="317"/>
            <ac:spMk id="2308" creationId="{00000000-0000-0000-0000-000000000000}"/>
          </ac:spMkLst>
        </pc:spChg>
        <pc:picChg chg="del">
          <ac:chgData name="Tran Anh Hoang" userId="d8b5fc29-d2f6-4b04-be2e-63ff6615767a" providerId="ADAL" clId="{CAB8F517-61DB-4BC0-A2A2-764354F81436}" dt="2024-06-03T04:31:49.875" v="184" actId="478"/>
          <ac:picMkLst>
            <pc:docMk/>
            <pc:sldMk cId="2935653657" sldId="317"/>
            <ac:picMk id="2" creationId="{EAEF7DAB-3EA6-D2A7-84ED-9D0CD76800A8}"/>
          </ac:picMkLst>
        </pc:picChg>
        <pc:picChg chg="add del mod">
          <ac:chgData name="Tran Anh Hoang" userId="d8b5fc29-d2f6-4b04-be2e-63ff6615767a" providerId="ADAL" clId="{CAB8F517-61DB-4BC0-A2A2-764354F81436}" dt="2024-06-03T04:34:18.647" v="197" actId="21"/>
          <ac:picMkLst>
            <pc:docMk/>
            <pc:sldMk cId="2935653657" sldId="317"/>
            <ac:picMk id="4" creationId="{A9AD96DA-B90E-E508-7F01-91F71CA27FA9}"/>
          </ac:picMkLst>
        </pc:picChg>
        <pc:picChg chg="add del mod">
          <ac:chgData name="Tran Anh Hoang" userId="d8b5fc29-d2f6-4b04-be2e-63ff6615767a" providerId="ADAL" clId="{CAB8F517-61DB-4BC0-A2A2-764354F81436}" dt="2024-06-03T04:34:18.647" v="197" actId="21"/>
          <ac:picMkLst>
            <pc:docMk/>
            <pc:sldMk cId="2935653657" sldId="317"/>
            <ac:picMk id="6" creationId="{8CA44849-F698-E11A-619C-C0099C8115C0}"/>
          </ac:picMkLst>
        </pc:picChg>
        <pc:picChg chg="add del mod">
          <ac:chgData name="Tran Anh Hoang" userId="d8b5fc29-d2f6-4b04-be2e-63ff6615767a" providerId="ADAL" clId="{CAB8F517-61DB-4BC0-A2A2-764354F81436}" dt="2024-06-03T04:35:09.083" v="214" actId="478"/>
          <ac:picMkLst>
            <pc:docMk/>
            <pc:sldMk cId="2935653657" sldId="317"/>
            <ac:picMk id="7" creationId="{A9AD96DA-B90E-E508-7F01-91F71CA27FA9}"/>
          </ac:picMkLst>
        </pc:picChg>
        <pc:picChg chg="add del mod modCrop">
          <ac:chgData name="Tran Anh Hoang" userId="d8b5fc29-d2f6-4b04-be2e-63ff6615767a" providerId="ADAL" clId="{CAB8F517-61DB-4BC0-A2A2-764354F81436}" dt="2024-06-03T04:44:24.244" v="307" actId="478"/>
          <ac:picMkLst>
            <pc:docMk/>
            <pc:sldMk cId="2935653657" sldId="317"/>
            <ac:picMk id="8" creationId="{8CA44849-F698-E11A-619C-C0099C8115C0}"/>
          </ac:picMkLst>
        </pc:picChg>
        <pc:picChg chg="add mod">
          <ac:chgData name="Tran Anh Hoang" userId="d8b5fc29-d2f6-4b04-be2e-63ff6615767a" providerId="ADAL" clId="{CAB8F517-61DB-4BC0-A2A2-764354F81436}" dt="2024-06-03T04:44:30.515" v="311" actId="1076"/>
          <ac:picMkLst>
            <pc:docMk/>
            <pc:sldMk cId="2935653657" sldId="317"/>
            <ac:picMk id="10" creationId="{79C05F51-C74C-053A-2952-67EB47B1BB59}"/>
          </ac:picMkLst>
        </pc:picChg>
        <pc:picChg chg="add mod">
          <ac:chgData name="Tran Anh Hoang" userId="d8b5fc29-d2f6-4b04-be2e-63ff6615767a" providerId="ADAL" clId="{CAB8F517-61DB-4BC0-A2A2-764354F81436}" dt="2024-06-03T04:44:05.595" v="301"/>
          <ac:picMkLst>
            <pc:docMk/>
            <pc:sldMk cId="2935653657" sldId="317"/>
            <ac:picMk id="20" creationId="{CE5C2D2C-8D1A-61BD-C1B2-9C0A2526A3FC}"/>
          </ac:picMkLst>
        </pc:picChg>
        <pc:cxnChg chg="add del mod">
          <ac:chgData name="Tran Anh Hoang" userId="d8b5fc29-d2f6-4b04-be2e-63ff6615767a" providerId="ADAL" clId="{CAB8F517-61DB-4BC0-A2A2-764354F81436}" dt="2024-06-03T04:44:13.556" v="303" actId="478"/>
          <ac:cxnSpMkLst>
            <pc:docMk/>
            <pc:sldMk cId="2935653657" sldId="317"/>
            <ac:cxnSpMk id="13" creationId="{172914C2-6093-BE7F-B8E1-766F27BE509C}"/>
          </ac:cxnSpMkLst>
        </pc:cxnChg>
        <pc:cxnChg chg="add del mod">
          <ac:chgData name="Tran Anh Hoang" userId="d8b5fc29-d2f6-4b04-be2e-63ff6615767a" providerId="ADAL" clId="{CAB8F517-61DB-4BC0-A2A2-764354F81436}" dt="2024-06-03T04:44:15.457" v="304" actId="478"/>
          <ac:cxnSpMkLst>
            <pc:docMk/>
            <pc:sldMk cId="2935653657" sldId="317"/>
            <ac:cxnSpMk id="17" creationId="{D9102F43-DA5F-C7CA-B2D9-B510AFC98900}"/>
          </ac:cxnSpMkLst>
        </pc:cxnChg>
      </pc:sldChg>
      <pc:sldChg chg="addSp delSp modSp add mod ord">
        <pc:chgData name="Tran Anh Hoang" userId="d8b5fc29-d2f6-4b04-be2e-63ff6615767a" providerId="ADAL" clId="{CAB8F517-61DB-4BC0-A2A2-764354F81436}" dt="2024-06-03T04:48:35.136" v="357"/>
        <pc:sldMkLst>
          <pc:docMk/>
          <pc:sldMk cId="1599733061" sldId="318"/>
        </pc:sldMkLst>
        <pc:spChg chg="del">
          <ac:chgData name="Tran Anh Hoang" userId="d8b5fc29-d2f6-4b04-be2e-63ff6615767a" providerId="ADAL" clId="{CAB8F517-61DB-4BC0-A2A2-764354F81436}" dt="2024-06-03T04:40:56.316" v="280" actId="478"/>
          <ac:spMkLst>
            <pc:docMk/>
            <pc:sldMk cId="1599733061" sldId="318"/>
            <ac:spMk id="11" creationId="{C532A3F4-9C68-38D5-0089-00854813AF71}"/>
          </ac:spMkLst>
        </pc:spChg>
        <pc:spChg chg="del">
          <ac:chgData name="Tran Anh Hoang" userId="d8b5fc29-d2f6-4b04-be2e-63ff6615767a" providerId="ADAL" clId="{CAB8F517-61DB-4BC0-A2A2-764354F81436}" dt="2024-06-03T04:40:59.121" v="284" actId="478"/>
          <ac:spMkLst>
            <pc:docMk/>
            <pc:sldMk cId="1599733061" sldId="318"/>
            <ac:spMk id="14" creationId="{CAF33A1A-AE1E-15CC-C39C-54084FBDBBD9}"/>
          </ac:spMkLst>
        </pc:spChg>
        <pc:spChg chg="del">
          <ac:chgData name="Tran Anh Hoang" userId="d8b5fc29-d2f6-4b04-be2e-63ff6615767a" providerId="ADAL" clId="{CAB8F517-61DB-4BC0-A2A2-764354F81436}" dt="2024-06-03T04:40:55.515" v="279" actId="478"/>
          <ac:spMkLst>
            <pc:docMk/>
            <pc:sldMk cId="1599733061" sldId="318"/>
            <ac:spMk id="15" creationId="{C68D7470-C1E3-4268-DC2C-61936FDD70A5}"/>
          </ac:spMkLst>
        </pc:spChg>
        <pc:spChg chg="del">
          <ac:chgData name="Tran Anh Hoang" userId="d8b5fc29-d2f6-4b04-be2e-63ff6615767a" providerId="ADAL" clId="{CAB8F517-61DB-4BC0-A2A2-764354F81436}" dt="2024-06-03T04:40:58.364" v="283" actId="478"/>
          <ac:spMkLst>
            <pc:docMk/>
            <pc:sldMk cId="1599733061" sldId="318"/>
            <ac:spMk id="16" creationId="{1E5AD89F-D969-D7E9-7161-9905639B92A0}"/>
          </ac:spMkLst>
        </pc:spChg>
        <pc:spChg chg="add del mod">
          <ac:chgData name="Tran Anh Hoang" userId="d8b5fc29-d2f6-4b04-be2e-63ff6615767a" providerId="ADAL" clId="{CAB8F517-61DB-4BC0-A2A2-764354F81436}" dt="2024-06-03T04:47:28.492" v="349" actId="478"/>
          <ac:spMkLst>
            <pc:docMk/>
            <pc:sldMk cId="1599733061" sldId="318"/>
            <ac:spMk id="23" creationId="{73EC147E-C11C-03F0-9A73-5911D0AE3BAA}"/>
          </ac:spMkLst>
        </pc:spChg>
        <pc:spChg chg="mod">
          <ac:chgData name="Tran Anh Hoang" userId="d8b5fc29-d2f6-4b04-be2e-63ff6615767a" providerId="ADAL" clId="{CAB8F517-61DB-4BC0-A2A2-764354F81436}" dt="2024-06-03T04:40:51.992" v="277" actId="1076"/>
          <ac:spMkLst>
            <pc:docMk/>
            <pc:sldMk cId="1599733061" sldId="318"/>
            <ac:spMk id="2308" creationId="{00000000-0000-0000-0000-000000000000}"/>
          </ac:spMkLst>
        </pc:spChg>
        <pc:picChg chg="add del mod">
          <ac:chgData name="Tran Anh Hoang" userId="d8b5fc29-d2f6-4b04-be2e-63ff6615767a" providerId="ADAL" clId="{CAB8F517-61DB-4BC0-A2A2-764354F81436}" dt="2024-06-03T04:45:38.393" v="328" actId="478"/>
          <ac:picMkLst>
            <pc:docMk/>
            <pc:sldMk cId="1599733061" sldId="318"/>
            <ac:picMk id="3" creationId="{50A6E8A0-C0B5-7B42-0595-CD41DB6C503E}"/>
          </ac:picMkLst>
        </pc:picChg>
        <pc:picChg chg="add del mod">
          <ac:chgData name="Tran Anh Hoang" userId="d8b5fc29-d2f6-4b04-be2e-63ff6615767a" providerId="ADAL" clId="{CAB8F517-61DB-4BC0-A2A2-764354F81436}" dt="2024-06-03T04:47:27.391" v="348" actId="478"/>
          <ac:picMkLst>
            <pc:docMk/>
            <pc:sldMk cId="1599733061" sldId="318"/>
            <ac:picMk id="5" creationId="{CE5C2D2C-8D1A-61BD-C1B2-9C0A2526A3FC}"/>
          </ac:picMkLst>
        </pc:picChg>
        <pc:picChg chg="add del mod">
          <ac:chgData name="Tran Anh Hoang" userId="d8b5fc29-d2f6-4b04-be2e-63ff6615767a" providerId="ADAL" clId="{CAB8F517-61DB-4BC0-A2A2-764354F81436}" dt="2024-06-03T04:42:07.778" v="298" actId="478"/>
          <ac:picMkLst>
            <pc:docMk/>
            <pc:sldMk cId="1599733061" sldId="318"/>
            <ac:picMk id="7" creationId="{8DB309F5-0BB0-34CE-BBD7-4B767E4B5A05}"/>
          </ac:picMkLst>
        </pc:picChg>
        <pc:picChg chg="del">
          <ac:chgData name="Tran Anh Hoang" userId="d8b5fc29-d2f6-4b04-be2e-63ff6615767a" providerId="ADAL" clId="{CAB8F517-61DB-4BC0-A2A2-764354F81436}" dt="2024-06-03T04:40:54.103" v="278" actId="478"/>
          <ac:picMkLst>
            <pc:docMk/>
            <pc:sldMk cId="1599733061" sldId="318"/>
            <ac:picMk id="8" creationId="{8CA44849-F698-E11A-619C-C0099C8115C0}"/>
          </ac:picMkLst>
        </pc:picChg>
        <pc:picChg chg="add del mod">
          <ac:chgData name="Tran Anh Hoang" userId="d8b5fc29-d2f6-4b04-be2e-63ff6615767a" providerId="ADAL" clId="{CAB8F517-61DB-4BC0-A2A2-764354F81436}" dt="2024-06-03T04:47:24.499" v="345" actId="478"/>
          <ac:picMkLst>
            <pc:docMk/>
            <pc:sldMk cId="1599733061" sldId="318"/>
            <ac:picMk id="9" creationId="{3B215474-B84F-998D-A8EA-B09C12B20FCE}"/>
          </ac:picMkLst>
        </pc:picChg>
        <pc:picChg chg="del">
          <ac:chgData name="Tran Anh Hoang" userId="d8b5fc29-d2f6-4b04-be2e-63ff6615767a" providerId="ADAL" clId="{CAB8F517-61DB-4BC0-A2A2-764354F81436}" dt="2024-06-03T04:40:48.084" v="275" actId="478"/>
          <ac:picMkLst>
            <pc:docMk/>
            <pc:sldMk cId="1599733061" sldId="318"/>
            <ac:picMk id="10" creationId="{79C05F51-C74C-053A-2952-67EB47B1BB59}"/>
          </ac:picMkLst>
        </pc:picChg>
        <pc:picChg chg="add mod">
          <ac:chgData name="Tran Anh Hoang" userId="d8b5fc29-d2f6-4b04-be2e-63ff6615767a" providerId="ADAL" clId="{CAB8F517-61DB-4BC0-A2A2-764354F81436}" dt="2024-06-03T04:48:19.722" v="354" actId="1076"/>
          <ac:picMkLst>
            <pc:docMk/>
            <pc:sldMk cId="1599733061" sldId="318"/>
            <ac:picMk id="26" creationId="{DE465408-E225-69DD-5F02-5AAAE6E893AC}"/>
          </ac:picMkLst>
        </pc:picChg>
        <pc:cxnChg chg="del">
          <ac:chgData name="Tran Anh Hoang" userId="d8b5fc29-d2f6-4b04-be2e-63ff6615767a" providerId="ADAL" clId="{CAB8F517-61DB-4BC0-A2A2-764354F81436}" dt="2024-06-03T04:40:57.071" v="281" actId="478"/>
          <ac:cxnSpMkLst>
            <pc:docMk/>
            <pc:sldMk cId="1599733061" sldId="318"/>
            <ac:cxnSpMk id="13" creationId="{172914C2-6093-BE7F-B8E1-766F27BE509C}"/>
          </ac:cxnSpMkLst>
        </pc:cxnChg>
        <pc:cxnChg chg="del mod">
          <ac:chgData name="Tran Anh Hoang" userId="d8b5fc29-d2f6-4b04-be2e-63ff6615767a" providerId="ADAL" clId="{CAB8F517-61DB-4BC0-A2A2-764354F81436}" dt="2024-06-03T04:40:57.592" v="282" actId="478"/>
          <ac:cxnSpMkLst>
            <pc:docMk/>
            <pc:sldMk cId="1599733061" sldId="318"/>
            <ac:cxnSpMk id="17" creationId="{D9102F43-DA5F-C7CA-B2D9-B510AFC98900}"/>
          </ac:cxnSpMkLst>
        </pc:cxnChg>
        <pc:cxnChg chg="add del">
          <ac:chgData name="Tran Anh Hoang" userId="d8b5fc29-d2f6-4b04-be2e-63ff6615767a" providerId="ADAL" clId="{CAB8F517-61DB-4BC0-A2A2-764354F81436}" dt="2024-06-03T04:47:26.024" v="346" actId="478"/>
          <ac:cxnSpMkLst>
            <pc:docMk/>
            <pc:sldMk cId="1599733061" sldId="318"/>
            <ac:cxnSpMk id="18" creationId="{A316264A-30E3-DA51-0C09-36D677B088EB}"/>
          </ac:cxnSpMkLst>
        </pc:cxnChg>
        <pc:cxnChg chg="add del mod">
          <ac:chgData name="Tran Anh Hoang" userId="d8b5fc29-d2f6-4b04-be2e-63ff6615767a" providerId="ADAL" clId="{CAB8F517-61DB-4BC0-A2A2-764354F81436}" dt="2024-06-03T04:47:26.856" v="347" actId="478"/>
          <ac:cxnSpMkLst>
            <pc:docMk/>
            <pc:sldMk cId="1599733061" sldId="318"/>
            <ac:cxnSpMk id="19" creationId="{0336C91D-C1E1-E44E-96AF-5A778ACF2FC3}"/>
          </ac:cxnSpMkLst>
        </pc:cxnChg>
      </pc:sldChg>
      <pc:sldChg chg="del">
        <pc:chgData name="Tran Anh Hoang" userId="d8b5fc29-d2f6-4b04-be2e-63ff6615767a" providerId="ADAL" clId="{CAB8F517-61DB-4BC0-A2A2-764354F81436}" dt="2024-06-03T04:14:36.497" v="162" actId="47"/>
        <pc:sldMkLst>
          <pc:docMk/>
          <pc:sldMk cId="3769088544" sldId="318"/>
        </pc:sldMkLst>
      </pc:sldChg>
      <pc:sldChg chg="add">
        <pc:chgData name="Tran Anh Hoang" userId="d8b5fc29-d2f6-4b04-be2e-63ff6615767a" providerId="ADAL" clId="{CAB8F517-61DB-4BC0-A2A2-764354F81436}" dt="2024-06-03T04:44:09.743" v="302"/>
        <pc:sldMkLst>
          <pc:docMk/>
          <pc:sldMk cId="2544936543" sldId="319"/>
        </pc:sldMkLst>
      </pc:sldChg>
      <pc:sldChg chg="add del">
        <pc:chgData name="Tran Anh Hoang" userId="d8b5fc29-d2f6-4b04-be2e-63ff6615767a" providerId="ADAL" clId="{CAB8F517-61DB-4BC0-A2A2-764354F81436}" dt="2024-06-03T04:47:08.126" v="343" actId="47"/>
        <pc:sldMkLst>
          <pc:docMk/>
          <pc:sldMk cId="658024469" sldId="320"/>
        </pc:sldMkLst>
      </pc:sldChg>
      <pc:sldChg chg="add">
        <pc:chgData name="Tran Anh Hoang" userId="d8b5fc29-d2f6-4b04-be2e-63ff6615767a" providerId="ADAL" clId="{CAB8F517-61DB-4BC0-A2A2-764354F81436}" dt="2024-06-03T04:47:19.350" v="344"/>
        <pc:sldMkLst>
          <pc:docMk/>
          <pc:sldMk cId="778560446" sldId="320"/>
        </pc:sldMkLst>
      </pc:sldChg>
      <pc:sldChg chg="addSp delSp modSp add del mod ord">
        <pc:chgData name="Tran Anh Hoang" userId="d8b5fc29-d2f6-4b04-be2e-63ff6615767a" providerId="ADAL" clId="{CAB8F517-61DB-4BC0-A2A2-764354F81436}" dt="2024-06-03T04:52:54.555" v="409" actId="47"/>
        <pc:sldMkLst>
          <pc:docMk/>
          <pc:sldMk cId="551629465" sldId="321"/>
        </pc:sldMkLst>
        <pc:picChg chg="add mod">
          <ac:chgData name="Tran Anh Hoang" userId="d8b5fc29-d2f6-4b04-be2e-63ff6615767a" providerId="ADAL" clId="{CAB8F517-61DB-4BC0-A2A2-764354F81436}" dt="2024-06-03T04:49:13.946" v="366" actId="1076"/>
          <ac:picMkLst>
            <pc:docMk/>
            <pc:sldMk cId="551629465" sldId="321"/>
            <ac:picMk id="3" creationId="{26C0A047-E9E1-0C4C-1A0E-34D412EF4D3D}"/>
          </ac:picMkLst>
        </pc:picChg>
        <pc:picChg chg="del">
          <ac:chgData name="Tran Anh Hoang" userId="d8b5fc29-d2f6-4b04-be2e-63ff6615767a" providerId="ADAL" clId="{CAB8F517-61DB-4BC0-A2A2-764354F81436}" dt="2024-06-03T04:48:41.444" v="358" actId="478"/>
          <ac:picMkLst>
            <pc:docMk/>
            <pc:sldMk cId="551629465" sldId="321"/>
            <ac:picMk id="26" creationId="{DE465408-E225-69DD-5F02-5AAAE6E893AC}"/>
          </ac:picMkLst>
        </pc:picChg>
      </pc:sldChg>
      <pc:sldChg chg="addSp delSp modSp add mod ord">
        <pc:chgData name="Tran Anh Hoang" userId="d8b5fc29-d2f6-4b04-be2e-63ff6615767a" providerId="ADAL" clId="{CAB8F517-61DB-4BC0-A2A2-764354F81436}" dt="2024-06-03T04:52:40.672" v="406"/>
        <pc:sldMkLst>
          <pc:docMk/>
          <pc:sldMk cId="1197974164" sldId="322"/>
        </pc:sldMkLst>
        <pc:picChg chg="del">
          <ac:chgData name="Tran Anh Hoang" userId="d8b5fc29-d2f6-4b04-be2e-63ff6615767a" providerId="ADAL" clId="{CAB8F517-61DB-4BC0-A2A2-764354F81436}" dt="2024-06-03T04:49:45.570" v="368" actId="478"/>
          <ac:picMkLst>
            <pc:docMk/>
            <pc:sldMk cId="1197974164" sldId="322"/>
            <ac:picMk id="3" creationId="{26C0A047-E9E1-0C4C-1A0E-34D412EF4D3D}"/>
          </ac:picMkLst>
        </pc:picChg>
        <pc:picChg chg="add mod">
          <ac:chgData name="Tran Anh Hoang" userId="d8b5fc29-d2f6-4b04-be2e-63ff6615767a" providerId="ADAL" clId="{CAB8F517-61DB-4BC0-A2A2-764354F81436}" dt="2024-06-03T04:49:49.610" v="371" actId="1076"/>
          <ac:picMkLst>
            <pc:docMk/>
            <pc:sldMk cId="1197974164" sldId="322"/>
            <ac:picMk id="4" creationId="{1C9A21BA-3657-6CD6-BD46-762CF8E98B15}"/>
          </ac:picMkLst>
        </pc:picChg>
      </pc:sldChg>
      <pc:sldChg chg="addSp delSp modSp add mod">
        <pc:chgData name="Tran Anh Hoang" userId="d8b5fc29-d2f6-4b04-be2e-63ff6615767a" providerId="ADAL" clId="{CAB8F517-61DB-4BC0-A2A2-764354F81436}" dt="2024-06-03T04:52:17.270" v="402" actId="22"/>
        <pc:sldMkLst>
          <pc:docMk/>
          <pc:sldMk cId="1015301837" sldId="323"/>
        </pc:sldMkLst>
        <pc:picChg chg="add mod">
          <ac:chgData name="Tran Anh Hoang" userId="d8b5fc29-d2f6-4b04-be2e-63ff6615767a" providerId="ADAL" clId="{CAB8F517-61DB-4BC0-A2A2-764354F81436}" dt="2024-06-03T04:51:26.783" v="390" actId="1076"/>
          <ac:picMkLst>
            <pc:docMk/>
            <pc:sldMk cId="1015301837" sldId="323"/>
            <ac:picMk id="3" creationId="{098BA063-F55D-FAA8-B475-602A10A7EAE7}"/>
          </ac:picMkLst>
        </pc:picChg>
        <pc:picChg chg="del mod">
          <ac:chgData name="Tran Anh Hoang" userId="d8b5fc29-d2f6-4b04-be2e-63ff6615767a" providerId="ADAL" clId="{CAB8F517-61DB-4BC0-A2A2-764354F81436}" dt="2024-06-03T04:51:20.200" v="388" actId="478"/>
          <ac:picMkLst>
            <pc:docMk/>
            <pc:sldMk cId="1015301837" sldId="323"/>
            <ac:picMk id="4" creationId="{1C9A21BA-3657-6CD6-BD46-762CF8E98B15}"/>
          </ac:picMkLst>
        </pc:picChg>
        <pc:picChg chg="add mod">
          <ac:chgData name="Tran Anh Hoang" userId="d8b5fc29-d2f6-4b04-be2e-63ff6615767a" providerId="ADAL" clId="{CAB8F517-61DB-4BC0-A2A2-764354F81436}" dt="2024-06-03T04:52:15.173" v="401" actId="1076"/>
          <ac:picMkLst>
            <pc:docMk/>
            <pc:sldMk cId="1015301837" sldId="323"/>
            <ac:picMk id="10" creationId="{905F33AE-9E6D-8F32-77AC-121145078318}"/>
          </ac:picMkLst>
        </pc:picChg>
        <pc:picChg chg="add">
          <ac:chgData name="Tran Anh Hoang" userId="d8b5fc29-d2f6-4b04-be2e-63ff6615767a" providerId="ADAL" clId="{CAB8F517-61DB-4BC0-A2A2-764354F81436}" dt="2024-06-03T04:52:17.270" v="402" actId="22"/>
          <ac:picMkLst>
            <pc:docMk/>
            <pc:sldMk cId="1015301837" sldId="323"/>
            <ac:picMk id="12" creationId="{C6F3BA04-12AB-C301-9A64-40FD88D61D62}"/>
          </ac:picMkLst>
        </pc:picChg>
        <pc:cxnChg chg="add mod">
          <ac:chgData name="Tran Anh Hoang" userId="d8b5fc29-d2f6-4b04-be2e-63ff6615767a" providerId="ADAL" clId="{CAB8F517-61DB-4BC0-A2A2-764354F81436}" dt="2024-06-03T04:52:00.399" v="398" actId="1582"/>
          <ac:cxnSpMkLst>
            <pc:docMk/>
            <pc:sldMk cId="1015301837" sldId="323"/>
            <ac:cxnSpMk id="6" creationId="{DEC84651-0EA5-549A-8B37-BF408B6E9BBD}"/>
          </ac:cxnSpMkLst>
        </pc:cxnChg>
      </pc:sldChg>
      <pc:sldChg chg="add ord">
        <pc:chgData name="Tran Anh Hoang" userId="d8b5fc29-d2f6-4b04-be2e-63ff6615767a" providerId="ADAL" clId="{CAB8F517-61DB-4BC0-A2A2-764354F81436}" dt="2024-06-03T04:52:49.662" v="408"/>
        <pc:sldMkLst>
          <pc:docMk/>
          <pc:sldMk cId="1979764905" sldId="324"/>
        </pc:sldMkLst>
      </pc:sldChg>
      <pc:sldChg chg="add del">
        <pc:chgData name="Tran Anh Hoang" userId="d8b5fc29-d2f6-4b04-be2e-63ff6615767a" providerId="ADAL" clId="{CAB8F517-61DB-4BC0-A2A2-764354F81436}" dt="2024-06-03T04:51:52.003" v="396"/>
        <pc:sldMkLst>
          <pc:docMk/>
          <pc:sldMk cId="65289103" sldId="325"/>
        </pc:sldMkLst>
      </pc:sldChg>
      <pc:sldChg chg="addSp delSp modSp add mod">
        <pc:chgData name="Tran Anh Hoang" userId="d8b5fc29-d2f6-4b04-be2e-63ff6615767a" providerId="ADAL" clId="{CAB8F517-61DB-4BC0-A2A2-764354F81436}" dt="2024-06-03T04:53:23.300" v="418" actId="1036"/>
        <pc:sldMkLst>
          <pc:docMk/>
          <pc:sldMk cId="3057143565" sldId="325"/>
        </pc:sldMkLst>
        <pc:picChg chg="del">
          <ac:chgData name="Tran Anh Hoang" userId="d8b5fc29-d2f6-4b04-be2e-63ff6615767a" providerId="ADAL" clId="{CAB8F517-61DB-4BC0-A2A2-764354F81436}" dt="2024-06-03T04:53:00.341" v="411" actId="478"/>
          <ac:picMkLst>
            <pc:docMk/>
            <pc:sldMk cId="3057143565" sldId="325"/>
            <ac:picMk id="3" creationId="{098BA063-F55D-FAA8-B475-602A10A7EAE7}"/>
          </ac:picMkLst>
        </pc:picChg>
        <pc:picChg chg="add mod">
          <ac:chgData name="Tran Anh Hoang" userId="d8b5fc29-d2f6-4b04-be2e-63ff6615767a" providerId="ADAL" clId="{CAB8F517-61DB-4BC0-A2A2-764354F81436}" dt="2024-06-03T04:53:23.300" v="418" actId="1036"/>
          <ac:picMkLst>
            <pc:docMk/>
            <pc:sldMk cId="3057143565" sldId="325"/>
            <ac:picMk id="4" creationId="{B047EB9D-3D4A-D4C9-98E7-B5130E88EBB2}"/>
          </ac:picMkLst>
        </pc:picChg>
        <pc:picChg chg="del">
          <ac:chgData name="Tran Anh Hoang" userId="d8b5fc29-d2f6-4b04-be2e-63ff6615767a" providerId="ADAL" clId="{CAB8F517-61DB-4BC0-A2A2-764354F81436}" dt="2024-06-03T04:53:06.771" v="414" actId="478"/>
          <ac:picMkLst>
            <pc:docMk/>
            <pc:sldMk cId="3057143565" sldId="325"/>
            <ac:picMk id="10" creationId="{905F33AE-9E6D-8F32-77AC-121145078318}"/>
          </ac:picMkLst>
        </pc:picChg>
        <pc:picChg chg="mod">
          <ac:chgData name="Tran Anh Hoang" userId="d8b5fc29-d2f6-4b04-be2e-63ff6615767a" providerId="ADAL" clId="{CAB8F517-61DB-4BC0-A2A2-764354F81436}" dt="2024-06-03T04:53:04.995" v="413" actId="1076"/>
          <ac:picMkLst>
            <pc:docMk/>
            <pc:sldMk cId="3057143565" sldId="325"/>
            <ac:picMk id="12" creationId="{C6F3BA04-12AB-C301-9A64-40FD88D61D62}"/>
          </ac:picMkLst>
        </pc:picChg>
        <pc:cxnChg chg="del">
          <ac:chgData name="Tran Anh Hoang" userId="d8b5fc29-d2f6-4b04-be2e-63ff6615767a" providerId="ADAL" clId="{CAB8F517-61DB-4BC0-A2A2-764354F81436}" dt="2024-06-03T04:53:01.598" v="412" actId="478"/>
          <ac:cxnSpMkLst>
            <pc:docMk/>
            <pc:sldMk cId="3057143565" sldId="325"/>
            <ac:cxnSpMk id="6" creationId="{DEC84651-0EA5-549A-8B37-BF408B6E9BBD}"/>
          </ac:cxnSpMkLst>
        </pc:cxnChg>
      </pc:sldChg>
      <pc:sldMasterChg chg="addSldLayout delSldLayout">
        <pc:chgData name="Tran Anh Hoang" userId="d8b5fc29-d2f6-4b04-be2e-63ff6615767a" providerId="ADAL" clId="{CAB8F517-61DB-4BC0-A2A2-764354F81436}" dt="2024-06-03T04:14:36.497" v="162" actId="47"/>
        <pc:sldMasterMkLst>
          <pc:docMk/>
          <pc:sldMasterMk cId="0" sldId="2147483675"/>
        </pc:sldMasterMkLst>
        <pc:sldLayoutChg chg="add del">
          <pc:chgData name="Tran Anh Hoang" userId="d8b5fc29-d2f6-4b04-be2e-63ff6615767a" providerId="ADAL" clId="{CAB8F517-61DB-4BC0-A2A2-764354F81436}" dt="2024-06-03T04:13:33.993" v="121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Tran Anh Hoang" userId="d8b5fc29-d2f6-4b04-be2e-63ff6615767a" providerId="ADAL" clId="{CAB8F517-61DB-4BC0-A2A2-764354F81436}" dt="2024-06-03T04:14:16.038" v="131" actId="47"/>
          <pc:sldLayoutMkLst>
            <pc:docMk/>
            <pc:sldMasterMk cId="0" sldId="2147483675"/>
            <pc:sldLayoutMk cId="0" sldId="2147483655"/>
          </pc:sldLayoutMkLst>
        </pc:sldLayoutChg>
        <pc:sldLayoutChg chg="del">
          <pc:chgData name="Tran Anh Hoang" userId="d8b5fc29-d2f6-4b04-be2e-63ff6615767a" providerId="ADAL" clId="{CAB8F517-61DB-4BC0-A2A2-764354F81436}" dt="2024-06-03T04:14:36.497" v="162" actId="47"/>
          <pc:sldLayoutMkLst>
            <pc:docMk/>
            <pc:sldMasterMk cId="0" sldId="2147483675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40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176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354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818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73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571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997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602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d7ae03d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d7ae03d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926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0d7ae03d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10d7ae03d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967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10d7ae03d4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Google Shape;2325;g10d7ae03d4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344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84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d7ae03d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d7ae03d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72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817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d7ae03d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d7ae03d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29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514500" y="3055663"/>
            <a:ext cx="24219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 rot="5400000">
            <a:off x="976911" y="3061602"/>
            <a:ext cx="1683966" cy="3637785"/>
            <a:chOff x="7350442" y="2608992"/>
            <a:chExt cx="777239" cy="1673160"/>
          </a:xfrm>
        </p:grpSpPr>
        <p:sp>
          <p:nvSpPr>
            <p:cNvPr id="25" name="Google Shape;25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rot="5400000" flipH="1">
            <a:off x="6568632" y="-1639800"/>
            <a:ext cx="1684044" cy="3637785"/>
            <a:chOff x="7350442" y="2608992"/>
            <a:chExt cx="777239" cy="1673160"/>
          </a:xfrm>
        </p:grpSpPr>
        <p:sp>
          <p:nvSpPr>
            <p:cNvPr id="34" name="Google Shape;34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2425075" y="18283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 rot="10800000" flipH="1">
            <a:off x="7172094" y="843104"/>
            <a:ext cx="2029371" cy="4383847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57431" y="4"/>
            <a:ext cx="2029371" cy="4383847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0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Backend-AurumBanking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sz="2500" dirty="0">
                <a:solidFill>
                  <a:schemeClr val="accent1"/>
                </a:solidFill>
              </a:rPr>
              <a:t>Zwischenpräsentation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Gruppe 4 – 03.06.2024</a:t>
            </a:r>
            <a:endParaRPr dirty="0"/>
          </a:p>
        </p:txBody>
      </p:sp>
      <p:pic>
        <p:nvPicPr>
          <p:cNvPr id="5" name="Grafik 4" descr="Ein Bild, das Cartoon, Clipart, Smiley, Spielzeug enthält.&#10;&#10;Automatisch generierte Beschreibung">
            <a:extLst>
              <a:ext uri="{FF2B5EF4-FFF2-40B4-BE49-F238E27FC236}">
                <a16:creationId xmlns:a16="http://schemas.microsoft.com/office/drawing/2014/main" id="{C1C080B3-5545-4E36-AAE2-C303D705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392" y="0"/>
            <a:ext cx="4777608" cy="52815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-57" y="64579"/>
            <a:ext cx="4950699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dirty="0"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r>
              <a:rPr lang="en" sz="3200" dirty="0"/>
              <a:t>. </a:t>
            </a:r>
            <a:r>
              <a:rPr lang="de-DE" sz="3200" dirty="0">
                <a:solidFill>
                  <a:schemeClr val="accent1"/>
                </a:solidFill>
              </a:rPr>
              <a:t>ZWISCHENSTAND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C05F51-C74C-053A-2952-67EB47B1B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178" y="780612"/>
            <a:ext cx="3930182" cy="35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-57" y="64579"/>
            <a:ext cx="4950699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dirty="0"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r>
              <a:rPr lang="en" sz="3200" dirty="0"/>
              <a:t>. </a:t>
            </a:r>
            <a:r>
              <a:rPr lang="de-DE" sz="3200" dirty="0">
                <a:solidFill>
                  <a:schemeClr val="accent1"/>
                </a:solidFill>
              </a:rPr>
              <a:t>ZWISCHENSTAND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8" name="Grafik 7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8CA44849-F698-E11A-619C-C0099C811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52086"/>
          <a:stretch/>
        </p:blipFill>
        <p:spPr>
          <a:xfrm>
            <a:off x="5078747" y="841348"/>
            <a:ext cx="3521845" cy="34078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9C05F51-C74C-053A-2952-67EB47B1B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299" y="1262821"/>
            <a:ext cx="2930438" cy="261785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532A3F4-9C68-38D5-0089-00854813AF71}"/>
              </a:ext>
            </a:extLst>
          </p:cNvPr>
          <p:cNvSpPr/>
          <p:nvPr/>
        </p:nvSpPr>
        <p:spPr>
          <a:xfrm>
            <a:off x="1943100" y="2011593"/>
            <a:ext cx="2202180" cy="6630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72914C2-6093-BE7F-B8E1-766F27BE509C}"/>
              </a:ext>
            </a:extLst>
          </p:cNvPr>
          <p:cNvCxnSpPr/>
          <p:nvPr/>
        </p:nvCxnSpPr>
        <p:spPr>
          <a:xfrm>
            <a:off x="4145280" y="2301240"/>
            <a:ext cx="1897380" cy="152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CAF33A1A-AE1E-15CC-C39C-54084FBDBBD9}"/>
              </a:ext>
            </a:extLst>
          </p:cNvPr>
          <p:cNvSpPr/>
          <p:nvPr/>
        </p:nvSpPr>
        <p:spPr>
          <a:xfrm>
            <a:off x="6042660" y="3614929"/>
            <a:ext cx="1388364" cy="4145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68D7470-C1E3-4268-DC2C-61936FDD70A5}"/>
              </a:ext>
            </a:extLst>
          </p:cNvPr>
          <p:cNvSpPr/>
          <p:nvPr/>
        </p:nvSpPr>
        <p:spPr>
          <a:xfrm>
            <a:off x="1943100" y="2760365"/>
            <a:ext cx="2202180" cy="663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E5AD89F-D969-D7E9-7161-9905639B92A0}"/>
              </a:ext>
            </a:extLst>
          </p:cNvPr>
          <p:cNvSpPr/>
          <p:nvPr/>
        </p:nvSpPr>
        <p:spPr>
          <a:xfrm>
            <a:off x="6042659" y="3131908"/>
            <a:ext cx="1388365" cy="474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9102F43-DA5F-C7CA-B2D9-B510AFC9890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145279" y="3123452"/>
            <a:ext cx="1897380" cy="2457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3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-57" y="64579"/>
            <a:ext cx="4950699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dirty="0"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r>
              <a:rPr lang="en" sz="3200" dirty="0"/>
              <a:t>. </a:t>
            </a:r>
            <a:r>
              <a:rPr lang="de-DE" sz="3200" dirty="0">
                <a:solidFill>
                  <a:schemeClr val="accent1"/>
                </a:solidFill>
              </a:rPr>
              <a:t>ZWISCHENSTAND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5" name="Grafik 4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CE5C2D2C-8D1A-61BD-C1B2-9C0A2526A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61" y="2261869"/>
            <a:ext cx="4273351" cy="8890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B215474-B84F-998D-A8EA-B09C12B20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31" y="1366581"/>
            <a:ext cx="4611383" cy="2410337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316264A-30E3-DA51-0C09-36D677B088EB}"/>
              </a:ext>
            </a:extLst>
          </p:cNvPr>
          <p:cNvCxnSpPr/>
          <p:nvPr/>
        </p:nvCxnSpPr>
        <p:spPr>
          <a:xfrm>
            <a:off x="3870960" y="2187382"/>
            <a:ext cx="1079682" cy="87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36C91D-C1E1-E44E-96AF-5A778ACF2FC3}"/>
              </a:ext>
            </a:extLst>
          </p:cNvPr>
          <p:cNvCxnSpPr>
            <a:cxnSpLocks/>
          </p:cNvCxnSpPr>
          <p:nvPr/>
        </p:nvCxnSpPr>
        <p:spPr>
          <a:xfrm flipV="1">
            <a:off x="3212592" y="2786380"/>
            <a:ext cx="1834896" cy="79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73EC147E-C11C-03F0-9A73-5911D0AE3BAA}"/>
              </a:ext>
            </a:extLst>
          </p:cNvPr>
          <p:cNvSpPr/>
          <p:nvPr/>
        </p:nvSpPr>
        <p:spPr>
          <a:xfrm>
            <a:off x="5047488" y="2593910"/>
            <a:ext cx="3578402" cy="408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56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-57" y="64579"/>
            <a:ext cx="4950699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dirty="0"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r>
              <a:rPr lang="en" sz="3200" dirty="0"/>
              <a:t>. </a:t>
            </a:r>
            <a:r>
              <a:rPr lang="de-DE" sz="3200" dirty="0">
                <a:solidFill>
                  <a:schemeClr val="accent1"/>
                </a:solidFill>
              </a:rPr>
              <a:t>ZWISCHENSTAND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26" name="Grafik 25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DE465408-E225-69DD-5F02-5AAAE6E89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24" y="947466"/>
            <a:ext cx="7151615" cy="32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3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-57" y="64579"/>
            <a:ext cx="4950699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dirty="0"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r>
              <a:rPr lang="en" sz="3200" dirty="0"/>
              <a:t>. </a:t>
            </a:r>
            <a:r>
              <a:rPr lang="de-DE" sz="3200" dirty="0">
                <a:solidFill>
                  <a:schemeClr val="accent1"/>
                </a:solidFill>
              </a:rPr>
              <a:t>ZWISCHENSTAND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9A21BA-3657-6CD6-BD46-762CF8E9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46" y="1256869"/>
            <a:ext cx="6824546" cy="28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7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-57" y="64579"/>
            <a:ext cx="4950699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dirty="0"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r>
              <a:rPr lang="en" sz="3200" dirty="0"/>
              <a:t>. </a:t>
            </a:r>
            <a:r>
              <a:rPr lang="de-DE" sz="3200" dirty="0">
                <a:solidFill>
                  <a:schemeClr val="accent1"/>
                </a:solidFill>
              </a:rPr>
              <a:t>ZWISCHENSTAND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9A21BA-3657-6CD6-BD46-762CF8E9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088"/>
            <a:ext cx="2663684" cy="110537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98BA063-F55D-FAA8-B475-602A10A7E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53" y="1793404"/>
            <a:ext cx="8221222" cy="2591162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EC84651-0EA5-549A-8B37-BF408B6E9BBD}"/>
              </a:ext>
            </a:extLst>
          </p:cNvPr>
          <p:cNvCxnSpPr/>
          <p:nvPr/>
        </p:nvCxnSpPr>
        <p:spPr>
          <a:xfrm>
            <a:off x="661639" y="2958790"/>
            <a:ext cx="376167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6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-57" y="64579"/>
            <a:ext cx="4950699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dirty="0"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r>
              <a:rPr lang="en" sz="3200" dirty="0"/>
              <a:t>. </a:t>
            </a:r>
            <a:r>
              <a:rPr lang="de-DE" sz="3200" dirty="0">
                <a:solidFill>
                  <a:schemeClr val="accent1"/>
                </a:solidFill>
              </a:rPr>
              <a:t>ZWISCHENSTAND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8BA063-F55D-FAA8-B475-602A10A7E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4" y="692604"/>
            <a:ext cx="2038266" cy="64242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EC84651-0EA5-549A-8B37-BF408B6E9BBD}"/>
              </a:ext>
            </a:extLst>
          </p:cNvPr>
          <p:cNvCxnSpPr>
            <a:cxnSpLocks/>
          </p:cNvCxnSpPr>
          <p:nvPr/>
        </p:nvCxnSpPr>
        <p:spPr>
          <a:xfrm>
            <a:off x="164790" y="984230"/>
            <a:ext cx="93503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905F33AE-9E6D-8F32-77AC-121145078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417" y="2319302"/>
            <a:ext cx="5125165" cy="50489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6F3BA04-12AB-C301-9A64-40FD88D61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417" y="2319302"/>
            <a:ext cx="5125165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-57" y="64579"/>
            <a:ext cx="4950699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dirty="0"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r>
              <a:rPr lang="en" sz="3200" dirty="0"/>
              <a:t>. </a:t>
            </a:r>
            <a:r>
              <a:rPr lang="de-DE" sz="3200" dirty="0">
                <a:solidFill>
                  <a:schemeClr val="accent1"/>
                </a:solidFill>
              </a:rPr>
              <a:t>ZWISCHENSTAND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6F3BA04-12AB-C301-9A64-40FD88D6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8" y="688489"/>
            <a:ext cx="5125165" cy="50489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47EB9D-3D4A-D4C9-98E7-B5130E88E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00" y="1459895"/>
            <a:ext cx="5606600" cy="25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570600" y="1190685"/>
            <a:ext cx="8002800" cy="2940600"/>
          </a:xfrm>
          <a:prstGeom prst="roundRect">
            <a:avLst>
              <a:gd name="adj" fmla="val 11903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5130187" y="2575560"/>
            <a:ext cx="3458497" cy="5951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dirty="0">
                <a:solidFill>
                  <a:srgbClr val="96FFF3"/>
                </a:solidFill>
              </a:rPr>
              <a:t>MEILENSTEINPLANUNG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550" name="Google Shape;550;p40"/>
          <p:cNvSpPr txBox="1">
            <a:spLocks noGrp="1"/>
          </p:cNvSpPr>
          <p:nvPr>
            <p:ph type="title" idx="2"/>
          </p:nvPr>
        </p:nvSpPr>
        <p:spPr>
          <a:xfrm>
            <a:off x="4488234" y="2571750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 ExtraLight"/>
                <a:ea typeface="Oswald ExtraLight"/>
                <a:cs typeface="Oswald ExtraLight"/>
                <a:sym typeface="Oswald ExtraLight"/>
              </a:rPr>
              <a:t>03</a:t>
            </a:r>
            <a:r>
              <a:rPr lang="en" dirty="0"/>
              <a:t>.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597492-6190-42D3-915C-F7A840B5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451" y="755102"/>
            <a:ext cx="3458497" cy="34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20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762285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1"/>
                </a:solidFill>
              </a:rPr>
              <a:t>MEILENSTEINPLANUNG</a:t>
            </a:r>
            <a:br>
              <a:rPr lang="de-DE" dirty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52" name="Google Shape;2152;p42"/>
          <p:cNvCxnSpPr>
            <a:stCxn id="2153" idx="7"/>
            <a:endCxn id="2154" idx="3"/>
          </p:cNvCxnSpPr>
          <p:nvPr/>
        </p:nvCxnSpPr>
        <p:spPr>
          <a:xfrm rot="10800000" flipH="1">
            <a:off x="1898070" y="2719961"/>
            <a:ext cx="13323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5" name="Google Shape;2155;p42"/>
          <p:cNvCxnSpPr>
            <a:stCxn id="2154" idx="5"/>
            <a:endCxn id="2156" idx="1"/>
          </p:cNvCxnSpPr>
          <p:nvPr/>
        </p:nvCxnSpPr>
        <p:spPr>
          <a:xfrm>
            <a:off x="3906726" y="2720038"/>
            <a:ext cx="13347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7" name="Google Shape;2157;p42"/>
          <p:cNvCxnSpPr>
            <a:stCxn id="2156" idx="7"/>
            <a:endCxn id="2158" idx="3"/>
          </p:cNvCxnSpPr>
          <p:nvPr/>
        </p:nvCxnSpPr>
        <p:spPr>
          <a:xfrm rot="10800000" flipH="1">
            <a:off x="5917866" y="2719961"/>
            <a:ext cx="13335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3" name="Google Shape;2153;p42"/>
          <p:cNvSpPr/>
          <p:nvPr/>
        </p:nvSpPr>
        <p:spPr>
          <a:xfrm>
            <a:off x="1081475" y="3448355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01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59" name="Google Shape;2159;p42"/>
          <p:cNvSpPr/>
          <p:nvPr/>
        </p:nvSpPr>
        <p:spPr>
          <a:xfrm>
            <a:off x="796921" y="3163803"/>
            <a:ext cx="1525800" cy="1525800"/>
          </a:xfrm>
          <a:prstGeom prst="blockArc">
            <a:avLst>
              <a:gd name="adj1" fmla="val 7558344"/>
              <a:gd name="adj2" fmla="val 1850511"/>
              <a:gd name="adj3" fmla="val 905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42"/>
          <p:cNvSpPr/>
          <p:nvPr/>
        </p:nvSpPr>
        <p:spPr>
          <a:xfrm>
            <a:off x="5101272" y="3448355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03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0" name="Google Shape;2160;p42"/>
          <p:cNvSpPr/>
          <p:nvPr/>
        </p:nvSpPr>
        <p:spPr>
          <a:xfrm rot="6299891">
            <a:off x="4813508" y="3163918"/>
            <a:ext cx="1525570" cy="1525570"/>
          </a:xfrm>
          <a:prstGeom prst="blockArc">
            <a:avLst>
              <a:gd name="adj1" fmla="val 7558344"/>
              <a:gd name="adj2" fmla="val 15223599"/>
              <a:gd name="adj3" fmla="val 8678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42"/>
          <p:cNvSpPr/>
          <p:nvPr/>
        </p:nvSpPr>
        <p:spPr>
          <a:xfrm>
            <a:off x="7111170" y="1903443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04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1" name="Google Shape;2161;p42"/>
          <p:cNvSpPr/>
          <p:nvPr/>
        </p:nvSpPr>
        <p:spPr>
          <a:xfrm rot="-7199867">
            <a:off x="6826569" y="1618838"/>
            <a:ext cx="1525903" cy="1525903"/>
          </a:xfrm>
          <a:prstGeom prst="blockArc">
            <a:avLst>
              <a:gd name="adj1" fmla="val 7630252"/>
              <a:gd name="adj2" fmla="val 11218651"/>
              <a:gd name="adj3" fmla="val 857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2"/>
          <p:cNvSpPr txBox="1">
            <a:spLocks noGrp="1"/>
          </p:cNvSpPr>
          <p:nvPr>
            <p:ph type="title" idx="4294967295"/>
          </p:nvPr>
        </p:nvSpPr>
        <p:spPr>
          <a:xfrm>
            <a:off x="458476" y="2306612"/>
            <a:ext cx="2198936" cy="793143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00" dirty="0"/>
              <a:t>ARCHITKTUR- UND DATENBANKMODELLE</a:t>
            </a:r>
            <a:endParaRPr sz="2200" dirty="0"/>
          </a:p>
        </p:txBody>
      </p:sp>
      <p:sp>
        <p:nvSpPr>
          <p:cNvPr id="2164" name="Google Shape;2164;p42"/>
          <p:cNvSpPr txBox="1">
            <a:spLocks noGrp="1"/>
          </p:cNvSpPr>
          <p:nvPr>
            <p:ph type="title" idx="4294967295"/>
          </p:nvPr>
        </p:nvSpPr>
        <p:spPr>
          <a:xfrm>
            <a:off x="4474226" y="1892807"/>
            <a:ext cx="2350904" cy="1155561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DURCHSTICH ZWISCHEN BACKEND UND FRONTEND</a:t>
            </a:r>
            <a:endParaRPr sz="2200" dirty="0"/>
          </a:p>
        </p:txBody>
      </p:sp>
      <p:sp>
        <p:nvSpPr>
          <p:cNvPr id="2154" name="Google Shape;2154;p42"/>
          <p:cNvSpPr/>
          <p:nvPr/>
        </p:nvSpPr>
        <p:spPr>
          <a:xfrm>
            <a:off x="3090132" y="1903443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5" name="Google Shape;2165;p42"/>
          <p:cNvSpPr/>
          <p:nvPr/>
        </p:nvSpPr>
        <p:spPr>
          <a:xfrm rot="3599795">
            <a:off x="2805598" y="1618983"/>
            <a:ext cx="1525643" cy="1525643"/>
          </a:xfrm>
          <a:prstGeom prst="blockArc">
            <a:avLst>
              <a:gd name="adj1" fmla="val 2672861"/>
              <a:gd name="adj2" fmla="val 14566258"/>
              <a:gd name="adj3" fmla="val 826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2"/>
          <p:cNvSpPr txBox="1">
            <a:spLocks noGrp="1"/>
          </p:cNvSpPr>
          <p:nvPr>
            <p:ph type="title" idx="4294967295"/>
          </p:nvPr>
        </p:nvSpPr>
        <p:spPr>
          <a:xfrm>
            <a:off x="6834638" y="3142569"/>
            <a:ext cx="1691700" cy="70482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MONITORING UND TESTING</a:t>
            </a:r>
            <a:endParaRPr sz="2200" dirty="0"/>
          </a:p>
        </p:txBody>
      </p:sp>
      <p:grpSp>
        <p:nvGrpSpPr>
          <p:cNvPr id="2171" name="Google Shape;2171;p42"/>
          <p:cNvGrpSpPr/>
          <p:nvPr/>
        </p:nvGrpSpPr>
        <p:grpSpPr>
          <a:xfrm rot="5400000" flipH="1">
            <a:off x="6054279" y="-1453324"/>
            <a:ext cx="1955378" cy="4224060"/>
            <a:chOff x="7350442" y="2608992"/>
            <a:chExt cx="777239" cy="1673160"/>
          </a:xfrm>
        </p:grpSpPr>
        <p:sp>
          <p:nvSpPr>
            <p:cNvPr id="2172" name="Google Shape;2172;p4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2162;p42">
            <a:extLst>
              <a:ext uri="{FF2B5EF4-FFF2-40B4-BE49-F238E27FC236}">
                <a16:creationId xmlns:a16="http://schemas.microsoft.com/office/drawing/2014/main" id="{5F026C87-633E-4590-8102-06BCDDA546C3}"/>
              </a:ext>
            </a:extLst>
          </p:cNvPr>
          <p:cNvSpPr txBox="1">
            <a:spLocks/>
          </p:cNvSpPr>
          <p:nvPr/>
        </p:nvSpPr>
        <p:spPr>
          <a:xfrm>
            <a:off x="2369361" y="3311220"/>
            <a:ext cx="2398291" cy="41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de-DE" sz="2200" dirty="0"/>
              <a:t>DEVELOPMENT </a:t>
            </a:r>
          </a:p>
        </p:txBody>
      </p:sp>
      <p:pic>
        <p:nvPicPr>
          <p:cNvPr id="3" name="Grafik 2" descr="Zahnrad mit einfarbiger Füllung">
            <a:extLst>
              <a:ext uri="{FF2B5EF4-FFF2-40B4-BE49-F238E27FC236}">
                <a16:creationId xmlns:a16="http://schemas.microsoft.com/office/drawing/2014/main" id="{9BD299A3-1D28-7968-97FE-F64729EE1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465" y="2927107"/>
            <a:ext cx="914400" cy="914400"/>
          </a:xfrm>
          <a:prstGeom prst="rect">
            <a:avLst/>
          </a:prstGeom>
        </p:spPr>
      </p:pic>
      <p:pic>
        <p:nvPicPr>
          <p:cNvPr id="4" name="Grafik 3" descr="Zahnrad mit einfarbiger Füllung">
            <a:extLst>
              <a:ext uri="{FF2B5EF4-FFF2-40B4-BE49-F238E27FC236}">
                <a16:creationId xmlns:a16="http://schemas.microsoft.com/office/drawing/2014/main" id="{F9B0A67C-5F7D-DC2A-87C0-A1C35D751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1322" y="1247715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3969456" y="2677573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2819539" y="2492236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AGENDA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3735256" y="2463536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3735256" y="2465673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80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49"/>
          <p:cNvSpPr txBox="1">
            <a:spLocks noGrp="1"/>
          </p:cNvSpPr>
          <p:nvPr>
            <p:ph type="ctrTitle"/>
          </p:nvPr>
        </p:nvSpPr>
        <p:spPr>
          <a:xfrm>
            <a:off x="2430000" y="1728078"/>
            <a:ext cx="4284000" cy="75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2328" name="Google Shape;2328;p49"/>
          <p:cNvSpPr txBox="1">
            <a:spLocks noGrp="1"/>
          </p:cNvSpPr>
          <p:nvPr>
            <p:ph type="subTitle" idx="1"/>
          </p:nvPr>
        </p:nvSpPr>
        <p:spPr>
          <a:xfrm>
            <a:off x="2496382" y="2563681"/>
            <a:ext cx="4293900" cy="5990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29968" y="1827083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680051" y="1641746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AGENDA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595768" y="1613046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595768" y="1615183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45;p32">
            <a:extLst>
              <a:ext uri="{FF2B5EF4-FFF2-40B4-BE49-F238E27FC236}">
                <a16:creationId xmlns:a16="http://schemas.microsoft.com/office/drawing/2014/main" id="{94F04ED8-23B1-4B43-B7B2-128D95056CA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032316" y="2976456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ZWISCHENSTAND</a:t>
            </a:r>
            <a:endParaRPr dirty="0"/>
          </a:p>
        </p:txBody>
      </p:sp>
      <p:sp>
        <p:nvSpPr>
          <p:cNvPr id="26" name="Google Shape;246;p32">
            <a:extLst>
              <a:ext uri="{FF2B5EF4-FFF2-40B4-BE49-F238E27FC236}">
                <a16:creationId xmlns:a16="http://schemas.microsoft.com/office/drawing/2014/main" id="{B7553FEA-AF7B-4390-866A-A8FA808E4273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2882352" y="2738042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7" name="Google Shape;256;p32">
            <a:extLst>
              <a:ext uri="{FF2B5EF4-FFF2-40B4-BE49-F238E27FC236}">
                <a16:creationId xmlns:a16="http://schemas.microsoft.com/office/drawing/2014/main" id="{6629C3EC-2974-4E13-B84F-6C35ED2A3F5D}"/>
              </a:ext>
            </a:extLst>
          </p:cNvPr>
          <p:cNvCxnSpPr/>
          <p:nvPr/>
        </p:nvCxnSpPr>
        <p:spPr>
          <a:xfrm>
            <a:off x="3798116" y="2711479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603169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29968" y="1827083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680051" y="1641746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AGENDA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595768" y="1613046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595768" y="1615183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45;p32">
            <a:extLst>
              <a:ext uri="{FF2B5EF4-FFF2-40B4-BE49-F238E27FC236}">
                <a16:creationId xmlns:a16="http://schemas.microsoft.com/office/drawing/2014/main" id="{94F04ED8-23B1-4B43-B7B2-128D95056CA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127549" y="1852501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ZWISCHENSTAND</a:t>
            </a:r>
            <a:endParaRPr dirty="0"/>
          </a:p>
        </p:txBody>
      </p:sp>
      <p:sp>
        <p:nvSpPr>
          <p:cNvPr id="26" name="Google Shape;246;p32">
            <a:extLst>
              <a:ext uri="{FF2B5EF4-FFF2-40B4-BE49-F238E27FC236}">
                <a16:creationId xmlns:a16="http://schemas.microsoft.com/office/drawing/2014/main" id="{B7553FEA-AF7B-4390-866A-A8FA808E4273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977585" y="1614087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7" name="Google Shape;256;p32">
            <a:extLst>
              <a:ext uri="{FF2B5EF4-FFF2-40B4-BE49-F238E27FC236}">
                <a16:creationId xmlns:a16="http://schemas.microsoft.com/office/drawing/2014/main" id="{6629C3EC-2974-4E13-B84F-6C35ED2A3F5D}"/>
              </a:ext>
            </a:extLst>
          </p:cNvPr>
          <p:cNvCxnSpPr/>
          <p:nvPr/>
        </p:nvCxnSpPr>
        <p:spPr>
          <a:xfrm>
            <a:off x="5893349" y="1587524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sp>
        <p:nvSpPr>
          <p:cNvPr id="28" name="Google Shape;248;p32">
            <a:extLst>
              <a:ext uri="{FF2B5EF4-FFF2-40B4-BE49-F238E27FC236}">
                <a16:creationId xmlns:a16="http://schemas.microsoft.com/office/drawing/2014/main" id="{DDA791A7-E7F3-46F4-93D8-D9CEEC69425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3782551" y="3166056"/>
            <a:ext cx="2915605" cy="6640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MEILENSTEINPLANUNG</a:t>
            </a:r>
            <a:endParaRPr dirty="0"/>
          </a:p>
        </p:txBody>
      </p:sp>
      <p:sp>
        <p:nvSpPr>
          <p:cNvPr id="29" name="Google Shape;249;p32">
            <a:extLst>
              <a:ext uri="{FF2B5EF4-FFF2-40B4-BE49-F238E27FC236}">
                <a16:creationId xmlns:a16="http://schemas.microsoft.com/office/drawing/2014/main" id="{CA126E09-49A5-4345-9ACB-764EB1FDE96A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2549153" y="3095801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0" name="Google Shape;257;p32">
            <a:extLst>
              <a:ext uri="{FF2B5EF4-FFF2-40B4-BE49-F238E27FC236}">
                <a16:creationId xmlns:a16="http://schemas.microsoft.com/office/drawing/2014/main" id="{AA0C855C-062A-4CC9-914D-710A74DE1467}"/>
              </a:ext>
            </a:extLst>
          </p:cNvPr>
          <p:cNvCxnSpPr/>
          <p:nvPr/>
        </p:nvCxnSpPr>
        <p:spPr>
          <a:xfrm>
            <a:off x="3464870" y="307114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386345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570600" y="1190685"/>
            <a:ext cx="8002800" cy="2940600"/>
          </a:xfrm>
          <a:prstGeom prst="roundRect">
            <a:avLst>
              <a:gd name="adj" fmla="val 11903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5262950" y="2484351"/>
            <a:ext cx="3310450" cy="618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RECAP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50" name="Google Shape;550;p40"/>
          <p:cNvSpPr txBox="1">
            <a:spLocks noGrp="1"/>
          </p:cNvSpPr>
          <p:nvPr>
            <p:ph type="title" idx="2"/>
          </p:nvPr>
        </p:nvSpPr>
        <p:spPr>
          <a:xfrm>
            <a:off x="4616053" y="2484351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 ExtraLight"/>
                <a:ea typeface="Oswald ExtraLight"/>
                <a:cs typeface="Oswald ExtraLight"/>
                <a:sym typeface="Oswald ExtraLight"/>
              </a:rPr>
              <a:t>01</a:t>
            </a:r>
            <a:r>
              <a:rPr lang="en" dirty="0"/>
              <a:t>.</a:t>
            </a:r>
            <a:endParaRPr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2C5722-E1A0-4580-A98E-35105D676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3179" y="1106212"/>
            <a:ext cx="2931076" cy="29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46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3"/>
          <p:cNvGrpSpPr/>
          <p:nvPr/>
        </p:nvGrpSpPr>
        <p:grpSpPr>
          <a:xfrm>
            <a:off x="7517149" y="6"/>
            <a:ext cx="1393881" cy="3663217"/>
            <a:chOff x="7350442" y="2608992"/>
            <a:chExt cx="636650" cy="1673160"/>
          </a:xfrm>
        </p:grpSpPr>
        <p:sp>
          <p:nvSpPr>
            <p:cNvPr id="291" name="Google Shape;291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33"/>
          <p:cNvSpPr/>
          <p:nvPr/>
        </p:nvSpPr>
        <p:spPr>
          <a:xfrm>
            <a:off x="5629350" y="1578150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2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4"/>
          </p:nvPr>
        </p:nvSpPr>
        <p:spPr>
          <a:xfrm>
            <a:off x="5279201" y="3438030"/>
            <a:ext cx="1824605" cy="8881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Milena Neumann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Stephan Krausse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Salma </a:t>
            </a:r>
            <a:r>
              <a:rPr lang="de-DE" dirty="0" err="1"/>
              <a:t>Alkhaiyal</a:t>
            </a:r>
            <a:endParaRPr lang="de-D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Tran Anh Hoang</a:t>
            </a:r>
            <a:endParaRPr dirty="0"/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1"/>
                </a:solidFill>
              </a:rPr>
              <a:t>TEAM VORSTELLUNG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321" name="Google Shape;321;p33"/>
          <p:cNvCxnSpPr/>
          <p:nvPr/>
        </p:nvCxnSpPr>
        <p:spPr>
          <a:xfrm>
            <a:off x="4572000" y="1578138"/>
            <a:ext cx="0" cy="3029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F596B198-9683-45CB-AB51-5F874C16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747" y="1536348"/>
            <a:ext cx="2931076" cy="2931076"/>
          </a:xfrm>
          <a:prstGeom prst="rect">
            <a:avLst/>
          </a:prstGeom>
        </p:spPr>
      </p:pic>
      <p:grpSp>
        <p:nvGrpSpPr>
          <p:cNvPr id="57" name="Google Shape;8483;p65">
            <a:extLst>
              <a:ext uri="{FF2B5EF4-FFF2-40B4-BE49-F238E27FC236}">
                <a16:creationId xmlns:a16="http://schemas.microsoft.com/office/drawing/2014/main" id="{AC94FCB9-D122-400D-9D13-D299EA7FDE9F}"/>
              </a:ext>
            </a:extLst>
          </p:cNvPr>
          <p:cNvGrpSpPr/>
          <p:nvPr/>
        </p:nvGrpSpPr>
        <p:grpSpPr>
          <a:xfrm>
            <a:off x="5913983" y="1873751"/>
            <a:ext cx="467152" cy="431913"/>
            <a:chOff x="3497300" y="3227275"/>
            <a:chExt cx="296175" cy="296175"/>
          </a:xfrm>
          <a:solidFill>
            <a:srgbClr val="96FFF3"/>
          </a:solidFill>
        </p:grpSpPr>
        <p:sp>
          <p:nvSpPr>
            <p:cNvPr id="58" name="Google Shape;8484;p65">
              <a:extLst>
                <a:ext uri="{FF2B5EF4-FFF2-40B4-BE49-F238E27FC236}">
                  <a16:creationId xmlns:a16="http://schemas.microsoft.com/office/drawing/2014/main" id="{16CD303A-13FA-4840-B63A-F5142CEF3BF8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485;p65">
              <a:extLst>
                <a:ext uri="{FF2B5EF4-FFF2-40B4-BE49-F238E27FC236}">
                  <a16:creationId xmlns:a16="http://schemas.microsoft.com/office/drawing/2014/main" id="{AC80F62C-9CE3-43BF-BA93-01656905564C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86;p65">
              <a:extLst>
                <a:ext uri="{FF2B5EF4-FFF2-40B4-BE49-F238E27FC236}">
                  <a16:creationId xmlns:a16="http://schemas.microsoft.com/office/drawing/2014/main" id="{ED1BF888-8941-4229-A0DD-ADC9FE599A5B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87;p65">
              <a:extLst>
                <a:ext uri="{FF2B5EF4-FFF2-40B4-BE49-F238E27FC236}">
                  <a16:creationId xmlns:a16="http://schemas.microsoft.com/office/drawing/2014/main" id="{1A0E0A2D-579F-44D2-8499-012CB24B331E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88;p65">
              <a:extLst>
                <a:ext uri="{FF2B5EF4-FFF2-40B4-BE49-F238E27FC236}">
                  <a16:creationId xmlns:a16="http://schemas.microsoft.com/office/drawing/2014/main" id="{94E11BC7-3BE9-49FE-9EAC-29434B54A3EA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89;p65">
              <a:extLst>
                <a:ext uri="{FF2B5EF4-FFF2-40B4-BE49-F238E27FC236}">
                  <a16:creationId xmlns:a16="http://schemas.microsoft.com/office/drawing/2014/main" id="{F8B28EA2-AB4D-4D29-A1E7-20A67CDD235E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490;p65">
              <a:extLst>
                <a:ext uri="{FF2B5EF4-FFF2-40B4-BE49-F238E27FC236}">
                  <a16:creationId xmlns:a16="http://schemas.microsoft.com/office/drawing/2014/main" id="{45476DD5-6CA0-4392-94F8-360A24CED271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491;p65">
              <a:extLst>
                <a:ext uri="{FF2B5EF4-FFF2-40B4-BE49-F238E27FC236}">
                  <a16:creationId xmlns:a16="http://schemas.microsoft.com/office/drawing/2014/main" id="{6F156AD1-1447-4A4A-8A62-5BC45138ABE0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-57" y="64579"/>
            <a:ext cx="4950699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dirty="0">
                <a:latin typeface="Oswald ExtraLight"/>
                <a:ea typeface="Oswald ExtraLight"/>
                <a:cs typeface="Oswald ExtraLight"/>
                <a:sym typeface="Oswald ExtraLight"/>
              </a:rPr>
              <a:t>01</a:t>
            </a:r>
            <a:r>
              <a:rPr lang="en" sz="3200" dirty="0"/>
              <a:t>. </a:t>
            </a:r>
            <a:r>
              <a:rPr lang="en" sz="3200" dirty="0">
                <a:solidFill>
                  <a:schemeClr val="accent1"/>
                </a:solidFill>
              </a:rPr>
              <a:t>RECAP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ABE8CB-EA4B-4A8C-9288-2389243C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18" y="567866"/>
            <a:ext cx="8231305" cy="44342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-57" y="64579"/>
            <a:ext cx="4950699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dirty="0">
                <a:latin typeface="Oswald ExtraLight"/>
                <a:ea typeface="Oswald ExtraLight"/>
                <a:cs typeface="Oswald ExtraLight"/>
                <a:sym typeface="Oswald ExtraLight"/>
              </a:rPr>
              <a:t>01</a:t>
            </a:r>
            <a:r>
              <a:rPr lang="en" sz="3200" dirty="0"/>
              <a:t>. </a:t>
            </a:r>
            <a:r>
              <a:rPr lang="en" sz="3200" dirty="0">
                <a:solidFill>
                  <a:schemeClr val="accent1"/>
                </a:solidFill>
              </a:rPr>
              <a:t>RECAP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AEF7DAB-3EA6-D2A7-84ED-9D0CD768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0" y="609406"/>
            <a:ext cx="8262937" cy="43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570600" y="1190685"/>
            <a:ext cx="8002800" cy="2940600"/>
          </a:xfrm>
          <a:prstGeom prst="roundRect">
            <a:avLst>
              <a:gd name="adj" fmla="val 11903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5262950" y="2484351"/>
            <a:ext cx="3310450" cy="618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1"/>
                </a:solidFill>
              </a:rPr>
              <a:t>ZWISCHENSTAND</a:t>
            </a:r>
          </a:p>
        </p:txBody>
      </p:sp>
      <p:sp>
        <p:nvSpPr>
          <p:cNvPr id="550" name="Google Shape;550;p40"/>
          <p:cNvSpPr txBox="1">
            <a:spLocks noGrp="1"/>
          </p:cNvSpPr>
          <p:nvPr>
            <p:ph type="title" idx="2"/>
          </p:nvPr>
        </p:nvSpPr>
        <p:spPr>
          <a:xfrm>
            <a:off x="4616053" y="2484351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r>
              <a:rPr lang="en" dirty="0"/>
              <a:t>.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597492-6190-42D3-915C-F7A840B5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451" y="755102"/>
            <a:ext cx="3458497" cy="34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222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Bildschirmpräsentation (16:9)</PresentationFormat>
  <Paragraphs>50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Calibri</vt:lpstr>
      <vt:lpstr>Oswald</vt:lpstr>
      <vt:lpstr>Arial</vt:lpstr>
      <vt:lpstr>Oswald ExtraLight</vt:lpstr>
      <vt:lpstr>DM Sans</vt:lpstr>
      <vt:lpstr>Technology Project Proposal Minitheme by Slidesgo</vt:lpstr>
      <vt:lpstr>Backend-AurumBanking Zwischenpräsentation</vt:lpstr>
      <vt:lpstr>RECAP</vt:lpstr>
      <vt:lpstr>RECAP</vt:lpstr>
      <vt:lpstr>RECAP</vt:lpstr>
      <vt:lpstr>RECAP</vt:lpstr>
      <vt:lpstr>TEAM VORSTELLUNG</vt:lpstr>
      <vt:lpstr>01. RECAP</vt:lpstr>
      <vt:lpstr>01. RECAP</vt:lpstr>
      <vt:lpstr>ZWISCHENSTAND</vt:lpstr>
      <vt:lpstr>02. ZWISCHENSTAND</vt:lpstr>
      <vt:lpstr>02. ZWISCHENSTAND</vt:lpstr>
      <vt:lpstr>02. ZWISCHENSTAND</vt:lpstr>
      <vt:lpstr>02. ZWISCHENSTAND</vt:lpstr>
      <vt:lpstr>02. ZWISCHENSTAND</vt:lpstr>
      <vt:lpstr>02. ZWISCHENSTAND</vt:lpstr>
      <vt:lpstr>02. ZWISCHENSTAND</vt:lpstr>
      <vt:lpstr>02. ZWISCHENSTAND</vt:lpstr>
      <vt:lpstr>MEILENSTEINPLANUNG</vt:lpstr>
      <vt:lpstr>MEILENSTEINPLANUNG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Backend-AurumBanking</dc:title>
  <cp:lastModifiedBy>Tran Anh Hoang</cp:lastModifiedBy>
  <cp:revision>2</cp:revision>
  <dcterms:modified xsi:type="dcterms:W3CDTF">2024-06-03T04:56:15Z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b3cc57-ad54-4613-8228-62b95826f463_Enabled">
    <vt:lpwstr>true</vt:lpwstr>
  </property>
  <property fmtid="{D5CDD505-2E9C-101B-9397-08002B2CF9AE}" pid="3" name="MSIP_Label_20b3cc57-ad54-4613-8228-62b95826f463_SetDate">
    <vt:lpwstr>2024-04-22T07:59:25Z</vt:lpwstr>
  </property>
  <property fmtid="{D5CDD505-2E9C-101B-9397-08002B2CF9AE}" pid="4" name="MSIP_Label_20b3cc57-ad54-4613-8228-62b95826f463_Method">
    <vt:lpwstr>Standard</vt:lpwstr>
  </property>
  <property fmtid="{D5CDD505-2E9C-101B-9397-08002B2CF9AE}" pid="5" name="MSIP_Label_20b3cc57-ad54-4613-8228-62b95826f463_Name">
    <vt:lpwstr>defa4170-0d19-0005-0004-bc88714345d2</vt:lpwstr>
  </property>
  <property fmtid="{D5CDD505-2E9C-101B-9397-08002B2CF9AE}" pid="6" name="MSIP_Label_20b3cc57-ad54-4613-8228-62b95826f463_SiteId">
    <vt:lpwstr>c81b6223-c223-4518-968a-8b0a0419d697</vt:lpwstr>
  </property>
  <property fmtid="{D5CDD505-2E9C-101B-9397-08002B2CF9AE}" pid="7" name="MSIP_Label_20b3cc57-ad54-4613-8228-62b95826f463_ActionId">
    <vt:lpwstr>8145e2bb-b631-40d9-b3a6-63e97302531e</vt:lpwstr>
  </property>
  <property fmtid="{D5CDD505-2E9C-101B-9397-08002B2CF9AE}" pid="8" name="MSIP_Label_20b3cc57-ad54-4613-8228-62b95826f463_ContentBits">
    <vt:lpwstr>0</vt:lpwstr>
  </property>
</Properties>
</file>