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29"/>
  </p:notesMasterIdLst>
  <p:sldIdLst>
    <p:sldId id="256" r:id="rId2"/>
    <p:sldId id="297" r:id="rId3"/>
    <p:sldId id="299" r:id="rId4"/>
    <p:sldId id="300" r:id="rId5"/>
    <p:sldId id="301" r:id="rId6"/>
    <p:sldId id="298" r:id="rId7"/>
    <p:sldId id="307" r:id="rId8"/>
    <p:sldId id="314" r:id="rId9"/>
    <p:sldId id="313" r:id="rId10"/>
    <p:sldId id="312" r:id="rId11"/>
    <p:sldId id="302" r:id="rId12"/>
    <p:sldId id="259" r:id="rId13"/>
    <p:sldId id="308" r:id="rId14"/>
    <p:sldId id="260" r:id="rId15"/>
    <p:sldId id="303" r:id="rId16"/>
    <p:sldId id="304" r:id="rId17"/>
    <p:sldId id="306" r:id="rId18"/>
    <p:sldId id="309" r:id="rId19"/>
    <p:sldId id="310" r:id="rId20"/>
    <p:sldId id="311" r:id="rId21"/>
    <p:sldId id="316" r:id="rId22"/>
    <p:sldId id="317" r:id="rId23"/>
    <p:sldId id="318" r:id="rId24"/>
    <p:sldId id="274" r:id="rId25"/>
    <p:sldId id="315" r:id="rId26"/>
    <p:sldId id="268" r:id="rId27"/>
    <p:sldId id="275" r:id="rId28"/>
  </p:sldIdLst>
  <p:sldSz cx="9144000" cy="5143500" type="screen16x9"/>
  <p:notesSz cx="6858000" cy="9144000"/>
  <p:embeddedFontLst>
    <p:embeddedFont>
      <p:font typeface="DM Sans" pitchFamily="2" charset="0"/>
      <p:regular r:id="rId30"/>
      <p:bold r:id="rId31"/>
      <p:italic r:id="rId32"/>
      <p:boldItalic r:id="rId33"/>
    </p:embeddedFont>
    <p:embeddedFont>
      <p:font typeface="Oswald" panose="00000500000000000000" pitchFamily="2" charset="0"/>
      <p:regular r:id="rId34"/>
      <p:bold r:id="rId35"/>
    </p:embeddedFont>
    <p:embeddedFont>
      <p:font typeface="Oswald ExtraLight" panose="00000300000000000000" pitchFamily="2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01">
          <p15:clr>
            <a:srgbClr val="9AA0A6"/>
          </p15:clr>
        </p15:guide>
        <p15:guide id="2" orient="horz" pos="733">
          <p15:clr>
            <a:srgbClr val="9AA0A6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9B54F9-D4CA-425C-AD75-B99C664BAD25}" v="34" dt="2024-04-21T16:56:14.137"/>
    <p1510:client id="{7CBD52FD-E8F8-1C8B-686E-8BDBE906A19C}" v="40" dt="2024-04-21T17:30:58.318"/>
    <p1510:client id="{C7DEE0EF-49FF-D47B-8BF5-FC773909D2CF}" v="69" dt="2024-04-21T17:30:00.722"/>
    <p1510:client id="{DA3817F1-B398-0BA3-32E6-6DE8E0CCB323}" v="13" dt="2024-04-21T19:16:45.567"/>
    <p1510:client id="{E6131815-913C-44E5-8700-F8AB0B06ECE5}" v="593" dt="2024-04-21T22:40:54.710"/>
  </p1510:revLst>
</p1510:revInfo>
</file>

<file path=ppt/tableStyles.xml><?xml version="1.0" encoding="utf-8"?>
<a:tblStyleLst xmlns:a="http://schemas.openxmlformats.org/drawingml/2006/main" def="{F9754389-B28F-49A2-B824-7E8690C7957F}">
  <a:tblStyle styleId="{F9754389-B28F-49A2-B824-7E8690C7957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0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39" y="96"/>
      </p:cViewPr>
      <p:guideLst>
        <p:guide orient="horz" pos="601"/>
        <p:guide orient="horz" pos="733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8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ena Neumann" userId="S::mi3512ne@fhe-ad.fh-erfurt.de::8353b9bc-d285-4d90-ad23-13c89f4b2f90" providerId="AD" clId="Web-{C7DEE0EF-49FF-D47B-8BF5-FC773909D2CF}"/>
    <pc:docChg chg="addSld modSld">
      <pc:chgData name="Milena Neumann" userId="S::mi3512ne@fhe-ad.fh-erfurt.de::8353b9bc-d285-4d90-ad23-13c89f4b2f90" providerId="AD" clId="Web-{C7DEE0EF-49FF-D47B-8BF5-FC773909D2CF}" dt="2024-04-21T17:30:00.722" v="67" actId="20577"/>
      <pc:docMkLst>
        <pc:docMk/>
      </pc:docMkLst>
      <pc:sldChg chg="modSp add replId">
        <pc:chgData name="Milena Neumann" userId="S::mi3512ne@fhe-ad.fh-erfurt.de::8353b9bc-d285-4d90-ad23-13c89f4b2f90" providerId="AD" clId="Web-{C7DEE0EF-49FF-D47B-8BF5-FC773909D2CF}" dt="2024-04-21T17:30:00.722" v="67" actId="20577"/>
        <pc:sldMkLst>
          <pc:docMk/>
          <pc:sldMk cId="1617035089" sldId="312"/>
        </pc:sldMkLst>
        <pc:spChg chg="mod">
          <ac:chgData name="Milena Neumann" userId="S::mi3512ne@fhe-ad.fh-erfurt.de::8353b9bc-d285-4d90-ad23-13c89f4b2f90" providerId="AD" clId="Web-{C7DEE0EF-49FF-D47B-8BF5-FC773909D2CF}" dt="2024-04-21T17:24:57.475" v="8" actId="20577"/>
          <ac:spMkLst>
            <pc:docMk/>
            <pc:sldMk cId="1617035089" sldId="312"/>
            <ac:spMk id="301" creationId="{00000000-0000-0000-0000-000000000000}"/>
          </ac:spMkLst>
        </pc:spChg>
        <pc:spChg chg="mod">
          <ac:chgData name="Milena Neumann" userId="S::mi3512ne@fhe-ad.fh-erfurt.de::8353b9bc-d285-4d90-ad23-13c89f4b2f90" providerId="AD" clId="Web-{C7DEE0EF-49FF-D47B-8BF5-FC773909D2CF}" dt="2024-04-21T17:30:00.722" v="67" actId="20577"/>
          <ac:spMkLst>
            <pc:docMk/>
            <pc:sldMk cId="1617035089" sldId="312"/>
            <ac:spMk id="302" creationId="{00000000-0000-0000-0000-000000000000}"/>
          </ac:spMkLst>
        </pc:spChg>
      </pc:sldChg>
    </pc:docChg>
  </pc:docChgLst>
  <pc:docChgLst>
    <pc:chgData name="Salma Alkhaiyal" userId="S::sa9317al@fhe-ad.fh-erfurt.de::3440aa46-3342-436d-9fa6-83a4a2e974f9" providerId="AD" clId="Web-{7CBD52FD-E8F8-1C8B-686E-8BDBE906A19C}"/>
    <pc:docChg chg="addSld modSld">
      <pc:chgData name="Salma Alkhaiyal" userId="S::sa9317al@fhe-ad.fh-erfurt.de::3440aa46-3342-436d-9fa6-83a4a2e974f9" providerId="AD" clId="Web-{7CBD52FD-E8F8-1C8B-686E-8BDBE906A19C}" dt="2024-04-21T17:30:58.318" v="36" actId="20577"/>
      <pc:docMkLst>
        <pc:docMk/>
      </pc:docMkLst>
      <pc:sldChg chg="modSp add replId">
        <pc:chgData name="Salma Alkhaiyal" userId="S::sa9317al@fhe-ad.fh-erfurt.de::3440aa46-3342-436d-9fa6-83a4a2e974f9" providerId="AD" clId="Web-{7CBD52FD-E8F8-1C8B-686E-8BDBE906A19C}" dt="2024-04-21T17:30:58.318" v="36" actId="20577"/>
        <pc:sldMkLst>
          <pc:docMk/>
          <pc:sldMk cId="983584130" sldId="313"/>
        </pc:sldMkLst>
        <pc:spChg chg="mod">
          <ac:chgData name="Salma Alkhaiyal" userId="S::sa9317al@fhe-ad.fh-erfurt.de::3440aa46-3342-436d-9fa6-83a4a2e974f9" providerId="AD" clId="Web-{7CBD52FD-E8F8-1C8B-686E-8BDBE906A19C}" dt="2024-04-21T17:25:11.275" v="9" actId="20577"/>
          <ac:spMkLst>
            <pc:docMk/>
            <pc:sldMk cId="983584130" sldId="313"/>
            <ac:spMk id="301" creationId="{00000000-0000-0000-0000-000000000000}"/>
          </ac:spMkLst>
        </pc:spChg>
        <pc:spChg chg="mod">
          <ac:chgData name="Salma Alkhaiyal" userId="S::sa9317al@fhe-ad.fh-erfurt.de::3440aa46-3342-436d-9fa6-83a4a2e974f9" providerId="AD" clId="Web-{7CBD52FD-E8F8-1C8B-686E-8BDBE906A19C}" dt="2024-04-21T17:30:58.318" v="36" actId="20577"/>
          <ac:spMkLst>
            <pc:docMk/>
            <pc:sldMk cId="983584130" sldId="313"/>
            <ac:spMk id="302" creationId="{00000000-0000-0000-0000-000000000000}"/>
          </ac:spMkLst>
        </pc:spChg>
      </pc:sldChg>
    </pc:docChg>
  </pc:docChgLst>
  <pc:docChgLst>
    <pc:chgData name="Tran Anh Hoang" userId="d8b5fc29-d2f6-4b04-be2e-63ff6615767a" providerId="ADAL" clId="{119B54F9-D4CA-425C-AD75-B99C664BAD25}"/>
    <pc:docChg chg="undo custSel addSld delSld modSld sldOrd delMainMaster modMainMaster">
      <pc:chgData name="Tran Anh Hoang" userId="d8b5fc29-d2f6-4b04-be2e-63ff6615767a" providerId="ADAL" clId="{119B54F9-D4CA-425C-AD75-B99C664BAD25}" dt="2024-04-21T16:56:15.203" v="923" actId="20578"/>
      <pc:docMkLst>
        <pc:docMk/>
      </pc:docMkLst>
      <pc:sldChg chg="addSp delSp modSp mod">
        <pc:chgData name="Tran Anh Hoang" userId="d8b5fc29-d2f6-4b04-be2e-63ff6615767a" providerId="ADAL" clId="{119B54F9-D4CA-425C-AD75-B99C664BAD25}" dt="2024-04-21T15:02:32.060" v="82" actId="1076"/>
        <pc:sldMkLst>
          <pc:docMk/>
          <pc:sldMk cId="0" sldId="256"/>
        </pc:sldMkLst>
        <pc:spChg chg="mod">
          <ac:chgData name="Tran Anh Hoang" userId="d8b5fc29-d2f6-4b04-be2e-63ff6615767a" providerId="ADAL" clId="{119B54F9-D4CA-425C-AD75-B99C664BAD25}" dt="2024-04-21T14:50:44.730" v="27" actId="20577"/>
          <ac:spMkLst>
            <pc:docMk/>
            <pc:sldMk cId="0" sldId="256"/>
            <ac:spMk id="22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4:51:05.076" v="66" actId="20577"/>
          <ac:spMkLst>
            <pc:docMk/>
            <pc:sldMk cId="0" sldId="256"/>
            <ac:spMk id="230" creationId="{00000000-0000-0000-0000-000000000000}"/>
          </ac:spMkLst>
        </pc:spChg>
        <pc:picChg chg="add del mod">
          <ac:chgData name="Tran Anh Hoang" userId="d8b5fc29-d2f6-4b04-be2e-63ff6615767a" providerId="ADAL" clId="{119B54F9-D4CA-425C-AD75-B99C664BAD25}" dt="2024-04-21T15:02:18.094" v="73" actId="478"/>
          <ac:picMkLst>
            <pc:docMk/>
            <pc:sldMk cId="0" sldId="256"/>
            <ac:picMk id="3" creationId="{77B415A7-6426-468E-B9E0-CBA4A9F01202}"/>
          </ac:picMkLst>
        </pc:picChg>
        <pc:picChg chg="add mod">
          <ac:chgData name="Tran Anh Hoang" userId="d8b5fc29-d2f6-4b04-be2e-63ff6615767a" providerId="ADAL" clId="{119B54F9-D4CA-425C-AD75-B99C664BAD25}" dt="2024-04-21T15:02:32.060" v="82" actId="1076"/>
          <ac:picMkLst>
            <pc:docMk/>
            <pc:sldMk cId="0" sldId="256"/>
            <ac:picMk id="5" creationId="{C1C080B3-5545-4E36-AAE2-C303D705932C}"/>
          </ac:picMkLst>
        </pc:picChg>
        <pc:picChg chg="del">
          <ac:chgData name="Tran Anh Hoang" userId="d8b5fc29-d2f6-4b04-be2e-63ff6615767a" providerId="ADAL" clId="{119B54F9-D4CA-425C-AD75-B99C664BAD25}" dt="2024-04-21T14:50:47.627" v="28" actId="478"/>
          <ac:picMkLst>
            <pc:docMk/>
            <pc:sldMk cId="0" sldId="256"/>
            <ac:picMk id="231" creationId="{00000000-0000-0000-0000-000000000000}"/>
          </ac:picMkLst>
        </pc:picChg>
      </pc:sldChg>
      <pc:sldChg chg="del">
        <pc:chgData name="Tran Anh Hoang" userId="d8b5fc29-d2f6-4b04-be2e-63ff6615767a" providerId="ADAL" clId="{119B54F9-D4CA-425C-AD75-B99C664BAD25}" dt="2024-04-21T15:02:40.503" v="83" actId="47"/>
        <pc:sldMkLst>
          <pc:docMk/>
          <pc:sldMk cId="0" sldId="257"/>
        </pc:sldMkLst>
      </pc:sldChg>
      <pc:sldChg chg="del">
        <pc:chgData name="Tran Anh Hoang" userId="d8b5fc29-d2f6-4b04-be2e-63ff6615767a" providerId="ADAL" clId="{119B54F9-D4CA-425C-AD75-B99C664BAD25}" dt="2024-04-21T15:04:09.621" v="206" actId="47"/>
        <pc:sldMkLst>
          <pc:docMk/>
          <pc:sldMk cId="0" sldId="258"/>
        </pc:sldMkLst>
      </pc:sldChg>
      <pc:sldChg chg="addSp delSp modSp mod ord">
        <pc:chgData name="Tran Anh Hoang" userId="d8b5fc29-d2f6-4b04-be2e-63ff6615767a" providerId="ADAL" clId="{119B54F9-D4CA-425C-AD75-B99C664BAD25}" dt="2024-04-21T16:23:09.720" v="397" actId="122"/>
        <pc:sldMkLst>
          <pc:docMk/>
          <pc:sldMk cId="0" sldId="259"/>
        </pc:sldMkLst>
        <pc:spChg chg="add del mod">
          <ac:chgData name="Tran Anh Hoang" userId="d8b5fc29-d2f6-4b04-be2e-63ff6615767a" providerId="ADAL" clId="{119B54F9-D4CA-425C-AD75-B99C664BAD25}" dt="2024-04-21T15:19:33.185" v="280" actId="478"/>
          <ac:spMkLst>
            <pc:docMk/>
            <pc:sldMk cId="0" sldId="259"/>
            <ac:spMk id="5" creationId="{DFEA71FE-3EC8-407D-845A-0A6733247BCD}"/>
          </ac:spMkLst>
        </pc:spChg>
        <pc:spChg chg="add del mod">
          <ac:chgData name="Tran Anh Hoang" userId="d8b5fc29-d2f6-4b04-be2e-63ff6615767a" providerId="ADAL" clId="{119B54F9-D4CA-425C-AD75-B99C664BAD25}" dt="2024-04-21T15:19:36.209" v="282" actId="478"/>
          <ac:spMkLst>
            <pc:docMk/>
            <pc:sldMk cId="0" sldId="259"/>
            <ac:spMk id="7" creationId="{605CA3A9-3CE0-4CD6-A68F-2DABADEE286B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49" creationId="{EAB3EC3D-3B71-4694-A8D5-C87AEE2BD24B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0" creationId="{0F056524-729A-4F33-BFF1-B38FF942316C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1" creationId="{43FC7E8F-E99A-48A7-B831-EB85ADB16EA2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2" creationId="{BF56B64C-BDF5-4111-B3B6-0932D16F40FB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3" creationId="{EE4AFAE8-9426-4EF1-AFC3-14B78F62689A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4" creationId="{0E9DC682-2262-41B0-8985-4257FE4B5A96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5" creationId="{1125A30F-5AC5-4DFD-BA46-C9EA2334A7E6}"/>
          </ac:spMkLst>
        </pc:spChg>
        <pc:spChg chg="mod">
          <ac:chgData name="Tran Anh Hoang" userId="d8b5fc29-d2f6-4b04-be2e-63ff6615767a" providerId="ADAL" clId="{119B54F9-D4CA-425C-AD75-B99C664BAD25}" dt="2024-04-21T16:19:17.528" v="285"/>
          <ac:spMkLst>
            <pc:docMk/>
            <pc:sldMk cId="0" sldId="259"/>
            <ac:spMk id="56" creationId="{6F2B9500-16D8-434E-B563-AC471F0ACDAF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58" creationId="{16CD303A-13FA-4840-B63A-F5142CEF3BF8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59" creationId="{AC80F62C-9CE3-43BF-BA93-01656905564C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0" creationId="{ED1BF888-8941-4229-A0DD-ADC9FE599A5B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1" creationId="{1A0E0A2D-579F-44D2-8499-012CB24B331E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2" creationId="{94E11BC7-3BE9-49FE-9EAC-29434B54A3EA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3" creationId="{F8B28EA2-AB4D-4D29-A1E7-20A67CDD235E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4" creationId="{45476DD5-6CA0-4392-94F8-360A24CED271}"/>
          </ac:spMkLst>
        </pc:spChg>
        <pc:spChg chg="mod">
          <ac:chgData name="Tran Anh Hoang" userId="d8b5fc29-d2f6-4b04-be2e-63ff6615767a" providerId="ADAL" clId="{119B54F9-D4CA-425C-AD75-B99C664BAD25}" dt="2024-04-21T16:19:38.870" v="296" actId="207"/>
          <ac:spMkLst>
            <pc:docMk/>
            <pc:sldMk cId="0" sldId="259"/>
            <ac:spMk id="65" creationId="{6F156AD1-1447-4A4A-8A62-5BC45138ABE0}"/>
          </ac:spMkLst>
        </pc:spChg>
        <pc:spChg chg="del">
          <ac:chgData name="Tran Anh Hoang" userId="d8b5fc29-d2f6-4b04-be2e-63ff6615767a" providerId="ADAL" clId="{119B54F9-D4CA-425C-AD75-B99C664BAD25}" dt="2024-04-21T15:19:34.806" v="281" actId="478"/>
          <ac:spMkLst>
            <pc:docMk/>
            <pc:sldMk cId="0" sldId="259"/>
            <ac:spMk id="299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19:31.554" v="279" actId="478"/>
          <ac:spMkLst>
            <pc:docMk/>
            <pc:sldMk cId="0" sldId="259"/>
            <ac:spMk id="300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2:40.969" v="387" actId="20577"/>
          <ac:spMkLst>
            <pc:docMk/>
            <pc:sldMk cId="0" sldId="259"/>
            <ac:spMk id="301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3:09.720" v="397" actId="122"/>
          <ac:spMkLst>
            <pc:docMk/>
            <pc:sldMk cId="0" sldId="259"/>
            <ac:spMk id="30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12:04.467" v="272" actId="20577"/>
          <ac:spMkLst>
            <pc:docMk/>
            <pc:sldMk cId="0" sldId="259"/>
            <ac:spMk id="303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19:30.233" v="278" actId="478"/>
          <ac:spMkLst>
            <pc:docMk/>
            <pc:sldMk cId="0" sldId="259"/>
            <ac:spMk id="312" creationId="{00000000-0000-0000-0000-000000000000}"/>
          </ac:spMkLst>
        </pc:spChg>
        <pc:grpChg chg="add del mod">
          <ac:chgData name="Tran Anh Hoang" userId="d8b5fc29-d2f6-4b04-be2e-63ff6615767a" providerId="ADAL" clId="{119B54F9-D4CA-425C-AD75-B99C664BAD25}" dt="2024-04-21T16:19:19.509" v="286"/>
          <ac:grpSpMkLst>
            <pc:docMk/>
            <pc:sldMk cId="0" sldId="259"/>
            <ac:grpSpMk id="48" creationId="{3F6FAF7C-CC1E-4C20-B86B-1CB8CF2D04AA}"/>
          </ac:grpSpMkLst>
        </pc:grpChg>
        <pc:grpChg chg="add mod">
          <ac:chgData name="Tran Anh Hoang" userId="d8b5fc29-d2f6-4b04-be2e-63ff6615767a" providerId="ADAL" clId="{119B54F9-D4CA-425C-AD75-B99C664BAD25}" dt="2024-04-21T16:19:45.520" v="298" actId="1076"/>
          <ac:grpSpMkLst>
            <pc:docMk/>
            <pc:sldMk cId="0" sldId="259"/>
            <ac:grpSpMk id="57" creationId="{AC94FCB9-D122-400D-9D13-D299EA7FDE9F}"/>
          </ac:grpSpMkLst>
        </pc:grpChg>
        <pc:grpChg chg="del">
          <ac:chgData name="Tran Anh Hoang" userId="d8b5fc29-d2f6-4b04-be2e-63ff6615767a" providerId="ADAL" clId="{119B54F9-D4CA-425C-AD75-B99C664BAD25}" dt="2024-04-21T15:12:10.641" v="273" actId="478"/>
          <ac:grpSpMkLst>
            <pc:docMk/>
            <pc:sldMk cId="0" sldId="259"/>
            <ac:grpSpMk id="282" creationId="{00000000-0000-0000-0000-000000000000}"/>
          </ac:grpSpMkLst>
        </pc:grpChg>
        <pc:grpChg chg="del">
          <ac:chgData name="Tran Anh Hoang" userId="d8b5fc29-d2f6-4b04-be2e-63ff6615767a" providerId="ADAL" clId="{119B54F9-D4CA-425C-AD75-B99C664BAD25}" dt="2024-04-21T16:19:20.466" v="287" actId="478"/>
          <ac:grpSpMkLst>
            <pc:docMk/>
            <pc:sldMk cId="0" sldId="259"/>
            <ac:grpSpMk id="304" creationId="{00000000-0000-0000-0000-000000000000}"/>
          </ac:grpSpMkLst>
        </pc:grpChg>
        <pc:grpChg chg="del">
          <ac:chgData name="Tran Anh Hoang" userId="d8b5fc29-d2f6-4b04-be2e-63ff6615767a" providerId="ADAL" clId="{119B54F9-D4CA-425C-AD75-B99C664BAD25}" dt="2024-04-21T15:19:37.337" v="283" actId="478"/>
          <ac:grpSpMkLst>
            <pc:docMk/>
            <pc:sldMk cId="0" sldId="259"/>
            <ac:grpSpMk id="313" creationId="{00000000-0000-0000-0000-000000000000}"/>
          </ac:grpSpMkLst>
        </pc:grpChg>
        <pc:picChg chg="add mod">
          <ac:chgData name="Tran Anh Hoang" userId="d8b5fc29-d2f6-4b04-be2e-63ff6615767a" providerId="ADAL" clId="{119B54F9-D4CA-425C-AD75-B99C664BAD25}" dt="2024-04-21T15:19:39.217" v="284" actId="1076"/>
          <ac:picMkLst>
            <pc:docMk/>
            <pc:sldMk cId="0" sldId="259"/>
            <ac:picMk id="3" creationId="{F596B198-9683-45CB-AB51-5F874C16DCF2}"/>
          </ac:picMkLst>
        </pc:picChg>
      </pc:sldChg>
      <pc:sldChg chg="modSp mod">
        <pc:chgData name="Tran Anh Hoang" userId="d8b5fc29-d2f6-4b04-be2e-63ff6615767a" providerId="ADAL" clId="{119B54F9-D4CA-425C-AD75-B99C664BAD25}" dt="2024-04-21T16:26:04.396" v="568" actId="1076"/>
        <pc:sldMkLst>
          <pc:docMk/>
          <pc:sldMk cId="0" sldId="260"/>
        </pc:sldMkLst>
        <pc:spChg chg="mod">
          <ac:chgData name="Tran Anh Hoang" userId="d8b5fc29-d2f6-4b04-be2e-63ff6615767a" providerId="ADAL" clId="{119B54F9-D4CA-425C-AD75-B99C664BAD25}" dt="2024-04-21T16:26:04.396" v="568" actId="1076"/>
          <ac:spMkLst>
            <pc:docMk/>
            <pc:sldMk cId="0" sldId="260"/>
            <ac:spMk id="344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04.396" v="568" actId="1076"/>
          <ac:spMkLst>
            <pc:docMk/>
            <pc:sldMk cId="0" sldId="260"/>
            <ac:spMk id="345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04.396" v="568" actId="1076"/>
          <ac:spMkLst>
            <pc:docMk/>
            <pc:sldMk cId="0" sldId="260"/>
            <ac:spMk id="346" creationId="{00000000-0000-0000-0000-000000000000}"/>
          </ac:spMkLst>
        </pc:spChg>
      </pc:sldChg>
      <pc:sldChg chg="del">
        <pc:chgData name="Tran Anh Hoang" userId="d8b5fc29-d2f6-4b04-be2e-63ff6615767a" providerId="ADAL" clId="{119B54F9-D4CA-425C-AD75-B99C664BAD25}" dt="2024-04-21T16:23:18.667" v="398" actId="47"/>
        <pc:sldMkLst>
          <pc:docMk/>
          <pc:sldMk cId="0" sldId="261"/>
        </pc:sldMkLst>
      </pc:sldChg>
      <pc:sldChg chg="del">
        <pc:chgData name="Tran Anh Hoang" userId="d8b5fc29-d2f6-4b04-be2e-63ff6615767a" providerId="ADAL" clId="{119B54F9-D4CA-425C-AD75-B99C664BAD25}" dt="2024-04-21T16:23:21.865" v="399" actId="47"/>
        <pc:sldMkLst>
          <pc:docMk/>
          <pc:sldMk cId="0" sldId="262"/>
        </pc:sldMkLst>
      </pc:sldChg>
      <pc:sldChg chg="addSp delSp modSp mod ord">
        <pc:chgData name="Tran Anh Hoang" userId="d8b5fc29-d2f6-4b04-be2e-63ff6615767a" providerId="ADAL" clId="{119B54F9-D4CA-425C-AD75-B99C664BAD25}" dt="2024-04-21T16:56:15.203" v="923" actId="20578"/>
        <pc:sldMkLst>
          <pc:docMk/>
          <pc:sldMk cId="0" sldId="263"/>
        </pc:sldMkLst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" creationId="{6864D846-2E37-4BF8-96B6-CEF0A2A6E18C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6" creationId="{B21FE863-7D51-467D-BC8A-350EB43D8422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8" creationId="{5EEB81A4-F71B-40C1-BFD6-8A590A67ABFB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0" creationId="{38F09EF6-18CF-433D-A18E-3C90BA177DC3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2" creationId="{18921472-7B58-4E3E-83FD-BBFC30C65989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4" creationId="{233F9A24-365A-49F0-9A78-5470F970951B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6" creationId="{9565187F-47E9-4607-ADDD-8708EC85B935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18" creationId="{36FBC7D2-1B38-4892-8BA4-4D4EC0E693FF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20" creationId="{CD2CC542-7CC7-4A62-85AD-8BFEE6FBF00C}"/>
          </ac:spMkLst>
        </pc:spChg>
        <pc:spChg chg="add del mod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22" creationId="{EE6EFF14-5156-4293-9F27-EA2BC0EB242B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18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19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20" creationId="{00000000-0000-0000-0000-000000000000}"/>
          </ac:spMkLst>
        </pc:spChg>
        <pc:spChg chg="add del mod">
          <ac:chgData name="Tran Anh Hoang" userId="d8b5fc29-d2f6-4b04-be2e-63ff6615767a" providerId="ADAL" clId="{119B54F9-D4CA-425C-AD75-B99C664BAD25}" dt="2024-04-21T16:56:14.343" v="916" actId="1076"/>
          <ac:spMkLst>
            <pc:docMk/>
            <pc:sldMk cId="0" sldId="263"/>
            <ac:spMk id="421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6:29:03.956" v="596" actId="478"/>
          <ac:spMkLst>
            <pc:docMk/>
            <pc:sldMk cId="0" sldId="263"/>
            <ac:spMk id="42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6:14.534" v="917" actId="1076"/>
          <ac:spMkLst>
            <pc:docMk/>
            <pc:sldMk cId="0" sldId="263"/>
            <ac:spMk id="423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2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3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4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5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6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47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6:13.738" v="913" actId="20577"/>
          <ac:spMkLst>
            <pc:docMk/>
            <pc:sldMk cId="0" sldId="263"/>
            <ac:spMk id="448" creationId="{00000000-0000-0000-0000-000000000000}"/>
          </ac:spMkLst>
        </pc:spChg>
        <pc:spChg chg="add del mod">
          <ac:chgData name="Tran Anh Hoang" userId="d8b5fc29-d2f6-4b04-be2e-63ff6615767a" providerId="ADAL" clId="{119B54F9-D4CA-425C-AD75-B99C664BAD25}" dt="2024-04-21T16:56:15.172" v="922" actId="20577"/>
          <ac:spMkLst>
            <pc:docMk/>
            <pc:sldMk cId="0" sldId="263"/>
            <ac:spMk id="449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50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51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55:39.802" v="904" actId="478"/>
          <ac:spMkLst>
            <pc:docMk/>
            <pc:sldMk cId="0" sldId="263"/>
            <ac:spMk id="45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6:15.046" v="918" actId="14100"/>
          <ac:spMkLst>
            <pc:docMk/>
            <pc:sldMk cId="0" sldId="263"/>
            <ac:spMk id="453" creationId="{00000000-0000-0000-0000-000000000000}"/>
          </ac:spMkLst>
        </pc:spChg>
        <pc:grpChg chg="add del mod">
          <ac:chgData name="Tran Anh Hoang" userId="d8b5fc29-d2f6-4b04-be2e-63ff6615767a" providerId="ADAL" clId="{119B54F9-D4CA-425C-AD75-B99C664BAD25}" dt="2024-04-21T16:56:14.137" v="915" actId="164"/>
          <ac:grpSpMkLst>
            <pc:docMk/>
            <pc:sldMk cId="0" sldId="263"/>
            <ac:grpSpMk id="2" creationId="{2720380B-117A-48F5-B2FB-EB65774C1323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54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71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83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86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55:39.802" v="904" actId="478"/>
          <ac:grpSpMkLst>
            <pc:docMk/>
            <pc:sldMk cId="0" sldId="263"/>
            <ac:grpSpMk id="495" creationId="{00000000-0000-0000-0000-000000000000}"/>
          </ac:grpSpMkLst>
        </pc:grpChg>
      </pc:sldChg>
      <pc:sldChg chg="del">
        <pc:chgData name="Tran Anh Hoang" userId="d8b5fc29-d2f6-4b04-be2e-63ff6615767a" providerId="ADAL" clId="{119B54F9-D4CA-425C-AD75-B99C664BAD25}" dt="2024-04-21T16:28:22.830" v="570" actId="47"/>
        <pc:sldMkLst>
          <pc:docMk/>
          <pc:sldMk cId="0" sldId="264"/>
        </pc:sldMkLst>
      </pc:sldChg>
      <pc:sldChg chg="del">
        <pc:chgData name="Tran Anh Hoang" userId="d8b5fc29-d2f6-4b04-be2e-63ff6615767a" providerId="ADAL" clId="{119B54F9-D4CA-425C-AD75-B99C664BAD25}" dt="2024-04-21T16:28:25.790" v="571" actId="47"/>
        <pc:sldMkLst>
          <pc:docMk/>
          <pc:sldMk cId="0" sldId="265"/>
        </pc:sldMkLst>
      </pc:sldChg>
      <pc:sldChg chg="add del ord">
        <pc:chgData name="Tran Anh Hoang" userId="d8b5fc29-d2f6-4b04-be2e-63ff6615767a" providerId="ADAL" clId="{119B54F9-D4CA-425C-AD75-B99C664BAD25}" dt="2024-04-21T16:44:24.061" v="779" actId="47"/>
        <pc:sldMkLst>
          <pc:docMk/>
          <pc:sldMk cId="0" sldId="266"/>
        </pc:sldMkLst>
      </pc:sldChg>
      <pc:sldChg chg="del">
        <pc:chgData name="Tran Anh Hoang" userId="d8b5fc29-d2f6-4b04-be2e-63ff6615767a" providerId="ADAL" clId="{119B54F9-D4CA-425C-AD75-B99C664BAD25}" dt="2024-04-21T16:41:16.802" v="725" actId="47"/>
        <pc:sldMkLst>
          <pc:docMk/>
          <pc:sldMk cId="0" sldId="267"/>
        </pc:sldMkLst>
      </pc:sldChg>
      <pc:sldChg chg="add del">
        <pc:chgData name="Tran Anh Hoang" userId="d8b5fc29-d2f6-4b04-be2e-63ff6615767a" providerId="ADAL" clId="{119B54F9-D4CA-425C-AD75-B99C664BAD25}" dt="2024-04-21T16:44:18.587" v="776" actId="47"/>
        <pc:sldMkLst>
          <pc:docMk/>
          <pc:sldMk cId="0" sldId="269"/>
        </pc:sldMkLst>
      </pc:sldChg>
      <pc:sldChg chg="del">
        <pc:chgData name="Tran Anh Hoang" userId="d8b5fc29-d2f6-4b04-be2e-63ff6615767a" providerId="ADAL" clId="{119B54F9-D4CA-425C-AD75-B99C664BAD25}" dt="2024-04-21T16:41:19.832" v="726" actId="47"/>
        <pc:sldMkLst>
          <pc:docMk/>
          <pc:sldMk cId="0" sldId="270"/>
        </pc:sldMkLst>
      </pc:sldChg>
      <pc:sldChg chg="del">
        <pc:chgData name="Tran Anh Hoang" userId="d8b5fc29-d2f6-4b04-be2e-63ff6615767a" providerId="ADAL" clId="{119B54F9-D4CA-425C-AD75-B99C664BAD25}" dt="2024-04-21T16:41:20.783" v="727" actId="47"/>
        <pc:sldMkLst>
          <pc:docMk/>
          <pc:sldMk cId="0" sldId="271"/>
        </pc:sldMkLst>
      </pc:sldChg>
      <pc:sldChg chg="add del">
        <pc:chgData name="Tran Anh Hoang" userId="d8b5fc29-d2f6-4b04-be2e-63ff6615767a" providerId="ADAL" clId="{119B54F9-D4CA-425C-AD75-B99C664BAD25}" dt="2024-04-21T16:44:17.316" v="775" actId="47"/>
        <pc:sldMkLst>
          <pc:docMk/>
          <pc:sldMk cId="0" sldId="272"/>
        </pc:sldMkLst>
      </pc:sldChg>
      <pc:sldChg chg="add del">
        <pc:chgData name="Tran Anh Hoang" userId="d8b5fc29-d2f6-4b04-be2e-63ff6615767a" providerId="ADAL" clId="{119B54F9-D4CA-425C-AD75-B99C664BAD25}" dt="2024-04-21T16:44:16.100" v="774" actId="47"/>
        <pc:sldMkLst>
          <pc:docMk/>
          <pc:sldMk cId="0" sldId="273"/>
        </pc:sldMkLst>
      </pc:sldChg>
      <pc:sldChg chg="addSp delSp modSp add del mod ord">
        <pc:chgData name="Tran Anh Hoang" userId="d8b5fc29-d2f6-4b04-be2e-63ff6615767a" providerId="ADAL" clId="{119B54F9-D4CA-425C-AD75-B99C664BAD25}" dt="2024-04-21T16:52:01.609" v="836" actId="1076"/>
        <pc:sldMkLst>
          <pc:docMk/>
          <pc:sldMk cId="0" sldId="274"/>
        </pc:sldMkLst>
        <pc:spChg chg="add del mod">
          <ac:chgData name="Tran Anh Hoang" userId="d8b5fc29-d2f6-4b04-be2e-63ff6615767a" providerId="ADAL" clId="{119B54F9-D4CA-425C-AD75-B99C664BAD25}" dt="2024-04-21T16:51:29.267" v="829" actId="478"/>
          <ac:spMkLst>
            <pc:docMk/>
            <pc:sldMk cId="0" sldId="274"/>
            <ac:spMk id="3" creationId="{78D4A488-E387-4DAD-A909-1E33263E8F47}"/>
          </ac:spMkLst>
        </pc:spChg>
        <pc:spChg chg="del">
          <ac:chgData name="Tran Anh Hoang" userId="d8b5fc29-d2f6-4b04-be2e-63ff6615767a" providerId="ADAL" clId="{119B54F9-D4CA-425C-AD75-B99C664BAD25}" dt="2024-04-21T16:51:24.521" v="827" actId="478"/>
          <ac:spMkLst>
            <pc:docMk/>
            <pc:sldMk cId="0" sldId="274"/>
            <ac:spMk id="2297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6:51:26.301" v="828" actId="478"/>
          <ac:spMkLst>
            <pc:docMk/>
            <pc:sldMk cId="0" sldId="274"/>
            <ac:spMk id="2307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51:20.432" v="823" actId="1076"/>
          <ac:spMkLst>
            <pc:docMk/>
            <pc:sldMk cId="0" sldId="274"/>
            <ac:spMk id="2308" creationId="{00000000-0000-0000-0000-000000000000}"/>
          </ac:spMkLst>
        </pc:spChg>
        <pc:grpChg chg="del">
          <ac:chgData name="Tran Anh Hoang" userId="d8b5fc29-d2f6-4b04-be2e-63ff6615767a" providerId="ADAL" clId="{119B54F9-D4CA-425C-AD75-B99C664BAD25}" dt="2024-04-21T16:51:22.491" v="825" actId="478"/>
          <ac:grpSpMkLst>
            <pc:docMk/>
            <pc:sldMk cId="0" sldId="274"/>
            <ac:grpSpMk id="2309" creationId="{00000000-0000-0000-0000-000000000000}"/>
          </ac:grpSpMkLst>
        </pc:grpChg>
        <pc:grpChg chg="del">
          <ac:chgData name="Tran Anh Hoang" userId="d8b5fc29-d2f6-4b04-be2e-63ff6615767a" providerId="ADAL" clId="{119B54F9-D4CA-425C-AD75-B99C664BAD25}" dt="2024-04-21T16:51:23.378" v="826" actId="478"/>
          <ac:grpSpMkLst>
            <pc:docMk/>
            <pc:sldMk cId="0" sldId="274"/>
            <ac:grpSpMk id="2314" creationId="{00000000-0000-0000-0000-000000000000}"/>
          </ac:grpSpMkLst>
        </pc:grpChg>
        <pc:picChg chg="add mod">
          <ac:chgData name="Tran Anh Hoang" userId="d8b5fc29-d2f6-4b04-be2e-63ff6615767a" providerId="ADAL" clId="{119B54F9-D4CA-425C-AD75-B99C664BAD25}" dt="2024-04-21T16:52:01.609" v="836" actId="1076"/>
          <ac:picMkLst>
            <pc:docMk/>
            <pc:sldMk cId="0" sldId="274"/>
            <ac:picMk id="5" creationId="{24DC36BB-E656-4686-AF36-46A389A69C67}"/>
          </ac:picMkLst>
        </pc:picChg>
        <pc:picChg chg="del">
          <ac:chgData name="Tran Anh Hoang" userId="d8b5fc29-d2f6-4b04-be2e-63ff6615767a" providerId="ADAL" clId="{119B54F9-D4CA-425C-AD75-B99C664BAD25}" dt="2024-04-21T16:51:21.490" v="824" actId="478"/>
          <ac:picMkLst>
            <pc:docMk/>
            <pc:sldMk cId="0" sldId="274"/>
            <ac:picMk id="2313" creationId="{00000000-0000-0000-0000-000000000000}"/>
          </ac:picMkLst>
        </pc:picChg>
      </pc:sldChg>
      <pc:sldChg chg="addSp delSp modSp mod">
        <pc:chgData name="Tran Anh Hoang" userId="d8b5fc29-d2f6-4b04-be2e-63ff6615767a" providerId="ADAL" clId="{119B54F9-D4CA-425C-AD75-B99C664BAD25}" dt="2024-04-21T16:49:54.186" v="791" actId="1076"/>
        <pc:sldMkLst>
          <pc:docMk/>
          <pc:sldMk cId="0" sldId="275"/>
        </pc:sldMkLst>
        <pc:spChg chg="mod">
          <ac:chgData name="Tran Anh Hoang" userId="d8b5fc29-d2f6-4b04-be2e-63ff6615767a" providerId="ADAL" clId="{119B54F9-D4CA-425C-AD75-B99C664BAD25}" dt="2024-04-21T16:43:58.690" v="760" actId="1076"/>
          <ac:spMkLst>
            <pc:docMk/>
            <pc:sldMk cId="0" sldId="275"/>
            <ac:spMk id="2327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44:30.195" v="780" actId="20577"/>
          <ac:spMkLst>
            <pc:docMk/>
            <pc:sldMk cId="0" sldId="275"/>
            <ac:spMk id="2328" creationId="{00000000-0000-0000-0000-000000000000}"/>
          </ac:spMkLst>
        </pc:spChg>
        <pc:spChg chg="add del">
          <ac:chgData name="Tran Anh Hoang" userId="d8b5fc29-d2f6-4b04-be2e-63ff6615767a" providerId="ADAL" clId="{119B54F9-D4CA-425C-AD75-B99C664BAD25}" dt="2024-04-21T16:43:59.778" v="765" actId="478"/>
          <ac:spMkLst>
            <pc:docMk/>
            <pc:sldMk cId="0" sldId="275"/>
            <ac:spMk id="2340" creationId="{00000000-0000-0000-0000-000000000000}"/>
          </ac:spMkLst>
        </pc:spChg>
        <pc:grpChg chg="add del">
          <ac:chgData name="Tran Anh Hoang" userId="d8b5fc29-d2f6-4b04-be2e-63ff6615767a" providerId="ADAL" clId="{119B54F9-D4CA-425C-AD75-B99C664BAD25}" dt="2024-04-21T16:44:34.420" v="781" actId="478"/>
          <ac:grpSpMkLst>
            <pc:docMk/>
            <pc:sldMk cId="0" sldId="275"/>
            <ac:grpSpMk id="2329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44:34.420" v="781" actId="478"/>
          <ac:grpSpMkLst>
            <pc:docMk/>
            <pc:sldMk cId="0" sldId="275"/>
            <ac:grpSpMk id="2334" creationId="{00000000-0000-0000-0000-000000000000}"/>
          </ac:grpSpMkLst>
        </pc:grpChg>
        <pc:grpChg chg="add del">
          <ac:chgData name="Tran Anh Hoang" userId="d8b5fc29-d2f6-4b04-be2e-63ff6615767a" providerId="ADAL" clId="{119B54F9-D4CA-425C-AD75-B99C664BAD25}" dt="2024-04-21T16:44:34.420" v="781" actId="478"/>
          <ac:grpSpMkLst>
            <pc:docMk/>
            <pc:sldMk cId="0" sldId="275"/>
            <ac:grpSpMk id="2337" creationId="{00000000-0000-0000-0000-000000000000}"/>
          </ac:grpSpMkLst>
        </pc:grpChg>
        <pc:picChg chg="add mod">
          <ac:chgData name="Tran Anh Hoang" userId="d8b5fc29-d2f6-4b04-be2e-63ff6615767a" providerId="ADAL" clId="{119B54F9-D4CA-425C-AD75-B99C664BAD25}" dt="2024-04-21T16:49:54.186" v="791" actId="1076"/>
          <ac:picMkLst>
            <pc:docMk/>
            <pc:sldMk cId="0" sldId="275"/>
            <ac:picMk id="3" creationId="{4E560F55-CAB9-439D-AED6-53BDE68F9724}"/>
          </ac:picMkLst>
        </pc:picChg>
      </pc:sldChg>
      <pc:sldChg chg="add del">
        <pc:chgData name="Tran Anh Hoang" userId="d8b5fc29-d2f6-4b04-be2e-63ff6615767a" providerId="ADAL" clId="{119B54F9-D4CA-425C-AD75-B99C664BAD25}" dt="2024-04-21T16:50:26.597" v="795" actId="47"/>
        <pc:sldMkLst>
          <pc:docMk/>
          <pc:sldMk cId="0" sldId="277"/>
        </pc:sldMkLst>
      </pc:sldChg>
      <pc:sldChg chg="add del">
        <pc:chgData name="Tran Anh Hoang" userId="d8b5fc29-d2f6-4b04-be2e-63ff6615767a" providerId="ADAL" clId="{119B54F9-D4CA-425C-AD75-B99C664BAD25}" dt="2024-04-21T16:50:25.349" v="794" actId="47"/>
        <pc:sldMkLst>
          <pc:docMk/>
          <pc:sldMk cId="0" sldId="278"/>
        </pc:sldMkLst>
      </pc:sldChg>
      <pc:sldChg chg="del">
        <pc:chgData name="Tran Anh Hoang" userId="d8b5fc29-d2f6-4b04-be2e-63ff6615767a" providerId="ADAL" clId="{119B54F9-D4CA-425C-AD75-B99C664BAD25}" dt="2024-04-21T16:50:27.882" v="796" actId="47"/>
        <pc:sldMkLst>
          <pc:docMk/>
          <pc:sldMk cId="0" sldId="279"/>
        </pc:sldMkLst>
      </pc:sldChg>
      <pc:sldChg chg="del">
        <pc:chgData name="Tran Anh Hoang" userId="d8b5fc29-d2f6-4b04-be2e-63ff6615767a" providerId="ADAL" clId="{119B54F9-D4CA-425C-AD75-B99C664BAD25}" dt="2024-04-21T16:50:28.944" v="797" actId="47"/>
        <pc:sldMkLst>
          <pc:docMk/>
          <pc:sldMk cId="0" sldId="280"/>
        </pc:sldMkLst>
      </pc:sldChg>
      <pc:sldChg chg="del">
        <pc:chgData name="Tran Anh Hoang" userId="d8b5fc29-d2f6-4b04-be2e-63ff6615767a" providerId="ADAL" clId="{119B54F9-D4CA-425C-AD75-B99C664BAD25}" dt="2024-04-21T16:50:30.242" v="798" actId="47"/>
        <pc:sldMkLst>
          <pc:docMk/>
          <pc:sldMk cId="0" sldId="281"/>
        </pc:sldMkLst>
      </pc:sldChg>
      <pc:sldChg chg="del">
        <pc:chgData name="Tran Anh Hoang" userId="d8b5fc29-d2f6-4b04-be2e-63ff6615767a" providerId="ADAL" clId="{119B54F9-D4CA-425C-AD75-B99C664BAD25}" dt="2024-04-21T16:50:45.434" v="813" actId="47"/>
        <pc:sldMkLst>
          <pc:docMk/>
          <pc:sldMk cId="0" sldId="282"/>
        </pc:sldMkLst>
      </pc:sldChg>
      <pc:sldChg chg="del">
        <pc:chgData name="Tran Anh Hoang" userId="d8b5fc29-d2f6-4b04-be2e-63ff6615767a" providerId="ADAL" clId="{119B54F9-D4CA-425C-AD75-B99C664BAD25}" dt="2024-04-21T16:50:32.831" v="799" actId="47"/>
        <pc:sldMkLst>
          <pc:docMk/>
          <pc:sldMk cId="0" sldId="283"/>
        </pc:sldMkLst>
      </pc:sldChg>
      <pc:sldChg chg="del">
        <pc:chgData name="Tran Anh Hoang" userId="d8b5fc29-d2f6-4b04-be2e-63ff6615767a" providerId="ADAL" clId="{119B54F9-D4CA-425C-AD75-B99C664BAD25}" dt="2024-04-21T16:50:34.006" v="800" actId="47"/>
        <pc:sldMkLst>
          <pc:docMk/>
          <pc:sldMk cId="0" sldId="284"/>
        </pc:sldMkLst>
      </pc:sldChg>
      <pc:sldChg chg="del">
        <pc:chgData name="Tran Anh Hoang" userId="d8b5fc29-d2f6-4b04-be2e-63ff6615767a" providerId="ADAL" clId="{119B54F9-D4CA-425C-AD75-B99C664BAD25}" dt="2024-04-21T16:50:36.199" v="801" actId="47"/>
        <pc:sldMkLst>
          <pc:docMk/>
          <pc:sldMk cId="0" sldId="285"/>
        </pc:sldMkLst>
      </pc:sldChg>
      <pc:sldChg chg="del">
        <pc:chgData name="Tran Anh Hoang" userId="d8b5fc29-d2f6-4b04-be2e-63ff6615767a" providerId="ADAL" clId="{119B54F9-D4CA-425C-AD75-B99C664BAD25}" dt="2024-04-21T16:50:37.397" v="802" actId="47"/>
        <pc:sldMkLst>
          <pc:docMk/>
          <pc:sldMk cId="0" sldId="286"/>
        </pc:sldMkLst>
      </pc:sldChg>
      <pc:sldChg chg="del">
        <pc:chgData name="Tran Anh Hoang" userId="d8b5fc29-d2f6-4b04-be2e-63ff6615767a" providerId="ADAL" clId="{119B54F9-D4CA-425C-AD75-B99C664BAD25}" dt="2024-04-21T16:50:44.954" v="812" actId="47"/>
        <pc:sldMkLst>
          <pc:docMk/>
          <pc:sldMk cId="0" sldId="287"/>
        </pc:sldMkLst>
      </pc:sldChg>
      <pc:sldChg chg="del">
        <pc:chgData name="Tran Anh Hoang" userId="d8b5fc29-d2f6-4b04-be2e-63ff6615767a" providerId="ADAL" clId="{119B54F9-D4CA-425C-AD75-B99C664BAD25}" dt="2024-04-21T16:50:44.603" v="811" actId="47"/>
        <pc:sldMkLst>
          <pc:docMk/>
          <pc:sldMk cId="0" sldId="288"/>
        </pc:sldMkLst>
      </pc:sldChg>
      <pc:sldChg chg="del">
        <pc:chgData name="Tran Anh Hoang" userId="d8b5fc29-d2f6-4b04-be2e-63ff6615767a" providerId="ADAL" clId="{119B54F9-D4CA-425C-AD75-B99C664BAD25}" dt="2024-04-21T16:50:44.199" v="810" actId="47"/>
        <pc:sldMkLst>
          <pc:docMk/>
          <pc:sldMk cId="0" sldId="289"/>
        </pc:sldMkLst>
      </pc:sldChg>
      <pc:sldChg chg="del">
        <pc:chgData name="Tran Anh Hoang" userId="d8b5fc29-d2f6-4b04-be2e-63ff6615767a" providerId="ADAL" clId="{119B54F9-D4CA-425C-AD75-B99C664BAD25}" dt="2024-04-21T16:50:43.782" v="809" actId="47"/>
        <pc:sldMkLst>
          <pc:docMk/>
          <pc:sldMk cId="0" sldId="290"/>
        </pc:sldMkLst>
      </pc:sldChg>
      <pc:sldChg chg="del">
        <pc:chgData name="Tran Anh Hoang" userId="d8b5fc29-d2f6-4b04-be2e-63ff6615767a" providerId="ADAL" clId="{119B54F9-D4CA-425C-AD75-B99C664BAD25}" dt="2024-04-21T16:50:43.437" v="808" actId="47"/>
        <pc:sldMkLst>
          <pc:docMk/>
          <pc:sldMk cId="0" sldId="291"/>
        </pc:sldMkLst>
      </pc:sldChg>
      <pc:sldChg chg="del">
        <pc:chgData name="Tran Anh Hoang" userId="d8b5fc29-d2f6-4b04-be2e-63ff6615767a" providerId="ADAL" clId="{119B54F9-D4CA-425C-AD75-B99C664BAD25}" dt="2024-04-21T16:50:43.076" v="807" actId="47"/>
        <pc:sldMkLst>
          <pc:docMk/>
          <pc:sldMk cId="0" sldId="292"/>
        </pc:sldMkLst>
      </pc:sldChg>
      <pc:sldChg chg="del">
        <pc:chgData name="Tran Anh Hoang" userId="d8b5fc29-d2f6-4b04-be2e-63ff6615767a" providerId="ADAL" clId="{119B54F9-D4CA-425C-AD75-B99C664BAD25}" dt="2024-04-21T16:50:42.734" v="806" actId="47"/>
        <pc:sldMkLst>
          <pc:docMk/>
          <pc:sldMk cId="0" sldId="293"/>
        </pc:sldMkLst>
      </pc:sldChg>
      <pc:sldChg chg="del">
        <pc:chgData name="Tran Anh Hoang" userId="d8b5fc29-d2f6-4b04-be2e-63ff6615767a" providerId="ADAL" clId="{119B54F9-D4CA-425C-AD75-B99C664BAD25}" dt="2024-04-21T16:50:42.357" v="805" actId="47"/>
        <pc:sldMkLst>
          <pc:docMk/>
          <pc:sldMk cId="0" sldId="294"/>
        </pc:sldMkLst>
      </pc:sldChg>
      <pc:sldChg chg="del">
        <pc:chgData name="Tran Anh Hoang" userId="d8b5fc29-d2f6-4b04-be2e-63ff6615767a" providerId="ADAL" clId="{119B54F9-D4CA-425C-AD75-B99C664BAD25}" dt="2024-04-21T16:50:41.974" v="804" actId="47"/>
        <pc:sldMkLst>
          <pc:docMk/>
          <pc:sldMk cId="0" sldId="295"/>
        </pc:sldMkLst>
      </pc:sldChg>
      <pc:sldChg chg="del">
        <pc:chgData name="Tran Anh Hoang" userId="d8b5fc29-d2f6-4b04-be2e-63ff6615767a" providerId="ADAL" clId="{119B54F9-D4CA-425C-AD75-B99C664BAD25}" dt="2024-04-21T16:50:41.468" v="803" actId="47"/>
        <pc:sldMkLst>
          <pc:docMk/>
          <pc:sldMk cId="0" sldId="296"/>
        </pc:sldMkLst>
      </pc:sldChg>
      <pc:sldChg chg="addSp delSp modSp add mod ord modTransition">
        <pc:chgData name="Tran Anh Hoang" userId="d8b5fc29-d2f6-4b04-be2e-63ff6615767a" providerId="ADAL" clId="{119B54F9-D4CA-425C-AD75-B99C664BAD25}" dt="2024-04-21T15:11:19.307" v="253" actId="20577"/>
        <pc:sldMkLst>
          <pc:docMk/>
          <pc:sldMk cId="3016801374" sldId="297"/>
        </pc:sldMkLst>
        <pc:spChg chg="add del mod">
          <ac:chgData name="Tran Anh Hoang" userId="d8b5fc29-d2f6-4b04-be2e-63ff6615767a" providerId="ADAL" clId="{119B54F9-D4CA-425C-AD75-B99C664BAD25}" dt="2024-04-21T15:03:50.571" v="199" actId="478"/>
          <ac:spMkLst>
            <pc:docMk/>
            <pc:sldMk cId="3016801374" sldId="297"/>
            <ac:spMk id="3" creationId="{F239DB2E-0EBC-4979-99D8-A1FFEC07E13A}"/>
          </ac:spMkLst>
        </pc:spChg>
        <pc:spChg chg="add del mod">
          <ac:chgData name="Tran Anh Hoang" userId="d8b5fc29-d2f6-4b04-be2e-63ff6615767a" providerId="ADAL" clId="{119B54F9-D4CA-425C-AD75-B99C664BAD25}" dt="2024-04-21T15:03:52.103" v="200" actId="478"/>
          <ac:spMkLst>
            <pc:docMk/>
            <pc:sldMk cId="3016801374" sldId="297"/>
            <ac:spMk id="5" creationId="{4FABD9BA-777E-4858-BA6C-A8209654C3EF}"/>
          </ac:spMkLst>
        </pc:spChg>
        <pc:spChg chg="add del mod">
          <ac:chgData name="Tran Anh Hoang" userId="d8b5fc29-d2f6-4b04-be2e-63ff6615767a" providerId="ADAL" clId="{119B54F9-D4CA-425C-AD75-B99C664BAD25}" dt="2024-04-21T15:04:01.368" v="204" actId="478"/>
          <ac:spMkLst>
            <pc:docMk/>
            <pc:sldMk cId="3016801374" sldId="297"/>
            <ac:spMk id="7" creationId="{AA4D6ED1-1802-45CB-A65D-4C7170376CA6}"/>
          </ac:spMkLst>
        </pc:spChg>
        <pc:spChg chg="add del mod">
          <ac:chgData name="Tran Anh Hoang" userId="d8b5fc29-d2f6-4b04-be2e-63ff6615767a" providerId="ADAL" clId="{119B54F9-D4CA-425C-AD75-B99C664BAD25}" dt="2024-04-21T15:04:25.806" v="214" actId="478"/>
          <ac:spMkLst>
            <pc:docMk/>
            <pc:sldMk cId="3016801374" sldId="297"/>
            <ac:spMk id="9" creationId="{BE399502-20B4-4651-B379-EF08E893B363}"/>
          </ac:spMkLst>
        </pc:spChg>
        <pc:spChg chg="add del mod">
          <ac:chgData name="Tran Anh Hoang" userId="d8b5fc29-d2f6-4b04-be2e-63ff6615767a" providerId="ADAL" clId="{119B54F9-D4CA-425C-AD75-B99C664BAD25}" dt="2024-04-21T15:04:24.889" v="213" actId="478"/>
          <ac:spMkLst>
            <pc:docMk/>
            <pc:sldMk cId="3016801374" sldId="297"/>
            <ac:spMk id="11" creationId="{BFC13D60-3439-4786-8594-546BA5359DC5}"/>
          </ac:spMkLst>
        </pc:spChg>
        <pc:spChg chg="add del mod">
          <ac:chgData name="Tran Anh Hoang" userId="d8b5fc29-d2f6-4b04-be2e-63ff6615767a" providerId="ADAL" clId="{119B54F9-D4CA-425C-AD75-B99C664BAD25}" dt="2024-04-21T15:04:22.106" v="211" actId="478"/>
          <ac:spMkLst>
            <pc:docMk/>
            <pc:sldMk cId="3016801374" sldId="297"/>
            <ac:spMk id="13" creationId="{F8943EEA-7D58-40FD-A6E9-608C78E09246}"/>
          </ac:spMkLst>
        </pc:spChg>
        <pc:spChg chg="add del mod">
          <ac:chgData name="Tran Anh Hoang" userId="d8b5fc29-d2f6-4b04-be2e-63ff6615767a" providerId="ADAL" clId="{119B54F9-D4CA-425C-AD75-B99C664BAD25}" dt="2024-04-21T15:04:23.499" v="212" actId="478"/>
          <ac:spMkLst>
            <pc:docMk/>
            <pc:sldMk cId="3016801374" sldId="297"/>
            <ac:spMk id="15" creationId="{B3CEA3F6-E32A-4DA6-A81E-CAF4B437EF13}"/>
          </ac:spMkLst>
        </pc:spChg>
        <pc:spChg chg="add del mod">
          <ac:chgData name="Tran Anh Hoang" userId="d8b5fc29-d2f6-4b04-be2e-63ff6615767a" providerId="ADAL" clId="{119B54F9-D4CA-425C-AD75-B99C664BAD25}" dt="2024-04-21T15:04:29.454" v="216" actId="478"/>
          <ac:spMkLst>
            <pc:docMk/>
            <pc:sldMk cId="3016801374" sldId="297"/>
            <ac:spMk id="17" creationId="{678B26D1-3B0B-4CDC-8BE0-1F24E2ADFEEA}"/>
          </ac:spMkLst>
        </pc:spChg>
        <pc:spChg chg="add del mod">
          <ac:chgData name="Tran Anh Hoang" userId="d8b5fc29-d2f6-4b04-be2e-63ff6615767a" providerId="ADAL" clId="{119B54F9-D4CA-425C-AD75-B99C664BAD25}" dt="2024-04-21T15:04:33.427" v="218" actId="478"/>
          <ac:spMkLst>
            <pc:docMk/>
            <pc:sldMk cId="3016801374" sldId="297"/>
            <ac:spMk id="19" creationId="{4AB99E8B-B0C2-47A8-B99F-E9D91DDBE0F1}"/>
          </ac:spMkLst>
        </pc:spChg>
        <pc:spChg chg="mod">
          <ac:chgData name="Tran Anh Hoang" userId="d8b5fc29-d2f6-4b04-be2e-63ff6615767a" providerId="ADAL" clId="{119B54F9-D4CA-425C-AD75-B99C664BAD25}" dt="2024-04-21T15:07:01.022" v="219" actId="1076"/>
          <ac:spMkLst>
            <pc:docMk/>
            <pc:sldMk cId="3016801374" sldId="297"/>
            <ac:spMk id="24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07:01.022" v="219" actId="1076"/>
          <ac:spMkLst>
            <pc:docMk/>
            <pc:sldMk cId="3016801374" sldId="297"/>
            <ac:spMk id="243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3:04.875" v="121" actId="478"/>
          <ac:spMkLst>
            <pc:docMk/>
            <pc:sldMk cId="3016801374" sldId="297"/>
            <ac:spMk id="244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4:27.755" v="215" actId="478"/>
          <ac:spMkLst>
            <pc:docMk/>
            <pc:sldMk cId="3016801374" sldId="297"/>
            <ac:spMk id="245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4:31.310" v="217" actId="478"/>
          <ac:spMkLst>
            <pc:docMk/>
            <pc:sldMk cId="3016801374" sldId="297"/>
            <ac:spMk id="246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3:59.759" v="203" actId="478"/>
          <ac:spMkLst>
            <pc:docMk/>
            <pc:sldMk cId="3016801374" sldId="297"/>
            <ac:spMk id="247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4:17.559" v="208" actId="478"/>
          <ac:spMkLst>
            <pc:docMk/>
            <pc:sldMk cId="3016801374" sldId="297"/>
            <ac:spMk id="248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4:17.559" v="208" actId="478"/>
          <ac:spMkLst>
            <pc:docMk/>
            <pc:sldMk cId="3016801374" sldId="297"/>
            <ac:spMk id="249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3:47.439" v="197" actId="478"/>
          <ac:spMkLst>
            <pc:docMk/>
            <pc:sldMk cId="3016801374" sldId="297"/>
            <ac:spMk id="250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5:04:21.076" v="210" actId="478"/>
          <ac:spMkLst>
            <pc:docMk/>
            <pc:sldMk cId="3016801374" sldId="297"/>
            <ac:spMk id="251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4:17.559" v="208" actId="478"/>
          <ac:spMkLst>
            <pc:docMk/>
            <pc:sldMk cId="3016801374" sldId="297"/>
            <ac:spMk id="252" creationId="{00000000-0000-0000-0000-000000000000}"/>
          </ac:spMkLst>
        </pc:spChg>
        <pc:spChg chg="del">
          <ac:chgData name="Tran Anh Hoang" userId="d8b5fc29-d2f6-4b04-be2e-63ff6615767a" providerId="ADAL" clId="{119B54F9-D4CA-425C-AD75-B99C664BAD25}" dt="2024-04-21T15:03:48.846" v="198" actId="478"/>
          <ac:spMkLst>
            <pc:docMk/>
            <pc:sldMk cId="3016801374" sldId="297"/>
            <ac:spMk id="253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11:19.307" v="253" actId="20577"/>
          <ac:spMkLst>
            <pc:docMk/>
            <pc:sldMk cId="3016801374" sldId="297"/>
            <ac:spMk id="254" creationId="{00000000-0000-0000-0000-000000000000}"/>
          </ac:spMkLst>
        </pc:spChg>
        <pc:cxnChg chg="mod">
          <ac:chgData name="Tran Anh Hoang" userId="d8b5fc29-d2f6-4b04-be2e-63ff6615767a" providerId="ADAL" clId="{119B54F9-D4CA-425C-AD75-B99C664BAD25}" dt="2024-04-21T15:07:01.022" v="219" actId="1076"/>
          <ac:cxnSpMkLst>
            <pc:docMk/>
            <pc:sldMk cId="3016801374" sldId="297"/>
            <ac:cxnSpMk id="255" creationId="{00000000-0000-0000-0000-000000000000}"/>
          </ac:cxnSpMkLst>
        </pc:cxnChg>
        <pc:cxnChg chg="del">
          <ac:chgData name="Tran Anh Hoang" userId="d8b5fc29-d2f6-4b04-be2e-63ff6615767a" providerId="ADAL" clId="{119B54F9-D4CA-425C-AD75-B99C664BAD25}" dt="2024-04-21T15:04:31.310" v="217" actId="478"/>
          <ac:cxnSpMkLst>
            <pc:docMk/>
            <pc:sldMk cId="3016801374" sldId="297"/>
            <ac:cxnSpMk id="256" creationId="{00000000-0000-0000-0000-000000000000}"/>
          </ac:cxnSpMkLst>
        </pc:cxnChg>
        <pc:cxnChg chg="del">
          <ac:chgData name="Tran Anh Hoang" userId="d8b5fc29-d2f6-4b04-be2e-63ff6615767a" providerId="ADAL" clId="{119B54F9-D4CA-425C-AD75-B99C664BAD25}" dt="2024-04-21T15:04:17.559" v="208" actId="478"/>
          <ac:cxnSpMkLst>
            <pc:docMk/>
            <pc:sldMk cId="3016801374" sldId="297"/>
            <ac:cxnSpMk id="257" creationId="{00000000-0000-0000-0000-000000000000}"/>
          </ac:cxnSpMkLst>
        </pc:cxnChg>
        <pc:cxnChg chg="mod">
          <ac:chgData name="Tran Anh Hoang" userId="d8b5fc29-d2f6-4b04-be2e-63ff6615767a" providerId="ADAL" clId="{119B54F9-D4CA-425C-AD75-B99C664BAD25}" dt="2024-04-21T15:07:01.022" v="219" actId="1076"/>
          <ac:cxnSpMkLst>
            <pc:docMk/>
            <pc:sldMk cId="3016801374" sldId="297"/>
            <ac:cxnSpMk id="258" creationId="{00000000-0000-0000-0000-000000000000}"/>
          </ac:cxnSpMkLst>
        </pc:cxnChg>
        <pc:cxnChg chg="del">
          <ac:chgData name="Tran Anh Hoang" userId="d8b5fc29-d2f6-4b04-be2e-63ff6615767a" providerId="ADAL" clId="{119B54F9-D4CA-425C-AD75-B99C664BAD25}" dt="2024-04-21T15:04:17.559" v="208" actId="478"/>
          <ac:cxnSpMkLst>
            <pc:docMk/>
            <pc:sldMk cId="3016801374" sldId="297"/>
            <ac:cxnSpMk id="259" creationId="{00000000-0000-0000-0000-000000000000}"/>
          </ac:cxnSpMkLst>
        </pc:cxnChg>
      </pc:sldChg>
      <pc:sldChg chg="modSp add mod modTransition">
        <pc:chgData name="Tran Anh Hoang" userId="d8b5fc29-d2f6-4b04-be2e-63ff6615767a" providerId="ADAL" clId="{119B54F9-D4CA-425C-AD75-B99C664BAD25}" dt="2024-04-21T15:11:54.655" v="268"/>
        <pc:sldMkLst>
          <pc:docMk/>
          <pc:sldMk cId="2608742047" sldId="298"/>
        </pc:sldMkLst>
        <pc:spChg chg="mod">
          <ac:chgData name="Tran Anh Hoang" userId="d8b5fc29-d2f6-4b04-be2e-63ff6615767a" providerId="ADAL" clId="{119B54F9-D4CA-425C-AD75-B99C664BAD25}" dt="2024-04-21T15:11:54.655" v="268"/>
          <ac:spMkLst>
            <pc:docMk/>
            <pc:sldMk cId="2608742047" sldId="298"/>
            <ac:spMk id="254" creationId="{00000000-0000-0000-0000-000000000000}"/>
          </ac:spMkLst>
        </pc:spChg>
      </pc:sldChg>
      <pc:sldChg chg="addSp modSp add mod modTransition">
        <pc:chgData name="Tran Anh Hoang" userId="d8b5fc29-d2f6-4b04-be2e-63ff6615767a" providerId="ADAL" clId="{119B54F9-D4CA-425C-AD75-B99C664BAD25}" dt="2024-04-21T15:11:28.985" v="255" actId="20577"/>
        <pc:sldMkLst>
          <pc:docMk/>
          <pc:sldMk cId="3603169896" sldId="299"/>
        </pc:sldMkLst>
        <pc:spChg chg="add mod">
          <ac:chgData name="Tran Anh Hoang" userId="d8b5fc29-d2f6-4b04-be2e-63ff6615767a" providerId="ADAL" clId="{119B54F9-D4CA-425C-AD75-B99C664BAD25}" dt="2024-04-21T15:07:38.922" v="226" actId="1076"/>
          <ac:spMkLst>
            <pc:docMk/>
            <pc:sldMk cId="3603169896" sldId="299"/>
            <ac:spMk id="25" creationId="{94F04ED8-23B1-4B43-B7B2-128D95056CA8}"/>
          </ac:spMkLst>
        </pc:spChg>
        <pc:spChg chg="add mod">
          <ac:chgData name="Tran Anh Hoang" userId="d8b5fc29-d2f6-4b04-be2e-63ff6615767a" providerId="ADAL" clId="{119B54F9-D4CA-425C-AD75-B99C664BAD25}" dt="2024-04-21T15:07:38.922" v="226" actId="1076"/>
          <ac:spMkLst>
            <pc:docMk/>
            <pc:sldMk cId="3603169896" sldId="299"/>
            <ac:spMk id="26" creationId="{B7553FEA-AF7B-4390-866A-A8FA808E4273}"/>
          </ac:spMkLst>
        </pc:spChg>
        <pc:spChg chg="mod">
          <ac:chgData name="Tran Anh Hoang" userId="d8b5fc29-d2f6-4b04-be2e-63ff6615767a" providerId="ADAL" clId="{119B54F9-D4CA-425C-AD75-B99C664BAD25}" dt="2024-04-21T15:07:50.786" v="230" actId="255"/>
          <ac:spMkLst>
            <pc:docMk/>
            <pc:sldMk cId="3603169896" sldId="299"/>
            <ac:spMk id="242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07:50.786" v="230" actId="255"/>
          <ac:spMkLst>
            <pc:docMk/>
            <pc:sldMk cId="3603169896" sldId="299"/>
            <ac:spMk id="243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5:11:28.985" v="255" actId="20577"/>
          <ac:spMkLst>
            <pc:docMk/>
            <pc:sldMk cId="3603169896" sldId="299"/>
            <ac:spMk id="254" creationId="{00000000-0000-0000-0000-000000000000}"/>
          </ac:spMkLst>
        </pc:spChg>
        <pc:cxnChg chg="add mod">
          <ac:chgData name="Tran Anh Hoang" userId="d8b5fc29-d2f6-4b04-be2e-63ff6615767a" providerId="ADAL" clId="{119B54F9-D4CA-425C-AD75-B99C664BAD25}" dt="2024-04-21T15:07:38.922" v="226" actId="1076"/>
          <ac:cxnSpMkLst>
            <pc:docMk/>
            <pc:sldMk cId="3603169896" sldId="299"/>
            <ac:cxnSpMk id="27" creationId="{6629C3EC-2974-4E13-B84F-6C35ED2A3F5D}"/>
          </ac:cxnSpMkLst>
        </pc:cxnChg>
        <pc:cxnChg chg="mod">
          <ac:chgData name="Tran Anh Hoang" userId="d8b5fc29-d2f6-4b04-be2e-63ff6615767a" providerId="ADAL" clId="{119B54F9-D4CA-425C-AD75-B99C664BAD25}" dt="2024-04-21T15:07:30.033" v="224" actId="1076"/>
          <ac:cxnSpMkLst>
            <pc:docMk/>
            <pc:sldMk cId="3603169896" sldId="299"/>
            <ac:cxnSpMk id="255" creationId="{00000000-0000-0000-0000-000000000000}"/>
          </ac:cxnSpMkLst>
        </pc:cxnChg>
        <pc:cxnChg chg="mod">
          <ac:chgData name="Tran Anh Hoang" userId="d8b5fc29-d2f6-4b04-be2e-63ff6615767a" providerId="ADAL" clId="{119B54F9-D4CA-425C-AD75-B99C664BAD25}" dt="2024-04-21T15:07:30.033" v="224" actId="1076"/>
          <ac:cxnSpMkLst>
            <pc:docMk/>
            <pc:sldMk cId="3603169896" sldId="299"/>
            <ac:cxnSpMk id="258" creationId="{00000000-0000-0000-0000-000000000000}"/>
          </ac:cxnSpMkLst>
        </pc:cxnChg>
      </pc:sldChg>
      <pc:sldChg chg="modSp add mod modTransition">
        <pc:chgData name="Tran Anh Hoang" userId="d8b5fc29-d2f6-4b04-be2e-63ff6615767a" providerId="ADAL" clId="{119B54F9-D4CA-425C-AD75-B99C664BAD25}" dt="2024-04-21T15:11:48.652" v="265"/>
        <pc:sldMkLst>
          <pc:docMk/>
          <pc:sldMk cId="3465309176" sldId="300"/>
        </pc:sldMkLst>
        <pc:spChg chg="mod">
          <ac:chgData name="Tran Anh Hoang" userId="d8b5fc29-d2f6-4b04-be2e-63ff6615767a" providerId="ADAL" clId="{119B54F9-D4CA-425C-AD75-B99C664BAD25}" dt="2024-04-21T15:07:59.363" v="232" actId="1076"/>
          <ac:spMkLst>
            <pc:docMk/>
            <pc:sldMk cId="3465309176" sldId="300"/>
            <ac:spMk id="25" creationId="{94F04ED8-23B1-4B43-B7B2-128D95056CA8}"/>
          </ac:spMkLst>
        </pc:spChg>
        <pc:spChg chg="mod">
          <ac:chgData name="Tran Anh Hoang" userId="d8b5fc29-d2f6-4b04-be2e-63ff6615767a" providerId="ADAL" clId="{119B54F9-D4CA-425C-AD75-B99C664BAD25}" dt="2024-04-21T15:07:59.363" v="232" actId="1076"/>
          <ac:spMkLst>
            <pc:docMk/>
            <pc:sldMk cId="3465309176" sldId="300"/>
            <ac:spMk id="26" creationId="{B7553FEA-AF7B-4390-866A-A8FA808E4273}"/>
          </ac:spMkLst>
        </pc:spChg>
        <pc:spChg chg="mod">
          <ac:chgData name="Tran Anh Hoang" userId="d8b5fc29-d2f6-4b04-be2e-63ff6615767a" providerId="ADAL" clId="{119B54F9-D4CA-425C-AD75-B99C664BAD25}" dt="2024-04-21T15:11:48.652" v="265"/>
          <ac:spMkLst>
            <pc:docMk/>
            <pc:sldMk cId="3465309176" sldId="300"/>
            <ac:spMk id="254" creationId="{00000000-0000-0000-0000-000000000000}"/>
          </ac:spMkLst>
        </pc:spChg>
        <pc:cxnChg chg="mod">
          <ac:chgData name="Tran Anh Hoang" userId="d8b5fc29-d2f6-4b04-be2e-63ff6615767a" providerId="ADAL" clId="{119B54F9-D4CA-425C-AD75-B99C664BAD25}" dt="2024-04-21T15:07:59.363" v="232" actId="1076"/>
          <ac:cxnSpMkLst>
            <pc:docMk/>
            <pc:sldMk cId="3465309176" sldId="300"/>
            <ac:cxnSpMk id="27" creationId="{6629C3EC-2974-4E13-B84F-6C35ED2A3F5D}"/>
          </ac:cxnSpMkLst>
        </pc:cxnChg>
      </pc:sldChg>
      <pc:sldChg chg="addSp modSp add mod modTransition">
        <pc:chgData name="Tran Anh Hoang" userId="d8b5fc29-d2f6-4b04-be2e-63ff6615767a" providerId="ADAL" clId="{119B54F9-D4CA-425C-AD75-B99C664BAD25}" dt="2024-04-21T15:11:52.285" v="267"/>
        <pc:sldMkLst>
          <pc:docMk/>
          <pc:sldMk cId="3386345310" sldId="301"/>
        </pc:sldMkLst>
        <pc:spChg chg="add mod">
          <ac:chgData name="Tran Anh Hoang" userId="d8b5fc29-d2f6-4b04-be2e-63ff6615767a" providerId="ADAL" clId="{119B54F9-D4CA-425C-AD75-B99C664BAD25}" dt="2024-04-21T15:08:15.391" v="235" actId="1076"/>
          <ac:spMkLst>
            <pc:docMk/>
            <pc:sldMk cId="3386345310" sldId="301"/>
            <ac:spMk id="28" creationId="{DDA791A7-E7F3-46F4-93D8-D9CEEC69425C}"/>
          </ac:spMkLst>
        </pc:spChg>
        <pc:spChg chg="add mod">
          <ac:chgData name="Tran Anh Hoang" userId="d8b5fc29-d2f6-4b04-be2e-63ff6615767a" providerId="ADAL" clId="{119B54F9-D4CA-425C-AD75-B99C664BAD25}" dt="2024-04-21T15:08:15.391" v="235" actId="1076"/>
          <ac:spMkLst>
            <pc:docMk/>
            <pc:sldMk cId="3386345310" sldId="301"/>
            <ac:spMk id="29" creationId="{CA126E09-49A5-4345-9ACB-764EB1FDE96A}"/>
          </ac:spMkLst>
        </pc:spChg>
        <pc:spChg chg="mod">
          <ac:chgData name="Tran Anh Hoang" userId="d8b5fc29-d2f6-4b04-be2e-63ff6615767a" providerId="ADAL" clId="{119B54F9-D4CA-425C-AD75-B99C664BAD25}" dt="2024-04-21T15:11:52.285" v="267"/>
          <ac:spMkLst>
            <pc:docMk/>
            <pc:sldMk cId="3386345310" sldId="301"/>
            <ac:spMk id="254" creationId="{00000000-0000-0000-0000-000000000000}"/>
          </ac:spMkLst>
        </pc:spChg>
        <pc:cxnChg chg="add mod">
          <ac:chgData name="Tran Anh Hoang" userId="d8b5fc29-d2f6-4b04-be2e-63ff6615767a" providerId="ADAL" clId="{119B54F9-D4CA-425C-AD75-B99C664BAD25}" dt="2024-04-21T15:08:15.391" v="235" actId="1076"/>
          <ac:cxnSpMkLst>
            <pc:docMk/>
            <pc:sldMk cId="3386345310" sldId="301"/>
            <ac:cxnSpMk id="30" creationId="{AA0C855C-062A-4CC9-914D-710A74DE1467}"/>
          </ac:cxnSpMkLst>
        </pc:cxnChg>
      </pc:sldChg>
      <pc:sldChg chg="modSp add mod">
        <pc:chgData name="Tran Anh Hoang" userId="d8b5fc29-d2f6-4b04-be2e-63ff6615767a" providerId="ADAL" clId="{119B54F9-D4CA-425C-AD75-B99C664BAD25}" dt="2024-04-21T16:22:03.489" v="380" actId="120"/>
        <pc:sldMkLst>
          <pc:docMk/>
          <pc:sldMk cId="2561975181" sldId="302"/>
        </pc:sldMkLst>
        <pc:spChg chg="mod">
          <ac:chgData name="Tran Anh Hoang" userId="d8b5fc29-d2f6-4b04-be2e-63ff6615767a" providerId="ADAL" clId="{119B54F9-D4CA-425C-AD75-B99C664BAD25}" dt="2024-04-21T16:21:46.094" v="330" actId="20577"/>
          <ac:spMkLst>
            <pc:docMk/>
            <pc:sldMk cId="2561975181" sldId="302"/>
            <ac:spMk id="301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2:03.489" v="380" actId="120"/>
          <ac:spMkLst>
            <pc:docMk/>
            <pc:sldMk cId="2561975181" sldId="302"/>
            <ac:spMk id="302" creationId="{00000000-0000-0000-0000-000000000000}"/>
          </ac:spMkLst>
        </pc:spChg>
      </pc:sldChg>
      <pc:sldChg chg="add del">
        <pc:chgData name="Tran Anh Hoang" userId="d8b5fc29-d2f6-4b04-be2e-63ff6615767a" providerId="ADAL" clId="{119B54F9-D4CA-425C-AD75-B99C664BAD25}" dt="2024-04-21T15:09:53.559" v="237" actId="47"/>
        <pc:sldMkLst>
          <pc:docMk/>
          <pc:sldMk cId="2926532324" sldId="302"/>
        </pc:sldMkLst>
      </pc:sldChg>
      <pc:sldChg chg="modSp add mod">
        <pc:chgData name="Tran Anh Hoang" userId="d8b5fc29-d2f6-4b04-be2e-63ff6615767a" providerId="ADAL" clId="{119B54F9-D4CA-425C-AD75-B99C664BAD25}" dt="2024-04-21T16:24:32.194" v="455" actId="255"/>
        <pc:sldMkLst>
          <pc:docMk/>
          <pc:sldMk cId="962499487" sldId="303"/>
        </pc:sldMkLst>
        <pc:spChg chg="mod">
          <ac:chgData name="Tran Anh Hoang" userId="d8b5fc29-d2f6-4b04-be2e-63ff6615767a" providerId="ADAL" clId="{119B54F9-D4CA-425C-AD75-B99C664BAD25}" dt="2024-04-21T16:24:32.194" v="455" actId="255"/>
          <ac:spMkLst>
            <pc:docMk/>
            <pc:sldMk cId="962499487" sldId="303"/>
            <ac:spMk id="346" creationId="{00000000-0000-0000-0000-000000000000}"/>
          </ac:spMkLst>
        </pc:spChg>
      </pc:sldChg>
      <pc:sldChg chg="modSp add mod">
        <pc:chgData name="Tran Anh Hoang" userId="d8b5fc29-d2f6-4b04-be2e-63ff6615767a" providerId="ADAL" clId="{119B54F9-D4CA-425C-AD75-B99C664BAD25}" dt="2024-04-21T16:24:46.459" v="459" actId="20577"/>
        <pc:sldMkLst>
          <pc:docMk/>
          <pc:sldMk cId="3785053428" sldId="304"/>
        </pc:sldMkLst>
        <pc:spChg chg="mod">
          <ac:chgData name="Tran Anh Hoang" userId="d8b5fc29-d2f6-4b04-be2e-63ff6615767a" providerId="ADAL" clId="{119B54F9-D4CA-425C-AD75-B99C664BAD25}" dt="2024-04-21T16:24:46.459" v="459" actId="20577"/>
          <ac:spMkLst>
            <pc:docMk/>
            <pc:sldMk cId="3785053428" sldId="304"/>
            <ac:spMk id="346" creationId="{00000000-0000-0000-0000-000000000000}"/>
          </ac:spMkLst>
        </pc:spChg>
      </pc:sldChg>
      <pc:sldChg chg="modSp add mod">
        <pc:chgData name="Tran Anh Hoang" userId="d8b5fc29-d2f6-4b04-be2e-63ff6615767a" providerId="ADAL" clId="{119B54F9-D4CA-425C-AD75-B99C664BAD25}" dt="2024-04-21T16:24:50.576" v="461" actId="20577"/>
        <pc:sldMkLst>
          <pc:docMk/>
          <pc:sldMk cId="601081704" sldId="305"/>
        </pc:sldMkLst>
        <pc:spChg chg="mod">
          <ac:chgData name="Tran Anh Hoang" userId="d8b5fc29-d2f6-4b04-be2e-63ff6615767a" providerId="ADAL" clId="{119B54F9-D4CA-425C-AD75-B99C664BAD25}" dt="2024-04-21T16:24:50.576" v="461" actId="20577"/>
          <ac:spMkLst>
            <pc:docMk/>
            <pc:sldMk cId="601081704" sldId="305"/>
            <ac:spMk id="346" creationId="{00000000-0000-0000-0000-000000000000}"/>
          </ac:spMkLst>
        </pc:spChg>
      </pc:sldChg>
      <pc:sldChg chg="modSp add mod">
        <pc:chgData name="Tran Anh Hoang" userId="d8b5fc29-d2f6-4b04-be2e-63ff6615767a" providerId="ADAL" clId="{119B54F9-D4CA-425C-AD75-B99C664BAD25}" dt="2024-04-21T16:26:10.938" v="569" actId="1076"/>
        <pc:sldMkLst>
          <pc:docMk/>
          <pc:sldMk cId="2061852386" sldId="306"/>
        </pc:sldMkLst>
        <pc:spChg chg="mod">
          <ac:chgData name="Tran Anh Hoang" userId="d8b5fc29-d2f6-4b04-be2e-63ff6615767a" providerId="ADAL" clId="{119B54F9-D4CA-425C-AD75-B99C664BAD25}" dt="2024-04-21T16:26:10.938" v="569" actId="1076"/>
          <ac:spMkLst>
            <pc:docMk/>
            <pc:sldMk cId="2061852386" sldId="306"/>
            <ac:spMk id="344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10.938" v="569" actId="1076"/>
          <ac:spMkLst>
            <pc:docMk/>
            <pc:sldMk cId="2061852386" sldId="306"/>
            <ac:spMk id="345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26:10.938" v="569" actId="1076"/>
          <ac:spMkLst>
            <pc:docMk/>
            <pc:sldMk cId="2061852386" sldId="306"/>
            <ac:spMk id="346" creationId="{00000000-0000-0000-0000-000000000000}"/>
          </ac:spMkLst>
        </pc:spChg>
      </pc:sldChg>
      <pc:sldChg chg="add del">
        <pc:chgData name="Tran Anh Hoang" userId="d8b5fc29-d2f6-4b04-be2e-63ff6615767a" providerId="ADAL" clId="{119B54F9-D4CA-425C-AD75-B99C664BAD25}" dt="2024-04-21T16:29:22.408" v="601"/>
        <pc:sldMkLst>
          <pc:docMk/>
          <pc:sldMk cId="2009999984" sldId="307"/>
        </pc:sldMkLst>
      </pc:sldChg>
      <pc:sldChg chg="addSp delSp modSp add mod">
        <pc:chgData name="Tran Anh Hoang" userId="d8b5fc29-d2f6-4b04-be2e-63ff6615767a" providerId="ADAL" clId="{119B54F9-D4CA-425C-AD75-B99C664BAD25}" dt="2024-04-21T16:30:32.456" v="647" actId="1076"/>
        <pc:sldMkLst>
          <pc:docMk/>
          <pc:sldMk cId="2949344655" sldId="307"/>
        </pc:sldMkLst>
        <pc:spChg chg="mod">
          <ac:chgData name="Tran Anh Hoang" userId="d8b5fc29-d2f6-4b04-be2e-63ff6615767a" providerId="ADAL" clId="{119B54F9-D4CA-425C-AD75-B99C664BAD25}" dt="2024-04-21T16:29:44.817" v="609" actId="1076"/>
          <ac:spMkLst>
            <pc:docMk/>
            <pc:sldMk cId="2949344655" sldId="307"/>
            <ac:spMk id="548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0:25.591" v="644" actId="1076"/>
          <ac:spMkLst>
            <pc:docMk/>
            <pc:sldMk cId="2949344655" sldId="307"/>
            <ac:spMk id="54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0:13.650" v="639" actId="1076"/>
          <ac:spMkLst>
            <pc:docMk/>
            <pc:sldMk cId="2949344655" sldId="307"/>
            <ac:spMk id="550" creationId="{00000000-0000-0000-0000-000000000000}"/>
          </ac:spMkLst>
        </pc:spChg>
        <pc:spChg chg="del mod">
          <ac:chgData name="Tran Anh Hoang" userId="d8b5fc29-d2f6-4b04-be2e-63ff6615767a" providerId="ADAL" clId="{119B54F9-D4CA-425C-AD75-B99C664BAD25}" dt="2024-04-21T16:30:11.178" v="638" actId="478"/>
          <ac:spMkLst>
            <pc:docMk/>
            <pc:sldMk cId="2949344655" sldId="307"/>
            <ac:spMk id="551" creationId="{00000000-0000-0000-0000-000000000000}"/>
          </ac:spMkLst>
        </pc:spChg>
        <pc:picChg chg="add mod">
          <ac:chgData name="Tran Anh Hoang" userId="d8b5fc29-d2f6-4b04-be2e-63ff6615767a" providerId="ADAL" clId="{119B54F9-D4CA-425C-AD75-B99C664BAD25}" dt="2024-04-21T16:30:32.456" v="647" actId="1076"/>
          <ac:picMkLst>
            <pc:docMk/>
            <pc:sldMk cId="2949344655" sldId="307"/>
            <ac:picMk id="7" creationId="{272C5722-E1A0-4580-A98E-35105D6764EF}"/>
          </ac:picMkLst>
        </pc:picChg>
        <pc:picChg chg="add del">
          <ac:chgData name="Tran Anh Hoang" userId="d8b5fc29-d2f6-4b04-be2e-63ff6615767a" providerId="ADAL" clId="{119B54F9-D4CA-425C-AD75-B99C664BAD25}" dt="2024-04-21T16:30:27.325" v="645" actId="478"/>
          <ac:picMkLst>
            <pc:docMk/>
            <pc:sldMk cId="2949344655" sldId="307"/>
            <ac:picMk id="552" creationId="{00000000-0000-0000-0000-000000000000}"/>
          </ac:picMkLst>
        </pc:picChg>
      </pc:sldChg>
      <pc:sldChg chg="addSp delSp modSp add mod">
        <pc:chgData name="Tran Anh Hoang" userId="d8b5fc29-d2f6-4b04-be2e-63ff6615767a" providerId="ADAL" clId="{119B54F9-D4CA-425C-AD75-B99C664BAD25}" dt="2024-04-21T16:32:39.501" v="712"/>
        <pc:sldMkLst>
          <pc:docMk/>
          <pc:sldMk cId="3928222293" sldId="308"/>
        </pc:sldMkLst>
        <pc:spChg chg="mod">
          <ac:chgData name="Tran Anh Hoang" userId="d8b5fc29-d2f6-4b04-be2e-63ff6615767a" providerId="ADAL" clId="{119B54F9-D4CA-425C-AD75-B99C664BAD25}" dt="2024-04-21T16:32:39.501" v="712"/>
          <ac:spMkLst>
            <pc:docMk/>
            <pc:sldMk cId="3928222293" sldId="308"/>
            <ac:spMk id="54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2:39.310" v="711" actId="20577"/>
          <ac:spMkLst>
            <pc:docMk/>
            <pc:sldMk cId="3928222293" sldId="308"/>
            <ac:spMk id="550" creationId="{00000000-0000-0000-0000-000000000000}"/>
          </ac:spMkLst>
        </pc:spChg>
        <pc:picChg chg="add mod">
          <ac:chgData name="Tran Anh Hoang" userId="d8b5fc29-d2f6-4b04-be2e-63ff6615767a" providerId="ADAL" clId="{119B54F9-D4CA-425C-AD75-B99C664BAD25}" dt="2024-04-21T16:31:25.497" v="671" actId="1076"/>
          <ac:picMkLst>
            <pc:docMk/>
            <pc:sldMk cId="3928222293" sldId="308"/>
            <ac:picMk id="3" creationId="{7A597492-6190-42D3-915C-F7A840B550B6}"/>
          </ac:picMkLst>
        </pc:picChg>
        <pc:picChg chg="del">
          <ac:chgData name="Tran Anh Hoang" userId="d8b5fc29-d2f6-4b04-be2e-63ff6615767a" providerId="ADAL" clId="{119B54F9-D4CA-425C-AD75-B99C664BAD25}" dt="2024-04-21T16:31:21.556" v="668" actId="478"/>
          <ac:picMkLst>
            <pc:docMk/>
            <pc:sldMk cId="3928222293" sldId="308"/>
            <ac:picMk id="7" creationId="{272C5722-E1A0-4580-A98E-35105D6764EF}"/>
          </ac:picMkLst>
        </pc:picChg>
      </pc:sldChg>
      <pc:sldChg chg="modSp add mod">
        <pc:chgData name="Tran Anh Hoang" userId="d8b5fc29-d2f6-4b04-be2e-63ff6615767a" providerId="ADAL" clId="{119B54F9-D4CA-425C-AD75-B99C664BAD25}" dt="2024-04-21T16:33:09.017" v="724" actId="1076"/>
        <pc:sldMkLst>
          <pc:docMk/>
          <pc:sldMk cId="86342077" sldId="309"/>
        </pc:sldMkLst>
        <pc:spChg chg="mod">
          <ac:chgData name="Tran Anh Hoang" userId="d8b5fc29-d2f6-4b04-be2e-63ff6615767a" providerId="ADAL" clId="{119B54F9-D4CA-425C-AD75-B99C664BAD25}" dt="2024-04-21T16:33:09.017" v="724" actId="1076"/>
          <ac:spMkLst>
            <pc:docMk/>
            <pc:sldMk cId="86342077" sldId="309"/>
            <ac:spMk id="549" creationId="{00000000-0000-0000-0000-000000000000}"/>
          </ac:spMkLst>
        </pc:spChg>
        <pc:spChg chg="mod">
          <ac:chgData name="Tran Anh Hoang" userId="d8b5fc29-d2f6-4b04-be2e-63ff6615767a" providerId="ADAL" clId="{119B54F9-D4CA-425C-AD75-B99C664BAD25}" dt="2024-04-21T16:33:06.523" v="723" actId="1076"/>
          <ac:spMkLst>
            <pc:docMk/>
            <pc:sldMk cId="86342077" sldId="309"/>
            <ac:spMk id="550" creationId="{00000000-0000-0000-0000-000000000000}"/>
          </ac:spMkLst>
        </pc:spChg>
      </pc:sldChg>
      <pc:sldChg chg="addSp delSp add del mod">
        <pc:chgData name="Tran Anh Hoang" userId="d8b5fc29-d2f6-4b04-be2e-63ff6615767a" providerId="ADAL" clId="{119B54F9-D4CA-425C-AD75-B99C664BAD25}" dt="2024-04-21T16:52:10.248" v="840" actId="47"/>
        <pc:sldMkLst>
          <pc:docMk/>
          <pc:sldMk cId="1517419756" sldId="310"/>
        </pc:sldMkLst>
        <pc:spChg chg="add del">
          <ac:chgData name="Tran Anh Hoang" userId="d8b5fc29-d2f6-4b04-be2e-63ff6615767a" providerId="ADAL" clId="{119B54F9-D4CA-425C-AD75-B99C664BAD25}" dt="2024-04-21T16:52:08.811" v="839" actId="478"/>
          <ac:spMkLst>
            <pc:docMk/>
            <pc:sldMk cId="1517419756" sldId="310"/>
            <ac:spMk id="344" creationId="{00000000-0000-0000-0000-000000000000}"/>
          </ac:spMkLst>
        </pc:spChg>
      </pc:sldChg>
      <pc:sldChg chg="addSp delSp add del mod ord">
        <pc:chgData name="Tran Anh Hoang" userId="d8b5fc29-d2f6-4b04-be2e-63ff6615767a" providerId="ADAL" clId="{119B54F9-D4CA-425C-AD75-B99C664BAD25}" dt="2024-04-21T16:43:59.132" v="762"/>
        <pc:sldMkLst>
          <pc:docMk/>
          <pc:sldMk cId="3343238037" sldId="310"/>
        </pc:sldMkLst>
        <pc:spChg chg="add del">
          <ac:chgData name="Tran Anh Hoang" userId="d8b5fc29-d2f6-4b04-be2e-63ff6615767a" providerId="ADAL" clId="{119B54F9-D4CA-425C-AD75-B99C664BAD25}" dt="2024-04-21T16:43:06.186" v="754" actId="478"/>
          <ac:spMkLst>
            <pc:docMk/>
            <pc:sldMk cId="3343238037" sldId="310"/>
            <ac:spMk id="344" creationId="{00000000-0000-0000-0000-000000000000}"/>
          </ac:spMkLst>
        </pc:spChg>
      </pc:sldChg>
      <pc:sldMasterChg chg="addSldLayout delSldLayout modSldLayout">
        <pc:chgData name="Tran Anh Hoang" userId="d8b5fc29-d2f6-4b04-be2e-63ff6615767a" providerId="ADAL" clId="{119B54F9-D4CA-425C-AD75-B99C664BAD25}" dt="2024-04-21T16:50:25.349" v="794" actId="47"/>
        <pc:sldMasterMkLst>
          <pc:docMk/>
          <pc:sldMasterMk cId="0" sldId="2147483675"/>
        </pc:sldMasterMkLst>
        <pc:sldLayoutChg chg="del">
          <pc:chgData name="Tran Anh Hoang" userId="d8b5fc29-d2f6-4b04-be2e-63ff6615767a" providerId="ADAL" clId="{119B54F9-D4CA-425C-AD75-B99C664BAD25}" dt="2024-04-21T15:02:40.503" v="83" actId="47"/>
          <pc:sldLayoutMkLst>
            <pc:docMk/>
            <pc:sldMasterMk cId="0" sldId="2147483675"/>
            <pc:sldLayoutMk cId="0" sldId="2147483650"/>
          </pc:sldLayoutMkLst>
        </pc:sldLayoutChg>
        <pc:sldLayoutChg chg="del">
          <pc:chgData name="Tran Anh Hoang" userId="d8b5fc29-d2f6-4b04-be2e-63ff6615767a" providerId="ADAL" clId="{119B54F9-D4CA-425C-AD75-B99C664BAD25}" dt="2024-04-21T16:23:18.667" v="398" actId="47"/>
          <pc:sldLayoutMkLst>
            <pc:docMk/>
            <pc:sldMasterMk cId="0" sldId="2147483675"/>
            <pc:sldLayoutMk cId="0" sldId="2147483653"/>
          </pc:sldLayoutMkLst>
        </pc:sldLayoutChg>
        <pc:sldLayoutChg chg="del">
          <pc:chgData name="Tran Anh Hoang" userId="d8b5fc29-d2f6-4b04-be2e-63ff6615767a" providerId="ADAL" clId="{119B54F9-D4CA-425C-AD75-B99C664BAD25}" dt="2024-04-21T16:28:22.830" v="570" actId="47"/>
          <pc:sldLayoutMkLst>
            <pc:docMk/>
            <pc:sldMasterMk cId="0" sldId="2147483675"/>
            <pc:sldLayoutMk cId="0" sldId="2147483654"/>
          </pc:sldLayoutMkLst>
        </pc:sldLayoutChg>
        <pc:sldLayoutChg chg="del">
          <pc:chgData name="Tran Anh Hoang" userId="d8b5fc29-d2f6-4b04-be2e-63ff6615767a" providerId="ADAL" clId="{119B54F9-D4CA-425C-AD75-B99C664BAD25}" dt="2024-04-21T16:28:25.790" v="571" actId="47"/>
          <pc:sldLayoutMkLst>
            <pc:docMk/>
            <pc:sldMasterMk cId="0" sldId="2147483675"/>
            <pc:sldLayoutMk cId="0" sldId="2147483656"/>
          </pc:sldLayoutMkLst>
        </pc:sldLayoutChg>
        <pc:sldLayoutChg chg="add del">
          <pc:chgData name="Tran Anh Hoang" userId="d8b5fc29-d2f6-4b04-be2e-63ff6615767a" providerId="ADAL" clId="{119B54F9-D4CA-425C-AD75-B99C664BAD25}" dt="2024-04-21T16:44:17.316" v="775" actId="47"/>
          <pc:sldLayoutMkLst>
            <pc:docMk/>
            <pc:sldMasterMk cId="0" sldId="2147483675"/>
            <pc:sldLayoutMk cId="0" sldId="2147483657"/>
          </pc:sldLayoutMkLst>
        </pc:sldLayoutChg>
        <pc:sldLayoutChg chg="add del">
          <pc:chgData name="Tran Anh Hoang" userId="d8b5fc29-d2f6-4b04-be2e-63ff6615767a" providerId="ADAL" clId="{119B54F9-D4CA-425C-AD75-B99C664BAD25}" dt="2024-04-21T16:44:02.022" v="769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Tran Anh Hoang" userId="d8b5fc29-d2f6-4b04-be2e-63ff6615767a" providerId="ADAL" clId="{119B54F9-D4CA-425C-AD75-B99C664BAD25}" dt="2024-04-21T16:41:16.802" v="725" actId="47"/>
          <pc:sldLayoutMkLst>
            <pc:docMk/>
            <pc:sldMasterMk cId="0" sldId="2147483675"/>
            <pc:sldLayoutMk cId="0" sldId="2147483662"/>
          </pc:sldLayoutMkLst>
        </pc:sldLayoutChg>
        <pc:sldLayoutChg chg="add del">
          <pc:chgData name="Tran Anh Hoang" userId="d8b5fc29-d2f6-4b04-be2e-63ff6615767a" providerId="ADAL" clId="{119B54F9-D4CA-425C-AD75-B99C664BAD25}" dt="2024-04-21T16:44:18.587" v="776" actId="47"/>
          <pc:sldLayoutMkLst>
            <pc:docMk/>
            <pc:sldMasterMk cId="0" sldId="2147483675"/>
            <pc:sldLayoutMk cId="0" sldId="2147483663"/>
          </pc:sldLayoutMkLst>
        </pc:sldLayoutChg>
        <pc:sldLayoutChg chg="del">
          <pc:chgData name="Tran Anh Hoang" userId="d8b5fc29-d2f6-4b04-be2e-63ff6615767a" providerId="ADAL" clId="{119B54F9-D4CA-425C-AD75-B99C664BAD25}" dt="2024-04-21T16:41:19.832" v="726" actId="47"/>
          <pc:sldLayoutMkLst>
            <pc:docMk/>
            <pc:sldMasterMk cId="0" sldId="2147483675"/>
            <pc:sldLayoutMk cId="0" sldId="2147483664"/>
          </pc:sldLayoutMkLst>
        </pc:sldLayoutChg>
        <pc:sldLayoutChg chg="del">
          <pc:chgData name="Tran Anh Hoang" userId="d8b5fc29-d2f6-4b04-be2e-63ff6615767a" providerId="ADAL" clId="{119B54F9-D4CA-425C-AD75-B99C664BAD25}" dt="2024-04-21T16:41:20.783" v="727" actId="47"/>
          <pc:sldLayoutMkLst>
            <pc:docMk/>
            <pc:sldMasterMk cId="0" sldId="2147483675"/>
            <pc:sldLayoutMk cId="0" sldId="2147483665"/>
          </pc:sldLayoutMkLst>
        </pc:sldLayoutChg>
        <pc:sldLayoutChg chg="del">
          <pc:chgData name="Tran Anh Hoang" userId="d8b5fc29-d2f6-4b04-be2e-63ff6615767a" providerId="ADAL" clId="{119B54F9-D4CA-425C-AD75-B99C664BAD25}" dt="2024-04-21T16:23:21.865" v="399" actId="47"/>
          <pc:sldLayoutMkLst>
            <pc:docMk/>
            <pc:sldMasterMk cId="0" sldId="2147483675"/>
            <pc:sldLayoutMk cId="0" sldId="2147483666"/>
          </pc:sldLayoutMkLst>
        </pc:sldLayoutChg>
        <pc:sldLayoutChg chg="add del">
          <pc:chgData name="Tran Anh Hoang" userId="d8b5fc29-d2f6-4b04-be2e-63ff6615767a" providerId="ADAL" clId="{119B54F9-D4CA-425C-AD75-B99C664BAD25}" dt="2024-04-21T16:44:16.100" v="774" actId="47"/>
          <pc:sldLayoutMkLst>
            <pc:docMk/>
            <pc:sldMasterMk cId="0" sldId="2147483675"/>
            <pc:sldLayoutMk cId="0" sldId="2147483668"/>
          </pc:sldLayoutMkLst>
        </pc:sldLayoutChg>
        <pc:sldLayoutChg chg="add del">
          <pc:chgData name="Tran Anh Hoang" userId="d8b5fc29-d2f6-4b04-be2e-63ff6615767a" providerId="ADAL" clId="{119B54F9-D4CA-425C-AD75-B99C664BAD25}" dt="2024-04-21T16:50:25.349" v="794" actId="47"/>
          <pc:sldLayoutMkLst>
            <pc:docMk/>
            <pc:sldMasterMk cId="0" sldId="2147483675"/>
            <pc:sldLayoutMk cId="0" sldId="2147483669"/>
          </pc:sldLayoutMkLst>
        </pc:sldLayoutChg>
        <pc:sldLayoutChg chg="addSp delSp modSp mod">
          <pc:chgData name="Tran Anh Hoang" userId="d8b5fc29-d2f6-4b04-be2e-63ff6615767a" providerId="ADAL" clId="{119B54F9-D4CA-425C-AD75-B99C664BAD25}" dt="2024-04-21T16:50:20.552" v="793" actId="478"/>
          <pc:sldLayoutMkLst>
            <pc:docMk/>
            <pc:sldMasterMk cId="0" sldId="2147483675"/>
            <pc:sldLayoutMk cId="0" sldId="2147483670"/>
          </pc:sldLayoutMkLst>
          <pc:spChg chg="add del mod">
            <ac:chgData name="Tran Anh Hoang" userId="d8b5fc29-d2f6-4b04-be2e-63ff6615767a" providerId="ADAL" clId="{119B54F9-D4CA-425C-AD75-B99C664BAD25}" dt="2024-04-21T16:50:20.552" v="793" actId="478"/>
            <ac:spMkLst>
              <pc:docMk/>
              <pc:sldMasterMk cId="0" sldId="2147483675"/>
              <pc:sldLayoutMk cId="0" sldId="2147483670"/>
              <ac:spMk id="216" creationId="{00000000-0000-0000-0000-000000000000}"/>
            </ac:spMkLst>
          </pc:spChg>
        </pc:sldLayoutChg>
      </pc:sldMasterChg>
      <pc:sldMasterChg chg="del delSldLayout">
        <pc:chgData name="Tran Anh Hoang" userId="d8b5fc29-d2f6-4b04-be2e-63ff6615767a" providerId="ADAL" clId="{119B54F9-D4CA-425C-AD75-B99C664BAD25}" dt="2024-04-21T16:50:45.434" v="813" actId="47"/>
        <pc:sldMasterMkLst>
          <pc:docMk/>
          <pc:sldMasterMk cId="0" sldId="2147483676"/>
        </pc:sldMasterMkLst>
        <pc:sldLayoutChg chg="del">
          <pc:chgData name="Tran Anh Hoang" userId="d8b5fc29-d2f6-4b04-be2e-63ff6615767a" providerId="ADAL" clId="{119B54F9-D4CA-425C-AD75-B99C664BAD25}" dt="2024-04-21T16:50:45.434" v="813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Tran Anh Hoang" userId="d8b5fc29-d2f6-4b04-be2e-63ff6615767a" providerId="ADAL" clId="{119B54F9-D4CA-425C-AD75-B99C664BAD25}" dt="2024-04-21T16:50:44.199" v="810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  <pc:docChgLst>
    <pc:chgData name="Salma Alkhaiyal" userId="S::sa9317al@fhe-ad.fh-erfurt.de::3440aa46-3342-436d-9fa6-83a4a2e974f9" providerId="AD" clId="Web-{DA3817F1-B398-0BA3-32E6-6DE8E0CCB323}"/>
    <pc:docChg chg="modSld">
      <pc:chgData name="Salma Alkhaiyal" userId="S::sa9317al@fhe-ad.fh-erfurt.de::3440aa46-3342-436d-9fa6-83a4a2e974f9" providerId="AD" clId="Web-{DA3817F1-B398-0BA3-32E6-6DE8E0CCB323}" dt="2024-04-21T19:16:43.099" v="11" actId="20577"/>
      <pc:docMkLst>
        <pc:docMk/>
      </pc:docMkLst>
      <pc:sldChg chg="modSp">
        <pc:chgData name="Salma Alkhaiyal" userId="S::sa9317al@fhe-ad.fh-erfurt.de::3440aa46-3342-436d-9fa6-83a4a2e974f9" providerId="AD" clId="Web-{DA3817F1-B398-0BA3-32E6-6DE8E0CCB323}" dt="2024-04-21T19:16:43.099" v="11" actId="20577"/>
        <pc:sldMkLst>
          <pc:docMk/>
          <pc:sldMk cId="983584130" sldId="313"/>
        </pc:sldMkLst>
        <pc:spChg chg="mod">
          <ac:chgData name="Salma Alkhaiyal" userId="S::sa9317al@fhe-ad.fh-erfurt.de::3440aa46-3342-436d-9fa6-83a4a2e974f9" providerId="AD" clId="Web-{DA3817F1-B398-0BA3-32E6-6DE8E0CCB323}" dt="2024-04-21T19:16:43.099" v="11" actId="20577"/>
          <ac:spMkLst>
            <pc:docMk/>
            <pc:sldMk cId="983584130" sldId="313"/>
            <ac:spMk id="302" creationId="{00000000-0000-0000-0000-000000000000}"/>
          </ac:spMkLst>
        </pc:spChg>
      </pc:sldChg>
    </pc:docChg>
  </pc:docChgLst>
  <pc:docChgLst>
    <pc:chgData name="Tran Anh Hoang" userId="d8b5fc29-d2f6-4b04-be2e-63ff6615767a" providerId="ADAL" clId="{E6131815-913C-44E5-8700-F8AB0B06ECE5}"/>
    <pc:docChg chg="undo custSel addSld delSld modSld sldOrd">
      <pc:chgData name="Tran Anh Hoang" userId="d8b5fc29-d2f6-4b04-be2e-63ff6615767a" providerId="ADAL" clId="{E6131815-913C-44E5-8700-F8AB0B06ECE5}" dt="2024-04-21T23:40:55.727" v="761" actId="1076"/>
      <pc:docMkLst>
        <pc:docMk/>
      </pc:docMkLst>
      <pc:sldChg chg="modSp mod modTransition">
        <pc:chgData name="Tran Anh Hoang" userId="d8b5fc29-d2f6-4b04-be2e-63ff6615767a" providerId="ADAL" clId="{E6131815-913C-44E5-8700-F8AB0B06ECE5}" dt="2024-04-21T22:40:14.543" v="742"/>
        <pc:sldMkLst>
          <pc:docMk/>
          <pc:sldMk cId="0" sldId="259"/>
        </pc:sldMkLst>
        <pc:spChg chg="mod">
          <ac:chgData name="Tran Anh Hoang" userId="d8b5fc29-d2f6-4b04-be2e-63ff6615767a" providerId="ADAL" clId="{E6131815-913C-44E5-8700-F8AB0B06ECE5}" dt="2024-04-21T18:08:29.655" v="506" actId="20577"/>
          <ac:spMkLst>
            <pc:docMk/>
            <pc:sldMk cId="0" sldId="259"/>
            <ac:spMk id="302" creationId="{00000000-0000-0000-0000-000000000000}"/>
          </ac:spMkLst>
        </pc:spChg>
      </pc:sldChg>
      <pc:sldChg chg="modTransition">
        <pc:chgData name="Tran Anh Hoang" userId="d8b5fc29-d2f6-4b04-be2e-63ff6615767a" providerId="ADAL" clId="{E6131815-913C-44E5-8700-F8AB0B06ECE5}" dt="2024-04-21T17:37:36.964" v="267"/>
        <pc:sldMkLst>
          <pc:docMk/>
          <pc:sldMk cId="0" sldId="260"/>
        </pc:sldMkLst>
      </pc:sldChg>
      <pc:sldChg chg="addSp delSp modSp del mod ord">
        <pc:chgData name="Tran Anh Hoang" userId="d8b5fc29-d2f6-4b04-be2e-63ff6615767a" providerId="ADAL" clId="{E6131815-913C-44E5-8700-F8AB0B06ECE5}" dt="2024-04-21T21:03:25.551" v="644" actId="47"/>
        <pc:sldMkLst>
          <pc:docMk/>
          <pc:sldMk cId="0" sldId="263"/>
        </pc:sldMkLst>
        <pc:spChg chg="add del mod">
          <ac:chgData name="Tran Anh Hoang" userId="d8b5fc29-d2f6-4b04-be2e-63ff6615767a" providerId="ADAL" clId="{E6131815-913C-44E5-8700-F8AB0B06ECE5}" dt="2024-04-21T21:00:58.737" v="597" actId="478"/>
          <ac:spMkLst>
            <pc:docMk/>
            <pc:sldMk cId="0" sldId="263"/>
            <ac:spMk id="4" creationId="{4CF4F3FE-84CB-474F-9DD2-361A41311E82}"/>
          </ac:spMkLst>
        </pc:spChg>
        <pc:spChg chg="add del mod">
          <ac:chgData name="Tran Anh Hoang" userId="d8b5fc29-d2f6-4b04-be2e-63ff6615767a" providerId="ADAL" clId="{E6131815-913C-44E5-8700-F8AB0B06ECE5}" dt="2024-04-21T21:01:27.729" v="610" actId="21"/>
          <ac:spMkLst>
            <pc:docMk/>
            <pc:sldMk cId="0" sldId="263"/>
            <ac:spMk id="6" creationId="{65BD6658-EAB0-4217-AEA8-928C4D03E110}"/>
          </ac:spMkLst>
        </pc:spChg>
        <pc:spChg chg="add del mod">
          <ac:chgData name="Tran Anh Hoang" userId="d8b5fc29-d2f6-4b04-be2e-63ff6615767a" providerId="ADAL" clId="{E6131815-913C-44E5-8700-F8AB0B06ECE5}" dt="2024-04-21T21:02:16.744" v="619" actId="478"/>
          <ac:spMkLst>
            <pc:docMk/>
            <pc:sldMk cId="0" sldId="263"/>
            <ac:spMk id="8" creationId="{9467A005-C55E-476B-ACC9-6F8C1E3F9918}"/>
          </ac:spMkLst>
        </pc:spChg>
        <pc:spChg chg="add del">
          <ac:chgData name="Tran Anh Hoang" userId="d8b5fc29-d2f6-4b04-be2e-63ff6615767a" providerId="ADAL" clId="{E6131815-913C-44E5-8700-F8AB0B06ECE5}" dt="2024-04-21T21:01:27.729" v="610" actId="21"/>
          <ac:spMkLst>
            <pc:docMk/>
            <pc:sldMk cId="0" sldId="263"/>
            <ac:spMk id="419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22.354" v="10" actId="1076"/>
          <ac:spMkLst>
            <pc:docMk/>
            <pc:sldMk cId="0" sldId="263"/>
            <ac:spMk id="421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15.896" v="7" actId="164"/>
          <ac:spMkLst>
            <pc:docMk/>
            <pc:sldMk cId="0" sldId="263"/>
            <ac:spMk id="423" creationId="{00000000-0000-0000-0000-000000000000}"/>
          </ac:spMkLst>
        </pc:spChg>
        <pc:spChg chg="add del mod">
          <ac:chgData name="Tran Anh Hoang" userId="d8b5fc29-d2f6-4b04-be2e-63ff6615767a" providerId="ADAL" clId="{E6131815-913C-44E5-8700-F8AB0B06ECE5}" dt="2024-04-21T21:01:28.236" v="611" actId="1076"/>
          <ac:spMkLst>
            <pc:docMk/>
            <pc:sldMk cId="0" sldId="263"/>
            <ac:spMk id="442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21:02:36.974" v="627" actId="1076"/>
          <ac:spMkLst>
            <pc:docMk/>
            <pc:sldMk cId="0" sldId="263"/>
            <ac:spMk id="445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21:00:57.313" v="596" actId="478"/>
          <ac:spMkLst>
            <pc:docMk/>
            <pc:sldMk cId="0" sldId="263"/>
            <ac:spMk id="446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45.810" v="29" actId="1076"/>
          <ac:spMkLst>
            <pc:docMk/>
            <pc:sldMk cId="0" sldId="263"/>
            <ac:spMk id="447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21:01:09.699" v="604" actId="1076"/>
          <ac:spMkLst>
            <pc:docMk/>
            <pc:sldMk cId="0" sldId="263"/>
            <ac:spMk id="448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21:02:14.298" v="618" actId="478"/>
          <ac:spMkLst>
            <pc:docMk/>
            <pc:sldMk cId="0" sldId="263"/>
            <ac:spMk id="451" creationId="{00000000-0000-0000-0000-000000000000}"/>
          </ac:spMkLst>
        </pc:spChg>
        <pc:spChg chg="del mod">
          <ac:chgData name="Tran Anh Hoang" userId="d8b5fc29-d2f6-4b04-be2e-63ff6615767a" providerId="ADAL" clId="{E6131815-913C-44E5-8700-F8AB0B06ECE5}" dt="2024-04-21T17:02:40.130" v="27" actId="478"/>
          <ac:spMkLst>
            <pc:docMk/>
            <pc:sldMk cId="0" sldId="263"/>
            <ac:spMk id="452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15.896" v="7" actId="164"/>
          <ac:spMkLst>
            <pc:docMk/>
            <pc:sldMk cId="0" sldId="263"/>
            <ac:spMk id="453" creationId="{00000000-0000-0000-0000-000000000000}"/>
          </ac:spMkLst>
        </pc:spChg>
        <pc:grpChg chg="add mod">
          <ac:chgData name="Tran Anh Hoang" userId="d8b5fc29-d2f6-4b04-be2e-63ff6615767a" providerId="ADAL" clId="{E6131815-913C-44E5-8700-F8AB0B06ECE5}" dt="2024-04-21T17:02:20.049" v="9" actId="1076"/>
          <ac:grpSpMkLst>
            <pc:docMk/>
            <pc:sldMk cId="0" sldId="263"/>
            <ac:grpSpMk id="2" creationId="{055B3F71-C751-4A7E-BC0B-CECACE753791}"/>
          </ac:grpSpMkLst>
        </pc:grpChg>
        <pc:grpChg chg="mod">
          <ac:chgData name="Tran Anh Hoang" userId="d8b5fc29-d2f6-4b04-be2e-63ff6615767a" providerId="ADAL" clId="{E6131815-913C-44E5-8700-F8AB0B06ECE5}" dt="2024-04-21T21:02:39.803" v="628" actId="1076"/>
          <ac:grpSpMkLst>
            <pc:docMk/>
            <pc:sldMk cId="0" sldId="263"/>
            <ac:grpSpMk id="483" creationId="{00000000-0000-0000-0000-000000000000}"/>
          </ac:grpSpMkLst>
        </pc:grpChg>
        <pc:grpChg chg="mod">
          <ac:chgData name="Tran Anh Hoang" userId="d8b5fc29-d2f6-4b04-be2e-63ff6615767a" providerId="ADAL" clId="{E6131815-913C-44E5-8700-F8AB0B06ECE5}" dt="2024-04-21T17:02:42.715" v="28" actId="1076"/>
          <ac:grpSpMkLst>
            <pc:docMk/>
            <pc:sldMk cId="0" sldId="263"/>
            <ac:grpSpMk id="486" creationId="{00000000-0000-0000-0000-000000000000}"/>
          </ac:grpSpMkLst>
        </pc:grpChg>
        <pc:grpChg chg="add del mod">
          <ac:chgData name="Tran Anh Hoang" userId="d8b5fc29-d2f6-4b04-be2e-63ff6615767a" providerId="ADAL" clId="{E6131815-913C-44E5-8700-F8AB0B06ECE5}" dt="2024-04-21T21:01:27.729" v="610" actId="21"/>
          <ac:grpSpMkLst>
            <pc:docMk/>
            <pc:sldMk cId="0" sldId="263"/>
            <ac:grpSpMk id="495" creationId="{00000000-0000-0000-0000-000000000000}"/>
          </ac:grpSpMkLst>
        </pc:grpChg>
      </pc:sldChg>
      <pc:sldChg chg="addSp delSp modSp mod modTransition">
        <pc:chgData name="Tran Anh Hoang" userId="d8b5fc29-d2f6-4b04-be2e-63ff6615767a" providerId="ADAL" clId="{E6131815-913C-44E5-8700-F8AB0B06ECE5}" dt="2024-04-21T22:40:50.603" v="748"/>
        <pc:sldMkLst>
          <pc:docMk/>
          <pc:sldMk cId="0" sldId="268"/>
        </pc:sldMkLst>
        <pc:spChg chg="add mod">
          <ac:chgData name="Tran Anh Hoang" userId="d8b5fc29-d2f6-4b04-be2e-63ff6615767a" providerId="ADAL" clId="{E6131815-913C-44E5-8700-F8AB0B06ECE5}" dt="2024-04-21T17:49:20.632" v="440" actId="1076"/>
          <ac:spMkLst>
            <pc:docMk/>
            <pc:sldMk cId="0" sldId="268"/>
            <ac:spMk id="31" creationId="{5F026C87-633E-4590-8102-06BCDDA546C3}"/>
          </ac:spMkLst>
        </pc:spChg>
        <pc:spChg chg="mod">
          <ac:chgData name="Tran Anh Hoang" userId="d8b5fc29-d2f6-4b04-be2e-63ff6615767a" providerId="ADAL" clId="{E6131815-913C-44E5-8700-F8AB0B06ECE5}" dt="2024-04-21T17:34:58.981" v="264" actId="14100"/>
          <ac:spMkLst>
            <pc:docMk/>
            <pc:sldMk cId="0" sldId="268"/>
            <ac:spMk id="2151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44:42.825" v="334" actId="1076"/>
          <ac:spMkLst>
            <pc:docMk/>
            <pc:sldMk cId="0" sldId="268"/>
            <ac:spMk id="2162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4:07.379" v="323" actId="478"/>
          <ac:spMkLst>
            <pc:docMk/>
            <pc:sldMk cId="0" sldId="268"/>
            <ac:spMk id="2163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48:58.016" v="409" actId="1076"/>
          <ac:spMkLst>
            <pc:docMk/>
            <pc:sldMk cId="0" sldId="268"/>
            <ac:spMk id="2164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5:50.451" v="335" actId="478"/>
          <ac:spMkLst>
            <pc:docMk/>
            <pc:sldMk cId="0" sldId="268"/>
            <ac:spMk id="2166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4:19.889" v="326" actId="478"/>
          <ac:spMkLst>
            <pc:docMk/>
            <pc:sldMk cId="0" sldId="268"/>
            <ac:spMk id="2167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4:16.198" v="325" actId="478"/>
          <ac:spMkLst>
            <pc:docMk/>
            <pc:sldMk cId="0" sldId="268"/>
            <ac:spMk id="2168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49:12.857" v="437" actId="1076"/>
          <ac:spMkLst>
            <pc:docMk/>
            <pc:sldMk cId="0" sldId="268"/>
            <ac:spMk id="2169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49:16.346" v="438" actId="478"/>
          <ac:spMkLst>
            <pc:docMk/>
            <pc:sldMk cId="0" sldId="268"/>
            <ac:spMk id="2170" creationId="{00000000-0000-0000-0000-000000000000}"/>
          </ac:spMkLst>
        </pc:spChg>
      </pc:sldChg>
      <pc:sldChg chg="addSp delSp modSp mod modTransition">
        <pc:chgData name="Tran Anh Hoang" userId="d8b5fc29-d2f6-4b04-be2e-63ff6615767a" providerId="ADAL" clId="{E6131815-913C-44E5-8700-F8AB0B06ECE5}" dt="2024-04-21T23:40:55.727" v="761" actId="1076"/>
        <pc:sldMkLst>
          <pc:docMk/>
          <pc:sldMk cId="0" sldId="274"/>
        </pc:sldMkLst>
        <pc:spChg chg="mod">
          <ac:chgData name="Tran Anh Hoang" userId="d8b5fc29-d2f6-4b04-be2e-63ff6615767a" providerId="ADAL" clId="{E6131815-913C-44E5-8700-F8AB0B06ECE5}" dt="2024-04-21T18:08:53.621" v="507" actId="1076"/>
          <ac:spMkLst>
            <pc:docMk/>
            <pc:sldMk cId="0" sldId="274"/>
            <ac:spMk id="2308" creationId="{00000000-0000-0000-0000-000000000000}"/>
          </ac:spMkLst>
        </pc:spChg>
        <pc:picChg chg="add del mod">
          <ac:chgData name="Tran Anh Hoang" userId="d8b5fc29-d2f6-4b04-be2e-63ff6615767a" providerId="ADAL" clId="{E6131815-913C-44E5-8700-F8AB0B06ECE5}" dt="2024-04-21T23:40:45.804" v="754" actId="478"/>
          <ac:picMkLst>
            <pc:docMk/>
            <pc:sldMk cId="0" sldId="274"/>
            <ac:picMk id="3" creationId="{2CED51AE-CDA6-416D-A066-F0508D12293C}"/>
          </ac:picMkLst>
        </pc:picChg>
        <pc:picChg chg="del mod">
          <ac:chgData name="Tran Anh Hoang" userId="d8b5fc29-d2f6-4b04-be2e-63ff6615767a" providerId="ADAL" clId="{E6131815-913C-44E5-8700-F8AB0B06ECE5}" dt="2024-04-21T23:40:23.671" v="750" actId="478"/>
          <ac:picMkLst>
            <pc:docMk/>
            <pc:sldMk cId="0" sldId="274"/>
            <ac:picMk id="5" creationId="{24DC36BB-E656-4686-AF36-46A389A69C67}"/>
          </ac:picMkLst>
        </pc:picChg>
        <pc:picChg chg="add mod">
          <ac:chgData name="Tran Anh Hoang" userId="d8b5fc29-d2f6-4b04-be2e-63ff6615767a" providerId="ADAL" clId="{E6131815-913C-44E5-8700-F8AB0B06ECE5}" dt="2024-04-21T23:40:55.727" v="761" actId="1076"/>
          <ac:picMkLst>
            <pc:docMk/>
            <pc:sldMk cId="0" sldId="274"/>
            <ac:picMk id="6" creationId="{EBABE8CB-EA4B-4A8C-9288-2389243C07A7}"/>
          </ac:picMkLst>
        </pc:picChg>
      </pc:sldChg>
      <pc:sldChg chg="modSp mod modTransition">
        <pc:chgData name="Tran Anh Hoang" userId="d8b5fc29-d2f6-4b04-be2e-63ff6615767a" providerId="ADAL" clId="{E6131815-913C-44E5-8700-F8AB0B06ECE5}" dt="2024-04-21T22:40:54.710" v="749"/>
        <pc:sldMkLst>
          <pc:docMk/>
          <pc:sldMk cId="0" sldId="275"/>
        </pc:sldMkLst>
        <pc:spChg chg="mod">
          <ac:chgData name="Tran Anh Hoang" userId="d8b5fc29-d2f6-4b04-be2e-63ff6615767a" providerId="ADAL" clId="{E6131815-913C-44E5-8700-F8AB0B06ECE5}" dt="2024-04-21T17:39:17.988" v="270" actId="1076"/>
          <ac:spMkLst>
            <pc:docMk/>
            <pc:sldMk cId="0" sldId="275"/>
            <ac:spMk id="2327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39:19.590" v="271" actId="1076"/>
          <ac:spMkLst>
            <pc:docMk/>
            <pc:sldMk cId="0" sldId="275"/>
            <ac:spMk id="2328" creationId="{00000000-0000-0000-0000-000000000000}"/>
          </ac:spMkLst>
        </pc:spChg>
        <pc:picChg chg="mod">
          <ac:chgData name="Tran Anh Hoang" userId="d8b5fc29-d2f6-4b04-be2e-63ff6615767a" providerId="ADAL" clId="{E6131815-913C-44E5-8700-F8AB0B06ECE5}" dt="2024-04-21T17:39:20.838" v="272" actId="1076"/>
          <ac:picMkLst>
            <pc:docMk/>
            <pc:sldMk cId="0" sldId="275"/>
            <ac:picMk id="3" creationId="{4E560F55-CAB9-439D-AED6-53BDE68F9724}"/>
          </ac:picMkLst>
        </pc:picChg>
      </pc:sldChg>
      <pc:sldChg chg="del">
        <pc:chgData name="Tran Anh Hoang" userId="d8b5fc29-d2f6-4b04-be2e-63ff6615767a" providerId="ADAL" clId="{E6131815-913C-44E5-8700-F8AB0B06ECE5}" dt="2024-04-21T17:01:27.858" v="0" actId="47"/>
        <pc:sldMkLst>
          <pc:docMk/>
          <pc:sldMk cId="0" sldId="276"/>
        </pc:sldMkLst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016801374" sldId="297"/>
        </pc:sldMkLst>
      </pc:sldChg>
      <pc:sldChg chg="modSp mod modTransition">
        <pc:chgData name="Tran Anh Hoang" userId="d8b5fc29-d2f6-4b04-be2e-63ff6615767a" providerId="ADAL" clId="{E6131815-913C-44E5-8700-F8AB0B06ECE5}" dt="2024-04-21T22:40:03.879" v="740"/>
        <pc:sldMkLst>
          <pc:docMk/>
          <pc:sldMk cId="2608742047" sldId="298"/>
        </pc:sldMkLst>
        <pc:spChg chg="mod">
          <ac:chgData name="Tran Anh Hoang" userId="d8b5fc29-d2f6-4b04-be2e-63ff6615767a" providerId="ADAL" clId="{E6131815-913C-44E5-8700-F8AB0B06ECE5}" dt="2024-04-21T17:34:46.402" v="261" actId="14100"/>
          <ac:spMkLst>
            <pc:docMk/>
            <pc:sldMk cId="2608742047" sldId="298"/>
            <ac:spMk id="251" creationId="{00000000-0000-0000-0000-000000000000}"/>
          </ac:spMkLst>
        </pc:spChg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603169896" sldId="299"/>
        </pc:sldMkLst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465309176" sldId="300"/>
        </pc:sldMkLst>
      </pc:sldChg>
      <pc:sldChg chg="modTransition">
        <pc:chgData name="Tran Anh Hoang" userId="d8b5fc29-d2f6-4b04-be2e-63ff6615767a" providerId="ADAL" clId="{E6131815-913C-44E5-8700-F8AB0B06ECE5}" dt="2024-04-21T17:20:39.861" v="65"/>
        <pc:sldMkLst>
          <pc:docMk/>
          <pc:sldMk cId="3386345310" sldId="301"/>
        </pc:sldMkLst>
      </pc:sldChg>
      <pc:sldChg chg="modSp mod ord modTransition">
        <pc:chgData name="Tran Anh Hoang" userId="d8b5fc29-d2f6-4b04-be2e-63ff6615767a" providerId="ADAL" clId="{E6131815-913C-44E5-8700-F8AB0B06ECE5}" dt="2024-04-21T22:40:14.543" v="742"/>
        <pc:sldMkLst>
          <pc:docMk/>
          <pc:sldMk cId="2561975181" sldId="302"/>
        </pc:sldMkLst>
        <pc:spChg chg="mod">
          <ac:chgData name="Tran Anh Hoang" userId="d8b5fc29-d2f6-4b04-be2e-63ff6615767a" providerId="ADAL" clId="{E6131815-913C-44E5-8700-F8AB0B06ECE5}" dt="2024-04-21T22:39:14.159" v="732" actId="5793"/>
          <ac:spMkLst>
            <pc:docMk/>
            <pc:sldMk cId="2561975181" sldId="302"/>
            <ac:spMk id="302" creationId="{00000000-0000-0000-0000-000000000000}"/>
          </ac:spMkLst>
        </pc:spChg>
      </pc:sldChg>
      <pc:sldChg chg="modTransition">
        <pc:chgData name="Tran Anh Hoang" userId="d8b5fc29-d2f6-4b04-be2e-63ff6615767a" providerId="ADAL" clId="{E6131815-913C-44E5-8700-F8AB0B06ECE5}" dt="2024-04-21T17:37:36.964" v="267"/>
        <pc:sldMkLst>
          <pc:docMk/>
          <pc:sldMk cId="962499487" sldId="303"/>
        </pc:sldMkLst>
      </pc:sldChg>
      <pc:sldChg chg="modTransition">
        <pc:chgData name="Tran Anh Hoang" userId="d8b5fc29-d2f6-4b04-be2e-63ff6615767a" providerId="ADAL" clId="{E6131815-913C-44E5-8700-F8AB0B06ECE5}" dt="2024-04-21T17:37:36.964" v="267"/>
        <pc:sldMkLst>
          <pc:docMk/>
          <pc:sldMk cId="3785053428" sldId="304"/>
        </pc:sldMkLst>
      </pc:sldChg>
      <pc:sldChg chg="del modTransition">
        <pc:chgData name="Tran Anh Hoang" userId="d8b5fc29-d2f6-4b04-be2e-63ff6615767a" providerId="ADAL" clId="{E6131815-913C-44E5-8700-F8AB0B06ECE5}" dt="2024-04-21T18:04:21.577" v="441" actId="47"/>
        <pc:sldMkLst>
          <pc:docMk/>
          <pc:sldMk cId="601081704" sldId="305"/>
        </pc:sldMkLst>
      </pc:sldChg>
      <pc:sldChg chg="addSp modSp mod modTransition">
        <pc:chgData name="Tran Anh Hoang" userId="d8b5fc29-d2f6-4b04-be2e-63ff6615767a" providerId="ADAL" clId="{E6131815-913C-44E5-8700-F8AB0B06ECE5}" dt="2024-04-21T17:37:36.964" v="267"/>
        <pc:sldMkLst>
          <pc:docMk/>
          <pc:sldMk cId="2061852386" sldId="306"/>
        </pc:sldMkLst>
        <pc:spChg chg="mod">
          <ac:chgData name="Tran Anh Hoang" userId="d8b5fc29-d2f6-4b04-be2e-63ff6615767a" providerId="ADAL" clId="{E6131815-913C-44E5-8700-F8AB0B06ECE5}" dt="2024-04-21T17:34:29.732" v="252" actId="1076"/>
          <ac:spMkLst>
            <pc:docMk/>
            <pc:sldMk cId="2061852386" sldId="306"/>
            <ac:spMk id="344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34:29.732" v="252" actId="1076"/>
          <ac:spMkLst>
            <pc:docMk/>
            <pc:sldMk cId="2061852386" sldId="306"/>
            <ac:spMk id="345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34:29.732" v="252" actId="1076"/>
          <ac:spMkLst>
            <pc:docMk/>
            <pc:sldMk cId="2061852386" sldId="306"/>
            <ac:spMk id="346" creationId="{00000000-0000-0000-0000-000000000000}"/>
          </ac:spMkLst>
        </pc:spChg>
        <pc:picChg chg="add mod">
          <ac:chgData name="Tran Anh Hoang" userId="d8b5fc29-d2f6-4b04-be2e-63ff6615767a" providerId="ADAL" clId="{E6131815-913C-44E5-8700-F8AB0B06ECE5}" dt="2024-04-21T17:34:26.366" v="251" actId="1076"/>
          <ac:picMkLst>
            <pc:docMk/>
            <pc:sldMk cId="2061852386" sldId="306"/>
            <ac:picMk id="3" creationId="{DF728544-709B-414F-985C-924056F17F45}"/>
          </ac:picMkLst>
        </pc:picChg>
      </pc:sldChg>
      <pc:sldChg chg="modTransition">
        <pc:chgData name="Tran Anh Hoang" userId="d8b5fc29-d2f6-4b04-be2e-63ff6615767a" providerId="ADAL" clId="{E6131815-913C-44E5-8700-F8AB0B06ECE5}" dt="2024-04-21T22:40:08.259" v="741"/>
        <pc:sldMkLst>
          <pc:docMk/>
          <pc:sldMk cId="2949344655" sldId="307"/>
        </pc:sldMkLst>
      </pc:sldChg>
      <pc:sldChg chg="modTransition">
        <pc:chgData name="Tran Anh Hoang" userId="d8b5fc29-d2f6-4b04-be2e-63ff6615767a" providerId="ADAL" clId="{E6131815-913C-44E5-8700-F8AB0B06ECE5}" dt="2024-04-21T22:40:16.592" v="743"/>
        <pc:sldMkLst>
          <pc:docMk/>
          <pc:sldMk cId="3928222293" sldId="308"/>
        </pc:sldMkLst>
      </pc:sldChg>
      <pc:sldChg chg="modTransition">
        <pc:chgData name="Tran Anh Hoang" userId="d8b5fc29-d2f6-4b04-be2e-63ff6615767a" providerId="ADAL" clId="{E6131815-913C-44E5-8700-F8AB0B06ECE5}" dt="2024-04-21T22:40:25.637" v="744"/>
        <pc:sldMkLst>
          <pc:docMk/>
          <pc:sldMk cId="86342077" sldId="309"/>
        </pc:sldMkLst>
      </pc:sldChg>
      <pc:sldChg chg="addSp delSp modSp add mod ord modTransition">
        <pc:chgData name="Tran Anh Hoang" userId="d8b5fc29-d2f6-4b04-be2e-63ff6615767a" providerId="ADAL" clId="{E6131815-913C-44E5-8700-F8AB0B06ECE5}" dt="2024-04-21T22:40:32.729" v="745"/>
        <pc:sldMkLst>
          <pc:docMk/>
          <pc:sldMk cId="3194285608" sldId="310"/>
        </pc:sldMkLst>
        <pc:spChg chg="add del mod">
          <ac:chgData name="Tran Anh Hoang" userId="d8b5fc29-d2f6-4b04-be2e-63ff6615767a" providerId="ADAL" clId="{E6131815-913C-44E5-8700-F8AB0B06ECE5}" dt="2024-04-21T17:03:03.130" v="37" actId="478"/>
          <ac:spMkLst>
            <pc:docMk/>
            <pc:sldMk cId="3194285608" sldId="310"/>
            <ac:spMk id="4" creationId="{06F7553E-9FFD-4B75-AD5B-50759A5C3B65}"/>
          </ac:spMkLst>
        </pc:spChg>
        <pc:spChg chg="add del mod">
          <ac:chgData name="Tran Anh Hoang" userId="d8b5fc29-d2f6-4b04-be2e-63ff6615767a" providerId="ADAL" clId="{E6131815-913C-44E5-8700-F8AB0B06ECE5}" dt="2024-04-21T17:03:06.059" v="39" actId="478"/>
          <ac:spMkLst>
            <pc:docMk/>
            <pc:sldMk cId="3194285608" sldId="310"/>
            <ac:spMk id="6" creationId="{60727FD3-FF86-46BA-9B26-3C75D148F557}"/>
          </ac:spMkLst>
        </pc:spChg>
        <pc:spChg chg="add del mod">
          <ac:chgData name="Tran Anh Hoang" userId="d8b5fc29-d2f6-4b04-be2e-63ff6615767a" providerId="ADAL" clId="{E6131815-913C-44E5-8700-F8AB0B06ECE5}" dt="2024-04-21T17:03:09.951" v="42" actId="478"/>
          <ac:spMkLst>
            <pc:docMk/>
            <pc:sldMk cId="3194285608" sldId="310"/>
            <ac:spMk id="8" creationId="{4548BE4B-1DEA-47B8-8EB7-A24294C4E76D}"/>
          </ac:spMkLst>
        </pc:spChg>
        <pc:spChg chg="add del mod">
          <ac:chgData name="Tran Anh Hoang" userId="d8b5fc29-d2f6-4b04-be2e-63ff6615767a" providerId="ADAL" clId="{E6131815-913C-44E5-8700-F8AB0B06ECE5}" dt="2024-04-21T17:03:14.577" v="45" actId="478"/>
          <ac:spMkLst>
            <pc:docMk/>
            <pc:sldMk cId="3194285608" sldId="310"/>
            <ac:spMk id="10" creationId="{E8BDBA0E-92E0-4883-85E7-2B13636603C4}"/>
          </ac:spMkLst>
        </pc:spChg>
        <pc:spChg chg="add del mod">
          <ac:chgData name="Tran Anh Hoang" userId="d8b5fc29-d2f6-4b04-be2e-63ff6615767a" providerId="ADAL" clId="{E6131815-913C-44E5-8700-F8AB0B06ECE5}" dt="2024-04-21T17:03:20.253" v="49" actId="478"/>
          <ac:spMkLst>
            <pc:docMk/>
            <pc:sldMk cId="3194285608" sldId="310"/>
            <ac:spMk id="12" creationId="{4136F3BE-38FD-4A83-AD41-BF8E38314EE6}"/>
          </ac:spMkLst>
        </pc:spChg>
        <pc:spChg chg="add del mod">
          <ac:chgData name="Tran Anh Hoang" userId="d8b5fc29-d2f6-4b04-be2e-63ff6615767a" providerId="ADAL" clId="{E6131815-913C-44E5-8700-F8AB0B06ECE5}" dt="2024-04-21T17:03:23.538" v="51" actId="478"/>
          <ac:spMkLst>
            <pc:docMk/>
            <pc:sldMk cId="3194285608" sldId="310"/>
            <ac:spMk id="14" creationId="{74D3E73F-5742-47C1-A01C-63785049687C}"/>
          </ac:spMkLst>
        </pc:spChg>
        <pc:spChg chg="add del mod">
          <ac:chgData name="Tran Anh Hoang" userId="d8b5fc29-d2f6-4b04-be2e-63ff6615767a" providerId="ADAL" clId="{E6131815-913C-44E5-8700-F8AB0B06ECE5}" dt="2024-04-21T17:03:26.975" v="53" actId="478"/>
          <ac:spMkLst>
            <pc:docMk/>
            <pc:sldMk cId="3194285608" sldId="310"/>
            <ac:spMk id="16" creationId="{668EE78B-1418-48B8-A0FE-F3C33442DB7A}"/>
          </ac:spMkLst>
        </pc:spChg>
        <pc:spChg chg="add del mod">
          <ac:chgData name="Tran Anh Hoang" userId="d8b5fc29-d2f6-4b04-be2e-63ff6615767a" providerId="ADAL" clId="{E6131815-913C-44E5-8700-F8AB0B06ECE5}" dt="2024-04-21T17:03:29.889" v="55" actId="478"/>
          <ac:spMkLst>
            <pc:docMk/>
            <pc:sldMk cId="3194285608" sldId="310"/>
            <ac:spMk id="18" creationId="{8EBF2DB4-557C-42A4-B1CD-E2E1C12EF55D}"/>
          </ac:spMkLst>
        </pc:spChg>
        <pc:spChg chg="add del mod">
          <ac:chgData name="Tran Anh Hoang" userId="d8b5fc29-d2f6-4b04-be2e-63ff6615767a" providerId="ADAL" clId="{E6131815-913C-44E5-8700-F8AB0B06ECE5}" dt="2024-04-21T17:03:39.485" v="59" actId="478"/>
          <ac:spMkLst>
            <pc:docMk/>
            <pc:sldMk cId="3194285608" sldId="310"/>
            <ac:spMk id="20" creationId="{08E3AFCF-17C2-42B0-976F-DD2C216DD37F}"/>
          </ac:spMkLst>
        </pc:spChg>
        <pc:spChg chg="del">
          <ac:chgData name="Tran Anh Hoang" userId="d8b5fc29-d2f6-4b04-be2e-63ff6615767a" providerId="ADAL" clId="{E6131815-913C-44E5-8700-F8AB0B06ECE5}" dt="2024-04-21T17:03:15.883" v="46" actId="478"/>
          <ac:spMkLst>
            <pc:docMk/>
            <pc:sldMk cId="3194285608" sldId="310"/>
            <ac:spMk id="418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12.799" v="44" actId="478"/>
          <ac:spMkLst>
            <pc:docMk/>
            <pc:sldMk cId="3194285608" sldId="310"/>
            <ac:spMk id="419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3:44.101" v="60" actId="1076"/>
          <ac:spMkLst>
            <pc:docMk/>
            <pc:sldMk cId="3194285608" sldId="310"/>
            <ac:spMk id="420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3:44.101" v="60" actId="1076"/>
          <ac:spMkLst>
            <pc:docMk/>
            <pc:sldMk cId="3194285608" sldId="310"/>
            <ac:spMk id="421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08.852" v="41" actId="478"/>
          <ac:spMkLst>
            <pc:docMk/>
            <pc:sldMk cId="3194285608" sldId="310"/>
            <ac:spMk id="442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24.903" v="52" actId="478"/>
          <ac:spMkLst>
            <pc:docMk/>
            <pc:sldMk cId="3194285608" sldId="310"/>
            <ac:spMk id="443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28.269" v="54" actId="478"/>
          <ac:spMkLst>
            <pc:docMk/>
            <pc:sldMk cId="3194285608" sldId="310"/>
            <ac:spMk id="444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16.837" v="47" actId="478"/>
          <ac:spMkLst>
            <pc:docMk/>
            <pc:sldMk cId="3194285608" sldId="310"/>
            <ac:spMk id="445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11.824" v="43" actId="478"/>
          <ac:spMkLst>
            <pc:docMk/>
            <pc:sldMk cId="3194285608" sldId="310"/>
            <ac:spMk id="446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34.455" v="58" actId="478"/>
          <ac:spMkLst>
            <pc:docMk/>
            <pc:sldMk cId="3194285608" sldId="310"/>
            <ac:spMk id="447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2:59.304" v="35" actId="1076"/>
          <ac:spMkLst>
            <pc:docMk/>
            <pc:sldMk cId="3194285608" sldId="310"/>
            <ac:spMk id="448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01.610" v="36" actId="478"/>
          <ac:spMkLst>
            <pc:docMk/>
            <pc:sldMk cId="3194285608" sldId="310"/>
            <ac:spMk id="449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04.462" v="38" actId="478"/>
          <ac:spMkLst>
            <pc:docMk/>
            <pc:sldMk cId="3194285608" sldId="310"/>
            <ac:spMk id="450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21.611" v="50" actId="478"/>
          <ac:spMkLst>
            <pc:docMk/>
            <pc:sldMk cId="3194285608" sldId="310"/>
            <ac:spMk id="451" creationId="{00000000-0000-0000-0000-000000000000}"/>
          </ac:spMkLst>
        </pc:spChg>
        <pc:spChg chg="del">
          <ac:chgData name="Tran Anh Hoang" userId="d8b5fc29-d2f6-4b04-be2e-63ff6615767a" providerId="ADAL" clId="{E6131815-913C-44E5-8700-F8AB0B06ECE5}" dt="2024-04-21T17:03:33.463" v="57" actId="478"/>
          <ac:spMkLst>
            <pc:docMk/>
            <pc:sldMk cId="3194285608" sldId="310"/>
            <ac:spMk id="492" creationId="{00000000-0000-0000-0000-000000000000}"/>
          </ac:spMkLst>
        </pc:spChg>
        <pc:grpChg chg="mod">
          <ac:chgData name="Tran Anh Hoang" userId="d8b5fc29-d2f6-4b04-be2e-63ff6615767a" providerId="ADAL" clId="{E6131815-913C-44E5-8700-F8AB0B06ECE5}" dt="2024-04-21T17:03:44.101" v="60" actId="1076"/>
          <ac:grpSpMkLst>
            <pc:docMk/>
            <pc:sldMk cId="3194285608" sldId="310"/>
            <ac:grpSpMk id="2" creationId="{055B3F71-C751-4A7E-BC0B-CECACE753791}"/>
          </ac:grpSpMkLst>
        </pc:grpChg>
        <pc:grpChg chg="del">
          <ac:chgData name="Tran Anh Hoang" userId="d8b5fc29-d2f6-4b04-be2e-63ff6615767a" providerId="ADAL" clId="{E6131815-913C-44E5-8700-F8AB0B06ECE5}" dt="2024-04-21T17:02:57.436" v="33" actId="478"/>
          <ac:grpSpMkLst>
            <pc:docMk/>
            <pc:sldMk cId="3194285608" sldId="310"/>
            <ac:grpSpMk id="454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30.695" v="56" actId="478"/>
          <ac:grpSpMkLst>
            <pc:docMk/>
            <pc:sldMk cId="3194285608" sldId="310"/>
            <ac:grpSpMk id="471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19.034" v="48" actId="478"/>
          <ac:grpSpMkLst>
            <pc:docMk/>
            <pc:sldMk cId="3194285608" sldId="310"/>
            <ac:grpSpMk id="483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34.455" v="58" actId="478"/>
          <ac:grpSpMkLst>
            <pc:docMk/>
            <pc:sldMk cId="3194285608" sldId="310"/>
            <ac:grpSpMk id="486" creationId="{00000000-0000-0000-0000-000000000000}"/>
          </ac:grpSpMkLst>
        </pc:grpChg>
        <pc:grpChg chg="del">
          <ac:chgData name="Tran Anh Hoang" userId="d8b5fc29-d2f6-4b04-be2e-63ff6615767a" providerId="ADAL" clId="{E6131815-913C-44E5-8700-F8AB0B06ECE5}" dt="2024-04-21T17:03:07.215" v="40" actId="478"/>
          <ac:grpSpMkLst>
            <pc:docMk/>
            <pc:sldMk cId="3194285608" sldId="310"/>
            <ac:grpSpMk id="495" creationId="{00000000-0000-0000-0000-000000000000}"/>
          </ac:grpSpMkLst>
        </pc:grpChg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2505281380" sldId="311"/>
        </pc:sldMkLst>
        <pc:spChg chg="add mod">
          <ac:chgData name="Tran Anh Hoang" userId="d8b5fc29-d2f6-4b04-be2e-63ff6615767a" providerId="ADAL" clId="{E6131815-913C-44E5-8700-F8AB0B06ECE5}" dt="2024-04-21T20:58:44.439" v="586" actId="20577"/>
          <ac:spMkLst>
            <pc:docMk/>
            <pc:sldMk cId="2505281380" sldId="311"/>
            <ac:spMk id="26" creationId="{B7571474-471D-4200-BB7D-38D0EE52F7DE}"/>
          </ac:spMkLst>
        </pc:spChg>
        <pc:spChg chg="add del mod">
          <ac:chgData name="Tran Anh Hoang" userId="d8b5fc29-d2f6-4b04-be2e-63ff6615767a" providerId="ADAL" clId="{E6131815-913C-44E5-8700-F8AB0B06ECE5}" dt="2024-04-21T20:56:42.994" v="544" actId="478"/>
          <ac:spMkLst>
            <pc:docMk/>
            <pc:sldMk cId="2505281380" sldId="311"/>
            <ac:spMk id="27" creationId="{7CA7FF9F-2CC6-4798-BD2E-D3B9652CBF9B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29" creationId="{4A0C0326-662E-499B-AA43-87EBFCEF0D13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0" creationId="{B8217BB0-1326-412A-8009-308564733CC2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1" creationId="{44892AD7-F837-4FE5-83A9-636F42B8312F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2" creationId="{2416C646-C8BC-4091-B834-51FC69BE007B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3" creationId="{CA55EF34-EC0E-4399-922B-2A441AACB8B4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4" creationId="{0238A430-A5AF-4E56-93C4-F95F0AD9189D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5" creationId="{A9500AFA-61F7-4612-8B5A-5FD22B3CB8DE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6" creationId="{CA5C02EF-1067-4848-9B7B-D47AB0D0719B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7" creationId="{3072B670-27B6-4D5B-AA0E-D29128C52252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8" creationId="{BF04F5F2-314C-425E-9296-D77018D49538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39" creationId="{36A5E2EB-A3DF-424E-921B-842E5D8115B9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0" creationId="{EBDD1DF3-EABD-4872-81C1-6CA990694395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1" creationId="{6316B3B8-6FE4-470F-93A9-06E995471DD3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2" creationId="{DDAA673A-27AF-49F3-B78F-7F9A932859CF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3" creationId="{822D568F-1AEE-4617-86C1-2F53C19E275D}"/>
          </ac:spMkLst>
        </pc:spChg>
        <pc:spChg chg="mod">
          <ac:chgData name="Tran Anh Hoang" userId="d8b5fc29-d2f6-4b04-be2e-63ff6615767a" providerId="ADAL" clId="{E6131815-913C-44E5-8700-F8AB0B06ECE5}" dt="2024-04-21T17:04:00.093" v="63"/>
          <ac:spMkLst>
            <pc:docMk/>
            <pc:sldMk cId="2505281380" sldId="311"/>
            <ac:spMk id="44" creationId="{5D3F0DFA-ED81-4CAC-B03D-59B276602FBA}"/>
          </ac:spMkLst>
        </pc:spChg>
        <pc:spChg chg="add mod">
          <ac:chgData name="Tran Anh Hoang" userId="d8b5fc29-d2f6-4b04-be2e-63ff6615767a" providerId="ADAL" clId="{E6131815-913C-44E5-8700-F8AB0B06ECE5}" dt="2024-04-21T20:56:07.885" v="538" actId="1076"/>
          <ac:spMkLst>
            <pc:docMk/>
            <pc:sldMk cId="2505281380" sldId="311"/>
            <ac:spMk id="45" creationId="{303BFEA9-3FE4-4243-A752-560D67B14E28}"/>
          </ac:spMkLst>
        </pc:spChg>
        <pc:spChg chg="mod">
          <ac:chgData name="Tran Anh Hoang" userId="d8b5fc29-d2f6-4b04-be2e-63ff6615767a" providerId="ADAL" clId="{E6131815-913C-44E5-8700-F8AB0B06ECE5}" dt="2024-04-21T20:56:31.184" v="541"/>
          <ac:spMkLst>
            <pc:docMk/>
            <pc:sldMk cId="2505281380" sldId="311"/>
            <ac:spMk id="47" creationId="{45B4E9DC-611D-43B2-AA74-E9AC56F50205}"/>
          </ac:spMkLst>
        </pc:spChg>
        <pc:spChg chg="mod">
          <ac:chgData name="Tran Anh Hoang" userId="d8b5fc29-d2f6-4b04-be2e-63ff6615767a" providerId="ADAL" clId="{E6131815-913C-44E5-8700-F8AB0B06ECE5}" dt="2024-04-21T20:56:31.184" v="541"/>
          <ac:spMkLst>
            <pc:docMk/>
            <pc:sldMk cId="2505281380" sldId="311"/>
            <ac:spMk id="48" creationId="{848B3FFC-EBD7-4524-8202-768EC23BDDD2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0" creationId="{03F06AB5-1B2D-4490-9D6C-C5B2744AE0C7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1" creationId="{D6421247-0B1B-40B8-BBAC-7AD29C786CAB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2" creationId="{7BE445E3-D21D-47B6-863F-B8657B43E40A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3" creationId="{C9CA4EEB-4040-4287-A01B-0BB4DB6FF6B5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4" creationId="{651335FE-ED8D-40FE-B2FC-C9C2FCDAED16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5" creationId="{AFA98842-35AA-434D-A2F2-B64B525A4F72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6" creationId="{C2E8EADB-5CAF-4FC6-B853-31EE22D8F918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7" creationId="{951999BB-C6FA-49AF-BF4E-F5FB164CCB1E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8" creationId="{F1268548-7C51-4D32-86AA-D9064F3E878B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59" creationId="{C4864D44-E606-468A-A7C6-E1720B7D66D0}"/>
          </ac:spMkLst>
        </pc:spChg>
        <pc:spChg chg="mod">
          <ac:chgData name="Tran Anh Hoang" userId="d8b5fc29-d2f6-4b04-be2e-63ff6615767a" providerId="ADAL" clId="{E6131815-913C-44E5-8700-F8AB0B06ECE5}" dt="2024-04-21T20:57:55.078" v="569"/>
          <ac:spMkLst>
            <pc:docMk/>
            <pc:sldMk cId="2505281380" sldId="311"/>
            <ac:spMk id="60" creationId="{912B4559-A19B-4D70-90F5-2DA22BBD1B9E}"/>
          </ac:spMkLst>
        </pc:spChg>
        <pc:spChg chg="mod">
          <ac:chgData name="Tran Anh Hoang" userId="d8b5fc29-d2f6-4b04-be2e-63ff6615767a" providerId="ADAL" clId="{E6131815-913C-44E5-8700-F8AB0B06ECE5}" dt="2024-04-21T17:03:54.213" v="62" actId="1076"/>
          <ac:spMkLst>
            <pc:docMk/>
            <pc:sldMk cId="2505281380" sldId="311"/>
            <ac:spMk id="420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7:03:54.213" v="62" actId="1076"/>
          <ac:spMkLst>
            <pc:docMk/>
            <pc:sldMk cId="2505281380" sldId="311"/>
            <ac:spMk id="421" creationId="{00000000-0000-0000-0000-000000000000}"/>
          </ac:spMkLst>
        </pc:spChg>
        <pc:grpChg chg="mod">
          <ac:chgData name="Tran Anh Hoang" userId="d8b5fc29-d2f6-4b04-be2e-63ff6615767a" providerId="ADAL" clId="{E6131815-913C-44E5-8700-F8AB0B06ECE5}" dt="2024-04-21T17:03:54.213" v="62" actId="1076"/>
          <ac:grpSpMkLst>
            <pc:docMk/>
            <pc:sldMk cId="2505281380" sldId="311"/>
            <ac:grpSpMk id="2" creationId="{055B3F71-C751-4A7E-BC0B-CECACE753791}"/>
          </ac:grpSpMkLst>
        </pc:grpChg>
        <pc:grpChg chg="add del mod">
          <ac:chgData name="Tran Anh Hoang" userId="d8b5fc29-d2f6-4b04-be2e-63ff6615767a" providerId="ADAL" clId="{E6131815-913C-44E5-8700-F8AB0B06ECE5}" dt="2024-04-21T20:56:30.636" v="540" actId="478"/>
          <ac:grpSpMkLst>
            <pc:docMk/>
            <pc:sldMk cId="2505281380" sldId="311"/>
            <ac:grpSpMk id="28" creationId="{D66C6BED-92D9-4ECE-B244-7CBD7A78601B}"/>
          </ac:grpSpMkLst>
        </pc:grpChg>
        <pc:grpChg chg="add del mod">
          <ac:chgData name="Tran Anh Hoang" userId="d8b5fc29-d2f6-4b04-be2e-63ff6615767a" providerId="ADAL" clId="{E6131815-913C-44E5-8700-F8AB0B06ECE5}" dt="2024-04-21T20:57:57.021" v="570" actId="478"/>
          <ac:grpSpMkLst>
            <pc:docMk/>
            <pc:sldMk cId="2505281380" sldId="311"/>
            <ac:grpSpMk id="46" creationId="{85E790BF-41CE-4BBF-A83B-58F949A7A8CC}"/>
          </ac:grpSpMkLst>
        </pc:grpChg>
        <pc:grpChg chg="add mod">
          <ac:chgData name="Tran Anh Hoang" userId="d8b5fc29-d2f6-4b04-be2e-63ff6615767a" providerId="ADAL" clId="{E6131815-913C-44E5-8700-F8AB0B06ECE5}" dt="2024-04-21T20:58:47.393" v="587" actId="1076"/>
          <ac:grpSpMkLst>
            <pc:docMk/>
            <pc:sldMk cId="2505281380" sldId="311"/>
            <ac:grpSpMk id="49" creationId="{0D873B66-C566-4BBC-B7B2-E60CC0BFA8B1}"/>
          </ac:grpSpMkLst>
        </pc:grpChg>
      </pc:sldChg>
      <pc:sldChg chg="modTransition">
        <pc:chgData name="Tran Anh Hoang" userId="d8b5fc29-d2f6-4b04-be2e-63ff6615767a" providerId="ADAL" clId="{E6131815-913C-44E5-8700-F8AB0B06ECE5}" dt="2024-04-21T22:40:14.543" v="742"/>
        <pc:sldMkLst>
          <pc:docMk/>
          <pc:sldMk cId="1617035089" sldId="312"/>
        </pc:sldMkLst>
      </pc:sldChg>
      <pc:sldChg chg="modTransition">
        <pc:chgData name="Tran Anh Hoang" userId="d8b5fc29-d2f6-4b04-be2e-63ff6615767a" providerId="ADAL" clId="{E6131815-913C-44E5-8700-F8AB0B06ECE5}" dt="2024-04-21T22:40:14.543" v="742"/>
        <pc:sldMkLst>
          <pc:docMk/>
          <pc:sldMk cId="983584130" sldId="313"/>
        </pc:sldMkLst>
      </pc:sldChg>
      <pc:sldChg chg="modSp add mod ord modTransition">
        <pc:chgData name="Tran Anh Hoang" userId="d8b5fc29-d2f6-4b04-be2e-63ff6615767a" providerId="ADAL" clId="{E6131815-913C-44E5-8700-F8AB0B06ECE5}" dt="2024-04-21T22:40:14.543" v="742"/>
        <pc:sldMkLst>
          <pc:docMk/>
          <pc:sldMk cId="1360600335" sldId="314"/>
        </pc:sldMkLst>
        <pc:spChg chg="mod">
          <ac:chgData name="Tran Anh Hoang" userId="d8b5fc29-d2f6-4b04-be2e-63ff6615767a" providerId="ADAL" clId="{E6131815-913C-44E5-8700-F8AB0B06ECE5}" dt="2024-04-21T18:06:13.999" v="502" actId="1076"/>
          <ac:spMkLst>
            <pc:docMk/>
            <pc:sldMk cId="1360600335" sldId="314"/>
            <ac:spMk id="301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8:06:07.737" v="501" actId="14100"/>
          <ac:spMkLst>
            <pc:docMk/>
            <pc:sldMk cId="1360600335" sldId="314"/>
            <ac:spMk id="302" creationId="{00000000-0000-0000-0000-000000000000}"/>
          </ac:spMkLst>
        </pc:spChg>
      </pc:sldChg>
      <pc:sldChg chg="addSp delSp modSp add mod modTransition">
        <pc:chgData name="Tran Anh Hoang" userId="d8b5fc29-d2f6-4b04-be2e-63ff6615767a" providerId="ADAL" clId="{E6131815-913C-44E5-8700-F8AB0B06ECE5}" dt="2024-04-21T22:40:44.454" v="747"/>
        <pc:sldMkLst>
          <pc:docMk/>
          <pc:sldMk cId="3596034651" sldId="315"/>
        </pc:sldMkLst>
        <pc:spChg chg="mod">
          <ac:chgData name="Tran Anh Hoang" userId="d8b5fc29-d2f6-4b04-be2e-63ff6615767a" providerId="ADAL" clId="{E6131815-913C-44E5-8700-F8AB0B06ECE5}" dt="2024-04-21T18:09:36.913" v="536" actId="1076"/>
          <ac:spMkLst>
            <pc:docMk/>
            <pc:sldMk cId="3596034651" sldId="315"/>
            <ac:spMk id="549" creationId="{00000000-0000-0000-0000-000000000000}"/>
          </ac:spMkLst>
        </pc:spChg>
        <pc:spChg chg="mod">
          <ac:chgData name="Tran Anh Hoang" userId="d8b5fc29-d2f6-4b04-be2e-63ff6615767a" providerId="ADAL" clId="{E6131815-913C-44E5-8700-F8AB0B06ECE5}" dt="2024-04-21T18:09:33.403" v="535" actId="1076"/>
          <ac:spMkLst>
            <pc:docMk/>
            <pc:sldMk cId="3596034651" sldId="315"/>
            <ac:spMk id="550" creationId="{00000000-0000-0000-0000-000000000000}"/>
          </ac:spMkLst>
        </pc:spChg>
        <pc:picChg chg="del">
          <ac:chgData name="Tran Anh Hoang" userId="d8b5fc29-d2f6-4b04-be2e-63ff6615767a" providerId="ADAL" clId="{E6131815-913C-44E5-8700-F8AB0B06ECE5}" dt="2024-04-21T22:39:44.470" v="734" actId="478"/>
          <ac:picMkLst>
            <pc:docMk/>
            <pc:sldMk cId="3596034651" sldId="315"/>
            <ac:picMk id="3" creationId="{7A597492-6190-42D3-915C-F7A840B550B6}"/>
          </ac:picMkLst>
        </pc:picChg>
        <pc:picChg chg="add mod">
          <ac:chgData name="Tran Anh Hoang" userId="d8b5fc29-d2f6-4b04-be2e-63ff6615767a" providerId="ADAL" clId="{E6131815-913C-44E5-8700-F8AB0B06ECE5}" dt="2024-04-21T22:39:51.439" v="739" actId="1076"/>
          <ac:picMkLst>
            <pc:docMk/>
            <pc:sldMk cId="3596034651" sldId="315"/>
            <ac:picMk id="4" creationId="{9FBF25B4-BDF8-49DE-8068-56CE96AD2A8D}"/>
          </ac:picMkLst>
        </pc:picChg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2287158385" sldId="316"/>
        </pc:sldMkLst>
        <pc:spChg chg="mod">
          <ac:chgData name="Tran Anh Hoang" userId="d8b5fc29-d2f6-4b04-be2e-63ff6615767a" providerId="ADAL" clId="{E6131815-913C-44E5-8700-F8AB0B06ECE5}" dt="2024-04-21T20:59:09.726" v="591" actId="1076"/>
          <ac:spMkLst>
            <pc:docMk/>
            <pc:sldMk cId="2287158385" sldId="316"/>
            <ac:spMk id="26" creationId="{B7571474-471D-4200-BB7D-38D0EE52F7DE}"/>
          </ac:spMkLst>
        </pc:spChg>
        <pc:spChg chg="add mod">
          <ac:chgData name="Tran Anh Hoang" userId="d8b5fc29-d2f6-4b04-be2e-63ff6615767a" providerId="ADAL" clId="{E6131815-913C-44E5-8700-F8AB0B06ECE5}" dt="2024-04-21T20:59:15.414" v="593" actId="1076"/>
          <ac:spMkLst>
            <pc:docMk/>
            <pc:sldMk cId="2287158385" sldId="316"/>
            <ac:spMk id="40" creationId="{D3E013A0-75D1-4F6B-A788-84754B50A9E5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2" creationId="{D178589F-B0EC-4F71-A653-48E1D11065B7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3" creationId="{FA490C20-EBD1-43C6-9AB9-939738FC9675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4" creationId="{21824C36-A126-4097-9C2B-DF81EC3CD3CE}"/>
          </ac:spMkLst>
        </pc:spChg>
        <pc:spChg chg="mod">
          <ac:chgData name="Tran Anh Hoang" userId="d8b5fc29-d2f6-4b04-be2e-63ff6615767a" providerId="ADAL" clId="{E6131815-913C-44E5-8700-F8AB0B06ECE5}" dt="2024-04-21T20:58:09.991" v="573" actId="1076"/>
          <ac:spMkLst>
            <pc:docMk/>
            <pc:sldMk cId="2287158385" sldId="316"/>
            <ac:spMk id="45" creationId="{303BFEA9-3FE4-4243-A752-560D67B14E28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6" creationId="{5744DD47-91C4-4441-A922-5F69CA0DBEF8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7" creationId="{62A5F676-DCDD-4D2B-A82F-7DED6CD33B5B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48" creationId="{CC794C08-7B44-4654-9026-7BB314295E95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61" creationId="{4620229F-C984-4C48-AE6C-8A9250E95173}"/>
          </ac:spMkLst>
        </pc:spChg>
        <pc:spChg chg="mod">
          <ac:chgData name="Tran Anh Hoang" userId="d8b5fc29-d2f6-4b04-be2e-63ff6615767a" providerId="ADAL" clId="{E6131815-913C-44E5-8700-F8AB0B06ECE5}" dt="2024-04-21T20:58:16.297" v="574"/>
          <ac:spMkLst>
            <pc:docMk/>
            <pc:sldMk cId="2287158385" sldId="316"/>
            <ac:spMk id="62" creationId="{DB0F9C8B-704D-4296-BE49-04A8E957B632}"/>
          </ac:spMkLst>
        </pc:spChg>
        <pc:spChg chg="add mod">
          <ac:chgData name="Tran Anh Hoang" userId="d8b5fc29-d2f6-4b04-be2e-63ff6615767a" providerId="ADAL" clId="{E6131815-913C-44E5-8700-F8AB0B06ECE5}" dt="2024-04-21T20:58:25.611" v="577" actId="1076"/>
          <ac:spMkLst>
            <pc:docMk/>
            <pc:sldMk cId="2287158385" sldId="316"/>
            <ac:spMk id="63" creationId="{8126C884-AA87-4F3B-AF5B-3A11BB4D1406}"/>
          </ac:spMkLst>
        </pc:spChg>
        <pc:spChg chg="add del mod">
          <ac:chgData name="Tran Anh Hoang" userId="d8b5fc29-d2f6-4b04-be2e-63ff6615767a" providerId="ADAL" clId="{E6131815-913C-44E5-8700-F8AB0B06ECE5}" dt="2024-04-21T21:01:16.078" v="607"/>
          <ac:spMkLst>
            <pc:docMk/>
            <pc:sldMk cId="2287158385" sldId="316"/>
            <ac:spMk id="64" creationId="{C8892B79-F938-4BB5-865A-143769541A19}"/>
          </ac:spMkLst>
        </pc:spChg>
        <pc:spChg chg="add del mod">
          <ac:chgData name="Tran Anh Hoang" userId="d8b5fc29-d2f6-4b04-be2e-63ff6615767a" providerId="ADAL" clId="{E6131815-913C-44E5-8700-F8AB0B06ECE5}" dt="2024-04-21T21:01:16.078" v="607"/>
          <ac:spMkLst>
            <pc:docMk/>
            <pc:sldMk cId="2287158385" sldId="316"/>
            <ac:spMk id="65" creationId="{89B50F6E-84FD-4A1F-A9B0-1EFC63BDEDBD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67" creationId="{92109A3C-2CB0-434E-9C78-889DB3369B37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68" creationId="{3264604A-5D69-469B-AF5A-552B6BC45D41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69" creationId="{8A77C387-A0E9-4F7B-995D-82DDF9532C22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0" creationId="{11743701-321A-4E87-9EB6-4472D251861C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1" creationId="{969B300C-A689-412F-B93A-A846F90D3819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2" creationId="{3A6DF308-F058-475A-9DAA-B7152CF548A0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3" creationId="{523D5FEA-4D83-43E2-BE3F-964CE8CC36E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4" creationId="{4999BC57-10B6-400A-95B5-4856E4B3D2C3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5" creationId="{14EFACF1-ACCC-451E-8052-0A276FAE8826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6" creationId="{CE4FD9DE-602A-4A5D-9C53-B3372F8D201C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7" creationId="{74A0D478-836E-45B4-83D9-0C993469A8F5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8" creationId="{D0F4EDE3-1E1C-4681-969F-AD7801C14A43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79" creationId="{160ACDE1-62C3-455E-B680-2F74F43BD51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0" creationId="{5FC49A8A-DF25-4B9E-BD6D-A6BECE1D55D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1" creationId="{406CD3DF-2FE4-4FCD-8A07-61B5DC4066FF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2" creationId="{5FB92705-ED73-477B-92DF-1FBE44E77495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3" creationId="{29F0E16B-F34F-46EB-94CC-64C3DDEEF545}"/>
          </ac:spMkLst>
        </pc:spChg>
        <pc:spChg chg="mod">
          <ac:chgData name="Tran Anh Hoang" userId="d8b5fc29-d2f6-4b04-be2e-63ff6615767a" providerId="ADAL" clId="{E6131815-913C-44E5-8700-F8AB0B06ECE5}" dt="2024-04-21T21:01:15.013" v="606"/>
          <ac:spMkLst>
            <pc:docMk/>
            <pc:sldMk cId="2287158385" sldId="316"/>
            <ac:spMk id="84" creationId="{78ACCB1B-3B98-45E3-A558-18ACD1C1806A}"/>
          </ac:spMkLst>
        </pc:spChg>
        <pc:grpChg chg="add mod">
          <ac:chgData name="Tran Anh Hoang" userId="d8b5fc29-d2f6-4b04-be2e-63ff6615767a" providerId="ADAL" clId="{E6131815-913C-44E5-8700-F8AB0B06ECE5}" dt="2024-04-21T20:58:19.791" v="575" actId="1076"/>
          <ac:grpSpMkLst>
            <pc:docMk/>
            <pc:sldMk cId="2287158385" sldId="316"/>
            <ac:grpSpMk id="41" creationId="{BF4C86C1-C703-4126-B969-10906F227A0B}"/>
          </ac:grpSpMkLst>
        </pc:grpChg>
        <pc:grpChg chg="mod">
          <ac:chgData name="Tran Anh Hoang" userId="d8b5fc29-d2f6-4b04-be2e-63ff6615767a" providerId="ADAL" clId="{E6131815-913C-44E5-8700-F8AB0B06ECE5}" dt="2024-04-21T20:59:07.401" v="590" actId="1076"/>
          <ac:grpSpMkLst>
            <pc:docMk/>
            <pc:sldMk cId="2287158385" sldId="316"/>
            <ac:grpSpMk id="49" creationId="{0D873B66-C566-4BBC-B7B2-E60CC0BFA8B1}"/>
          </ac:grpSpMkLst>
        </pc:grpChg>
        <pc:grpChg chg="add del mod">
          <ac:chgData name="Tran Anh Hoang" userId="d8b5fc29-d2f6-4b04-be2e-63ff6615767a" providerId="ADAL" clId="{E6131815-913C-44E5-8700-F8AB0B06ECE5}" dt="2024-04-21T21:01:16.078" v="607"/>
          <ac:grpSpMkLst>
            <pc:docMk/>
            <pc:sldMk cId="2287158385" sldId="316"/>
            <ac:grpSpMk id="66" creationId="{BC2A518D-DA05-4754-B834-6CCC31A91199}"/>
          </ac:grpSpMkLst>
        </pc:grpChg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139873622" sldId="317"/>
        </pc:sldMkLst>
        <pc:spChg chg="mod">
          <ac:chgData name="Tran Anh Hoang" userId="d8b5fc29-d2f6-4b04-be2e-63ff6615767a" providerId="ADAL" clId="{E6131815-913C-44E5-8700-F8AB0B06ECE5}" dt="2024-04-21T21:03:06.587" v="639" actId="1076"/>
          <ac:spMkLst>
            <pc:docMk/>
            <pc:sldMk cId="139873622" sldId="317"/>
            <ac:spMk id="40" creationId="{D3E013A0-75D1-4F6B-A788-84754B50A9E5}"/>
          </ac:spMkLst>
        </pc:spChg>
        <pc:spChg chg="mod">
          <ac:chgData name="Tran Anh Hoang" userId="d8b5fc29-d2f6-4b04-be2e-63ff6615767a" providerId="ADAL" clId="{E6131815-913C-44E5-8700-F8AB0B06ECE5}" dt="2024-04-21T21:03:06.587" v="639" actId="1076"/>
          <ac:spMkLst>
            <pc:docMk/>
            <pc:sldMk cId="139873622" sldId="317"/>
            <ac:spMk id="63" creationId="{8126C884-AA87-4F3B-AF5B-3A11BB4D1406}"/>
          </ac:spMkLst>
        </pc:spChg>
        <pc:spChg chg="add mod">
          <ac:chgData name="Tran Anh Hoang" userId="d8b5fc29-d2f6-4b04-be2e-63ff6615767a" providerId="ADAL" clId="{E6131815-913C-44E5-8700-F8AB0B06ECE5}" dt="2024-04-21T21:03:00.204" v="634" actId="1076"/>
          <ac:spMkLst>
            <pc:docMk/>
            <pc:sldMk cId="139873622" sldId="317"/>
            <ac:spMk id="64" creationId="{56F3412D-3ECE-4715-A593-B5D317CFDA6D}"/>
          </ac:spMkLst>
        </pc:spChg>
        <pc:spChg chg="add mod">
          <ac:chgData name="Tran Anh Hoang" userId="d8b5fc29-d2f6-4b04-be2e-63ff6615767a" providerId="ADAL" clId="{E6131815-913C-44E5-8700-F8AB0B06ECE5}" dt="2024-04-21T21:03:00.204" v="634" actId="1076"/>
          <ac:spMkLst>
            <pc:docMk/>
            <pc:sldMk cId="139873622" sldId="317"/>
            <ac:spMk id="65" creationId="{7D479E1A-01C0-4B58-82A3-F88F1AA5BE11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67" creationId="{32F8BD74-9FA1-4480-8F78-3063FDAF0737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68" creationId="{FA51B69A-F222-4DEB-A2A4-33F0A4BAF4A5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69" creationId="{813D4825-20C7-4234-897A-0AF979B84356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0" creationId="{1073B1E0-C866-4191-A357-BB28AB2BF6E3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1" creationId="{A1D37450-5EE2-49FE-B3BE-F80406EC842D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2" creationId="{EC93690C-F0C1-4410-B71E-3BA2B606D406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3" creationId="{8A4727A0-D3D3-46A4-9EDF-3CBB072CE178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4" creationId="{0C521B28-1674-4CBA-9C87-0CE6DF6578E4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5" creationId="{BC53B4E5-D280-40D4-AC81-27BA93D328D0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6" creationId="{15DCA9AC-2BCA-40DF-B00A-DE8176D96C96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7" creationId="{2DBE799C-2D49-4587-8784-A693DCA43DEE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8" creationId="{9E899D5A-5EC7-4637-A201-BF4837CEF53C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79" creationId="{9B8050D1-9B63-4F8A-B371-1FAD89CACAAD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0" creationId="{0D955EB5-9FCD-47E1-A410-5225E31F07BD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1" creationId="{460E4D9D-B158-49E6-B511-22AE57F34133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2" creationId="{2EDF2C09-2328-4631-A243-E1ADF4D159B9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3" creationId="{D008307D-9119-4099-AD7F-0EB2AC2468AC}"/>
          </ac:spMkLst>
        </pc:spChg>
        <pc:spChg chg="mod">
          <ac:chgData name="Tran Anh Hoang" userId="d8b5fc29-d2f6-4b04-be2e-63ff6615767a" providerId="ADAL" clId="{E6131815-913C-44E5-8700-F8AB0B06ECE5}" dt="2024-04-21T21:01:45.016" v="614"/>
          <ac:spMkLst>
            <pc:docMk/>
            <pc:sldMk cId="139873622" sldId="317"/>
            <ac:spMk id="84" creationId="{B2A37DA3-B81E-4B3A-B012-40B0C273BC87}"/>
          </ac:spMkLst>
        </pc:spChg>
        <pc:spChg chg="add del mod">
          <ac:chgData name="Tran Anh Hoang" userId="d8b5fc29-d2f6-4b04-be2e-63ff6615767a" providerId="ADAL" clId="{E6131815-913C-44E5-8700-F8AB0B06ECE5}" dt="2024-04-21T21:02:46.784" v="630"/>
          <ac:spMkLst>
            <pc:docMk/>
            <pc:sldMk cId="139873622" sldId="317"/>
            <ac:spMk id="85" creationId="{8484FFAA-982F-42FE-BD31-F509BE8E6890}"/>
          </ac:spMkLst>
        </pc:spChg>
        <pc:spChg chg="add del mod">
          <ac:chgData name="Tran Anh Hoang" userId="d8b5fc29-d2f6-4b04-be2e-63ff6615767a" providerId="ADAL" clId="{E6131815-913C-44E5-8700-F8AB0B06ECE5}" dt="2024-04-21T21:02:46.784" v="630"/>
          <ac:spMkLst>
            <pc:docMk/>
            <pc:sldMk cId="139873622" sldId="317"/>
            <ac:spMk id="86" creationId="{5B9E19FA-D48E-4A4B-99F3-1BCCD0C16C9E}"/>
          </ac:spMkLst>
        </pc:spChg>
        <pc:spChg chg="mod">
          <ac:chgData name="Tran Anh Hoang" userId="d8b5fc29-d2f6-4b04-be2e-63ff6615767a" providerId="ADAL" clId="{E6131815-913C-44E5-8700-F8AB0B06ECE5}" dt="2024-04-21T21:02:44.249" v="629"/>
          <ac:spMkLst>
            <pc:docMk/>
            <pc:sldMk cId="139873622" sldId="317"/>
            <ac:spMk id="88" creationId="{ABB5F16F-0298-4AC6-ADB8-47FBBE6D3A07}"/>
          </ac:spMkLst>
        </pc:spChg>
        <pc:spChg chg="mod">
          <ac:chgData name="Tran Anh Hoang" userId="d8b5fc29-d2f6-4b04-be2e-63ff6615767a" providerId="ADAL" clId="{E6131815-913C-44E5-8700-F8AB0B06ECE5}" dt="2024-04-21T21:02:44.249" v="629"/>
          <ac:spMkLst>
            <pc:docMk/>
            <pc:sldMk cId="139873622" sldId="317"/>
            <ac:spMk id="89" creationId="{66621251-C7A1-4855-8E97-D93CE4990ABB}"/>
          </ac:spMkLst>
        </pc:spChg>
        <pc:spChg chg="mod">
          <ac:chgData name="Tran Anh Hoang" userId="d8b5fc29-d2f6-4b04-be2e-63ff6615767a" providerId="ADAL" clId="{E6131815-913C-44E5-8700-F8AB0B06ECE5}" dt="2024-04-21T21:03:03.692" v="638" actId="1076"/>
          <ac:spMkLst>
            <pc:docMk/>
            <pc:sldMk cId="139873622" sldId="317"/>
            <ac:spMk id="448" creationId="{00000000-0000-0000-0000-000000000000}"/>
          </ac:spMkLst>
        </pc:spChg>
        <pc:grpChg chg="mod">
          <ac:chgData name="Tran Anh Hoang" userId="d8b5fc29-d2f6-4b04-be2e-63ff6615767a" providerId="ADAL" clId="{E6131815-913C-44E5-8700-F8AB0B06ECE5}" dt="2024-04-21T21:03:06.587" v="639" actId="1076"/>
          <ac:grpSpMkLst>
            <pc:docMk/>
            <pc:sldMk cId="139873622" sldId="317"/>
            <ac:grpSpMk id="41" creationId="{BF4C86C1-C703-4126-B969-10906F227A0B}"/>
          </ac:grpSpMkLst>
        </pc:grpChg>
        <pc:grpChg chg="add mod">
          <ac:chgData name="Tran Anh Hoang" userId="d8b5fc29-d2f6-4b04-be2e-63ff6615767a" providerId="ADAL" clId="{E6131815-913C-44E5-8700-F8AB0B06ECE5}" dt="2024-04-21T21:03:00.204" v="634" actId="1076"/>
          <ac:grpSpMkLst>
            <pc:docMk/>
            <pc:sldMk cId="139873622" sldId="317"/>
            <ac:grpSpMk id="66" creationId="{84EE5A39-FB81-4A9A-B22B-8CFC5C6DE75C}"/>
          </ac:grpSpMkLst>
        </pc:grpChg>
        <pc:grpChg chg="add del mod">
          <ac:chgData name="Tran Anh Hoang" userId="d8b5fc29-d2f6-4b04-be2e-63ff6615767a" providerId="ADAL" clId="{E6131815-913C-44E5-8700-F8AB0B06ECE5}" dt="2024-04-21T21:02:46.784" v="630"/>
          <ac:grpSpMkLst>
            <pc:docMk/>
            <pc:sldMk cId="139873622" sldId="317"/>
            <ac:grpSpMk id="87" creationId="{AA7BFBDB-8167-442C-9284-2C090AB72909}"/>
          </ac:grpSpMkLst>
        </pc:grpChg>
      </pc:sldChg>
      <pc:sldChg chg="add del">
        <pc:chgData name="Tran Anh Hoang" userId="d8b5fc29-d2f6-4b04-be2e-63ff6615767a" providerId="ADAL" clId="{E6131815-913C-44E5-8700-F8AB0B06ECE5}" dt="2024-04-21T21:01:27.518" v="609"/>
        <pc:sldMkLst>
          <pc:docMk/>
          <pc:sldMk cId="2216860753" sldId="317"/>
        </pc:sldMkLst>
      </pc:sldChg>
      <pc:sldChg chg="addSp delSp modSp add mod modTransition">
        <pc:chgData name="Tran Anh Hoang" userId="d8b5fc29-d2f6-4b04-be2e-63ff6615767a" providerId="ADAL" clId="{E6131815-913C-44E5-8700-F8AB0B06ECE5}" dt="2024-04-21T22:40:32.729" v="745"/>
        <pc:sldMkLst>
          <pc:docMk/>
          <pc:sldMk cId="3769088544" sldId="318"/>
        </pc:sldMkLst>
        <pc:spChg chg="add del mod">
          <ac:chgData name="Tran Anh Hoang" userId="d8b5fc29-d2f6-4b04-be2e-63ff6615767a" providerId="ADAL" clId="{E6131815-913C-44E5-8700-F8AB0B06ECE5}" dt="2024-04-21T21:03:13.789" v="641"/>
          <ac:spMkLst>
            <pc:docMk/>
            <pc:sldMk cId="3769088544" sldId="318"/>
            <ac:spMk id="85" creationId="{4DAF73CA-570E-4128-ADE8-3634AD44CB2E}"/>
          </ac:spMkLst>
        </pc:spChg>
        <pc:spChg chg="add mod">
          <ac:chgData name="Tran Anh Hoang" userId="d8b5fc29-d2f6-4b04-be2e-63ff6615767a" providerId="ADAL" clId="{E6131815-913C-44E5-8700-F8AB0B06ECE5}" dt="2024-04-21T21:03:23.876" v="643" actId="1076"/>
          <ac:spMkLst>
            <pc:docMk/>
            <pc:sldMk cId="3769088544" sldId="318"/>
            <ac:spMk id="86" creationId="{15EE922F-8173-45C2-A447-33195E09A03C}"/>
          </ac:spMkLst>
        </pc:spChg>
        <pc:spChg chg="add mod">
          <ac:chgData name="Tran Anh Hoang" userId="d8b5fc29-d2f6-4b04-be2e-63ff6615767a" providerId="ADAL" clId="{E6131815-913C-44E5-8700-F8AB0B06ECE5}" dt="2024-04-21T21:03:23.876" v="643" actId="1076"/>
          <ac:spMkLst>
            <pc:docMk/>
            <pc:sldMk cId="3769088544" sldId="318"/>
            <ac:spMk id="87" creationId="{7D2C5A26-FA77-4E10-835F-50929AB6573B}"/>
          </ac:spMkLst>
        </pc:spChg>
        <pc:spChg chg="mod">
          <ac:chgData name="Tran Anh Hoang" userId="d8b5fc29-d2f6-4b04-be2e-63ff6615767a" providerId="ADAL" clId="{E6131815-913C-44E5-8700-F8AB0B06ECE5}" dt="2024-04-21T21:03:18.653" v="642"/>
          <ac:spMkLst>
            <pc:docMk/>
            <pc:sldMk cId="3769088544" sldId="318"/>
            <ac:spMk id="89" creationId="{DB4794C7-C519-4984-9CDD-834635DD314A}"/>
          </ac:spMkLst>
        </pc:spChg>
        <pc:spChg chg="mod">
          <ac:chgData name="Tran Anh Hoang" userId="d8b5fc29-d2f6-4b04-be2e-63ff6615767a" providerId="ADAL" clId="{E6131815-913C-44E5-8700-F8AB0B06ECE5}" dt="2024-04-21T21:03:18.653" v="642"/>
          <ac:spMkLst>
            <pc:docMk/>
            <pc:sldMk cId="3769088544" sldId="318"/>
            <ac:spMk id="90" creationId="{4FDA4097-AE53-419C-B87C-57AB1EB15CE0}"/>
          </ac:spMkLst>
        </pc:spChg>
        <pc:grpChg chg="add mod">
          <ac:chgData name="Tran Anh Hoang" userId="d8b5fc29-d2f6-4b04-be2e-63ff6615767a" providerId="ADAL" clId="{E6131815-913C-44E5-8700-F8AB0B06ECE5}" dt="2024-04-21T21:03:23.876" v="643" actId="1076"/>
          <ac:grpSpMkLst>
            <pc:docMk/>
            <pc:sldMk cId="3769088544" sldId="318"/>
            <ac:grpSpMk id="88" creationId="{AC9600B0-097B-47AF-8300-0D891C7FB999}"/>
          </ac:grpSpMkLst>
        </pc:grpChg>
      </pc:sldChg>
      <pc:sldMasterChg chg="delSldLayout">
        <pc:chgData name="Tran Anh Hoang" userId="d8b5fc29-d2f6-4b04-be2e-63ff6615767a" providerId="ADAL" clId="{E6131815-913C-44E5-8700-F8AB0B06ECE5}" dt="2024-04-21T17:01:27.858" v="0" actId="47"/>
        <pc:sldMasterMkLst>
          <pc:docMk/>
          <pc:sldMasterMk cId="0" sldId="2147483675"/>
        </pc:sldMasterMkLst>
        <pc:sldLayoutChg chg="del">
          <pc:chgData name="Tran Anh Hoang" userId="d8b5fc29-d2f6-4b04-be2e-63ff6615767a" providerId="ADAL" clId="{E6131815-913C-44E5-8700-F8AB0B06ECE5}" dt="2024-04-21T17:01:27.858" v="0" actId="47"/>
          <pc:sldLayoutMkLst>
            <pc:docMk/>
            <pc:sldMasterMk cId="0" sldId="2147483675"/>
            <pc:sldLayoutMk cId="0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14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53013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32925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738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9711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0e84aac6d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0e84aac6d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9508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926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1482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2967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526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44618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1355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0d7ae03d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0d7ae03d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924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4" name="Google Shape;2294;g10e998051d1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5" name="Google Shape;2295;g10e998051d1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1733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10d7ae03d4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10d7ae03d4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10d7ae03d46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10d7ae03d46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44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168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9842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0e91f73e2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0e91f73e2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14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10d7ae03d4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10d7ae03d4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27237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38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10e91f73e27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10e91f73e27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30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5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DM Sans"/>
              <a:buNone/>
              <a:defRPr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5400000">
            <a:off x="7002555" y="-662466"/>
            <a:ext cx="1673084" cy="3614193"/>
            <a:chOff x="7350442" y="2608992"/>
            <a:chExt cx="777239" cy="1673160"/>
          </a:xfrm>
        </p:grpSpPr>
        <p:sp>
          <p:nvSpPr>
            <p:cNvPr id="12" name="Google Shape;12;p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2429950" y="950150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1"/>
          </p:nvPr>
        </p:nvSpPr>
        <p:spPr>
          <a:xfrm>
            <a:off x="2425075" y="1828300"/>
            <a:ext cx="42939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 rot="10800000" flipH="1">
            <a:off x="7172094" y="843104"/>
            <a:ext cx="2029371" cy="4383847"/>
            <a:chOff x="7350442" y="2608992"/>
            <a:chExt cx="777239" cy="1673160"/>
          </a:xfrm>
        </p:grpSpPr>
        <p:sp>
          <p:nvSpPr>
            <p:cNvPr id="199" name="Google Shape;199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7" name="Google Shape;207;p24"/>
          <p:cNvGrpSpPr/>
          <p:nvPr/>
        </p:nvGrpSpPr>
        <p:grpSpPr>
          <a:xfrm flipH="1">
            <a:off x="-57431" y="4"/>
            <a:ext cx="2029371" cy="4383847"/>
            <a:chOff x="7350442" y="2608992"/>
            <a:chExt cx="777239" cy="1673160"/>
          </a:xfrm>
        </p:grpSpPr>
        <p:sp>
          <p:nvSpPr>
            <p:cNvPr id="208" name="Google Shape;208;p2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185738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_1_1_1_1">
    <p:bg>
      <p:bgPr>
        <a:gradFill>
          <a:gsLst>
            <a:gs pos="0">
              <a:schemeClr val="accent3"/>
            </a:gs>
            <a:gs pos="44000">
              <a:schemeClr val="accent4"/>
            </a:gs>
            <a:gs pos="100000">
              <a:schemeClr val="accent5"/>
            </a:gs>
          </a:gsLst>
          <a:lin ang="2698631" scaled="0"/>
        </a:gra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_1_1_1_2">
    <p:bg>
      <p:bgPr>
        <a:gradFill>
          <a:gsLst>
            <a:gs pos="0">
              <a:schemeClr val="accent2"/>
            </a:gs>
            <a:gs pos="36000">
              <a:schemeClr val="accent4"/>
            </a:gs>
            <a:gs pos="100000">
              <a:schemeClr val="accent4"/>
            </a:gs>
          </a:gsLst>
          <a:lin ang="2698631" scaled="0"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5540775" y="1840338"/>
            <a:ext cx="2421900" cy="1062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4768453" y="1840338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5514500" y="3055663"/>
            <a:ext cx="2421900" cy="4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4" name="Google Shape;24;p3"/>
          <p:cNvGrpSpPr/>
          <p:nvPr/>
        </p:nvGrpSpPr>
        <p:grpSpPr>
          <a:xfrm rot="5400000">
            <a:off x="976911" y="3061602"/>
            <a:ext cx="1683966" cy="3637785"/>
            <a:chOff x="7350442" y="2608992"/>
            <a:chExt cx="777239" cy="1673160"/>
          </a:xfrm>
        </p:grpSpPr>
        <p:sp>
          <p:nvSpPr>
            <p:cNvPr id="25" name="Google Shape;25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" name="Google Shape;33;p3"/>
          <p:cNvGrpSpPr/>
          <p:nvPr/>
        </p:nvGrpSpPr>
        <p:grpSpPr>
          <a:xfrm rot="5400000" flipH="1">
            <a:off x="6568632" y="-1639800"/>
            <a:ext cx="1684044" cy="3637785"/>
            <a:chOff x="7350442" y="2608992"/>
            <a:chExt cx="777239" cy="1673160"/>
          </a:xfrm>
        </p:grpSpPr>
        <p:sp>
          <p:nvSpPr>
            <p:cNvPr id="34" name="Google Shape;34;p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786775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78662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357900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M Sans"/>
              <a:buNone/>
              <a:defRPr sz="24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849288" y="1728870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2" hasCustomPrompt="1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"/>
          </p:nvPr>
        </p:nvSpPr>
        <p:spPr>
          <a:xfrm>
            <a:off x="1849288" y="2105212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3"/>
          </p:nvPr>
        </p:nvSpPr>
        <p:spPr>
          <a:xfrm>
            <a:off x="6111838" y="1730349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4" hasCustomPrompt="1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5"/>
          </p:nvPr>
        </p:nvSpPr>
        <p:spPr>
          <a:xfrm>
            <a:off x="6111838" y="2110350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6"/>
          </p:nvPr>
        </p:nvSpPr>
        <p:spPr>
          <a:xfrm>
            <a:off x="1853038" y="3419068"/>
            <a:ext cx="23364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7" hasCustomPrompt="1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8"/>
          </p:nvPr>
        </p:nvSpPr>
        <p:spPr>
          <a:xfrm>
            <a:off x="1853038" y="3800225"/>
            <a:ext cx="2336400" cy="4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9"/>
          </p:nvPr>
        </p:nvSpPr>
        <p:spPr>
          <a:xfrm>
            <a:off x="6111838" y="3421989"/>
            <a:ext cx="2336400" cy="361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3" hasCustomPrompt="1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200">
                <a:latin typeface="Oswald ExtraLight"/>
                <a:ea typeface="Oswald ExtraLight"/>
                <a:cs typeface="Oswald ExtraLight"/>
                <a:sym typeface="Oswald Extra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4"/>
          </p:nvPr>
        </p:nvSpPr>
        <p:spPr>
          <a:xfrm>
            <a:off x="6111838" y="3797480"/>
            <a:ext cx="23364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4"/>
          <p:cNvSpPr txBox="1">
            <a:spLocks noGrp="1"/>
          </p:cNvSpPr>
          <p:nvPr>
            <p:ph type="subTitle" idx="1"/>
          </p:nvPr>
        </p:nvSpPr>
        <p:spPr>
          <a:xfrm>
            <a:off x="5381275" y="3173650"/>
            <a:ext cx="2887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Font typeface="Oswald"/>
              <a:buNone/>
              <a:defRPr sz="34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_1_1_1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1495425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1495425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title" idx="2"/>
          </p:nvPr>
        </p:nvSpPr>
        <p:spPr>
          <a:xfrm>
            <a:off x="4211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ubTitle" idx="3"/>
          </p:nvPr>
        </p:nvSpPr>
        <p:spPr>
          <a:xfrm>
            <a:off x="4211550" y="2003850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1" name="Google Shape;151;p21"/>
          <p:cNvSpPr txBox="1">
            <a:spLocks noGrp="1"/>
          </p:cNvSpPr>
          <p:nvPr>
            <p:ph type="title" idx="4"/>
          </p:nvPr>
        </p:nvSpPr>
        <p:spPr>
          <a:xfrm>
            <a:off x="1495425" y="3329975"/>
            <a:ext cx="1322100" cy="36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2" name="Google Shape;152;p21"/>
          <p:cNvSpPr txBox="1">
            <a:spLocks noGrp="1"/>
          </p:cNvSpPr>
          <p:nvPr>
            <p:ph type="subTitle" idx="5"/>
          </p:nvPr>
        </p:nvSpPr>
        <p:spPr>
          <a:xfrm>
            <a:off x="1495425" y="3733325"/>
            <a:ext cx="1322100" cy="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3" name="Google Shape;153;p21"/>
          <p:cNvSpPr txBox="1">
            <a:spLocks noGrp="1"/>
          </p:cNvSpPr>
          <p:nvPr>
            <p:ph type="title" idx="6"/>
          </p:nvPr>
        </p:nvSpPr>
        <p:spPr>
          <a:xfrm>
            <a:off x="4211550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4" name="Google Shape;154;p21"/>
          <p:cNvSpPr txBox="1">
            <a:spLocks noGrp="1"/>
          </p:cNvSpPr>
          <p:nvPr>
            <p:ph type="subTitle" idx="7"/>
          </p:nvPr>
        </p:nvSpPr>
        <p:spPr>
          <a:xfrm>
            <a:off x="4211550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5" name="Google Shape;155;p21"/>
          <p:cNvSpPr txBox="1">
            <a:spLocks noGrp="1"/>
          </p:cNvSpPr>
          <p:nvPr>
            <p:ph type="title" idx="8"/>
          </p:nvPr>
        </p:nvSpPr>
        <p:spPr>
          <a:xfrm>
            <a:off x="6927550" y="1599975"/>
            <a:ext cx="1322100" cy="36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6" name="Google Shape;156;p21"/>
          <p:cNvSpPr txBox="1">
            <a:spLocks noGrp="1"/>
          </p:cNvSpPr>
          <p:nvPr>
            <p:ph type="subTitle" idx="9"/>
          </p:nvPr>
        </p:nvSpPr>
        <p:spPr>
          <a:xfrm>
            <a:off x="6927675" y="2003838"/>
            <a:ext cx="1322100" cy="6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7" name="Google Shape;157;p21"/>
          <p:cNvSpPr txBox="1">
            <a:spLocks noGrp="1"/>
          </p:cNvSpPr>
          <p:nvPr>
            <p:ph type="title" idx="13"/>
          </p:nvPr>
        </p:nvSpPr>
        <p:spPr>
          <a:xfrm>
            <a:off x="6927675" y="3329974"/>
            <a:ext cx="1322100" cy="363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Font typeface="Oswald"/>
              <a:buNone/>
              <a:defRPr sz="22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158" name="Google Shape;158;p21"/>
          <p:cNvSpPr txBox="1">
            <a:spLocks noGrp="1"/>
          </p:cNvSpPr>
          <p:nvPr>
            <p:ph type="subTitle" idx="14"/>
          </p:nvPr>
        </p:nvSpPr>
        <p:spPr>
          <a:xfrm>
            <a:off x="6927675" y="3733375"/>
            <a:ext cx="13221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5"/>
            </a:gs>
            <a:gs pos="48000">
              <a:schemeClr val="accent4"/>
            </a:gs>
            <a:gs pos="100000">
              <a:schemeClr val="accent2"/>
            </a:gs>
          </a:gsLst>
          <a:lin ang="2698631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7" r:id="rId9"/>
    <p:sldLayoutId id="2147483670" r:id="rId10"/>
    <p:sldLayoutId id="2147483671" r:id="rId11"/>
    <p:sldLayoutId id="214748367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>
            <a:spLocks noGrp="1"/>
          </p:cNvSpPr>
          <p:nvPr>
            <p:ph type="ctrTitle"/>
          </p:nvPr>
        </p:nvSpPr>
        <p:spPr>
          <a:xfrm>
            <a:off x="713225" y="967650"/>
            <a:ext cx="3972000" cy="3027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Backend-AurumBanking</a:t>
            </a:r>
            <a:endParaRPr dirty="0"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13225" y="3995250"/>
            <a:ext cx="4359000" cy="409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Gruppe 4 – 22.04.2024</a:t>
            </a:r>
            <a:endParaRPr dirty="0"/>
          </a:p>
        </p:txBody>
      </p:sp>
      <p:pic>
        <p:nvPicPr>
          <p:cNvPr id="5" name="Grafik 4" descr="Ein Bild, das Cartoon, Clipart, Smiley, Spielzeug enthält.&#10;&#10;Automatisch generierte Beschreibung">
            <a:extLst>
              <a:ext uri="{FF2B5EF4-FFF2-40B4-BE49-F238E27FC236}">
                <a16:creationId xmlns:a16="http://schemas.microsoft.com/office/drawing/2014/main" id="{C1C080B3-5545-4E36-AAE2-C303D705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6392" y="0"/>
            <a:ext cx="4777608" cy="528153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Milena Neumann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>
              <a:buFont typeface="Arial"/>
              <a:buChar char="•"/>
            </a:pPr>
            <a:r>
              <a:rPr lang="de-DE" dirty="0"/>
              <a:t>Erstes Mastersemester</a:t>
            </a:r>
          </a:p>
          <a:p>
            <a:pPr marL="285750" indent="-285750" algn="l">
              <a:buFont typeface="Arial"/>
              <a:buChar char="•"/>
            </a:pPr>
            <a:r>
              <a:rPr lang="de-DE" dirty="0"/>
              <a:t>Ingenieurinformatik</a:t>
            </a:r>
          </a:p>
          <a:p>
            <a:pPr marL="285750" indent="-285750" algn="l">
              <a:buFont typeface="Arial"/>
              <a:buChar char="•"/>
            </a:pPr>
            <a:endParaRPr lang="de-DE" dirty="0"/>
          </a:p>
          <a:p>
            <a:pPr marL="285750" indent="-285750" algn="l">
              <a:buFont typeface="Arial"/>
              <a:buChar char="•"/>
            </a:pPr>
            <a:endParaRPr lang="de-DE"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accent1"/>
                </a:solidFill>
              </a:rPr>
              <a:t>TEAM VORSTELLUNG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596B198-9683-45CB-AB51-5F874C16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47" y="1536348"/>
            <a:ext cx="2931076" cy="2931076"/>
          </a:xfrm>
          <a:prstGeom prst="rect">
            <a:avLst/>
          </a:prstGeom>
        </p:spPr>
      </p:pic>
      <p:grpSp>
        <p:nvGrpSpPr>
          <p:cNvPr id="57" name="Google Shape;8483;p65">
            <a:extLst>
              <a:ext uri="{FF2B5EF4-FFF2-40B4-BE49-F238E27FC236}">
                <a16:creationId xmlns:a16="http://schemas.microsoft.com/office/drawing/2014/main" id="{AC94FCB9-D122-400D-9D13-D299EA7FDE9F}"/>
              </a:ext>
            </a:extLst>
          </p:cNvPr>
          <p:cNvGrpSpPr/>
          <p:nvPr/>
        </p:nvGrpSpPr>
        <p:grpSpPr>
          <a:xfrm>
            <a:off x="5913983" y="1873751"/>
            <a:ext cx="467152" cy="431913"/>
            <a:chOff x="3497300" y="3227275"/>
            <a:chExt cx="296175" cy="296175"/>
          </a:xfrm>
          <a:solidFill>
            <a:srgbClr val="96FFF3"/>
          </a:solidFill>
        </p:grpSpPr>
        <p:sp>
          <p:nvSpPr>
            <p:cNvPr id="58" name="Google Shape;8484;p65">
              <a:extLst>
                <a:ext uri="{FF2B5EF4-FFF2-40B4-BE49-F238E27FC236}">
                  <a16:creationId xmlns:a16="http://schemas.microsoft.com/office/drawing/2014/main" id="{16CD303A-13FA-4840-B63A-F5142CEF3BF8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85;p65">
              <a:extLst>
                <a:ext uri="{FF2B5EF4-FFF2-40B4-BE49-F238E27FC236}">
                  <a16:creationId xmlns:a16="http://schemas.microsoft.com/office/drawing/2014/main" id="{AC80F62C-9CE3-43BF-BA93-01656905564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6;p65">
              <a:extLst>
                <a:ext uri="{FF2B5EF4-FFF2-40B4-BE49-F238E27FC236}">
                  <a16:creationId xmlns:a16="http://schemas.microsoft.com/office/drawing/2014/main" id="{ED1BF888-8941-4229-A0DD-ADC9FE599A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7;p65">
              <a:extLst>
                <a:ext uri="{FF2B5EF4-FFF2-40B4-BE49-F238E27FC236}">
                  <a16:creationId xmlns:a16="http://schemas.microsoft.com/office/drawing/2014/main" id="{1A0E0A2D-579F-44D2-8499-012CB24B331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88;p65">
              <a:extLst>
                <a:ext uri="{FF2B5EF4-FFF2-40B4-BE49-F238E27FC236}">
                  <a16:creationId xmlns:a16="http://schemas.microsoft.com/office/drawing/2014/main" id="{94E11BC7-3BE9-49FE-9EAC-29434B54A3EA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9;p65">
              <a:extLst>
                <a:ext uri="{FF2B5EF4-FFF2-40B4-BE49-F238E27FC236}">
                  <a16:creationId xmlns:a16="http://schemas.microsoft.com/office/drawing/2014/main" id="{F8B28EA2-AB4D-4D29-A1E7-20A67CDD235E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90;p65">
              <a:extLst>
                <a:ext uri="{FF2B5EF4-FFF2-40B4-BE49-F238E27FC236}">
                  <a16:creationId xmlns:a16="http://schemas.microsoft.com/office/drawing/2014/main" id="{45476DD5-6CA0-4392-94F8-360A24CED27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91;p65">
              <a:extLst>
                <a:ext uri="{FF2B5EF4-FFF2-40B4-BE49-F238E27FC236}">
                  <a16:creationId xmlns:a16="http://schemas.microsoft.com/office/drawing/2014/main" id="{6F156AD1-1447-4A4A-8A62-5BC45138ABE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17035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 Anh Hoang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Erstes Mastersemester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(Ehemalig) Vertiefung in der WI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de-DE"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TEAM VORSTELLUNG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596B198-9683-45CB-AB51-5F874C16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47" y="1536348"/>
            <a:ext cx="2931076" cy="2931076"/>
          </a:xfrm>
          <a:prstGeom prst="rect">
            <a:avLst/>
          </a:prstGeom>
        </p:spPr>
      </p:pic>
      <p:grpSp>
        <p:nvGrpSpPr>
          <p:cNvPr id="57" name="Google Shape;8483;p65">
            <a:extLst>
              <a:ext uri="{FF2B5EF4-FFF2-40B4-BE49-F238E27FC236}">
                <a16:creationId xmlns:a16="http://schemas.microsoft.com/office/drawing/2014/main" id="{AC94FCB9-D122-400D-9D13-D299EA7FDE9F}"/>
              </a:ext>
            </a:extLst>
          </p:cNvPr>
          <p:cNvGrpSpPr/>
          <p:nvPr/>
        </p:nvGrpSpPr>
        <p:grpSpPr>
          <a:xfrm>
            <a:off x="5913983" y="1873751"/>
            <a:ext cx="467152" cy="431913"/>
            <a:chOff x="3497300" y="3227275"/>
            <a:chExt cx="296175" cy="296175"/>
          </a:xfrm>
          <a:solidFill>
            <a:srgbClr val="96FFF3"/>
          </a:solidFill>
        </p:grpSpPr>
        <p:sp>
          <p:nvSpPr>
            <p:cNvPr id="58" name="Google Shape;8484;p65">
              <a:extLst>
                <a:ext uri="{FF2B5EF4-FFF2-40B4-BE49-F238E27FC236}">
                  <a16:creationId xmlns:a16="http://schemas.microsoft.com/office/drawing/2014/main" id="{16CD303A-13FA-4840-B63A-F5142CEF3BF8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85;p65">
              <a:extLst>
                <a:ext uri="{FF2B5EF4-FFF2-40B4-BE49-F238E27FC236}">
                  <a16:creationId xmlns:a16="http://schemas.microsoft.com/office/drawing/2014/main" id="{AC80F62C-9CE3-43BF-BA93-01656905564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6;p65">
              <a:extLst>
                <a:ext uri="{FF2B5EF4-FFF2-40B4-BE49-F238E27FC236}">
                  <a16:creationId xmlns:a16="http://schemas.microsoft.com/office/drawing/2014/main" id="{ED1BF888-8941-4229-A0DD-ADC9FE599A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7;p65">
              <a:extLst>
                <a:ext uri="{FF2B5EF4-FFF2-40B4-BE49-F238E27FC236}">
                  <a16:creationId xmlns:a16="http://schemas.microsoft.com/office/drawing/2014/main" id="{1A0E0A2D-579F-44D2-8499-012CB24B331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88;p65">
              <a:extLst>
                <a:ext uri="{FF2B5EF4-FFF2-40B4-BE49-F238E27FC236}">
                  <a16:creationId xmlns:a16="http://schemas.microsoft.com/office/drawing/2014/main" id="{94E11BC7-3BE9-49FE-9EAC-29434B54A3EA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9;p65">
              <a:extLst>
                <a:ext uri="{FF2B5EF4-FFF2-40B4-BE49-F238E27FC236}">
                  <a16:creationId xmlns:a16="http://schemas.microsoft.com/office/drawing/2014/main" id="{F8B28EA2-AB4D-4D29-A1E7-20A67CDD235E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90;p65">
              <a:extLst>
                <a:ext uri="{FF2B5EF4-FFF2-40B4-BE49-F238E27FC236}">
                  <a16:creationId xmlns:a16="http://schemas.microsoft.com/office/drawing/2014/main" id="{45476DD5-6CA0-4392-94F8-360A24CED27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91;p65">
              <a:extLst>
                <a:ext uri="{FF2B5EF4-FFF2-40B4-BE49-F238E27FC236}">
                  <a16:creationId xmlns:a16="http://schemas.microsoft.com/office/drawing/2014/main" id="{6F156AD1-1447-4A4A-8A62-5BC45138ABE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61975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5279201" y="3438030"/>
            <a:ext cx="1824605" cy="8881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Milena Neumann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Stephan Krausse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Salma </a:t>
            </a:r>
            <a:r>
              <a:rPr lang="de-DE" dirty="0" err="1"/>
              <a:t>Alkhaiyal</a:t>
            </a: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Tran Anh Hoang</a:t>
            </a:r>
            <a:endParaRPr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TEAM VORSTELLUNG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596B198-9683-45CB-AB51-5F874C16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47" y="1536348"/>
            <a:ext cx="2931076" cy="2931076"/>
          </a:xfrm>
          <a:prstGeom prst="rect">
            <a:avLst/>
          </a:prstGeom>
        </p:spPr>
      </p:pic>
      <p:grpSp>
        <p:nvGrpSpPr>
          <p:cNvPr id="57" name="Google Shape;8483;p65">
            <a:extLst>
              <a:ext uri="{FF2B5EF4-FFF2-40B4-BE49-F238E27FC236}">
                <a16:creationId xmlns:a16="http://schemas.microsoft.com/office/drawing/2014/main" id="{AC94FCB9-D122-400D-9D13-D299EA7FDE9F}"/>
              </a:ext>
            </a:extLst>
          </p:cNvPr>
          <p:cNvGrpSpPr/>
          <p:nvPr/>
        </p:nvGrpSpPr>
        <p:grpSpPr>
          <a:xfrm>
            <a:off x="5913983" y="1873751"/>
            <a:ext cx="467152" cy="431913"/>
            <a:chOff x="3497300" y="3227275"/>
            <a:chExt cx="296175" cy="296175"/>
          </a:xfrm>
          <a:solidFill>
            <a:srgbClr val="96FFF3"/>
          </a:solidFill>
        </p:grpSpPr>
        <p:sp>
          <p:nvSpPr>
            <p:cNvPr id="58" name="Google Shape;8484;p65">
              <a:extLst>
                <a:ext uri="{FF2B5EF4-FFF2-40B4-BE49-F238E27FC236}">
                  <a16:creationId xmlns:a16="http://schemas.microsoft.com/office/drawing/2014/main" id="{16CD303A-13FA-4840-B63A-F5142CEF3BF8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85;p65">
              <a:extLst>
                <a:ext uri="{FF2B5EF4-FFF2-40B4-BE49-F238E27FC236}">
                  <a16:creationId xmlns:a16="http://schemas.microsoft.com/office/drawing/2014/main" id="{AC80F62C-9CE3-43BF-BA93-01656905564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6;p65">
              <a:extLst>
                <a:ext uri="{FF2B5EF4-FFF2-40B4-BE49-F238E27FC236}">
                  <a16:creationId xmlns:a16="http://schemas.microsoft.com/office/drawing/2014/main" id="{ED1BF888-8941-4229-A0DD-ADC9FE599A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7;p65">
              <a:extLst>
                <a:ext uri="{FF2B5EF4-FFF2-40B4-BE49-F238E27FC236}">
                  <a16:creationId xmlns:a16="http://schemas.microsoft.com/office/drawing/2014/main" id="{1A0E0A2D-579F-44D2-8499-012CB24B331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88;p65">
              <a:extLst>
                <a:ext uri="{FF2B5EF4-FFF2-40B4-BE49-F238E27FC236}">
                  <a16:creationId xmlns:a16="http://schemas.microsoft.com/office/drawing/2014/main" id="{94E11BC7-3BE9-49FE-9EAC-29434B54A3EA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9;p65">
              <a:extLst>
                <a:ext uri="{FF2B5EF4-FFF2-40B4-BE49-F238E27FC236}">
                  <a16:creationId xmlns:a16="http://schemas.microsoft.com/office/drawing/2014/main" id="{F8B28EA2-AB4D-4D29-A1E7-20A67CDD235E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90;p65">
              <a:extLst>
                <a:ext uri="{FF2B5EF4-FFF2-40B4-BE49-F238E27FC236}">
                  <a16:creationId xmlns:a16="http://schemas.microsoft.com/office/drawing/2014/main" id="{45476DD5-6CA0-4392-94F8-360A24CED27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91;p65">
              <a:extLst>
                <a:ext uri="{FF2B5EF4-FFF2-40B4-BE49-F238E27FC236}">
                  <a16:creationId xmlns:a16="http://schemas.microsoft.com/office/drawing/2014/main" id="{6F156AD1-1447-4A4A-8A62-5BC45138ABE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262950" y="2484351"/>
            <a:ext cx="3310450" cy="61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IDEENVORSTELLUNG</a:t>
            </a: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616053" y="2484351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597492-6190-42D3-915C-F7A840B5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451" y="755102"/>
            <a:ext cx="3458497" cy="3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2229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618562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dirty="0"/>
              <a:t>übergreifend für Cloud- und Mobile-Computing zusammen entwickeln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618562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übergreifend für Cloud- und Mobile-Computing zusammen entwickeln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überarbeitete App-Design mit neuen Features aus PME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96249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2190425" y="970100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2916875" y="1499525"/>
            <a:ext cx="3618562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2916875" y="2308375"/>
            <a:ext cx="3357900" cy="1335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übergreifend für Cloud- und Mobile-Computing zusammen entwickeln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überarbeitete App-Design mit neuen Features aus PME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Backend für die App soll in Cloud-Computing</a:t>
            </a: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785053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34"/>
          <p:cNvGrpSpPr/>
          <p:nvPr/>
        </p:nvGrpSpPr>
        <p:grpSpPr>
          <a:xfrm rot="5400000" flipH="1">
            <a:off x="642710" y="2353952"/>
            <a:ext cx="1923589" cy="4155628"/>
            <a:chOff x="7350442" y="2608992"/>
            <a:chExt cx="777239" cy="1673160"/>
          </a:xfrm>
        </p:grpSpPr>
        <p:sp>
          <p:nvSpPr>
            <p:cNvPr id="327" name="Google Shape;327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5" name="Google Shape;335;p34"/>
          <p:cNvGrpSpPr/>
          <p:nvPr/>
        </p:nvGrpSpPr>
        <p:grpSpPr>
          <a:xfrm rot="-5400000">
            <a:off x="6219010" y="-1200773"/>
            <a:ext cx="1923589" cy="4155628"/>
            <a:chOff x="7350442" y="2608992"/>
            <a:chExt cx="777239" cy="1673160"/>
          </a:xfrm>
        </p:grpSpPr>
        <p:sp>
          <p:nvSpPr>
            <p:cNvPr id="336" name="Google Shape;336;p34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34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34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34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34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34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34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4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34"/>
          <p:cNvSpPr/>
          <p:nvPr/>
        </p:nvSpPr>
        <p:spPr>
          <a:xfrm>
            <a:off x="706413" y="954171"/>
            <a:ext cx="4810800" cy="3201900"/>
          </a:xfrm>
          <a:prstGeom prst="roundRect">
            <a:avLst>
              <a:gd name="adj" fmla="val 11903"/>
            </a:avLst>
          </a:prstGeom>
          <a:solidFill>
            <a:schemeClr val="accent4"/>
          </a:solidFill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4"/>
          <p:cNvSpPr txBox="1">
            <a:spLocks noGrp="1"/>
          </p:cNvSpPr>
          <p:nvPr>
            <p:ph type="title"/>
          </p:nvPr>
        </p:nvSpPr>
        <p:spPr>
          <a:xfrm>
            <a:off x="1432863" y="1483596"/>
            <a:ext cx="3618562" cy="576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346" name="Google Shape;346;p34"/>
          <p:cNvSpPr txBox="1">
            <a:spLocks noGrp="1"/>
          </p:cNvSpPr>
          <p:nvPr>
            <p:ph type="subTitle" idx="1"/>
          </p:nvPr>
        </p:nvSpPr>
        <p:spPr>
          <a:xfrm>
            <a:off x="1432863" y="2292446"/>
            <a:ext cx="3357900" cy="150954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übergreifend für Cloud- und Mobile-Computing zusammen entwickeln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überarbeitete App-Design mit neuen Features aus PME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Entwicklung Backend für die App in Cloud-Computing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dirty="0"/>
              <a:t>Entwicklung Frontend für die App in Mobile Computing</a:t>
            </a:r>
            <a:endParaRPr sz="12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F728544-709B-414F-985C-924056F17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8188" y="480301"/>
            <a:ext cx="2036349" cy="41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8523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129396" y="2361448"/>
            <a:ext cx="3310450" cy="104051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>
                <a:solidFill>
                  <a:srgbClr val="96FFF3"/>
                </a:solidFill>
              </a:rPr>
              <a:t>ERSTE ARCHITEKTURANSATZ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488234" y="2571750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r>
              <a:rPr lang="en" dirty="0"/>
              <a:t>.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597492-6190-42D3-915C-F7A840B550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9451" y="755102"/>
            <a:ext cx="3458497" cy="345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2077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3414000" y="185151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4165793" y="2452963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- API </a:t>
            </a:r>
            <a:endParaRPr dirty="0"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1"/>
                </a:solidFill>
              </a:rPr>
              <a:t>FEATURES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55B3F71-C751-4A7E-BC0B-CECACE753791}"/>
              </a:ext>
            </a:extLst>
          </p:cNvPr>
          <p:cNvGrpSpPr/>
          <p:nvPr/>
        </p:nvGrpSpPr>
        <p:grpSpPr>
          <a:xfrm>
            <a:off x="3642249" y="2394467"/>
            <a:ext cx="459348" cy="459392"/>
            <a:chOff x="922264" y="1608514"/>
            <a:chExt cx="459348" cy="459392"/>
          </a:xfrm>
        </p:grpSpPr>
        <p:sp>
          <p:nvSpPr>
            <p:cNvPr id="423" name="Google Shape;423;p37"/>
            <p:cNvSpPr/>
            <p:nvPr/>
          </p:nvSpPr>
          <p:spPr>
            <a:xfrm>
              <a:off x="922264" y="1608514"/>
              <a:ext cx="459348" cy="459392"/>
            </a:xfrm>
            <a:custGeom>
              <a:avLst/>
              <a:gdLst/>
              <a:ahLst/>
              <a:cxnLst/>
              <a:rect l="l" t="t" r="r" b="b"/>
              <a:pathLst>
                <a:path w="10485" h="10486" extrusionOk="0">
                  <a:moveTo>
                    <a:pt x="6171" y="3087"/>
                  </a:moveTo>
                  <a:lnTo>
                    <a:pt x="6171" y="3688"/>
                  </a:lnTo>
                  <a:lnTo>
                    <a:pt x="6771" y="3688"/>
                  </a:lnTo>
                  <a:lnTo>
                    <a:pt x="6771" y="4315"/>
                  </a:lnTo>
                  <a:lnTo>
                    <a:pt x="7399" y="4315"/>
                  </a:lnTo>
                  <a:lnTo>
                    <a:pt x="7399" y="4943"/>
                  </a:lnTo>
                  <a:lnTo>
                    <a:pt x="6771" y="4943"/>
                  </a:lnTo>
                  <a:lnTo>
                    <a:pt x="6771" y="5572"/>
                  </a:lnTo>
                  <a:lnTo>
                    <a:pt x="7399" y="5572"/>
                  </a:lnTo>
                  <a:lnTo>
                    <a:pt x="7399" y="6171"/>
                  </a:lnTo>
                  <a:lnTo>
                    <a:pt x="6771" y="6171"/>
                  </a:lnTo>
                  <a:lnTo>
                    <a:pt x="6771" y="6800"/>
                  </a:lnTo>
                  <a:lnTo>
                    <a:pt x="6171" y="6800"/>
                  </a:lnTo>
                  <a:lnTo>
                    <a:pt x="6171" y="7401"/>
                  </a:lnTo>
                  <a:lnTo>
                    <a:pt x="5542" y="7401"/>
                  </a:lnTo>
                  <a:lnTo>
                    <a:pt x="5542" y="6800"/>
                  </a:lnTo>
                  <a:lnTo>
                    <a:pt x="4942" y="6800"/>
                  </a:lnTo>
                  <a:lnTo>
                    <a:pt x="4942" y="7401"/>
                  </a:lnTo>
                  <a:lnTo>
                    <a:pt x="4313" y="7401"/>
                  </a:lnTo>
                  <a:lnTo>
                    <a:pt x="4313" y="6800"/>
                  </a:lnTo>
                  <a:lnTo>
                    <a:pt x="3712" y="6800"/>
                  </a:lnTo>
                  <a:lnTo>
                    <a:pt x="3712" y="6171"/>
                  </a:lnTo>
                  <a:lnTo>
                    <a:pt x="3085" y="6171"/>
                  </a:lnTo>
                  <a:lnTo>
                    <a:pt x="3085" y="5544"/>
                  </a:lnTo>
                  <a:lnTo>
                    <a:pt x="3712" y="5544"/>
                  </a:lnTo>
                  <a:lnTo>
                    <a:pt x="3712" y="4916"/>
                  </a:lnTo>
                  <a:lnTo>
                    <a:pt x="3085" y="4916"/>
                  </a:lnTo>
                  <a:lnTo>
                    <a:pt x="3085" y="4315"/>
                  </a:lnTo>
                  <a:lnTo>
                    <a:pt x="3712" y="4315"/>
                  </a:lnTo>
                  <a:lnTo>
                    <a:pt x="3712" y="3688"/>
                  </a:lnTo>
                  <a:lnTo>
                    <a:pt x="4313" y="3688"/>
                  </a:lnTo>
                  <a:lnTo>
                    <a:pt x="4313" y="3087"/>
                  </a:lnTo>
                  <a:lnTo>
                    <a:pt x="4942" y="3087"/>
                  </a:lnTo>
                  <a:lnTo>
                    <a:pt x="4942" y="3688"/>
                  </a:lnTo>
                  <a:lnTo>
                    <a:pt x="5542" y="3688"/>
                  </a:lnTo>
                  <a:lnTo>
                    <a:pt x="5542" y="3087"/>
                  </a:lnTo>
                  <a:close/>
                  <a:moveTo>
                    <a:pt x="1850" y="1"/>
                  </a:moveTo>
                  <a:cubicBezTo>
                    <a:pt x="1340" y="1"/>
                    <a:pt x="925" y="416"/>
                    <a:pt x="925" y="926"/>
                  </a:cubicBezTo>
                  <a:cubicBezTo>
                    <a:pt x="925" y="1461"/>
                    <a:pt x="1366" y="1852"/>
                    <a:pt x="1851" y="1852"/>
                  </a:cubicBezTo>
                  <a:cubicBezTo>
                    <a:pt x="1983" y="1852"/>
                    <a:pt x="2118" y="1823"/>
                    <a:pt x="2249" y="1760"/>
                  </a:cubicBezTo>
                  <a:lnTo>
                    <a:pt x="2883" y="2395"/>
                  </a:lnTo>
                  <a:cubicBezTo>
                    <a:pt x="1293" y="3713"/>
                    <a:pt x="1089" y="6063"/>
                    <a:pt x="2419" y="7631"/>
                  </a:cubicBezTo>
                  <a:cubicBezTo>
                    <a:pt x="2164" y="7886"/>
                    <a:pt x="1831" y="8219"/>
                    <a:pt x="1592" y="8457"/>
                  </a:cubicBezTo>
                  <a:cubicBezTo>
                    <a:pt x="1427" y="8367"/>
                    <a:pt x="1253" y="8326"/>
                    <a:pt x="1083" y="8326"/>
                  </a:cubicBezTo>
                  <a:cubicBezTo>
                    <a:pt x="519" y="8326"/>
                    <a:pt x="0" y="8777"/>
                    <a:pt x="0" y="9406"/>
                  </a:cubicBezTo>
                  <a:cubicBezTo>
                    <a:pt x="0" y="10002"/>
                    <a:pt x="484" y="10485"/>
                    <a:pt x="1079" y="10485"/>
                  </a:cubicBezTo>
                  <a:cubicBezTo>
                    <a:pt x="1897" y="10485"/>
                    <a:pt x="2416" y="9606"/>
                    <a:pt x="2029" y="8893"/>
                  </a:cubicBezTo>
                  <a:lnTo>
                    <a:pt x="2854" y="8067"/>
                  </a:lnTo>
                  <a:cubicBezTo>
                    <a:pt x="3549" y="8656"/>
                    <a:pt x="4396" y="8944"/>
                    <a:pt x="5239" y="8944"/>
                  </a:cubicBezTo>
                  <a:cubicBezTo>
                    <a:pt x="5881" y="8944"/>
                    <a:pt x="6520" y="8777"/>
                    <a:pt x="7087" y="8449"/>
                  </a:cubicBezTo>
                  <a:lnTo>
                    <a:pt x="7799" y="9162"/>
                  </a:lnTo>
                  <a:cubicBezTo>
                    <a:pt x="7506" y="9773"/>
                    <a:pt x="7954" y="10485"/>
                    <a:pt x="8633" y="10485"/>
                  </a:cubicBezTo>
                  <a:cubicBezTo>
                    <a:pt x="9143" y="10485"/>
                    <a:pt x="9560" y="10070"/>
                    <a:pt x="9560" y="9560"/>
                  </a:cubicBezTo>
                  <a:cubicBezTo>
                    <a:pt x="9560" y="9026"/>
                    <a:pt x="9118" y="8635"/>
                    <a:pt x="8632" y="8635"/>
                  </a:cubicBezTo>
                  <a:cubicBezTo>
                    <a:pt x="8500" y="8635"/>
                    <a:pt x="8365" y="8663"/>
                    <a:pt x="8235" y="8726"/>
                  </a:cubicBezTo>
                  <a:lnTo>
                    <a:pt x="7601" y="8092"/>
                  </a:lnTo>
                  <a:cubicBezTo>
                    <a:pt x="9191" y="6773"/>
                    <a:pt x="9395" y="4424"/>
                    <a:pt x="8067" y="2855"/>
                  </a:cubicBezTo>
                  <a:cubicBezTo>
                    <a:pt x="8861" y="2061"/>
                    <a:pt x="8150" y="2771"/>
                    <a:pt x="8892" y="2029"/>
                  </a:cubicBezTo>
                  <a:cubicBezTo>
                    <a:pt x="9057" y="2119"/>
                    <a:pt x="9232" y="2160"/>
                    <a:pt x="9402" y="2160"/>
                  </a:cubicBezTo>
                  <a:cubicBezTo>
                    <a:pt x="9966" y="2160"/>
                    <a:pt x="10485" y="1710"/>
                    <a:pt x="10485" y="1081"/>
                  </a:cubicBezTo>
                  <a:cubicBezTo>
                    <a:pt x="10485" y="486"/>
                    <a:pt x="10000" y="1"/>
                    <a:pt x="9405" y="1"/>
                  </a:cubicBezTo>
                  <a:cubicBezTo>
                    <a:pt x="8587" y="1"/>
                    <a:pt x="8068" y="880"/>
                    <a:pt x="8456" y="1594"/>
                  </a:cubicBezTo>
                  <a:cubicBezTo>
                    <a:pt x="7722" y="2328"/>
                    <a:pt x="8422" y="1626"/>
                    <a:pt x="7630" y="2419"/>
                  </a:cubicBezTo>
                  <a:cubicBezTo>
                    <a:pt x="6935" y="1831"/>
                    <a:pt x="6087" y="1543"/>
                    <a:pt x="5243" y="1543"/>
                  </a:cubicBezTo>
                  <a:cubicBezTo>
                    <a:pt x="4602" y="1543"/>
                    <a:pt x="3964" y="1709"/>
                    <a:pt x="3397" y="2037"/>
                  </a:cubicBezTo>
                  <a:lnTo>
                    <a:pt x="2685" y="1324"/>
                  </a:lnTo>
                  <a:cubicBezTo>
                    <a:pt x="2978" y="715"/>
                    <a:pt x="2530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111239" y="1792970"/>
              <a:ext cx="81398" cy="81354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229" y="628"/>
                  </a:moveTo>
                  <a:lnTo>
                    <a:pt x="1229" y="1255"/>
                  </a:lnTo>
                  <a:lnTo>
                    <a:pt x="601" y="1255"/>
                  </a:lnTo>
                  <a:lnTo>
                    <a:pt x="601" y="628"/>
                  </a:lnTo>
                  <a:close/>
                  <a:moveTo>
                    <a:pt x="0" y="0"/>
                  </a:moveTo>
                  <a:lnTo>
                    <a:pt x="0" y="1856"/>
                  </a:lnTo>
                  <a:lnTo>
                    <a:pt x="1858" y="18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4285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3969456" y="267757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VORSTELLUNG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2819539" y="249223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3735256" y="246353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3735256" y="246567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168013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555876" y="1536717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07669" y="2138170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- API </a:t>
            </a:r>
            <a:endParaRPr dirty="0"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1"/>
                </a:solidFill>
              </a:rPr>
              <a:t>FEATURES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55B3F71-C751-4A7E-BC0B-CECACE753791}"/>
              </a:ext>
            </a:extLst>
          </p:cNvPr>
          <p:cNvGrpSpPr/>
          <p:nvPr/>
        </p:nvGrpSpPr>
        <p:grpSpPr>
          <a:xfrm>
            <a:off x="784125" y="2079674"/>
            <a:ext cx="459348" cy="459392"/>
            <a:chOff x="922264" y="1608514"/>
            <a:chExt cx="459348" cy="459392"/>
          </a:xfrm>
        </p:grpSpPr>
        <p:sp>
          <p:nvSpPr>
            <p:cNvPr id="423" name="Google Shape;423;p37"/>
            <p:cNvSpPr/>
            <p:nvPr/>
          </p:nvSpPr>
          <p:spPr>
            <a:xfrm>
              <a:off x="922264" y="1608514"/>
              <a:ext cx="459348" cy="459392"/>
            </a:xfrm>
            <a:custGeom>
              <a:avLst/>
              <a:gdLst/>
              <a:ahLst/>
              <a:cxnLst/>
              <a:rect l="l" t="t" r="r" b="b"/>
              <a:pathLst>
                <a:path w="10485" h="10486" extrusionOk="0">
                  <a:moveTo>
                    <a:pt x="6171" y="3087"/>
                  </a:moveTo>
                  <a:lnTo>
                    <a:pt x="6171" y="3688"/>
                  </a:lnTo>
                  <a:lnTo>
                    <a:pt x="6771" y="3688"/>
                  </a:lnTo>
                  <a:lnTo>
                    <a:pt x="6771" y="4315"/>
                  </a:lnTo>
                  <a:lnTo>
                    <a:pt x="7399" y="4315"/>
                  </a:lnTo>
                  <a:lnTo>
                    <a:pt x="7399" y="4943"/>
                  </a:lnTo>
                  <a:lnTo>
                    <a:pt x="6771" y="4943"/>
                  </a:lnTo>
                  <a:lnTo>
                    <a:pt x="6771" y="5572"/>
                  </a:lnTo>
                  <a:lnTo>
                    <a:pt x="7399" y="5572"/>
                  </a:lnTo>
                  <a:lnTo>
                    <a:pt x="7399" y="6171"/>
                  </a:lnTo>
                  <a:lnTo>
                    <a:pt x="6771" y="6171"/>
                  </a:lnTo>
                  <a:lnTo>
                    <a:pt x="6771" y="6800"/>
                  </a:lnTo>
                  <a:lnTo>
                    <a:pt x="6171" y="6800"/>
                  </a:lnTo>
                  <a:lnTo>
                    <a:pt x="6171" y="7401"/>
                  </a:lnTo>
                  <a:lnTo>
                    <a:pt x="5542" y="7401"/>
                  </a:lnTo>
                  <a:lnTo>
                    <a:pt x="5542" y="6800"/>
                  </a:lnTo>
                  <a:lnTo>
                    <a:pt x="4942" y="6800"/>
                  </a:lnTo>
                  <a:lnTo>
                    <a:pt x="4942" y="7401"/>
                  </a:lnTo>
                  <a:lnTo>
                    <a:pt x="4313" y="7401"/>
                  </a:lnTo>
                  <a:lnTo>
                    <a:pt x="4313" y="6800"/>
                  </a:lnTo>
                  <a:lnTo>
                    <a:pt x="3712" y="6800"/>
                  </a:lnTo>
                  <a:lnTo>
                    <a:pt x="3712" y="6171"/>
                  </a:lnTo>
                  <a:lnTo>
                    <a:pt x="3085" y="6171"/>
                  </a:lnTo>
                  <a:lnTo>
                    <a:pt x="3085" y="5544"/>
                  </a:lnTo>
                  <a:lnTo>
                    <a:pt x="3712" y="5544"/>
                  </a:lnTo>
                  <a:lnTo>
                    <a:pt x="3712" y="4916"/>
                  </a:lnTo>
                  <a:lnTo>
                    <a:pt x="3085" y="4916"/>
                  </a:lnTo>
                  <a:lnTo>
                    <a:pt x="3085" y="4315"/>
                  </a:lnTo>
                  <a:lnTo>
                    <a:pt x="3712" y="4315"/>
                  </a:lnTo>
                  <a:lnTo>
                    <a:pt x="3712" y="3688"/>
                  </a:lnTo>
                  <a:lnTo>
                    <a:pt x="4313" y="3688"/>
                  </a:lnTo>
                  <a:lnTo>
                    <a:pt x="4313" y="3087"/>
                  </a:lnTo>
                  <a:lnTo>
                    <a:pt x="4942" y="3087"/>
                  </a:lnTo>
                  <a:lnTo>
                    <a:pt x="4942" y="3688"/>
                  </a:lnTo>
                  <a:lnTo>
                    <a:pt x="5542" y="3688"/>
                  </a:lnTo>
                  <a:lnTo>
                    <a:pt x="5542" y="3087"/>
                  </a:lnTo>
                  <a:close/>
                  <a:moveTo>
                    <a:pt x="1850" y="1"/>
                  </a:moveTo>
                  <a:cubicBezTo>
                    <a:pt x="1340" y="1"/>
                    <a:pt x="925" y="416"/>
                    <a:pt x="925" y="926"/>
                  </a:cubicBezTo>
                  <a:cubicBezTo>
                    <a:pt x="925" y="1461"/>
                    <a:pt x="1366" y="1852"/>
                    <a:pt x="1851" y="1852"/>
                  </a:cubicBezTo>
                  <a:cubicBezTo>
                    <a:pt x="1983" y="1852"/>
                    <a:pt x="2118" y="1823"/>
                    <a:pt x="2249" y="1760"/>
                  </a:cubicBezTo>
                  <a:lnTo>
                    <a:pt x="2883" y="2395"/>
                  </a:lnTo>
                  <a:cubicBezTo>
                    <a:pt x="1293" y="3713"/>
                    <a:pt x="1089" y="6063"/>
                    <a:pt x="2419" y="7631"/>
                  </a:cubicBezTo>
                  <a:cubicBezTo>
                    <a:pt x="2164" y="7886"/>
                    <a:pt x="1831" y="8219"/>
                    <a:pt x="1592" y="8457"/>
                  </a:cubicBezTo>
                  <a:cubicBezTo>
                    <a:pt x="1427" y="8367"/>
                    <a:pt x="1253" y="8326"/>
                    <a:pt x="1083" y="8326"/>
                  </a:cubicBezTo>
                  <a:cubicBezTo>
                    <a:pt x="519" y="8326"/>
                    <a:pt x="0" y="8777"/>
                    <a:pt x="0" y="9406"/>
                  </a:cubicBezTo>
                  <a:cubicBezTo>
                    <a:pt x="0" y="10002"/>
                    <a:pt x="484" y="10485"/>
                    <a:pt x="1079" y="10485"/>
                  </a:cubicBezTo>
                  <a:cubicBezTo>
                    <a:pt x="1897" y="10485"/>
                    <a:pt x="2416" y="9606"/>
                    <a:pt x="2029" y="8893"/>
                  </a:cubicBezTo>
                  <a:lnTo>
                    <a:pt x="2854" y="8067"/>
                  </a:lnTo>
                  <a:cubicBezTo>
                    <a:pt x="3549" y="8656"/>
                    <a:pt x="4396" y="8944"/>
                    <a:pt x="5239" y="8944"/>
                  </a:cubicBezTo>
                  <a:cubicBezTo>
                    <a:pt x="5881" y="8944"/>
                    <a:pt x="6520" y="8777"/>
                    <a:pt x="7087" y="8449"/>
                  </a:cubicBezTo>
                  <a:lnTo>
                    <a:pt x="7799" y="9162"/>
                  </a:lnTo>
                  <a:cubicBezTo>
                    <a:pt x="7506" y="9773"/>
                    <a:pt x="7954" y="10485"/>
                    <a:pt x="8633" y="10485"/>
                  </a:cubicBezTo>
                  <a:cubicBezTo>
                    <a:pt x="9143" y="10485"/>
                    <a:pt x="9560" y="10070"/>
                    <a:pt x="9560" y="9560"/>
                  </a:cubicBezTo>
                  <a:cubicBezTo>
                    <a:pt x="9560" y="9026"/>
                    <a:pt x="9118" y="8635"/>
                    <a:pt x="8632" y="8635"/>
                  </a:cubicBezTo>
                  <a:cubicBezTo>
                    <a:pt x="8500" y="8635"/>
                    <a:pt x="8365" y="8663"/>
                    <a:pt x="8235" y="8726"/>
                  </a:cubicBezTo>
                  <a:lnTo>
                    <a:pt x="7601" y="8092"/>
                  </a:lnTo>
                  <a:cubicBezTo>
                    <a:pt x="9191" y="6773"/>
                    <a:pt x="9395" y="4424"/>
                    <a:pt x="8067" y="2855"/>
                  </a:cubicBezTo>
                  <a:cubicBezTo>
                    <a:pt x="8861" y="2061"/>
                    <a:pt x="8150" y="2771"/>
                    <a:pt x="8892" y="2029"/>
                  </a:cubicBezTo>
                  <a:cubicBezTo>
                    <a:pt x="9057" y="2119"/>
                    <a:pt x="9232" y="2160"/>
                    <a:pt x="9402" y="2160"/>
                  </a:cubicBezTo>
                  <a:cubicBezTo>
                    <a:pt x="9966" y="2160"/>
                    <a:pt x="10485" y="1710"/>
                    <a:pt x="10485" y="1081"/>
                  </a:cubicBezTo>
                  <a:cubicBezTo>
                    <a:pt x="10485" y="486"/>
                    <a:pt x="10000" y="1"/>
                    <a:pt x="9405" y="1"/>
                  </a:cubicBezTo>
                  <a:cubicBezTo>
                    <a:pt x="8587" y="1"/>
                    <a:pt x="8068" y="880"/>
                    <a:pt x="8456" y="1594"/>
                  </a:cubicBezTo>
                  <a:cubicBezTo>
                    <a:pt x="7722" y="2328"/>
                    <a:pt x="8422" y="1626"/>
                    <a:pt x="7630" y="2419"/>
                  </a:cubicBezTo>
                  <a:cubicBezTo>
                    <a:pt x="6935" y="1831"/>
                    <a:pt x="6087" y="1543"/>
                    <a:pt x="5243" y="1543"/>
                  </a:cubicBezTo>
                  <a:cubicBezTo>
                    <a:pt x="4602" y="1543"/>
                    <a:pt x="3964" y="1709"/>
                    <a:pt x="3397" y="2037"/>
                  </a:cubicBezTo>
                  <a:lnTo>
                    <a:pt x="2685" y="1324"/>
                  </a:lnTo>
                  <a:cubicBezTo>
                    <a:pt x="2978" y="715"/>
                    <a:pt x="2530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111239" y="1792970"/>
              <a:ext cx="81398" cy="81354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229" y="628"/>
                  </a:moveTo>
                  <a:lnTo>
                    <a:pt x="1229" y="1255"/>
                  </a:lnTo>
                  <a:lnTo>
                    <a:pt x="601" y="1255"/>
                  </a:lnTo>
                  <a:lnTo>
                    <a:pt x="601" y="628"/>
                  </a:lnTo>
                  <a:close/>
                  <a:moveTo>
                    <a:pt x="0" y="0"/>
                  </a:moveTo>
                  <a:lnTo>
                    <a:pt x="0" y="1856"/>
                  </a:lnTo>
                  <a:lnTo>
                    <a:pt x="1858" y="18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9;p37">
            <a:extLst>
              <a:ext uri="{FF2B5EF4-FFF2-40B4-BE49-F238E27FC236}">
                <a16:creationId xmlns:a16="http://schemas.microsoft.com/office/drawing/2014/main" id="{B7571474-471D-4200-BB7D-38D0EE52F7D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176357" y="2991776"/>
            <a:ext cx="1558827" cy="637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MODULARISIERISIERUNG</a:t>
            </a:r>
            <a:endParaRPr sz="1800" dirty="0"/>
          </a:p>
        </p:txBody>
      </p:sp>
      <p:sp>
        <p:nvSpPr>
          <p:cNvPr id="45" name="Google Shape;420;p37">
            <a:extLst>
              <a:ext uri="{FF2B5EF4-FFF2-40B4-BE49-F238E27FC236}">
                <a16:creationId xmlns:a16="http://schemas.microsoft.com/office/drawing/2014/main" id="{303BFEA9-3FE4-4243-A752-560D67B14E28}"/>
              </a:ext>
            </a:extLst>
          </p:cNvPr>
          <p:cNvSpPr/>
          <p:nvPr/>
        </p:nvSpPr>
        <p:spPr>
          <a:xfrm>
            <a:off x="3490805" y="250387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71;p37">
            <a:extLst>
              <a:ext uri="{FF2B5EF4-FFF2-40B4-BE49-F238E27FC236}">
                <a16:creationId xmlns:a16="http://schemas.microsoft.com/office/drawing/2014/main" id="{0D873B66-C566-4BBC-B7B2-E60CC0BFA8B1}"/>
              </a:ext>
            </a:extLst>
          </p:cNvPr>
          <p:cNvGrpSpPr/>
          <p:nvPr/>
        </p:nvGrpSpPr>
        <p:grpSpPr>
          <a:xfrm>
            <a:off x="3645375" y="3085466"/>
            <a:ext cx="459361" cy="450505"/>
            <a:chOff x="3162241" y="3336368"/>
            <a:chExt cx="375694" cy="368421"/>
          </a:xfrm>
        </p:grpSpPr>
        <p:sp>
          <p:nvSpPr>
            <p:cNvPr id="50" name="Google Shape;472;p37">
              <a:extLst>
                <a:ext uri="{FF2B5EF4-FFF2-40B4-BE49-F238E27FC236}">
                  <a16:creationId xmlns:a16="http://schemas.microsoft.com/office/drawing/2014/main" id="{03F06AB5-1B2D-4490-9D6C-C5B2744AE0C7}"/>
                </a:ext>
              </a:extLst>
            </p:cNvPr>
            <p:cNvSpPr/>
            <p:nvPr/>
          </p:nvSpPr>
          <p:spPr>
            <a:xfrm>
              <a:off x="3272680" y="3382434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40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;p37">
              <a:extLst>
                <a:ext uri="{FF2B5EF4-FFF2-40B4-BE49-F238E27FC236}">
                  <a16:creationId xmlns:a16="http://schemas.microsoft.com/office/drawing/2014/main" id="{D6421247-0B1B-40B8-BBAC-7AD29C786CAB}"/>
                </a:ext>
              </a:extLst>
            </p:cNvPr>
            <p:cNvSpPr/>
            <p:nvPr/>
          </p:nvSpPr>
          <p:spPr>
            <a:xfrm>
              <a:off x="3226860" y="3336649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39" y="86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4;p37">
              <a:extLst>
                <a:ext uri="{FF2B5EF4-FFF2-40B4-BE49-F238E27FC236}">
                  <a16:creationId xmlns:a16="http://schemas.microsoft.com/office/drawing/2014/main" id="{7BE445E3-D21D-47B6-863F-B8657B43E40A}"/>
                </a:ext>
              </a:extLst>
            </p:cNvPr>
            <p:cNvSpPr/>
            <p:nvPr/>
          </p:nvSpPr>
          <p:spPr>
            <a:xfrm>
              <a:off x="3181040" y="3382434"/>
              <a:ext cx="61104" cy="61174"/>
            </a:xfrm>
            <a:custGeom>
              <a:avLst/>
              <a:gdLst/>
              <a:ahLst/>
              <a:cxnLst/>
              <a:rect l="l" t="t" r="r" b="b"/>
              <a:pathLst>
                <a:path w="1739" h="1741" extrusionOk="0">
                  <a:moveTo>
                    <a:pt x="870" y="0"/>
                  </a:moveTo>
                  <a:lnTo>
                    <a:pt x="0" y="870"/>
                  </a:lnTo>
                  <a:lnTo>
                    <a:pt x="870" y="1740"/>
                  </a:lnTo>
                  <a:lnTo>
                    <a:pt x="1739" y="8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5;p37">
              <a:extLst>
                <a:ext uri="{FF2B5EF4-FFF2-40B4-BE49-F238E27FC236}">
                  <a16:creationId xmlns:a16="http://schemas.microsoft.com/office/drawing/2014/main" id="{C9CA4EEB-4040-4287-A01B-0BB4DB6FF6B5}"/>
                </a:ext>
              </a:extLst>
            </p:cNvPr>
            <p:cNvSpPr/>
            <p:nvPr/>
          </p:nvSpPr>
          <p:spPr>
            <a:xfrm>
              <a:off x="3226860" y="3428254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39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6;p37">
              <a:extLst>
                <a:ext uri="{FF2B5EF4-FFF2-40B4-BE49-F238E27FC236}">
                  <a16:creationId xmlns:a16="http://schemas.microsoft.com/office/drawing/2014/main" id="{651335FE-ED8D-40FE-B2FC-C9C2FCDAED16}"/>
                </a:ext>
              </a:extLst>
            </p:cNvPr>
            <p:cNvSpPr/>
            <p:nvPr/>
          </p:nvSpPr>
          <p:spPr>
            <a:xfrm>
              <a:off x="3425425" y="3535214"/>
              <a:ext cx="61139" cy="61139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69" y="1"/>
                  </a:moveTo>
                  <a:lnTo>
                    <a:pt x="1" y="869"/>
                  </a:lnTo>
                  <a:lnTo>
                    <a:pt x="869" y="1739"/>
                  </a:lnTo>
                  <a:lnTo>
                    <a:pt x="1739" y="86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7;p37">
              <a:extLst>
                <a:ext uri="{FF2B5EF4-FFF2-40B4-BE49-F238E27FC236}">
                  <a16:creationId xmlns:a16="http://schemas.microsoft.com/office/drawing/2014/main" id="{AFA98842-35AA-434D-A2F2-B64B525A4F72}"/>
                </a:ext>
              </a:extLst>
            </p:cNvPr>
            <p:cNvSpPr/>
            <p:nvPr/>
          </p:nvSpPr>
          <p:spPr>
            <a:xfrm>
              <a:off x="3425390" y="3626819"/>
              <a:ext cx="61174" cy="611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70" y="1"/>
                  </a:moveTo>
                  <a:lnTo>
                    <a:pt x="0" y="871"/>
                  </a:lnTo>
                  <a:lnTo>
                    <a:pt x="870" y="1740"/>
                  </a:lnTo>
                  <a:lnTo>
                    <a:pt x="1740" y="87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;p37">
              <a:extLst>
                <a:ext uri="{FF2B5EF4-FFF2-40B4-BE49-F238E27FC236}">
                  <a16:creationId xmlns:a16="http://schemas.microsoft.com/office/drawing/2014/main" id="{C2E8EADB-5CAF-4FC6-B853-31EE22D8F918}"/>
                </a:ext>
              </a:extLst>
            </p:cNvPr>
            <p:cNvSpPr/>
            <p:nvPr/>
          </p:nvSpPr>
          <p:spPr>
            <a:xfrm>
              <a:off x="3471210" y="3581034"/>
              <a:ext cx="61174" cy="61139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1" y="1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41" y="86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;p37">
              <a:extLst>
                <a:ext uri="{FF2B5EF4-FFF2-40B4-BE49-F238E27FC236}">
                  <a16:creationId xmlns:a16="http://schemas.microsoft.com/office/drawing/2014/main" id="{951999BB-C6FA-49AF-BF4E-F5FB164CCB1E}"/>
                </a:ext>
              </a:extLst>
            </p:cNvPr>
            <p:cNvSpPr/>
            <p:nvPr/>
          </p:nvSpPr>
          <p:spPr>
            <a:xfrm>
              <a:off x="3379605" y="3580999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69" y="0"/>
                  </a:moveTo>
                  <a:lnTo>
                    <a:pt x="1" y="870"/>
                  </a:lnTo>
                  <a:lnTo>
                    <a:pt x="869" y="1740"/>
                  </a:lnTo>
                  <a:lnTo>
                    <a:pt x="1739" y="87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;p37">
              <a:extLst>
                <a:ext uri="{FF2B5EF4-FFF2-40B4-BE49-F238E27FC236}">
                  <a16:creationId xmlns:a16="http://schemas.microsoft.com/office/drawing/2014/main" id="{F1268548-7C51-4D32-86AA-D9064F3E878B}"/>
                </a:ext>
              </a:extLst>
            </p:cNvPr>
            <p:cNvSpPr/>
            <p:nvPr/>
          </p:nvSpPr>
          <p:spPr>
            <a:xfrm>
              <a:off x="3364074" y="3336368"/>
              <a:ext cx="173860" cy="168555"/>
            </a:xfrm>
            <a:custGeom>
              <a:avLst/>
              <a:gdLst/>
              <a:ahLst/>
              <a:cxnLst/>
              <a:rect l="l" t="t" r="r" b="b"/>
              <a:pathLst>
                <a:path w="4948" h="4797" extrusionOk="0">
                  <a:moveTo>
                    <a:pt x="3262" y="1"/>
                  </a:moveTo>
                  <a:cubicBezTo>
                    <a:pt x="2868" y="1"/>
                    <a:pt x="2475" y="150"/>
                    <a:pt x="2175" y="450"/>
                  </a:cubicBezTo>
                  <a:lnTo>
                    <a:pt x="1522" y="1101"/>
                  </a:lnTo>
                  <a:lnTo>
                    <a:pt x="2392" y="1971"/>
                  </a:lnTo>
                  <a:lnTo>
                    <a:pt x="1958" y="2406"/>
                  </a:lnTo>
                  <a:lnTo>
                    <a:pt x="871" y="1319"/>
                  </a:lnTo>
                  <a:lnTo>
                    <a:pt x="1" y="2189"/>
                  </a:lnTo>
                  <a:lnTo>
                    <a:pt x="2609" y="4797"/>
                  </a:lnTo>
                  <a:lnTo>
                    <a:pt x="3479" y="3927"/>
                  </a:lnTo>
                  <a:lnTo>
                    <a:pt x="2392" y="2841"/>
                  </a:lnTo>
                  <a:lnTo>
                    <a:pt x="2826" y="2406"/>
                  </a:lnTo>
                  <a:lnTo>
                    <a:pt x="3696" y="3276"/>
                  </a:lnTo>
                  <a:lnTo>
                    <a:pt x="4349" y="2623"/>
                  </a:lnTo>
                  <a:cubicBezTo>
                    <a:pt x="4947" y="2023"/>
                    <a:pt x="4947" y="1049"/>
                    <a:pt x="4349" y="450"/>
                  </a:cubicBezTo>
                  <a:cubicBezTo>
                    <a:pt x="4050" y="150"/>
                    <a:pt x="36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;p37">
              <a:extLst>
                <a:ext uri="{FF2B5EF4-FFF2-40B4-BE49-F238E27FC236}">
                  <a16:creationId xmlns:a16="http://schemas.microsoft.com/office/drawing/2014/main" id="{C4864D44-E606-468A-A7C6-E1720B7D66D0}"/>
                </a:ext>
              </a:extLst>
            </p:cNvPr>
            <p:cNvSpPr/>
            <p:nvPr/>
          </p:nvSpPr>
          <p:spPr>
            <a:xfrm>
              <a:off x="3250121" y="3428500"/>
              <a:ext cx="190410" cy="190410"/>
            </a:xfrm>
            <a:custGeom>
              <a:avLst/>
              <a:gdLst/>
              <a:ahLst/>
              <a:cxnLst/>
              <a:rect l="l" t="t" r="r" b="b"/>
              <a:pathLst>
                <a:path w="5419" h="5419" extrusionOk="0">
                  <a:moveTo>
                    <a:pt x="2810" y="1"/>
                  </a:moveTo>
                  <a:lnTo>
                    <a:pt x="1947" y="863"/>
                  </a:lnTo>
                  <a:lnTo>
                    <a:pt x="1513" y="428"/>
                  </a:lnTo>
                  <a:lnTo>
                    <a:pt x="1079" y="863"/>
                  </a:lnTo>
                  <a:lnTo>
                    <a:pt x="1513" y="1298"/>
                  </a:lnTo>
                  <a:lnTo>
                    <a:pt x="0" y="2810"/>
                  </a:lnTo>
                  <a:lnTo>
                    <a:pt x="2609" y="5418"/>
                  </a:lnTo>
                  <a:lnTo>
                    <a:pt x="4121" y="3906"/>
                  </a:lnTo>
                  <a:lnTo>
                    <a:pt x="4556" y="4340"/>
                  </a:lnTo>
                  <a:lnTo>
                    <a:pt x="4991" y="3906"/>
                  </a:lnTo>
                  <a:lnTo>
                    <a:pt x="4556" y="3472"/>
                  </a:lnTo>
                  <a:lnTo>
                    <a:pt x="5418" y="26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82;p37">
              <a:extLst>
                <a:ext uri="{FF2B5EF4-FFF2-40B4-BE49-F238E27FC236}">
                  <a16:creationId xmlns:a16="http://schemas.microsoft.com/office/drawing/2014/main" id="{912B4559-A19B-4D70-90F5-2DA22BBD1B9E}"/>
                </a:ext>
              </a:extLst>
            </p:cNvPr>
            <p:cNvSpPr/>
            <p:nvPr/>
          </p:nvSpPr>
          <p:spPr>
            <a:xfrm>
              <a:off x="3162241" y="3565433"/>
              <a:ext cx="141358" cy="139355"/>
            </a:xfrm>
            <a:custGeom>
              <a:avLst/>
              <a:gdLst/>
              <a:ahLst/>
              <a:cxnLst/>
              <a:rect l="l" t="t" r="r" b="b"/>
              <a:pathLst>
                <a:path w="4023" h="3966" extrusionOk="0">
                  <a:moveTo>
                    <a:pt x="2719" y="0"/>
                  </a:moveTo>
                  <a:lnTo>
                    <a:pt x="2258" y="463"/>
                  </a:lnTo>
                  <a:cubicBezTo>
                    <a:pt x="2064" y="348"/>
                    <a:pt x="1847" y="291"/>
                    <a:pt x="1630" y="291"/>
                  </a:cubicBezTo>
                  <a:cubicBezTo>
                    <a:pt x="1315" y="291"/>
                    <a:pt x="1001" y="411"/>
                    <a:pt x="761" y="651"/>
                  </a:cubicBezTo>
                  <a:lnTo>
                    <a:pt x="1849" y="1740"/>
                  </a:lnTo>
                  <a:lnTo>
                    <a:pt x="1112" y="2476"/>
                  </a:lnTo>
                  <a:cubicBezTo>
                    <a:pt x="1026" y="2444"/>
                    <a:pt x="935" y="2428"/>
                    <a:pt x="843" y="2428"/>
                  </a:cubicBezTo>
                  <a:cubicBezTo>
                    <a:pt x="647" y="2428"/>
                    <a:pt x="451" y="2503"/>
                    <a:pt x="300" y="2653"/>
                  </a:cubicBezTo>
                  <a:cubicBezTo>
                    <a:pt x="0" y="2954"/>
                    <a:pt x="0" y="3441"/>
                    <a:pt x="300" y="3740"/>
                  </a:cubicBezTo>
                  <a:cubicBezTo>
                    <a:pt x="451" y="3890"/>
                    <a:pt x="647" y="3966"/>
                    <a:pt x="844" y="3966"/>
                  </a:cubicBezTo>
                  <a:cubicBezTo>
                    <a:pt x="1040" y="3966"/>
                    <a:pt x="1237" y="3890"/>
                    <a:pt x="1386" y="3740"/>
                  </a:cubicBezTo>
                  <a:cubicBezTo>
                    <a:pt x="1612" y="3514"/>
                    <a:pt x="1669" y="3183"/>
                    <a:pt x="1554" y="2905"/>
                  </a:cubicBezTo>
                  <a:lnTo>
                    <a:pt x="2284" y="2174"/>
                  </a:lnTo>
                  <a:lnTo>
                    <a:pt x="3370" y="3260"/>
                  </a:lnTo>
                  <a:cubicBezTo>
                    <a:pt x="3773" y="2855"/>
                    <a:pt x="3837" y="2238"/>
                    <a:pt x="3560" y="1767"/>
                  </a:cubicBezTo>
                  <a:lnTo>
                    <a:pt x="4023" y="130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052813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555876" y="1536717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07669" y="2138170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- API </a:t>
            </a:r>
            <a:endParaRPr dirty="0"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1"/>
                </a:solidFill>
              </a:rPr>
              <a:t>FEATURES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55B3F71-C751-4A7E-BC0B-CECACE753791}"/>
              </a:ext>
            </a:extLst>
          </p:cNvPr>
          <p:cNvGrpSpPr/>
          <p:nvPr/>
        </p:nvGrpSpPr>
        <p:grpSpPr>
          <a:xfrm>
            <a:off x="784125" y="2079674"/>
            <a:ext cx="459348" cy="459392"/>
            <a:chOff x="922264" y="1608514"/>
            <a:chExt cx="459348" cy="459392"/>
          </a:xfrm>
        </p:grpSpPr>
        <p:sp>
          <p:nvSpPr>
            <p:cNvPr id="423" name="Google Shape;423;p37"/>
            <p:cNvSpPr/>
            <p:nvPr/>
          </p:nvSpPr>
          <p:spPr>
            <a:xfrm>
              <a:off x="922264" y="1608514"/>
              <a:ext cx="459348" cy="459392"/>
            </a:xfrm>
            <a:custGeom>
              <a:avLst/>
              <a:gdLst/>
              <a:ahLst/>
              <a:cxnLst/>
              <a:rect l="l" t="t" r="r" b="b"/>
              <a:pathLst>
                <a:path w="10485" h="10486" extrusionOk="0">
                  <a:moveTo>
                    <a:pt x="6171" y="3087"/>
                  </a:moveTo>
                  <a:lnTo>
                    <a:pt x="6171" y="3688"/>
                  </a:lnTo>
                  <a:lnTo>
                    <a:pt x="6771" y="3688"/>
                  </a:lnTo>
                  <a:lnTo>
                    <a:pt x="6771" y="4315"/>
                  </a:lnTo>
                  <a:lnTo>
                    <a:pt x="7399" y="4315"/>
                  </a:lnTo>
                  <a:lnTo>
                    <a:pt x="7399" y="4943"/>
                  </a:lnTo>
                  <a:lnTo>
                    <a:pt x="6771" y="4943"/>
                  </a:lnTo>
                  <a:lnTo>
                    <a:pt x="6771" y="5572"/>
                  </a:lnTo>
                  <a:lnTo>
                    <a:pt x="7399" y="5572"/>
                  </a:lnTo>
                  <a:lnTo>
                    <a:pt x="7399" y="6171"/>
                  </a:lnTo>
                  <a:lnTo>
                    <a:pt x="6771" y="6171"/>
                  </a:lnTo>
                  <a:lnTo>
                    <a:pt x="6771" y="6800"/>
                  </a:lnTo>
                  <a:lnTo>
                    <a:pt x="6171" y="6800"/>
                  </a:lnTo>
                  <a:lnTo>
                    <a:pt x="6171" y="7401"/>
                  </a:lnTo>
                  <a:lnTo>
                    <a:pt x="5542" y="7401"/>
                  </a:lnTo>
                  <a:lnTo>
                    <a:pt x="5542" y="6800"/>
                  </a:lnTo>
                  <a:lnTo>
                    <a:pt x="4942" y="6800"/>
                  </a:lnTo>
                  <a:lnTo>
                    <a:pt x="4942" y="7401"/>
                  </a:lnTo>
                  <a:lnTo>
                    <a:pt x="4313" y="7401"/>
                  </a:lnTo>
                  <a:lnTo>
                    <a:pt x="4313" y="6800"/>
                  </a:lnTo>
                  <a:lnTo>
                    <a:pt x="3712" y="6800"/>
                  </a:lnTo>
                  <a:lnTo>
                    <a:pt x="3712" y="6171"/>
                  </a:lnTo>
                  <a:lnTo>
                    <a:pt x="3085" y="6171"/>
                  </a:lnTo>
                  <a:lnTo>
                    <a:pt x="3085" y="5544"/>
                  </a:lnTo>
                  <a:lnTo>
                    <a:pt x="3712" y="5544"/>
                  </a:lnTo>
                  <a:lnTo>
                    <a:pt x="3712" y="4916"/>
                  </a:lnTo>
                  <a:lnTo>
                    <a:pt x="3085" y="4916"/>
                  </a:lnTo>
                  <a:lnTo>
                    <a:pt x="3085" y="4315"/>
                  </a:lnTo>
                  <a:lnTo>
                    <a:pt x="3712" y="4315"/>
                  </a:lnTo>
                  <a:lnTo>
                    <a:pt x="3712" y="3688"/>
                  </a:lnTo>
                  <a:lnTo>
                    <a:pt x="4313" y="3688"/>
                  </a:lnTo>
                  <a:lnTo>
                    <a:pt x="4313" y="3087"/>
                  </a:lnTo>
                  <a:lnTo>
                    <a:pt x="4942" y="3087"/>
                  </a:lnTo>
                  <a:lnTo>
                    <a:pt x="4942" y="3688"/>
                  </a:lnTo>
                  <a:lnTo>
                    <a:pt x="5542" y="3688"/>
                  </a:lnTo>
                  <a:lnTo>
                    <a:pt x="5542" y="3087"/>
                  </a:lnTo>
                  <a:close/>
                  <a:moveTo>
                    <a:pt x="1850" y="1"/>
                  </a:moveTo>
                  <a:cubicBezTo>
                    <a:pt x="1340" y="1"/>
                    <a:pt x="925" y="416"/>
                    <a:pt x="925" y="926"/>
                  </a:cubicBezTo>
                  <a:cubicBezTo>
                    <a:pt x="925" y="1461"/>
                    <a:pt x="1366" y="1852"/>
                    <a:pt x="1851" y="1852"/>
                  </a:cubicBezTo>
                  <a:cubicBezTo>
                    <a:pt x="1983" y="1852"/>
                    <a:pt x="2118" y="1823"/>
                    <a:pt x="2249" y="1760"/>
                  </a:cubicBezTo>
                  <a:lnTo>
                    <a:pt x="2883" y="2395"/>
                  </a:lnTo>
                  <a:cubicBezTo>
                    <a:pt x="1293" y="3713"/>
                    <a:pt x="1089" y="6063"/>
                    <a:pt x="2419" y="7631"/>
                  </a:cubicBezTo>
                  <a:cubicBezTo>
                    <a:pt x="2164" y="7886"/>
                    <a:pt x="1831" y="8219"/>
                    <a:pt x="1592" y="8457"/>
                  </a:cubicBezTo>
                  <a:cubicBezTo>
                    <a:pt x="1427" y="8367"/>
                    <a:pt x="1253" y="8326"/>
                    <a:pt x="1083" y="8326"/>
                  </a:cubicBezTo>
                  <a:cubicBezTo>
                    <a:pt x="519" y="8326"/>
                    <a:pt x="0" y="8777"/>
                    <a:pt x="0" y="9406"/>
                  </a:cubicBezTo>
                  <a:cubicBezTo>
                    <a:pt x="0" y="10002"/>
                    <a:pt x="484" y="10485"/>
                    <a:pt x="1079" y="10485"/>
                  </a:cubicBezTo>
                  <a:cubicBezTo>
                    <a:pt x="1897" y="10485"/>
                    <a:pt x="2416" y="9606"/>
                    <a:pt x="2029" y="8893"/>
                  </a:cubicBezTo>
                  <a:lnTo>
                    <a:pt x="2854" y="8067"/>
                  </a:lnTo>
                  <a:cubicBezTo>
                    <a:pt x="3549" y="8656"/>
                    <a:pt x="4396" y="8944"/>
                    <a:pt x="5239" y="8944"/>
                  </a:cubicBezTo>
                  <a:cubicBezTo>
                    <a:pt x="5881" y="8944"/>
                    <a:pt x="6520" y="8777"/>
                    <a:pt x="7087" y="8449"/>
                  </a:cubicBezTo>
                  <a:lnTo>
                    <a:pt x="7799" y="9162"/>
                  </a:lnTo>
                  <a:cubicBezTo>
                    <a:pt x="7506" y="9773"/>
                    <a:pt x="7954" y="10485"/>
                    <a:pt x="8633" y="10485"/>
                  </a:cubicBezTo>
                  <a:cubicBezTo>
                    <a:pt x="9143" y="10485"/>
                    <a:pt x="9560" y="10070"/>
                    <a:pt x="9560" y="9560"/>
                  </a:cubicBezTo>
                  <a:cubicBezTo>
                    <a:pt x="9560" y="9026"/>
                    <a:pt x="9118" y="8635"/>
                    <a:pt x="8632" y="8635"/>
                  </a:cubicBezTo>
                  <a:cubicBezTo>
                    <a:pt x="8500" y="8635"/>
                    <a:pt x="8365" y="8663"/>
                    <a:pt x="8235" y="8726"/>
                  </a:cubicBezTo>
                  <a:lnTo>
                    <a:pt x="7601" y="8092"/>
                  </a:lnTo>
                  <a:cubicBezTo>
                    <a:pt x="9191" y="6773"/>
                    <a:pt x="9395" y="4424"/>
                    <a:pt x="8067" y="2855"/>
                  </a:cubicBezTo>
                  <a:cubicBezTo>
                    <a:pt x="8861" y="2061"/>
                    <a:pt x="8150" y="2771"/>
                    <a:pt x="8892" y="2029"/>
                  </a:cubicBezTo>
                  <a:cubicBezTo>
                    <a:pt x="9057" y="2119"/>
                    <a:pt x="9232" y="2160"/>
                    <a:pt x="9402" y="2160"/>
                  </a:cubicBezTo>
                  <a:cubicBezTo>
                    <a:pt x="9966" y="2160"/>
                    <a:pt x="10485" y="1710"/>
                    <a:pt x="10485" y="1081"/>
                  </a:cubicBezTo>
                  <a:cubicBezTo>
                    <a:pt x="10485" y="486"/>
                    <a:pt x="10000" y="1"/>
                    <a:pt x="9405" y="1"/>
                  </a:cubicBezTo>
                  <a:cubicBezTo>
                    <a:pt x="8587" y="1"/>
                    <a:pt x="8068" y="880"/>
                    <a:pt x="8456" y="1594"/>
                  </a:cubicBezTo>
                  <a:cubicBezTo>
                    <a:pt x="7722" y="2328"/>
                    <a:pt x="8422" y="1626"/>
                    <a:pt x="7630" y="2419"/>
                  </a:cubicBezTo>
                  <a:cubicBezTo>
                    <a:pt x="6935" y="1831"/>
                    <a:pt x="6087" y="1543"/>
                    <a:pt x="5243" y="1543"/>
                  </a:cubicBezTo>
                  <a:cubicBezTo>
                    <a:pt x="4602" y="1543"/>
                    <a:pt x="3964" y="1709"/>
                    <a:pt x="3397" y="2037"/>
                  </a:cubicBezTo>
                  <a:lnTo>
                    <a:pt x="2685" y="1324"/>
                  </a:lnTo>
                  <a:cubicBezTo>
                    <a:pt x="2978" y="715"/>
                    <a:pt x="2530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111239" y="1792970"/>
              <a:ext cx="81398" cy="81354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229" y="628"/>
                  </a:moveTo>
                  <a:lnTo>
                    <a:pt x="1229" y="1255"/>
                  </a:lnTo>
                  <a:lnTo>
                    <a:pt x="601" y="1255"/>
                  </a:lnTo>
                  <a:lnTo>
                    <a:pt x="601" y="628"/>
                  </a:lnTo>
                  <a:close/>
                  <a:moveTo>
                    <a:pt x="0" y="0"/>
                  </a:moveTo>
                  <a:lnTo>
                    <a:pt x="0" y="1856"/>
                  </a:lnTo>
                  <a:lnTo>
                    <a:pt x="1858" y="18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9;p37">
            <a:extLst>
              <a:ext uri="{FF2B5EF4-FFF2-40B4-BE49-F238E27FC236}">
                <a16:creationId xmlns:a16="http://schemas.microsoft.com/office/drawing/2014/main" id="{B7571474-471D-4200-BB7D-38D0EE52F7D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4086" y="3821508"/>
            <a:ext cx="1558827" cy="637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sz="1800" dirty="0"/>
              <a:t>MODULARISIERISIERUNG</a:t>
            </a:r>
            <a:endParaRPr sz="1800" dirty="0"/>
          </a:p>
        </p:txBody>
      </p:sp>
      <p:sp>
        <p:nvSpPr>
          <p:cNvPr id="45" name="Google Shape;420;p37">
            <a:extLst>
              <a:ext uri="{FF2B5EF4-FFF2-40B4-BE49-F238E27FC236}">
                <a16:creationId xmlns:a16="http://schemas.microsoft.com/office/drawing/2014/main" id="{303BFEA9-3FE4-4243-A752-560D67B14E28}"/>
              </a:ext>
            </a:extLst>
          </p:cNvPr>
          <p:cNvSpPr/>
          <p:nvPr/>
        </p:nvSpPr>
        <p:spPr>
          <a:xfrm>
            <a:off x="555876" y="332978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71;p37">
            <a:extLst>
              <a:ext uri="{FF2B5EF4-FFF2-40B4-BE49-F238E27FC236}">
                <a16:creationId xmlns:a16="http://schemas.microsoft.com/office/drawing/2014/main" id="{0D873B66-C566-4BBC-B7B2-E60CC0BFA8B1}"/>
              </a:ext>
            </a:extLst>
          </p:cNvPr>
          <p:cNvGrpSpPr/>
          <p:nvPr/>
        </p:nvGrpSpPr>
        <p:grpSpPr>
          <a:xfrm>
            <a:off x="753152" y="3911376"/>
            <a:ext cx="459361" cy="450505"/>
            <a:chOff x="3162241" y="3336368"/>
            <a:chExt cx="375694" cy="368421"/>
          </a:xfrm>
        </p:grpSpPr>
        <p:sp>
          <p:nvSpPr>
            <p:cNvPr id="50" name="Google Shape;472;p37">
              <a:extLst>
                <a:ext uri="{FF2B5EF4-FFF2-40B4-BE49-F238E27FC236}">
                  <a16:creationId xmlns:a16="http://schemas.microsoft.com/office/drawing/2014/main" id="{03F06AB5-1B2D-4490-9D6C-C5B2744AE0C7}"/>
                </a:ext>
              </a:extLst>
            </p:cNvPr>
            <p:cNvSpPr/>
            <p:nvPr/>
          </p:nvSpPr>
          <p:spPr>
            <a:xfrm>
              <a:off x="3272680" y="3382434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40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;p37">
              <a:extLst>
                <a:ext uri="{FF2B5EF4-FFF2-40B4-BE49-F238E27FC236}">
                  <a16:creationId xmlns:a16="http://schemas.microsoft.com/office/drawing/2014/main" id="{D6421247-0B1B-40B8-BBAC-7AD29C786CAB}"/>
                </a:ext>
              </a:extLst>
            </p:cNvPr>
            <p:cNvSpPr/>
            <p:nvPr/>
          </p:nvSpPr>
          <p:spPr>
            <a:xfrm>
              <a:off x="3226860" y="3336649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39" y="86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4;p37">
              <a:extLst>
                <a:ext uri="{FF2B5EF4-FFF2-40B4-BE49-F238E27FC236}">
                  <a16:creationId xmlns:a16="http://schemas.microsoft.com/office/drawing/2014/main" id="{7BE445E3-D21D-47B6-863F-B8657B43E40A}"/>
                </a:ext>
              </a:extLst>
            </p:cNvPr>
            <p:cNvSpPr/>
            <p:nvPr/>
          </p:nvSpPr>
          <p:spPr>
            <a:xfrm>
              <a:off x="3181040" y="3382434"/>
              <a:ext cx="61104" cy="61174"/>
            </a:xfrm>
            <a:custGeom>
              <a:avLst/>
              <a:gdLst/>
              <a:ahLst/>
              <a:cxnLst/>
              <a:rect l="l" t="t" r="r" b="b"/>
              <a:pathLst>
                <a:path w="1739" h="1741" extrusionOk="0">
                  <a:moveTo>
                    <a:pt x="870" y="0"/>
                  </a:moveTo>
                  <a:lnTo>
                    <a:pt x="0" y="870"/>
                  </a:lnTo>
                  <a:lnTo>
                    <a:pt x="870" y="1740"/>
                  </a:lnTo>
                  <a:lnTo>
                    <a:pt x="1739" y="8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5;p37">
              <a:extLst>
                <a:ext uri="{FF2B5EF4-FFF2-40B4-BE49-F238E27FC236}">
                  <a16:creationId xmlns:a16="http://schemas.microsoft.com/office/drawing/2014/main" id="{C9CA4EEB-4040-4287-A01B-0BB4DB6FF6B5}"/>
                </a:ext>
              </a:extLst>
            </p:cNvPr>
            <p:cNvSpPr/>
            <p:nvPr/>
          </p:nvSpPr>
          <p:spPr>
            <a:xfrm>
              <a:off x="3226860" y="3428254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39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6;p37">
              <a:extLst>
                <a:ext uri="{FF2B5EF4-FFF2-40B4-BE49-F238E27FC236}">
                  <a16:creationId xmlns:a16="http://schemas.microsoft.com/office/drawing/2014/main" id="{651335FE-ED8D-40FE-B2FC-C9C2FCDAED16}"/>
                </a:ext>
              </a:extLst>
            </p:cNvPr>
            <p:cNvSpPr/>
            <p:nvPr/>
          </p:nvSpPr>
          <p:spPr>
            <a:xfrm>
              <a:off x="3425425" y="3535214"/>
              <a:ext cx="61139" cy="61139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69" y="1"/>
                  </a:moveTo>
                  <a:lnTo>
                    <a:pt x="1" y="869"/>
                  </a:lnTo>
                  <a:lnTo>
                    <a:pt x="869" y="1739"/>
                  </a:lnTo>
                  <a:lnTo>
                    <a:pt x="1739" y="86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7;p37">
              <a:extLst>
                <a:ext uri="{FF2B5EF4-FFF2-40B4-BE49-F238E27FC236}">
                  <a16:creationId xmlns:a16="http://schemas.microsoft.com/office/drawing/2014/main" id="{AFA98842-35AA-434D-A2F2-B64B525A4F72}"/>
                </a:ext>
              </a:extLst>
            </p:cNvPr>
            <p:cNvSpPr/>
            <p:nvPr/>
          </p:nvSpPr>
          <p:spPr>
            <a:xfrm>
              <a:off x="3425390" y="3626819"/>
              <a:ext cx="61174" cy="611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70" y="1"/>
                  </a:moveTo>
                  <a:lnTo>
                    <a:pt x="0" y="871"/>
                  </a:lnTo>
                  <a:lnTo>
                    <a:pt x="870" y="1740"/>
                  </a:lnTo>
                  <a:lnTo>
                    <a:pt x="1740" y="87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;p37">
              <a:extLst>
                <a:ext uri="{FF2B5EF4-FFF2-40B4-BE49-F238E27FC236}">
                  <a16:creationId xmlns:a16="http://schemas.microsoft.com/office/drawing/2014/main" id="{C2E8EADB-5CAF-4FC6-B853-31EE22D8F918}"/>
                </a:ext>
              </a:extLst>
            </p:cNvPr>
            <p:cNvSpPr/>
            <p:nvPr/>
          </p:nvSpPr>
          <p:spPr>
            <a:xfrm>
              <a:off x="3471210" y="3581034"/>
              <a:ext cx="61174" cy="61139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1" y="1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41" y="86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;p37">
              <a:extLst>
                <a:ext uri="{FF2B5EF4-FFF2-40B4-BE49-F238E27FC236}">
                  <a16:creationId xmlns:a16="http://schemas.microsoft.com/office/drawing/2014/main" id="{951999BB-C6FA-49AF-BF4E-F5FB164CCB1E}"/>
                </a:ext>
              </a:extLst>
            </p:cNvPr>
            <p:cNvSpPr/>
            <p:nvPr/>
          </p:nvSpPr>
          <p:spPr>
            <a:xfrm>
              <a:off x="3379605" y="3580999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69" y="0"/>
                  </a:moveTo>
                  <a:lnTo>
                    <a:pt x="1" y="870"/>
                  </a:lnTo>
                  <a:lnTo>
                    <a:pt x="869" y="1740"/>
                  </a:lnTo>
                  <a:lnTo>
                    <a:pt x="1739" y="87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;p37">
              <a:extLst>
                <a:ext uri="{FF2B5EF4-FFF2-40B4-BE49-F238E27FC236}">
                  <a16:creationId xmlns:a16="http://schemas.microsoft.com/office/drawing/2014/main" id="{F1268548-7C51-4D32-86AA-D9064F3E878B}"/>
                </a:ext>
              </a:extLst>
            </p:cNvPr>
            <p:cNvSpPr/>
            <p:nvPr/>
          </p:nvSpPr>
          <p:spPr>
            <a:xfrm>
              <a:off x="3364074" y="3336368"/>
              <a:ext cx="173860" cy="168555"/>
            </a:xfrm>
            <a:custGeom>
              <a:avLst/>
              <a:gdLst/>
              <a:ahLst/>
              <a:cxnLst/>
              <a:rect l="l" t="t" r="r" b="b"/>
              <a:pathLst>
                <a:path w="4948" h="4797" extrusionOk="0">
                  <a:moveTo>
                    <a:pt x="3262" y="1"/>
                  </a:moveTo>
                  <a:cubicBezTo>
                    <a:pt x="2868" y="1"/>
                    <a:pt x="2475" y="150"/>
                    <a:pt x="2175" y="450"/>
                  </a:cubicBezTo>
                  <a:lnTo>
                    <a:pt x="1522" y="1101"/>
                  </a:lnTo>
                  <a:lnTo>
                    <a:pt x="2392" y="1971"/>
                  </a:lnTo>
                  <a:lnTo>
                    <a:pt x="1958" y="2406"/>
                  </a:lnTo>
                  <a:lnTo>
                    <a:pt x="871" y="1319"/>
                  </a:lnTo>
                  <a:lnTo>
                    <a:pt x="1" y="2189"/>
                  </a:lnTo>
                  <a:lnTo>
                    <a:pt x="2609" y="4797"/>
                  </a:lnTo>
                  <a:lnTo>
                    <a:pt x="3479" y="3927"/>
                  </a:lnTo>
                  <a:lnTo>
                    <a:pt x="2392" y="2841"/>
                  </a:lnTo>
                  <a:lnTo>
                    <a:pt x="2826" y="2406"/>
                  </a:lnTo>
                  <a:lnTo>
                    <a:pt x="3696" y="3276"/>
                  </a:lnTo>
                  <a:lnTo>
                    <a:pt x="4349" y="2623"/>
                  </a:lnTo>
                  <a:cubicBezTo>
                    <a:pt x="4947" y="2023"/>
                    <a:pt x="4947" y="1049"/>
                    <a:pt x="4349" y="450"/>
                  </a:cubicBezTo>
                  <a:cubicBezTo>
                    <a:pt x="4050" y="150"/>
                    <a:pt x="36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;p37">
              <a:extLst>
                <a:ext uri="{FF2B5EF4-FFF2-40B4-BE49-F238E27FC236}">
                  <a16:creationId xmlns:a16="http://schemas.microsoft.com/office/drawing/2014/main" id="{C4864D44-E606-468A-A7C6-E1720B7D66D0}"/>
                </a:ext>
              </a:extLst>
            </p:cNvPr>
            <p:cNvSpPr/>
            <p:nvPr/>
          </p:nvSpPr>
          <p:spPr>
            <a:xfrm>
              <a:off x="3250121" y="3428500"/>
              <a:ext cx="190410" cy="190410"/>
            </a:xfrm>
            <a:custGeom>
              <a:avLst/>
              <a:gdLst/>
              <a:ahLst/>
              <a:cxnLst/>
              <a:rect l="l" t="t" r="r" b="b"/>
              <a:pathLst>
                <a:path w="5419" h="5419" extrusionOk="0">
                  <a:moveTo>
                    <a:pt x="2810" y="1"/>
                  </a:moveTo>
                  <a:lnTo>
                    <a:pt x="1947" y="863"/>
                  </a:lnTo>
                  <a:lnTo>
                    <a:pt x="1513" y="428"/>
                  </a:lnTo>
                  <a:lnTo>
                    <a:pt x="1079" y="863"/>
                  </a:lnTo>
                  <a:lnTo>
                    <a:pt x="1513" y="1298"/>
                  </a:lnTo>
                  <a:lnTo>
                    <a:pt x="0" y="2810"/>
                  </a:lnTo>
                  <a:lnTo>
                    <a:pt x="2609" y="5418"/>
                  </a:lnTo>
                  <a:lnTo>
                    <a:pt x="4121" y="3906"/>
                  </a:lnTo>
                  <a:lnTo>
                    <a:pt x="4556" y="4340"/>
                  </a:lnTo>
                  <a:lnTo>
                    <a:pt x="4991" y="3906"/>
                  </a:lnTo>
                  <a:lnTo>
                    <a:pt x="4556" y="3472"/>
                  </a:lnTo>
                  <a:lnTo>
                    <a:pt x="5418" y="26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82;p37">
              <a:extLst>
                <a:ext uri="{FF2B5EF4-FFF2-40B4-BE49-F238E27FC236}">
                  <a16:creationId xmlns:a16="http://schemas.microsoft.com/office/drawing/2014/main" id="{912B4559-A19B-4D70-90F5-2DA22BBD1B9E}"/>
                </a:ext>
              </a:extLst>
            </p:cNvPr>
            <p:cNvSpPr/>
            <p:nvPr/>
          </p:nvSpPr>
          <p:spPr>
            <a:xfrm>
              <a:off x="3162241" y="3565433"/>
              <a:ext cx="141358" cy="139355"/>
            </a:xfrm>
            <a:custGeom>
              <a:avLst/>
              <a:gdLst/>
              <a:ahLst/>
              <a:cxnLst/>
              <a:rect l="l" t="t" r="r" b="b"/>
              <a:pathLst>
                <a:path w="4023" h="3966" extrusionOk="0">
                  <a:moveTo>
                    <a:pt x="2719" y="0"/>
                  </a:moveTo>
                  <a:lnTo>
                    <a:pt x="2258" y="463"/>
                  </a:lnTo>
                  <a:cubicBezTo>
                    <a:pt x="2064" y="348"/>
                    <a:pt x="1847" y="291"/>
                    <a:pt x="1630" y="291"/>
                  </a:cubicBezTo>
                  <a:cubicBezTo>
                    <a:pt x="1315" y="291"/>
                    <a:pt x="1001" y="411"/>
                    <a:pt x="761" y="651"/>
                  </a:cubicBezTo>
                  <a:lnTo>
                    <a:pt x="1849" y="1740"/>
                  </a:lnTo>
                  <a:lnTo>
                    <a:pt x="1112" y="2476"/>
                  </a:lnTo>
                  <a:cubicBezTo>
                    <a:pt x="1026" y="2444"/>
                    <a:pt x="935" y="2428"/>
                    <a:pt x="843" y="2428"/>
                  </a:cubicBezTo>
                  <a:cubicBezTo>
                    <a:pt x="647" y="2428"/>
                    <a:pt x="451" y="2503"/>
                    <a:pt x="300" y="2653"/>
                  </a:cubicBezTo>
                  <a:cubicBezTo>
                    <a:pt x="0" y="2954"/>
                    <a:pt x="0" y="3441"/>
                    <a:pt x="300" y="3740"/>
                  </a:cubicBezTo>
                  <a:cubicBezTo>
                    <a:pt x="451" y="3890"/>
                    <a:pt x="647" y="3966"/>
                    <a:pt x="844" y="3966"/>
                  </a:cubicBezTo>
                  <a:cubicBezTo>
                    <a:pt x="1040" y="3966"/>
                    <a:pt x="1237" y="3890"/>
                    <a:pt x="1386" y="3740"/>
                  </a:cubicBezTo>
                  <a:cubicBezTo>
                    <a:pt x="1612" y="3514"/>
                    <a:pt x="1669" y="3183"/>
                    <a:pt x="1554" y="2905"/>
                  </a:cubicBezTo>
                  <a:lnTo>
                    <a:pt x="2284" y="2174"/>
                  </a:lnTo>
                  <a:lnTo>
                    <a:pt x="3370" y="3260"/>
                  </a:lnTo>
                  <a:cubicBezTo>
                    <a:pt x="3773" y="2855"/>
                    <a:pt x="3837" y="2238"/>
                    <a:pt x="3560" y="1767"/>
                  </a:cubicBezTo>
                  <a:lnTo>
                    <a:pt x="4023" y="130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47;p37">
            <a:extLst>
              <a:ext uri="{FF2B5EF4-FFF2-40B4-BE49-F238E27FC236}">
                <a16:creationId xmlns:a16="http://schemas.microsoft.com/office/drawing/2014/main" id="{D3E013A0-75D1-4F6B-A788-84754B50A9E5}"/>
              </a:ext>
            </a:extLst>
          </p:cNvPr>
          <p:cNvSpPr txBox="1">
            <a:spLocks/>
          </p:cNvSpPr>
          <p:nvPr/>
        </p:nvSpPr>
        <p:spPr>
          <a:xfrm>
            <a:off x="4251608" y="2958312"/>
            <a:ext cx="1556343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dirty="0"/>
              <a:t>MONITORING</a:t>
            </a:r>
          </a:p>
        </p:txBody>
      </p:sp>
      <p:grpSp>
        <p:nvGrpSpPr>
          <p:cNvPr id="41" name="Google Shape;486;p37">
            <a:extLst>
              <a:ext uri="{FF2B5EF4-FFF2-40B4-BE49-F238E27FC236}">
                <a16:creationId xmlns:a16="http://schemas.microsoft.com/office/drawing/2014/main" id="{BF4C86C1-C703-4126-B969-10906F227A0B}"/>
              </a:ext>
            </a:extLst>
          </p:cNvPr>
          <p:cNvGrpSpPr/>
          <p:nvPr/>
        </p:nvGrpSpPr>
        <p:grpSpPr>
          <a:xfrm>
            <a:off x="3726820" y="2945498"/>
            <a:ext cx="459312" cy="459356"/>
            <a:chOff x="6423902" y="3936527"/>
            <a:chExt cx="368452" cy="368458"/>
          </a:xfrm>
        </p:grpSpPr>
        <p:sp>
          <p:nvSpPr>
            <p:cNvPr id="42" name="Google Shape;487;p37">
              <a:extLst>
                <a:ext uri="{FF2B5EF4-FFF2-40B4-BE49-F238E27FC236}">
                  <a16:creationId xmlns:a16="http://schemas.microsoft.com/office/drawing/2014/main" id="{D178589F-B0EC-4F71-A653-48E1D11065B7}"/>
                </a:ext>
              </a:extLst>
            </p:cNvPr>
            <p:cNvSpPr/>
            <p:nvPr/>
          </p:nvSpPr>
          <p:spPr>
            <a:xfrm>
              <a:off x="6423902" y="4207055"/>
              <a:ext cx="368452" cy="32643"/>
            </a:xfrm>
            <a:custGeom>
              <a:avLst/>
              <a:gdLst/>
              <a:ahLst/>
              <a:cxnLst/>
              <a:rect l="l" t="t" r="r" b="b"/>
              <a:pathLst>
                <a:path w="10486" h="929" extrusionOk="0">
                  <a:moveTo>
                    <a:pt x="1" y="1"/>
                  </a:moveTo>
                  <a:lnTo>
                    <a:pt x="1" y="929"/>
                  </a:lnTo>
                  <a:lnTo>
                    <a:pt x="10485" y="9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8;p37">
              <a:extLst>
                <a:ext uri="{FF2B5EF4-FFF2-40B4-BE49-F238E27FC236}">
                  <a16:creationId xmlns:a16="http://schemas.microsoft.com/office/drawing/2014/main" id="{FA490C20-EBD1-43C6-9AB9-939738FC9675}"/>
                </a:ext>
              </a:extLst>
            </p:cNvPr>
            <p:cNvSpPr/>
            <p:nvPr/>
          </p:nvSpPr>
          <p:spPr>
            <a:xfrm>
              <a:off x="6489189" y="4093875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9;p37">
              <a:extLst>
                <a:ext uri="{FF2B5EF4-FFF2-40B4-BE49-F238E27FC236}">
                  <a16:creationId xmlns:a16="http://schemas.microsoft.com/office/drawing/2014/main" id="{21824C36-A126-4097-9C2B-DF81EC3CD3CE}"/>
                </a:ext>
              </a:extLst>
            </p:cNvPr>
            <p:cNvSpPr/>
            <p:nvPr/>
          </p:nvSpPr>
          <p:spPr>
            <a:xfrm>
              <a:off x="6661823" y="3996016"/>
              <a:ext cx="22172" cy="32643"/>
            </a:xfrm>
            <a:custGeom>
              <a:avLst/>
              <a:gdLst/>
              <a:ahLst/>
              <a:cxnLst/>
              <a:rect l="l" t="t" r="r" b="b"/>
              <a:pathLst>
                <a:path w="631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30" y="9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0;p37">
              <a:extLst>
                <a:ext uri="{FF2B5EF4-FFF2-40B4-BE49-F238E27FC236}">
                  <a16:creationId xmlns:a16="http://schemas.microsoft.com/office/drawing/2014/main" id="{5744DD47-91C4-4441-A922-5F69CA0DBEF8}"/>
                </a:ext>
              </a:extLst>
            </p:cNvPr>
            <p:cNvSpPr/>
            <p:nvPr/>
          </p:nvSpPr>
          <p:spPr>
            <a:xfrm>
              <a:off x="661867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1;p37">
              <a:extLst>
                <a:ext uri="{FF2B5EF4-FFF2-40B4-BE49-F238E27FC236}">
                  <a16:creationId xmlns:a16="http://schemas.microsoft.com/office/drawing/2014/main" id="{62A5F676-DCDD-4D2B-A82F-7DED6CD33B5B}"/>
                </a:ext>
              </a:extLst>
            </p:cNvPr>
            <p:cNvSpPr/>
            <p:nvPr/>
          </p:nvSpPr>
          <p:spPr>
            <a:xfrm>
              <a:off x="6532339" y="3996016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28" y="9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;p37">
              <a:extLst>
                <a:ext uri="{FF2B5EF4-FFF2-40B4-BE49-F238E27FC236}">
                  <a16:creationId xmlns:a16="http://schemas.microsoft.com/office/drawing/2014/main" id="{CC794C08-7B44-4654-9026-7BB314295E95}"/>
                </a:ext>
              </a:extLst>
            </p:cNvPr>
            <p:cNvSpPr/>
            <p:nvPr/>
          </p:nvSpPr>
          <p:spPr>
            <a:xfrm>
              <a:off x="6423902" y="3936527"/>
              <a:ext cx="368452" cy="249441"/>
            </a:xfrm>
            <a:custGeom>
              <a:avLst/>
              <a:gdLst/>
              <a:ahLst/>
              <a:cxnLst/>
              <a:rect l="l" t="t" r="r" b="b"/>
              <a:pathLst>
                <a:path w="10486" h="7099" extrusionOk="0">
                  <a:moveTo>
                    <a:pt x="1858" y="1092"/>
                  </a:moveTo>
                  <a:lnTo>
                    <a:pt x="1858" y="3250"/>
                  </a:lnTo>
                  <a:lnTo>
                    <a:pt x="1231" y="3250"/>
                  </a:lnTo>
                  <a:lnTo>
                    <a:pt x="1231" y="1092"/>
                  </a:lnTo>
                  <a:close/>
                  <a:moveTo>
                    <a:pt x="4315" y="1092"/>
                  </a:moveTo>
                  <a:lnTo>
                    <a:pt x="4315" y="3250"/>
                  </a:lnTo>
                  <a:lnTo>
                    <a:pt x="2459" y="3250"/>
                  </a:lnTo>
                  <a:lnTo>
                    <a:pt x="2459" y="1092"/>
                  </a:lnTo>
                  <a:close/>
                  <a:moveTo>
                    <a:pt x="5544" y="1092"/>
                  </a:moveTo>
                  <a:lnTo>
                    <a:pt x="5544" y="3250"/>
                  </a:lnTo>
                  <a:lnTo>
                    <a:pt x="4916" y="3250"/>
                  </a:lnTo>
                  <a:lnTo>
                    <a:pt x="4916" y="1092"/>
                  </a:lnTo>
                  <a:close/>
                  <a:moveTo>
                    <a:pt x="8029" y="1092"/>
                  </a:moveTo>
                  <a:lnTo>
                    <a:pt x="8029" y="3250"/>
                  </a:lnTo>
                  <a:lnTo>
                    <a:pt x="6173" y="3250"/>
                  </a:lnTo>
                  <a:lnTo>
                    <a:pt x="6173" y="1092"/>
                  </a:lnTo>
                  <a:close/>
                  <a:moveTo>
                    <a:pt x="9257" y="1092"/>
                  </a:moveTo>
                  <a:lnTo>
                    <a:pt x="9257" y="3250"/>
                  </a:lnTo>
                  <a:lnTo>
                    <a:pt x="8629" y="3250"/>
                  </a:lnTo>
                  <a:lnTo>
                    <a:pt x="8629" y="1092"/>
                  </a:lnTo>
                  <a:close/>
                  <a:moveTo>
                    <a:pt x="3087" y="3851"/>
                  </a:moveTo>
                  <a:lnTo>
                    <a:pt x="3087" y="6007"/>
                  </a:lnTo>
                  <a:lnTo>
                    <a:pt x="1231" y="6007"/>
                  </a:lnTo>
                  <a:lnTo>
                    <a:pt x="1231" y="3851"/>
                  </a:lnTo>
                  <a:close/>
                  <a:moveTo>
                    <a:pt x="4315" y="3851"/>
                  </a:moveTo>
                  <a:lnTo>
                    <a:pt x="4315" y="6007"/>
                  </a:lnTo>
                  <a:lnTo>
                    <a:pt x="3688" y="6007"/>
                  </a:lnTo>
                  <a:lnTo>
                    <a:pt x="3688" y="3851"/>
                  </a:lnTo>
                  <a:close/>
                  <a:moveTo>
                    <a:pt x="6800" y="3851"/>
                  </a:moveTo>
                  <a:lnTo>
                    <a:pt x="6800" y="6007"/>
                  </a:lnTo>
                  <a:lnTo>
                    <a:pt x="4943" y="6007"/>
                  </a:lnTo>
                  <a:lnTo>
                    <a:pt x="4943" y="3851"/>
                  </a:lnTo>
                  <a:close/>
                  <a:moveTo>
                    <a:pt x="9257" y="3851"/>
                  </a:moveTo>
                  <a:lnTo>
                    <a:pt x="9257" y="6007"/>
                  </a:lnTo>
                  <a:lnTo>
                    <a:pt x="7401" y="6007"/>
                  </a:lnTo>
                  <a:lnTo>
                    <a:pt x="7401" y="3851"/>
                  </a:lnTo>
                  <a:close/>
                  <a:moveTo>
                    <a:pt x="1" y="1"/>
                  </a:moveTo>
                  <a:lnTo>
                    <a:pt x="1" y="7099"/>
                  </a:lnTo>
                  <a:lnTo>
                    <a:pt x="10485" y="709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;p37">
              <a:extLst>
                <a:ext uri="{FF2B5EF4-FFF2-40B4-BE49-F238E27FC236}">
                  <a16:creationId xmlns:a16="http://schemas.microsoft.com/office/drawing/2014/main" id="{4620229F-C984-4C48-AE6C-8A9250E95173}"/>
                </a:ext>
              </a:extLst>
            </p:cNvPr>
            <p:cNvSpPr/>
            <p:nvPr/>
          </p:nvSpPr>
          <p:spPr>
            <a:xfrm>
              <a:off x="670504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4;p37">
              <a:extLst>
                <a:ext uri="{FF2B5EF4-FFF2-40B4-BE49-F238E27FC236}">
                  <a16:creationId xmlns:a16="http://schemas.microsoft.com/office/drawing/2014/main" id="{DB0F9C8B-704D-4296-BE49-04A8E957B632}"/>
                </a:ext>
              </a:extLst>
            </p:cNvPr>
            <p:cNvSpPr/>
            <p:nvPr/>
          </p:nvSpPr>
          <p:spPr>
            <a:xfrm>
              <a:off x="6542915" y="4261765"/>
              <a:ext cx="130501" cy="43219"/>
            </a:xfrm>
            <a:custGeom>
              <a:avLst/>
              <a:gdLst/>
              <a:ahLst/>
              <a:cxnLst/>
              <a:rect l="l" t="t" r="r" b="b"/>
              <a:pathLst>
                <a:path w="3714" h="1230" extrusionOk="0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3714" y="1229"/>
                  </a:lnTo>
                  <a:lnTo>
                    <a:pt x="3714" y="628"/>
                  </a:lnTo>
                  <a:lnTo>
                    <a:pt x="3085" y="628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420;p37">
            <a:extLst>
              <a:ext uri="{FF2B5EF4-FFF2-40B4-BE49-F238E27FC236}">
                <a16:creationId xmlns:a16="http://schemas.microsoft.com/office/drawing/2014/main" id="{8126C884-AA87-4F3B-AF5B-3A11BB4D1406}"/>
              </a:ext>
            </a:extLst>
          </p:cNvPr>
          <p:cNvSpPr/>
          <p:nvPr/>
        </p:nvSpPr>
        <p:spPr>
          <a:xfrm>
            <a:off x="3557428" y="2404447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1583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555876" y="1536717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07669" y="2138170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- API </a:t>
            </a:r>
            <a:endParaRPr dirty="0"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1"/>
                </a:solidFill>
              </a:rPr>
              <a:t>FEATURES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55B3F71-C751-4A7E-BC0B-CECACE753791}"/>
              </a:ext>
            </a:extLst>
          </p:cNvPr>
          <p:cNvGrpSpPr/>
          <p:nvPr/>
        </p:nvGrpSpPr>
        <p:grpSpPr>
          <a:xfrm>
            <a:off x="784125" y="2079674"/>
            <a:ext cx="459348" cy="459392"/>
            <a:chOff x="922264" y="1608514"/>
            <a:chExt cx="459348" cy="459392"/>
          </a:xfrm>
        </p:grpSpPr>
        <p:sp>
          <p:nvSpPr>
            <p:cNvPr id="423" name="Google Shape;423;p37"/>
            <p:cNvSpPr/>
            <p:nvPr/>
          </p:nvSpPr>
          <p:spPr>
            <a:xfrm>
              <a:off x="922264" y="1608514"/>
              <a:ext cx="459348" cy="459392"/>
            </a:xfrm>
            <a:custGeom>
              <a:avLst/>
              <a:gdLst/>
              <a:ahLst/>
              <a:cxnLst/>
              <a:rect l="l" t="t" r="r" b="b"/>
              <a:pathLst>
                <a:path w="10485" h="10486" extrusionOk="0">
                  <a:moveTo>
                    <a:pt x="6171" y="3087"/>
                  </a:moveTo>
                  <a:lnTo>
                    <a:pt x="6171" y="3688"/>
                  </a:lnTo>
                  <a:lnTo>
                    <a:pt x="6771" y="3688"/>
                  </a:lnTo>
                  <a:lnTo>
                    <a:pt x="6771" y="4315"/>
                  </a:lnTo>
                  <a:lnTo>
                    <a:pt x="7399" y="4315"/>
                  </a:lnTo>
                  <a:lnTo>
                    <a:pt x="7399" y="4943"/>
                  </a:lnTo>
                  <a:lnTo>
                    <a:pt x="6771" y="4943"/>
                  </a:lnTo>
                  <a:lnTo>
                    <a:pt x="6771" y="5572"/>
                  </a:lnTo>
                  <a:lnTo>
                    <a:pt x="7399" y="5572"/>
                  </a:lnTo>
                  <a:lnTo>
                    <a:pt x="7399" y="6171"/>
                  </a:lnTo>
                  <a:lnTo>
                    <a:pt x="6771" y="6171"/>
                  </a:lnTo>
                  <a:lnTo>
                    <a:pt x="6771" y="6800"/>
                  </a:lnTo>
                  <a:lnTo>
                    <a:pt x="6171" y="6800"/>
                  </a:lnTo>
                  <a:lnTo>
                    <a:pt x="6171" y="7401"/>
                  </a:lnTo>
                  <a:lnTo>
                    <a:pt x="5542" y="7401"/>
                  </a:lnTo>
                  <a:lnTo>
                    <a:pt x="5542" y="6800"/>
                  </a:lnTo>
                  <a:lnTo>
                    <a:pt x="4942" y="6800"/>
                  </a:lnTo>
                  <a:lnTo>
                    <a:pt x="4942" y="7401"/>
                  </a:lnTo>
                  <a:lnTo>
                    <a:pt x="4313" y="7401"/>
                  </a:lnTo>
                  <a:lnTo>
                    <a:pt x="4313" y="6800"/>
                  </a:lnTo>
                  <a:lnTo>
                    <a:pt x="3712" y="6800"/>
                  </a:lnTo>
                  <a:lnTo>
                    <a:pt x="3712" y="6171"/>
                  </a:lnTo>
                  <a:lnTo>
                    <a:pt x="3085" y="6171"/>
                  </a:lnTo>
                  <a:lnTo>
                    <a:pt x="3085" y="5544"/>
                  </a:lnTo>
                  <a:lnTo>
                    <a:pt x="3712" y="5544"/>
                  </a:lnTo>
                  <a:lnTo>
                    <a:pt x="3712" y="4916"/>
                  </a:lnTo>
                  <a:lnTo>
                    <a:pt x="3085" y="4916"/>
                  </a:lnTo>
                  <a:lnTo>
                    <a:pt x="3085" y="4315"/>
                  </a:lnTo>
                  <a:lnTo>
                    <a:pt x="3712" y="4315"/>
                  </a:lnTo>
                  <a:lnTo>
                    <a:pt x="3712" y="3688"/>
                  </a:lnTo>
                  <a:lnTo>
                    <a:pt x="4313" y="3688"/>
                  </a:lnTo>
                  <a:lnTo>
                    <a:pt x="4313" y="3087"/>
                  </a:lnTo>
                  <a:lnTo>
                    <a:pt x="4942" y="3087"/>
                  </a:lnTo>
                  <a:lnTo>
                    <a:pt x="4942" y="3688"/>
                  </a:lnTo>
                  <a:lnTo>
                    <a:pt x="5542" y="3688"/>
                  </a:lnTo>
                  <a:lnTo>
                    <a:pt x="5542" y="3087"/>
                  </a:lnTo>
                  <a:close/>
                  <a:moveTo>
                    <a:pt x="1850" y="1"/>
                  </a:moveTo>
                  <a:cubicBezTo>
                    <a:pt x="1340" y="1"/>
                    <a:pt x="925" y="416"/>
                    <a:pt x="925" y="926"/>
                  </a:cubicBezTo>
                  <a:cubicBezTo>
                    <a:pt x="925" y="1461"/>
                    <a:pt x="1366" y="1852"/>
                    <a:pt x="1851" y="1852"/>
                  </a:cubicBezTo>
                  <a:cubicBezTo>
                    <a:pt x="1983" y="1852"/>
                    <a:pt x="2118" y="1823"/>
                    <a:pt x="2249" y="1760"/>
                  </a:cubicBezTo>
                  <a:lnTo>
                    <a:pt x="2883" y="2395"/>
                  </a:lnTo>
                  <a:cubicBezTo>
                    <a:pt x="1293" y="3713"/>
                    <a:pt x="1089" y="6063"/>
                    <a:pt x="2419" y="7631"/>
                  </a:cubicBezTo>
                  <a:cubicBezTo>
                    <a:pt x="2164" y="7886"/>
                    <a:pt x="1831" y="8219"/>
                    <a:pt x="1592" y="8457"/>
                  </a:cubicBezTo>
                  <a:cubicBezTo>
                    <a:pt x="1427" y="8367"/>
                    <a:pt x="1253" y="8326"/>
                    <a:pt x="1083" y="8326"/>
                  </a:cubicBezTo>
                  <a:cubicBezTo>
                    <a:pt x="519" y="8326"/>
                    <a:pt x="0" y="8777"/>
                    <a:pt x="0" y="9406"/>
                  </a:cubicBezTo>
                  <a:cubicBezTo>
                    <a:pt x="0" y="10002"/>
                    <a:pt x="484" y="10485"/>
                    <a:pt x="1079" y="10485"/>
                  </a:cubicBezTo>
                  <a:cubicBezTo>
                    <a:pt x="1897" y="10485"/>
                    <a:pt x="2416" y="9606"/>
                    <a:pt x="2029" y="8893"/>
                  </a:cubicBezTo>
                  <a:lnTo>
                    <a:pt x="2854" y="8067"/>
                  </a:lnTo>
                  <a:cubicBezTo>
                    <a:pt x="3549" y="8656"/>
                    <a:pt x="4396" y="8944"/>
                    <a:pt x="5239" y="8944"/>
                  </a:cubicBezTo>
                  <a:cubicBezTo>
                    <a:pt x="5881" y="8944"/>
                    <a:pt x="6520" y="8777"/>
                    <a:pt x="7087" y="8449"/>
                  </a:cubicBezTo>
                  <a:lnTo>
                    <a:pt x="7799" y="9162"/>
                  </a:lnTo>
                  <a:cubicBezTo>
                    <a:pt x="7506" y="9773"/>
                    <a:pt x="7954" y="10485"/>
                    <a:pt x="8633" y="10485"/>
                  </a:cubicBezTo>
                  <a:cubicBezTo>
                    <a:pt x="9143" y="10485"/>
                    <a:pt x="9560" y="10070"/>
                    <a:pt x="9560" y="9560"/>
                  </a:cubicBezTo>
                  <a:cubicBezTo>
                    <a:pt x="9560" y="9026"/>
                    <a:pt x="9118" y="8635"/>
                    <a:pt x="8632" y="8635"/>
                  </a:cubicBezTo>
                  <a:cubicBezTo>
                    <a:pt x="8500" y="8635"/>
                    <a:pt x="8365" y="8663"/>
                    <a:pt x="8235" y="8726"/>
                  </a:cubicBezTo>
                  <a:lnTo>
                    <a:pt x="7601" y="8092"/>
                  </a:lnTo>
                  <a:cubicBezTo>
                    <a:pt x="9191" y="6773"/>
                    <a:pt x="9395" y="4424"/>
                    <a:pt x="8067" y="2855"/>
                  </a:cubicBezTo>
                  <a:cubicBezTo>
                    <a:pt x="8861" y="2061"/>
                    <a:pt x="8150" y="2771"/>
                    <a:pt x="8892" y="2029"/>
                  </a:cubicBezTo>
                  <a:cubicBezTo>
                    <a:pt x="9057" y="2119"/>
                    <a:pt x="9232" y="2160"/>
                    <a:pt x="9402" y="2160"/>
                  </a:cubicBezTo>
                  <a:cubicBezTo>
                    <a:pt x="9966" y="2160"/>
                    <a:pt x="10485" y="1710"/>
                    <a:pt x="10485" y="1081"/>
                  </a:cubicBezTo>
                  <a:cubicBezTo>
                    <a:pt x="10485" y="486"/>
                    <a:pt x="10000" y="1"/>
                    <a:pt x="9405" y="1"/>
                  </a:cubicBezTo>
                  <a:cubicBezTo>
                    <a:pt x="8587" y="1"/>
                    <a:pt x="8068" y="880"/>
                    <a:pt x="8456" y="1594"/>
                  </a:cubicBezTo>
                  <a:cubicBezTo>
                    <a:pt x="7722" y="2328"/>
                    <a:pt x="8422" y="1626"/>
                    <a:pt x="7630" y="2419"/>
                  </a:cubicBezTo>
                  <a:cubicBezTo>
                    <a:pt x="6935" y="1831"/>
                    <a:pt x="6087" y="1543"/>
                    <a:pt x="5243" y="1543"/>
                  </a:cubicBezTo>
                  <a:cubicBezTo>
                    <a:pt x="4602" y="1543"/>
                    <a:pt x="3964" y="1709"/>
                    <a:pt x="3397" y="2037"/>
                  </a:cubicBezTo>
                  <a:lnTo>
                    <a:pt x="2685" y="1324"/>
                  </a:lnTo>
                  <a:cubicBezTo>
                    <a:pt x="2978" y="715"/>
                    <a:pt x="2530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111239" y="1792970"/>
              <a:ext cx="81398" cy="81354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229" y="628"/>
                  </a:moveTo>
                  <a:lnTo>
                    <a:pt x="1229" y="1255"/>
                  </a:lnTo>
                  <a:lnTo>
                    <a:pt x="601" y="1255"/>
                  </a:lnTo>
                  <a:lnTo>
                    <a:pt x="601" y="628"/>
                  </a:lnTo>
                  <a:close/>
                  <a:moveTo>
                    <a:pt x="0" y="0"/>
                  </a:moveTo>
                  <a:lnTo>
                    <a:pt x="0" y="1856"/>
                  </a:lnTo>
                  <a:lnTo>
                    <a:pt x="1858" y="18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9;p37">
            <a:extLst>
              <a:ext uri="{FF2B5EF4-FFF2-40B4-BE49-F238E27FC236}">
                <a16:creationId xmlns:a16="http://schemas.microsoft.com/office/drawing/2014/main" id="{B7571474-471D-4200-BB7D-38D0EE52F7D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4086" y="3821508"/>
            <a:ext cx="1558827" cy="637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sz="1800" dirty="0"/>
              <a:t>MODULARISIERISIERUNG</a:t>
            </a:r>
            <a:endParaRPr sz="1800" dirty="0"/>
          </a:p>
        </p:txBody>
      </p:sp>
      <p:sp>
        <p:nvSpPr>
          <p:cNvPr id="45" name="Google Shape;420;p37">
            <a:extLst>
              <a:ext uri="{FF2B5EF4-FFF2-40B4-BE49-F238E27FC236}">
                <a16:creationId xmlns:a16="http://schemas.microsoft.com/office/drawing/2014/main" id="{303BFEA9-3FE4-4243-A752-560D67B14E28}"/>
              </a:ext>
            </a:extLst>
          </p:cNvPr>
          <p:cNvSpPr/>
          <p:nvPr/>
        </p:nvSpPr>
        <p:spPr>
          <a:xfrm>
            <a:off x="555876" y="332978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71;p37">
            <a:extLst>
              <a:ext uri="{FF2B5EF4-FFF2-40B4-BE49-F238E27FC236}">
                <a16:creationId xmlns:a16="http://schemas.microsoft.com/office/drawing/2014/main" id="{0D873B66-C566-4BBC-B7B2-E60CC0BFA8B1}"/>
              </a:ext>
            </a:extLst>
          </p:cNvPr>
          <p:cNvGrpSpPr/>
          <p:nvPr/>
        </p:nvGrpSpPr>
        <p:grpSpPr>
          <a:xfrm>
            <a:off x="753152" y="3911376"/>
            <a:ext cx="459361" cy="450505"/>
            <a:chOff x="3162241" y="3336368"/>
            <a:chExt cx="375694" cy="368421"/>
          </a:xfrm>
        </p:grpSpPr>
        <p:sp>
          <p:nvSpPr>
            <p:cNvPr id="50" name="Google Shape;472;p37">
              <a:extLst>
                <a:ext uri="{FF2B5EF4-FFF2-40B4-BE49-F238E27FC236}">
                  <a16:creationId xmlns:a16="http://schemas.microsoft.com/office/drawing/2014/main" id="{03F06AB5-1B2D-4490-9D6C-C5B2744AE0C7}"/>
                </a:ext>
              </a:extLst>
            </p:cNvPr>
            <p:cNvSpPr/>
            <p:nvPr/>
          </p:nvSpPr>
          <p:spPr>
            <a:xfrm>
              <a:off x="3272680" y="3382434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40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;p37">
              <a:extLst>
                <a:ext uri="{FF2B5EF4-FFF2-40B4-BE49-F238E27FC236}">
                  <a16:creationId xmlns:a16="http://schemas.microsoft.com/office/drawing/2014/main" id="{D6421247-0B1B-40B8-BBAC-7AD29C786CAB}"/>
                </a:ext>
              </a:extLst>
            </p:cNvPr>
            <p:cNvSpPr/>
            <p:nvPr/>
          </p:nvSpPr>
          <p:spPr>
            <a:xfrm>
              <a:off x="3226860" y="3336649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39" y="86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4;p37">
              <a:extLst>
                <a:ext uri="{FF2B5EF4-FFF2-40B4-BE49-F238E27FC236}">
                  <a16:creationId xmlns:a16="http://schemas.microsoft.com/office/drawing/2014/main" id="{7BE445E3-D21D-47B6-863F-B8657B43E40A}"/>
                </a:ext>
              </a:extLst>
            </p:cNvPr>
            <p:cNvSpPr/>
            <p:nvPr/>
          </p:nvSpPr>
          <p:spPr>
            <a:xfrm>
              <a:off x="3181040" y="3382434"/>
              <a:ext cx="61104" cy="61174"/>
            </a:xfrm>
            <a:custGeom>
              <a:avLst/>
              <a:gdLst/>
              <a:ahLst/>
              <a:cxnLst/>
              <a:rect l="l" t="t" r="r" b="b"/>
              <a:pathLst>
                <a:path w="1739" h="1741" extrusionOk="0">
                  <a:moveTo>
                    <a:pt x="870" y="0"/>
                  </a:moveTo>
                  <a:lnTo>
                    <a:pt x="0" y="870"/>
                  </a:lnTo>
                  <a:lnTo>
                    <a:pt x="870" y="1740"/>
                  </a:lnTo>
                  <a:lnTo>
                    <a:pt x="1739" y="8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5;p37">
              <a:extLst>
                <a:ext uri="{FF2B5EF4-FFF2-40B4-BE49-F238E27FC236}">
                  <a16:creationId xmlns:a16="http://schemas.microsoft.com/office/drawing/2014/main" id="{C9CA4EEB-4040-4287-A01B-0BB4DB6FF6B5}"/>
                </a:ext>
              </a:extLst>
            </p:cNvPr>
            <p:cNvSpPr/>
            <p:nvPr/>
          </p:nvSpPr>
          <p:spPr>
            <a:xfrm>
              <a:off x="3226860" y="3428254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39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6;p37">
              <a:extLst>
                <a:ext uri="{FF2B5EF4-FFF2-40B4-BE49-F238E27FC236}">
                  <a16:creationId xmlns:a16="http://schemas.microsoft.com/office/drawing/2014/main" id="{651335FE-ED8D-40FE-B2FC-C9C2FCDAED16}"/>
                </a:ext>
              </a:extLst>
            </p:cNvPr>
            <p:cNvSpPr/>
            <p:nvPr/>
          </p:nvSpPr>
          <p:spPr>
            <a:xfrm>
              <a:off x="3425425" y="3535214"/>
              <a:ext cx="61139" cy="61139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69" y="1"/>
                  </a:moveTo>
                  <a:lnTo>
                    <a:pt x="1" y="869"/>
                  </a:lnTo>
                  <a:lnTo>
                    <a:pt x="869" y="1739"/>
                  </a:lnTo>
                  <a:lnTo>
                    <a:pt x="1739" y="86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7;p37">
              <a:extLst>
                <a:ext uri="{FF2B5EF4-FFF2-40B4-BE49-F238E27FC236}">
                  <a16:creationId xmlns:a16="http://schemas.microsoft.com/office/drawing/2014/main" id="{AFA98842-35AA-434D-A2F2-B64B525A4F72}"/>
                </a:ext>
              </a:extLst>
            </p:cNvPr>
            <p:cNvSpPr/>
            <p:nvPr/>
          </p:nvSpPr>
          <p:spPr>
            <a:xfrm>
              <a:off x="3425390" y="3626819"/>
              <a:ext cx="61174" cy="611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70" y="1"/>
                  </a:moveTo>
                  <a:lnTo>
                    <a:pt x="0" y="871"/>
                  </a:lnTo>
                  <a:lnTo>
                    <a:pt x="870" y="1740"/>
                  </a:lnTo>
                  <a:lnTo>
                    <a:pt x="1740" y="87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;p37">
              <a:extLst>
                <a:ext uri="{FF2B5EF4-FFF2-40B4-BE49-F238E27FC236}">
                  <a16:creationId xmlns:a16="http://schemas.microsoft.com/office/drawing/2014/main" id="{C2E8EADB-5CAF-4FC6-B853-31EE22D8F918}"/>
                </a:ext>
              </a:extLst>
            </p:cNvPr>
            <p:cNvSpPr/>
            <p:nvPr/>
          </p:nvSpPr>
          <p:spPr>
            <a:xfrm>
              <a:off x="3471210" y="3581034"/>
              <a:ext cx="61174" cy="61139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1" y="1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41" y="86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;p37">
              <a:extLst>
                <a:ext uri="{FF2B5EF4-FFF2-40B4-BE49-F238E27FC236}">
                  <a16:creationId xmlns:a16="http://schemas.microsoft.com/office/drawing/2014/main" id="{951999BB-C6FA-49AF-BF4E-F5FB164CCB1E}"/>
                </a:ext>
              </a:extLst>
            </p:cNvPr>
            <p:cNvSpPr/>
            <p:nvPr/>
          </p:nvSpPr>
          <p:spPr>
            <a:xfrm>
              <a:off x="3379605" y="3580999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69" y="0"/>
                  </a:moveTo>
                  <a:lnTo>
                    <a:pt x="1" y="870"/>
                  </a:lnTo>
                  <a:lnTo>
                    <a:pt x="869" y="1740"/>
                  </a:lnTo>
                  <a:lnTo>
                    <a:pt x="1739" y="87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;p37">
              <a:extLst>
                <a:ext uri="{FF2B5EF4-FFF2-40B4-BE49-F238E27FC236}">
                  <a16:creationId xmlns:a16="http://schemas.microsoft.com/office/drawing/2014/main" id="{F1268548-7C51-4D32-86AA-D9064F3E878B}"/>
                </a:ext>
              </a:extLst>
            </p:cNvPr>
            <p:cNvSpPr/>
            <p:nvPr/>
          </p:nvSpPr>
          <p:spPr>
            <a:xfrm>
              <a:off x="3364074" y="3336368"/>
              <a:ext cx="173860" cy="168555"/>
            </a:xfrm>
            <a:custGeom>
              <a:avLst/>
              <a:gdLst/>
              <a:ahLst/>
              <a:cxnLst/>
              <a:rect l="l" t="t" r="r" b="b"/>
              <a:pathLst>
                <a:path w="4948" h="4797" extrusionOk="0">
                  <a:moveTo>
                    <a:pt x="3262" y="1"/>
                  </a:moveTo>
                  <a:cubicBezTo>
                    <a:pt x="2868" y="1"/>
                    <a:pt x="2475" y="150"/>
                    <a:pt x="2175" y="450"/>
                  </a:cubicBezTo>
                  <a:lnTo>
                    <a:pt x="1522" y="1101"/>
                  </a:lnTo>
                  <a:lnTo>
                    <a:pt x="2392" y="1971"/>
                  </a:lnTo>
                  <a:lnTo>
                    <a:pt x="1958" y="2406"/>
                  </a:lnTo>
                  <a:lnTo>
                    <a:pt x="871" y="1319"/>
                  </a:lnTo>
                  <a:lnTo>
                    <a:pt x="1" y="2189"/>
                  </a:lnTo>
                  <a:lnTo>
                    <a:pt x="2609" y="4797"/>
                  </a:lnTo>
                  <a:lnTo>
                    <a:pt x="3479" y="3927"/>
                  </a:lnTo>
                  <a:lnTo>
                    <a:pt x="2392" y="2841"/>
                  </a:lnTo>
                  <a:lnTo>
                    <a:pt x="2826" y="2406"/>
                  </a:lnTo>
                  <a:lnTo>
                    <a:pt x="3696" y="3276"/>
                  </a:lnTo>
                  <a:lnTo>
                    <a:pt x="4349" y="2623"/>
                  </a:lnTo>
                  <a:cubicBezTo>
                    <a:pt x="4947" y="2023"/>
                    <a:pt x="4947" y="1049"/>
                    <a:pt x="4349" y="450"/>
                  </a:cubicBezTo>
                  <a:cubicBezTo>
                    <a:pt x="4050" y="150"/>
                    <a:pt x="36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;p37">
              <a:extLst>
                <a:ext uri="{FF2B5EF4-FFF2-40B4-BE49-F238E27FC236}">
                  <a16:creationId xmlns:a16="http://schemas.microsoft.com/office/drawing/2014/main" id="{C4864D44-E606-468A-A7C6-E1720B7D66D0}"/>
                </a:ext>
              </a:extLst>
            </p:cNvPr>
            <p:cNvSpPr/>
            <p:nvPr/>
          </p:nvSpPr>
          <p:spPr>
            <a:xfrm>
              <a:off x="3250121" y="3428500"/>
              <a:ext cx="190410" cy="190410"/>
            </a:xfrm>
            <a:custGeom>
              <a:avLst/>
              <a:gdLst/>
              <a:ahLst/>
              <a:cxnLst/>
              <a:rect l="l" t="t" r="r" b="b"/>
              <a:pathLst>
                <a:path w="5419" h="5419" extrusionOk="0">
                  <a:moveTo>
                    <a:pt x="2810" y="1"/>
                  </a:moveTo>
                  <a:lnTo>
                    <a:pt x="1947" y="863"/>
                  </a:lnTo>
                  <a:lnTo>
                    <a:pt x="1513" y="428"/>
                  </a:lnTo>
                  <a:lnTo>
                    <a:pt x="1079" y="863"/>
                  </a:lnTo>
                  <a:lnTo>
                    <a:pt x="1513" y="1298"/>
                  </a:lnTo>
                  <a:lnTo>
                    <a:pt x="0" y="2810"/>
                  </a:lnTo>
                  <a:lnTo>
                    <a:pt x="2609" y="5418"/>
                  </a:lnTo>
                  <a:lnTo>
                    <a:pt x="4121" y="3906"/>
                  </a:lnTo>
                  <a:lnTo>
                    <a:pt x="4556" y="4340"/>
                  </a:lnTo>
                  <a:lnTo>
                    <a:pt x="4991" y="3906"/>
                  </a:lnTo>
                  <a:lnTo>
                    <a:pt x="4556" y="3472"/>
                  </a:lnTo>
                  <a:lnTo>
                    <a:pt x="5418" y="26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82;p37">
              <a:extLst>
                <a:ext uri="{FF2B5EF4-FFF2-40B4-BE49-F238E27FC236}">
                  <a16:creationId xmlns:a16="http://schemas.microsoft.com/office/drawing/2014/main" id="{912B4559-A19B-4D70-90F5-2DA22BBD1B9E}"/>
                </a:ext>
              </a:extLst>
            </p:cNvPr>
            <p:cNvSpPr/>
            <p:nvPr/>
          </p:nvSpPr>
          <p:spPr>
            <a:xfrm>
              <a:off x="3162241" y="3565433"/>
              <a:ext cx="141358" cy="139355"/>
            </a:xfrm>
            <a:custGeom>
              <a:avLst/>
              <a:gdLst/>
              <a:ahLst/>
              <a:cxnLst/>
              <a:rect l="l" t="t" r="r" b="b"/>
              <a:pathLst>
                <a:path w="4023" h="3966" extrusionOk="0">
                  <a:moveTo>
                    <a:pt x="2719" y="0"/>
                  </a:moveTo>
                  <a:lnTo>
                    <a:pt x="2258" y="463"/>
                  </a:lnTo>
                  <a:cubicBezTo>
                    <a:pt x="2064" y="348"/>
                    <a:pt x="1847" y="291"/>
                    <a:pt x="1630" y="291"/>
                  </a:cubicBezTo>
                  <a:cubicBezTo>
                    <a:pt x="1315" y="291"/>
                    <a:pt x="1001" y="411"/>
                    <a:pt x="761" y="651"/>
                  </a:cubicBezTo>
                  <a:lnTo>
                    <a:pt x="1849" y="1740"/>
                  </a:lnTo>
                  <a:lnTo>
                    <a:pt x="1112" y="2476"/>
                  </a:lnTo>
                  <a:cubicBezTo>
                    <a:pt x="1026" y="2444"/>
                    <a:pt x="935" y="2428"/>
                    <a:pt x="843" y="2428"/>
                  </a:cubicBezTo>
                  <a:cubicBezTo>
                    <a:pt x="647" y="2428"/>
                    <a:pt x="451" y="2503"/>
                    <a:pt x="300" y="2653"/>
                  </a:cubicBezTo>
                  <a:cubicBezTo>
                    <a:pt x="0" y="2954"/>
                    <a:pt x="0" y="3441"/>
                    <a:pt x="300" y="3740"/>
                  </a:cubicBezTo>
                  <a:cubicBezTo>
                    <a:pt x="451" y="3890"/>
                    <a:pt x="647" y="3966"/>
                    <a:pt x="844" y="3966"/>
                  </a:cubicBezTo>
                  <a:cubicBezTo>
                    <a:pt x="1040" y="3966"/>
                    <a:pt x="1237" y="3890"/>
                    <a:pt x="1386" y="3740"/>
                  </a:cubicBezTo>
                  <a:cubicBezTo>
                    <a:pt x="1612" y="3514"/>
                    <a:pt x="1669" y="3183"/>
                    <a:pt x="1554" y="2905"/>
                  </a:cubicBezTo>
                  <a:lnTo>
                    <a:pt x="2284" y="2174"/>
                  </a:lnTo>
                  <a:lnTo>
                    <a:pt x="3370" y="3260"/>
                  </a:lnTo>
                  <a:cubicBezTo>
                    <a:pt x="3773" y="2855"/>
                    <a:pt x="3837" y="2238"/>
                    <a:pt x="3560" y="1767"/>
                  </a:cubicBezTo>
                  <a:lnTo>
                    <a:pt x="4023" y="130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47;p37">
            <a:extLst>
              <a:ext uri="{FF2B5EF4-FFF2-40B4-BE49-F238E27FC236}">
                <a16:creationId xmlns:a16="http://schemas.microsoft.com/office/drawing/2014/main" id="{D3E013A0-75D1-4F6B-A788-84754B50A9E5}"/>
              </a:ext>
            </a:extLst>
          </p:cNvPr>
          <p:cNvSpPr txBox="1">
            <a:spLocks/>
          </p:cNvSpPr>
          <p:nvPr/>
        </p:nvSpPr>
        <p:spPr>
          <a:xfrm>
            <a:off x="7131158" y="2000654"/>
            <a:ext cx="1556343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dirty="0"/>
              <a:t>MONITORING</a:t>
            </a:r>
          </a:p>
        </p:txBody>
      </p:sp>
      <p:grpSp>
        <p:nvGrpSpPr>
          <p:cNvPr id="41" name="Google Shape;486;p37">
            <a:extLst>
              <a:ext uri="{FF2B5EF4-FFF2-40B4-BE49-F238E27FC236}">
                <a16:creationId xmlns:a16="http://schemas.microsoft.com/office/drawing/2014/main" id="{BF4C86C1-C703-4126-B969-10906F227A0B}"/>
              </a:ext>
            </a:extLst>
          </p:cNvPr>
          <p:cNvGrpSpPr/>
          <p:nvPr/>
        </p:nvGrpSpPr>
        <p:grpSpPr>
          <a:xfrm>
            <a:off x="6606370" y="1987840"/>
            <a:ext cx="459312" cy="459356"/>
            <a:chOff x="6423902" y="3936527"/>
            <a:chExt cx="368452" cy="368458"/>
          </a:xfrm>
        </p:grpSpPr>
        <p:sp>
          <p:nvSpPr>
            <p:cNvPr id="42" name="Google Shape;487;p37">
              <a:extLst>
                <a:ext uri="{FF2B5EF4-FFF2-40B4-BE49-F238E27FC236}">
                  <a16:creationId xmlns:a16="http://schemas.microsoft.com/office/drawing/2014/main" id="{D178589F-B0EC-4F71-A653-48E1D11065B7}"/>
                </a:ext>
              </a:extLst>
            </p:cNvPr>
            <p:cNvSpPr/>
            <p:nvPr/>
          </p:nvSpPr>
          <p:spPr>
            <a:xfrm>
              <a:off x="6423902" y="4207055"/>
              <a:ext cx="368452" cy="32643"/>
            </a:xfrm>
            <a:custGeom>
              <a:avLst/>
              <a:gdLst/>
              <a:ahLst/>
              <a:cxnLst/>
              <a:rect l="l" t="t" r="r" b="b"/>
              <a:pathLst>
                <a:path w="10486" h="929" extrusionOk="0">
                  <a:moveTo>
                    <a:pt x="1" y="1"/>
                  </a:moveTo>
                  <a:lnTo>
                    <a:pt x="1" y="929"/>
                  </a:lnTo>
                  <a:lnTo>
                    <a:pt x="10485" y="9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8;p37">
              <a:extLst>
                <a:ext uri="{FF2B5EF4-FFF2-40B4-BE49-F238E27FC236}">
                  <a16:creationId xmlns:a16="http://schemas.microsoft.com/office/drawing/2014/main" id="{FA490C20-EBD1-43C6-9AB9-939738FC9675}"/>
                </a:ext>
              </a:extLst>
            </p:cNvPr>
            <p:cNvSpPr/>
            <p:nvPr/>
          </p:nvSpPr>
          <p:spPr>
            <a:xfrm>
              <a:off x="6489189" y="4093875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9;p37">
              <a:extLst>
                <a:ext uri="{FF2B5EF4-FFF2-40B4-BE49-F238E27FC236}">
                  <a16:creationId xmlns:a16="http://schemas.microsoft.com/office/drawing/2014/main" id="{21824C36-A126-4097-9C2B-DF81EC3CD3CE}"/>
                </a:ext>
              </a:extLst>
            </p:cNvPr>
            <p:cNvSpPr/>
            <p:nvPr/>
          </p:nvSpPr>
          <p:spPr>
            <a:xfrm>
              <a:off x="6661823" y="3996016"/>
              <a:ext cx="22172" cy="32643"/>
            </a:xfrm>
            <a:custGeom>
              <a:avLst/>
              <a:gdLst/>
              <a:ahLst/>
              <a:cxnLst/>
              <a:rect l="l" t="t" r="r" b="b"/>
              <a:pathLst>
                <a:path w="631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30" y="9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0;p37">
              <a:extLst>
                <a:ext uri="{FF2B5EF4-FFF2-40B4-BE49-F238E27FC236}">
                  <a16:creationId xmlns:a16="http://schemas.microsoft.com/office/drawing/2014/main" id="{5744DD47-91C4-4441-A922-5F69CA0DBEF8}"/>
                </a:ext>
              </a:extLst>
            </p:cNvPr>
            <p:cNvSpPr/>
            <p:nvPr/>
          </p:nvSpPr>
          <p:spPr>
            <a:xfrm>
              <a:off x="661867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1;p37">
              <a:extLst>
                <a:ext uri="{FF2B5EF4-FFF2-40B4-BE49-F238E27FC236}">
                  <a16:creationId xmlns:a16="http://schemas.microsoft.com/office/drawing/2014/main" id="{62A5F676-DCDD-4D2B-A82F-7DED6CD33B5B}"/>
                </a:ext>
              </a:extLst>
            </p:cNvPr>
            <p:cNvSpPr/>
            <p:nvPr/>
          </p:nvSpPr>
          <p:spPr>
            <a:xfrm>
              <a:off x="6532339" y="3996016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28" y="9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;p37">
              <a:extLst>
                <a:ext uri="{FF2B5EF4-FFF2-40B4-BE49-F238E27FC236}">
                  <a16:creationId xmlns:a16="http://schemas.microsoft.com/office/drawing/2014/main" id="{CC794C08-7B44-4654-9026-7BB314295E95}"/>
                </a:ext>
              </a:extLst>
            </p:cNvPr>
            <p:cNvSpPr/>
            <p:nvPr/>
          </p:nvSpPr>
          <p:spPr>
            <a:xfrm>
              <a:off x="6423902" y="3936527"/>
              <a:ext cx="368452" cy="249441"/>
            </a:xfrm>
            <a:custGeom>
              <a:avLst/>
              <a:gdLst/>
              <a:ahLst/>
              <a:cxnLst/>
              <a:rect l="l" t="t" r="r" b="b"/>
              <a:pathLst>
                <a:path w="10486" h="7099" extrusionOk="0">
                  <a:moveTo>
                    <a:pt x="1858" y="1092"/>
                  </a:moveTo>
                  <a:lnTo>
                    <a:pt x="1858" y="3250"/>
                  </a:lnTo>
                  <a:lnTo>
                    <a:pt x="1231" y="3250"/>
                  </a:lnTo>
                  <a:lnTo>
                    <a:pt x="1231" y="1092"/>
                  </a:lnTo>
                  <a:close/>
                  <a:moveTo>
                    <a:pt x="4315" y="1092"/>
                  </a:moveTo>
                  <a:lnTo>
                    <a:pt x="4315" y="3250"/>
                  </a:lnTo>
                  <a:lnTo>
                    <a:pt x="2459" y="3250"/>
                  </a:lnTo>
                  <a:lnTo>
                    <a:pt x="2459" y="1092"/>
                  </a:lnTo>
                  <a:close/>
                  <a:moveTo>
                    <a:pt x="5544" y="1092"/>
                  </a:moveTo>
                  <a:lnTo>
                    <a:pt x="5544" y="3250"/>
                  </a:lnTo>
                  <a:lnTo>
                    <a:pt x="4916" y="3250"/>
                  </a:lnTo>
                  <a:lnTo>
                    <a:pt x="4916" y="1092"/>
                  </a:lnTo>
                  <a:close/>
                  <a:moveTo>
                    <a:pt x="8029" y="1092"/>
                  </a:moveTo>
                  <a:lnTo>
                    <a:pt x="8029" y="3250"/>
                  </a:lnTo>
                  <a:lnTo>
                    <a:pt x="6173" y="3250"/>
                  </a:lnTo>
                  <a:lnTo>
                    <a:pt x="6173" y="1092"/>
                  </a:lnTo>
                  <a:close/>
                  <a:moveTo>
                    <a:pt x="9257" y="1092"/>
                  </a:moveTo>
                  <a:lnTo>
                    <a:pt x="9257" y="3250"/>
                  </a:lnTo>
                  <a:lnTo>
                    <a:pt x="8629" y="3250"/>
                  </a:lnTo>
                  <a:lnTo>
                    <a:pt x="8629" y="1092"/>
                  </a:lnTo>
                  <a:close/>
                  <a:moveTo>
                    <a:pt x="3087" y="3851"/>
                  </a:moveTo>
                  <a:lnTo>
                    <a:pt x="3087" y="6007"/>
                  </a:lnTo>
                  <a:lnTo>
                    <a:pt x="1231" y="6007"/>
                  </a:lnTo>
                  <a:lnTo>
                    <a:pt x="1231" y="3851"/>
                  </a:lnTo>
                  <a:close/>
                  <a:moveTo>
                    <a:pt x="4315" y="3851"/>
                  </a:moveTo>
                  <a:lnTo>
                    <a:pt x="4315" y="6007"/>
                  </a:lnTo>
                  <a:lnTo>
                    <a:pt x="3688" y="6007"/>
                  </a:lnTo>
                  <a:lnTo>
                    <a:pt x="3688" y="3851"/>
                  </a:lnTo>
                  <a:close/>
                  <a:moveTo>
                    <a:pt x="6800" y="3851"/>
                  </a:moveTo>
                  <a:lnTo>
                    <a:pt x="6800" y="6007"/>
                  </a:lnTo>
                  <a:lnTo>
                    <a:pt x="4943" y="6007"/>
                  </a:lnTo>
                  <a:lnTo>
                    <a:pt x="4943" y="3851"/>
                  </a:lnTo>
                  <a:close/>
                  <a:moveTo>
                    <a:pt x="9257" y="3851"/>
                  </a:moveTo>
                  <a:lnTo>
                    <a:pt x="9257" y="6007"/>
                  </a:lnTo>
                  <a:lnTo>
                    <a:pt x="7401" y="6007"/>
                  </a:lnTo>
                  <a:lnTo>
                    <a:pt x="7401" y="3851"/>
                  </a:lnTo>
                  <a:close/>
                  <a:moveTo>
                    <a:pt x="1" y="1"/>
                  </a:moveTo>
                  <a:lnTo>
                    <a:pt x="1" y="7099"/>
                  </a:lnTo>
                  <a:lnTo>
                    <a:pt x="10485" y="709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;p37">
              <a:extLst>
                <a:ext uri="{FF2B5EF4-FFF2-40B4-BE49-F238E27FC236}">
                  <a16:creationId xmlns:a16="http://schemas.microsoft.com/office/drawing/2014/main" id="{4620229F-C984-4C48-AE6C-8A9250E95173}"/>
                </a:ext>
              </a:extLst>
            </p:cNvPr>
            <p:cNvSpPr/>
            <p:nvPr/>
          </p:nvSpPr>
          <p:spPr>
            <a:xfrm>
              <a:off x="670504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4;p37">
              <a:extLst>
                <a:ext uri="{FF2B5EF4-FFF2-40B4-BE49-F238E27FC236}">
                  <a16:creationId xmlns:a16="http://schemas.microsoft.com/office/drawing/2014/main" id="{DB0F9C8B-704D-4296-BE49-04A8E957B632}"/>
                </a:ext>
              </a:extLst>
            </p:cNvPr>
            <p:cNvSpPr/>
            <p:nvPr/>
          </p:nvSpPr>
          <p:spPr>
            <a:xfrm>
              <a:off x="6542915" y="4261765"/>
              <a:ext cx="130501" cy="43219"/>
            </a:xfrm>
            <a:custGeom>
              <a:avLst/>
              <a:gdLst/>
              <a:ahLst/>
              <a:cxnLst/>
              <a:rect l="l" t="t" r="r" b="b"/>
              <a:pathLst>
                <a:path w="3714" h="1230" extrusionOk="0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3714" y="1229"/>
                  </a:lnTo>
                  <a:lnTo>
                    <a:pt x="3714" y="628"/>
                  </a:lnTo>
                  <a:lnTo>
                    <a:pt x="3085" y="628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420;p37">
            <a:extLst>
              <a:ext uri="{FF2B5EF4-FFF2-40B4-BE49-F238E27FC236}">
                <a16:creationId xmlns:a16="http://schemas.microsoft.com/office/drawing/2014/main" id="{8126C884-AA87-4F3B-AF5B-3A11BB4D1406}"/>
              </a:ext>
            </a:extLst>
          </p:cNvPr>
          <p:cNvSpPr/>
          <p:nvPr/>
        </p:nvSpPr>
        <p:spPr>
          <a:xfrm>
            <a:off x="6436978" y="1446789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19;p37">
            <a:extLst>
              <a:ext uri="{FF2B5EF4-FFF2-40B4-BE49-F238E27FC236}">
                <a16:creationId xmlns:a16="http://schemas.microsoft.com/office/drawing/2014/main" id="{56F3412D-3ECE-4715-A593-B5D317CFDA6D}"/>
              </a:ext>
            </a:extLst>
          </p:cNvPr>
          <p:cNvSpPr/>
          <p:nvPr/>
        </p:nvSpPr>
        <p:spPr>
          <a:xfrm>
            <a:off x="3550086" y="2472338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42;p37">
            <a:extLst>
              <a:ext uri="{FF2B5EF4-FFF2-40B4-BE49-F238E27FC236}">
                <a16:creationId xmlns:a16="http://schemas.microsoft.com/office/drawing/2014/main" id="{7D479E1A-01C0-4B58-82A3-F88F1AA5BE11}"/>
              </a:ext>
            </a:extLst>
          </p:cNvPr>
          <p:cNvSpPr txBox="1">
            <a:spLocks/>
          </p:cNvSpPr>
          <p:nvPr/>
        </p:nvSpPr>
        <p:spPr>
          <a:xfrm>
            <a:off x="4318494" y="2989319"/>
            <a:ext cx="1322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dirty="0"/>
              <a:t>SECURITY</a:t>
            </a:r>
          </a:p>
        </p:txBody>
      </p:sp>
      <p:grpSp>
        <p:nvGrpSpPr>
          <p:cNvPr id="66" name="Google Shape;495;p37">
            <a:extLst>
              <a:ext uri="{FF2B5EF4-FFF2-40B4-BE49-F238E27FC236}">
                <a16:creationId xmlns:a16="http://schemas.microsoft.com/office/drawing/2014/main" id="{84EE5A39-FB81-4A9A-B22B-8CFC5C6DE75C}"/>
              </a:ext>
            </a:extLst>
          </p:cNvPr>
          <p:cNvGrpSpPr/>
          <p:nvPr/>
        </p:nvGrpSpPr>
        <p:grpSpPr>
          <a:xfrm>
            <a:off x="3838060" y="3015405"/>
            <a:ext cx="459319" cy="459282"/>
            <a:chOff x="8053609" y="3936527"/>
            <a:chExt cx="368457" cy="368457"/>
          </a:xfrm>
        </p:grpSpPr>
        <p:sp>
          <p:nvSpPr>
            <p:cNvPr id="67" name="Google Shape;496;p37">
              <a:extLst>
                <a:ext uri="{FF2B5EF4-FFF2-40B4-BE49-F238E27FC236}">
                  <a16:creationId xmlns:a16="http://schemas.microsoft.com/office/drawing/2014/main" id="{32F8BD74-9FA1-4480-8F78-3063FDAF0737}"/>
                </a:ext>
              </a:extLst>
            </p:cNvPr>
            <p:cNvSpPr/>
            <p:nvPr/>
          </p:nvSpPr>
          <p:spPr>
            <a:xfrm>
              <a:off x="8053609" y="422915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2159" y="2157"/>
                  </a:lnTo>
                  <a:lnTo>
                    <a:pt x="2159" y="1530"/>
                  </a:lnTo>
                  <a:lnTo>
                    <a:pt x="630" y="153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97;p37">
              <a:extLst>
                <a:ext uri="{FF2B5EF4-FFF2-40B4-BE49-F238E27FC236}">
                  <a16:creationId xmlns:a16="http://schemas.microsoft.com/office/drawing/2014/main" id="{FA51B69A-F222-4DEB-A2A4-33F0A4BAF4A5}"/>
                </a:ext>
              </a:extLst>
            </p:cNvPr>
            <p:cNvSpPr/>
            <p:nvPr/>
          </p:nvSpPr>
          <p:spPr>
            <a:xfrm>
              <a:off x="8053609" y="393652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630" y="2157"/>
                  </a:lnTo>
                  <a:lnTo>
                    <a:pt x="630" y="628"/>
                  </a:lnTo>
                  <a:lnTo>
                    <a:pt x="2159" y="628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98;p37">
              <a:extLst>
                <a:ext uri="{FF2B5EF4-FFF2-40B4-BE49-F238E27FC236}">
                  <a16:creationId xmlns:a16="http://schemas.microsoft.com/office/drawing/2014/main" id="{813D4825-20C7-4234-897A-0AF979B84356}"/>
                </a:ext>
              </a:extLst>
            </p:cNvPr>
            <p:cNvSpPr/>
            <p:nvPr/>
          </p:nvSpPr>
          <p:spPr>
            <a:xfrm>
              <a:off x="8346239" y="422915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530" y="1"/>
                  </a:moveTo>
                  <a:lnTo>
                    <a:pt x="1530" y="1530"/>
                  </a:lnTo>
                  <a:lnTo>
                    <a:pt x="1" y="1530"/>
                  </a:lnTo>
                  <a:lnTo>
                    <a:pt x="1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99;p37">
              <a:extLst>
                <a:ext uri="{FF2B5EF4-FFF2-40B4-BE49-F238E27FC236}">
                  <a16:creationId xmlns:a16="http://schemas.microsoft.com/office/drawing/2014/main" id="{1073B1E0-C866-4191-A357-BB28AB2BF6E3}"/>
                </a:ext>
              </a:extLst>
            </p:cNvPr>
            <p:cNvSpPr/>
            <p:nvPr/>
          </p:nvSpPr>
          <p:spPr>
            <a:xfrm>
              <a:off x="8346239" y="393652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0;p37">
              <a:extLst>
                <a:ext uri="{FF2B5EF4-FFF2-40B4-BE49-F238E27FC236}">
                  <a16:creationId xmlns:a16="http://schemas.microsoft.com/office/drawing/2014/main" id="{A1D37450-5EE2-49FE-B3BE-F80406EC842D}"/>
                </a:ext>
              </a:extLst>
            </p:cNvPr>
            <p:cNvSpPr/>
            <p:nvPr/>
          </p:nvSpPr>
          <p:spPr>
            <a:xfrm>
              <a:off x="8247501" y="3991413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88" y="0"/>
                  </a:moveTo>
                  <a:lnTo>
                    <a:pt x="0" y="612"/>
                  </a:lnTo>
                  <a:cubicBezTo>
                    <a:pt x="1072" y="762"/>
                    <a:pt x="1883" y="1681"/>
                    <a:pt x="1883" y="2749"/>
                  </a:cubicBezTo>
                  <a:lnTo>
                    <a:pt x="1883" y="3981"/>
                  </a:lnTo>
                  <a:lnTo>
                    <a:pt x="2510" y="3981"/>
                  </a:lnTo>
                  <a:lnTo>
                    <a:pt x="2510" y="2749"/>
                  </a:lnTo>
                  <a:cubicBezTo>
                    <a:pt x="2510" y="1363"/>
                    <a:pt x="1469" y="19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1;p37">
              <a:extLst>
                <a:ext uri="{FF2B5EF4-FFF2-40B4-BE49-F238E27FC236}">
                  <a16:creationId xmlns:a16="http://schemas.microsoft.com/office/drawing/2014/main" id="{EC93690C-F0C1-4410-B71E-3BA2B606D406}"/>
                </a:ext>
              </a:extLst>
            </p:cNvPr>
            <p:cNvSpPr/>
            <p:nvPr/>
          </p:nvSpPr>
          <p:spPr>
            <a:xfrm>
              <a:off x="8140189" y="3991623"/>
              <a:ext cx="86649" cy="96558"/>
            </a:xfrm>
            <a:custGeom>
              <a:avLst/>
              <a:gdLst/>
              <a:ahLst/>
              <a:cxnLst/>
              <a:rect l="l" t="t" r="r" b="b"/>
              <a:pathLst>
                <a:path w="2466" h="2748" extrusionOk="0">
                  <a:moveTo>
                    <a:pt x="2377" y="0"/>
                  </a:moveTo>
                  <a:cubicBezTo>
                    <a:pt x="1023" y="195"/>
                    <a:pt x="1" y="1361"/>
                    <a:pt x="1" y="2747"/>
                  </a:cubicBezTo>
                  <a:lnTo>
                    <a:pt x="618" y="2747"/>
                  </a:lnTo>
                  <a:cubicBezTo>
                    <a:pt x="618" y="1681"/>
                    <a:pt x="1412" y="762"/>
                    <a:pt x="2465" y="610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2;p37">
              <a:extLst>
                <a:ext uri="{FF2B5EF4-FFF2-40B4-BE49-F238E27FC236}">
                  <a16:creationId xmlns:a16="http://schemas.microsoft.com/office/drawing/2014/main" id="{8A4727A0-D3D3-46A4-9EDF-3CBB072CE178}"/>
                </a:ext>
              </a:extLst>
            </p:cNvPr>
            <p:cNvSpPr/>
            <p:nvPr/>
          </p:nvSpPr>
          <p:spPr>
            <a:xfrm>
              <a:off x="8182179" y="4110179"/>
              <a:ext cx="110367" cy="97190"/>
            </a:xfrm>
            <a:custGeom>
              <a:avLst/>
              <a:gdLst/>
              <a:ahLst/>
              <a:cxnLst/>
              <a:rect l="l" t="t" r="r" b="b"/>
              <a:pathLst>
                <a:path w="3141" h="2766" extrusionOk="0">
                  <a:moveTo>
                    <a:pt x="2513" y="1"/>
                  </a:moveTo>
                  <a:lnTo>
                    <a:pt x="2513" y="1210"/>
                  </a:lnTo>
                  <a:cubicBezTo>
                    <a:pt x="2513" y="1617"/>
                    <a:pt x="2189" y="2037"/>
                    <a:pt x="1791" y="2126"/>
                  </a:cubicBezTo>
                  <a:cubicBezTo>
                    <a:pt x="1716" y="2143"/>
                    <a:pt x="1642" y="2151"/>
                    <a:pt x="1569" y="2151"/>
                  </a:cubicBezTo>
                  <a:cubicBezTo>
                    <a:pt x="1051" y="2151"/>
                    <a:pt x="629" y="1737"/>
                    <a:pt x="629" y="1229"/>
                  </a:cubicBezTo>
                  <a:lnTo>
                    <a:pt x="0" y="1229"/>
                  </a:lnTo>
                  <a:cubicBezTo>
                    <a:pt x="0" y="2077"/>
                    <a:pt x="705" y="2765"/>
                    <a:pt x="1571" y="2765"/>
                  </a:cubicBezTo>
                  <a:cubicBezTo>
                    <a:pt x="2436" y="2765"/>
                    <a:pt x="3141" y="2077"/>
                    <a:pt x="3141" y="1229"/>
                  </a:cubicBezTo>
                  <a:lnTo>
                    <a:pt x="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3;p37">
              <a:extLst>
                <a:ext uri="{FF2B5EF4-FFF2-40B4-BE49-F238E27FC236}">
                  <a16:creationId xmlns:a16="http://schemas.microsoft.com/office/drawing/2014/main" id="{0C521B28-1674-4CBA-9C87-0CE6DF6578E4}"/>
                </a:ext>
              </a:extLst>
            </p:cNvPr>
            <p:cNvSpPr/>
            <p:nvPr/>
          </p:nvSpPr>
          <p:spPr>
            <a:xfrm>
              <a:off x="8183163" y="4034141"/>
              <a:ext cx="110332" cy="97190"/>
            </a:xfrm>
            <a:custGeom>
              <a:avLst/>
              <a:gdLst/>
              <a:ahLst/>
              <a:cxnLst/>
              <a:rect l="l" t="t" r="r" b="b"/>
              <a:pathLst>
                <a:path w="3140" h="2766" extrusionOk="0">
                  <a:moveTo>
                    <a:pt x="1570" y="1"/>
                  </a:moveTo>
                  <a:cubicBezTo>
                    <a:pt x="1458" y="1"/>
                    <a:pt x="1343" y="12"/>
                    <a:pt x="1227" y="37"/>
                  </a:cubicBezTo>
                  <a:cubicBezTo>
                    <a:pt x="509" y="187"/>
                    <a:pt x="0" y="831"/>
                    <a:pt x="0" y="1565"/>
                  </a:cubicBezTo>
                  <a:lnTo>
                    <a:pt x="0" y="2765"/>
                  </a:lnTo>
                  <a:lnTo>
                    <a:pt x="628" y="2765"/>
                  </a:lnTo>
                  <a:lnTo>
                    <a:pt x="628" y="1556"/>
                  </a:lnTo>
                  <a:cubicBezTo>
                    <a:pt x="628" y="1149"/>
                    <a:pt x="951" y="730"/>
                    <a:pt x="1349" y="640"/>
                  </a:cubicBezTo>
                  <a:cubicBezTo>
                    <a:pt x="1424" y="623"/>
                    <a:pt x="1499" y="615"/>
                    <a:pt x="1571" y="615"/>
                  </a:cubicBezTo>
                  <a:cubicBezTo>
                    <a:pt x="2090" y="615"/>
                    <a:pt x="2512" y="1029"/>
                    <a:pt x="2512" y="1537"/>
                  </a:cubicBezTo>
                  <a:lnTo>
                    <a:pt x="3140" y="1537"/>
                  </a:lnTo>
                  <a:cubicBezTo>
                    <a:pt x="3140" y="690"/>
                    <a:pt x="243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04;p37">
              <a:extLst>
                <a:ext uri="{FF2B5EF4-FFF2-40B4-BE49-F238E27FC236}">
                  <a16:creationId xmlns:a16="http://schemas.microsoft.com/office/drawing/2014/main" id="{BC53B4E5-D280-40D4-AC81-27BA93D328D0}"/>
                </a:ext>
              </a:extLst>
            </p:cNvPr>
            <p:cNvSpPr/>
            <p:nvPr/>
          </p:nvSpPr>
          <p:spPr>
            <a:xfrm>
              <a:off x="8226313" y="4083334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05;p37">
              <a:extLst>
                <a:ext uri="{FF2B5EF4-FFF2-40B4-BE49-F238E27FC236}">
                  <a16:creationId xmlns:a16="http://schemas.microsoft.com/office/drawing/2014/main" id="{15DCA9AC-2BCA-40DF-B00A-DE8176D96C96}"/>
                </a:ext>
              </a:extLst>
            </p:cNvPr>
            <p:cNvSpPr/>
            <p:nvPr/>
          </p:nvSpPr>
          <p:spPr>
            <a:xfrm>
              <a:off x="8226313" y="4131297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06;p37">
              <a:extLst>
                <a:ext uri="{FF2B5EF4-FFF2-40B4-BE49-F238E27FC236}">
                  <a16:creationId xmlns:a16="http://schemas.microsoft.com/office/drawing/2014/main" id="{2DBE799C-2D49-4587-8784-A693DCA43DEE}"/>
                </a:ext>
              </a:extLst>
            </p:cNvPr>
            <p:cNvSpPr/>
            <p:nvPr/>
          </p:nvSpPr>
          <p:spPr>
            <a:xfrm>
              <a:off x="8140014" y="4110179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0" y="1"/>
                  </a:moveTo>
                  <a:lnTo>
                    <a:pt x="0" y="1233"/>
                  </a:lnTo>
                  <a:cubicBezTo>
                    <a:pt x="0" y="2621"/>
                    <a:pt x="1041" y="3787"/>
                    <a:pt x="2421" y="3982"/>
                  </a:cubicBezTo>
                  <a:lnTo>
                    <a:pt x="2510" y="3371"/>
                  </a:lnTo>
                  <a:cubicBezTo>
                    <a:pt x="1437" y="3220"/>
                    <a:pt x="628" y="2301"/>
                    <a:pt x="628" y="1233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07;p37">
              <a:extLst>
                <a:ext uri="{FF2B5EF4-FFF2-40B4-BE49-F238E27FC236}">
                  <a16:creationId xmlns:a16="http://schemas.microsoft.com/office/drawing/2014/main" id="{9E899D5A-5EC7-4637-A201-BF4837CEF53C}"/>
                </a:ext>
              </a:extLst>
            </p:cNvPr>
            <p:cNvSpPr/>
            <p:nvPr/>
          </p:nvSpPr>
          <p:spPr>
            <a:xfrm>
              <a:off x="8248626" y="4153364"/>
              <a:ext cx="86684" cy="96523"/>
            </a:xfrm>
            <a:custGeom>
              <a:avLst/>
              <a:gdLst/>
              <a:ahLst/>
              <a:cxnLst/>
              <a:rect l="l" t="t" r="r" b="b"/>
              <a:pathLst>
                <a:path w="2467" h="2747" extrusionOk="0">
                  <a:moveTo>
                    <a:pt x="1849" y="0"/>
                  </a:moveTo>
                  <a:cubicBezTo>
                    <a:pt x="1849" y="1066"/>
                    <a:pt x="1055" y="1985"/>
                    <a:pt x="1" y="2137"/>
                  </a:cubicBezTo>
                  <a:lnTo>
                    <a:pt x="89" y="2747"/>
                  </a:lnTo>
                  <a:cubicBezTo>
                    <a:pt x="1443" y="2552"/>
                    <a:pt x="2466" y="1386"/>
                    <a:pt x="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08;p37">
              <a:extLst>
                <a:ext uri="{FF2B5EF4-FFF2-40B4-BE49-F238E27FC236}">
                  <a16:creationId xmlns:a16="http://schemas.microsoft.com/office/drawing/2014/main" id="{9B8050D1-9B63-4F8A-B371-1FAD89CACAAD}"/>
                </a:ext>
              </a:extLst>
            </p:cNvPr>
            <p:cNvSpPr/>
            <p:nvPr/>
          </p:nvSpPr>
          <p:spPr>
            <a:xfrm>
              <a:off x="8129296" y="3947384"/>
              <a:ext cx="216939" cy="64864"/>
            </a:xfrm>
            <a:custGeom>
              <a:avLst/>
              <a:gdLst/>
              <a:ahLst/>
              <a:cxnLst/>
              <a:rect l="l" t="t" r="r" b="b"/>
              <a:pathLst>
                <a:path w="6174" h="1846" extrusionOk="0">
                  <a:moveTo>
                    <a:pt x="3088" y="1"/>
                  </a:moveTo>
                  <a:cubicBezTo>
                    <a:pt x="1945" y="1"/>
                    <a:pt x="802" y="485"/>
                    <a:pt x="0" y="1451"/>
                  </a:cubicBezTo>
                  <a:lnTo>
                    <a:pt x="475" y="1845"/>
                  </a:lnTo>
                  <a:cubicBezTo>
                    <a:pt x="1154" y="1026"/>
                    <a:pt x="2120" y="617"/>
                    <a:pt x="3086" y="617"/>
                  </a:cubicBezTo>
                  <a:cubicBezTo>
                    <a:pt x="4053" y="617"/>
                    <a:pt x="5020" y="1027"/>
                    <a:pt x="5699" y="1845"/>
                  </a:cubicBezTo>
                  <a:lnTo>
                    <a:pt x="6173" y="1451"/>
                  </a:lnTo>
                  <a:cubicBezTo>
                    <a:pt x="5371" y="484"/>
                    <a:pt x="4229" y="1"/>
                    <a:pt x="3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09;p37">
              <a:extLst>
                <a:ext uri="{FF2B5EF4-FFF2-40B4-BE49-F238E27FC236}">
                  <a16:creationId xmlns:a16="http://schemas.microsoft.com/office/drawing/2014/main" id="{0D955EB5-9FCD-47E1-A410-5225E31F07BD}"/>
                </a:ext>
              </a:extLst>
            </p:cNvPr>
            <p:cNvSpPr/>
            <p:nvPr/>
          </p:nvSpPr>
          <p:spPr>
            <a:xfrm>
              <a:off x="8341320" y="4140855"/>
              <a:ext cx="37562" cy="82749"/>
            </a:xfrm>
            <a:custGeom>
              <a:avLst/>
              <a:gdLst/>
              <a:ahLst/>
              <a:cxnLst/>
              <a:rect l="l" t="t" r="r" b="b"/>
              <a:pathLst>
                <a:path w="1069" h="2355" extrusionOk="0">
                  <a:moveTo>
                    <a:pt x="452" y="1"/>
                  </a:moveTo>
                  <a:cubicBezTo>
                    <a:pt x="434" y="182"/>
                    <a:pt x="566" y="1067"/>
                    <a:pt x="1" y="2045"/>
                  </a:cubicBezTo>
                  <a:lnTo>
                    <a:pt x="535" y="2355"/>
                  </a:lnTo>
                  <a:cubicBezTo>
                    <a:pt x="884" y="1748"/>
                    <a:pt x="1069" y="1056"/>
                    <a:pt x="1069" y="355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0;p37">
              <a:extLst>
                <a:ext uri="{FF2B5EF4-FFF2-40B4-BE49-F238E27FC236}">
                  <a16:creationId xmlns:a16="http://schemas.microsoft.com/office/drawing/2014/main" id="{460E4D9D-B158-49E6-B511-22AE57F34133}"/>
                </a:ext>
              </a:extLst>
            </p:cNvPr>
            <p:cNvSpPr/>
            <p:nvPr/>
          </p:nvSpPr>
          <p:spPr>
            <a:xfrm>
              <a:off x="8344166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562" y="0"/>
                  </a:moveTo>
                  <a:lnTo>
                    <a:pt x="0" y="275"/>
                  </a:lnTo>
                  <a:cubicBezTo>
                    <a:pt x="238" y="747"/>
                    <a:pt x="360" y="1254"/>
                    <a:pt x="360" y="1783"/>
                  </a:cubicBezTo>
                  <a:lnTo>
                    <a:pt x="360" y="2443"/>
                  </a:lnTo>
                  <a:lnTo>
                    <a:pt x="988" y="2443"/>
                  </a:lnTo>
                  <a:lnTo>
                    <a:pt x="988" y="1783"/>
                  </a:lnTo>
                  <a:cubicBezTo>
                    <a:pt x="988" y="1157"/>
                    <a:pt x="845" y="558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11;p37">
              <a:extLst>
                <a:ext uri="{FF2B5EF4-FFF2-40B4-BE49-F238E27FC236}">
                  <a16:creationId xmlns:a16="http://schemas.microsoft.com/office/drawing/2014/main" id="{2EDF2C09-2328-4631-A243-E1ADF4D159B9}"/>
                </a:ext>
              </a:extLst>
            </p:cNvPr>
            <p:cNvSpPr/>
            <p:nvPr/>
          </p:nvSpPr>
          <p:spPr>
            <a:xfrm>
              <a:off x="8096794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425" y="0"/>
                  </a:moveTo>
                  <a:cubicBezTo>
                    <a:pt x="144" y="558"/>
                    <a:pt x="0" y="1157"/>
                    <a:pt x="0" y="1783"/>
                  </a:cubicBezTo>
                  <a:lnTo>
                    <a:pt x="0" y="2443"/>
                  </a:lnTo>
                  <a:lnTo>
                    <a:pt x="629" y="2443"/>
                  </a:lnTo>
                  <a:lnTo>
                    <a:pt x="629" y="1783"/>
                  </a:lnTo>
                  <a:cubicBezTo>
                    <a:pt x="629" y="1254"/>
                    <a:pt x="750" y="747"/>
                    <a:pt x="988" y="27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12;p37">
              <a:extLst>
                <a:ext uri="{FF2B5EF4-FFF2-40B4-BE49-F238E27FC236}">
                  <a16:creationId xmlns:a16="http://schemas.microsoft.com/office/drawing/2014/main" id="{D008307D-9119-4099-AD7F-0EB2AC2468AC}"/>
                </a:ext>
              </a:extLst>
            </p:cNvPr>
            <p:cNvSpPr/>
            <p:nvPr/>
          </p:nvSpPr>
          <p:spPr>
            <a:xfrm>
              <a:off x="8092542" y="4140925"/>
              <a:ext cx="41884" cy="82679"/>
            </a:xfrm>
            <a:custGeom>
              <a:avLst/>
              <a:gdLst/>
              <a:ahLst/>
              <a:cxnLst/>
              <a:rect l="l" t="t" r="r" b="b"/>
              <a:pathLst>
                <a:path w="1192" h="2353" extrusionOk="0">
                  <a:moveTo>
                    <a:pt x="124" y="0"/>
                  </a:moveTo>
                  <a:cubicBezTo>
                    <a:pt x="143" y="187"/>
                    <a:pt x="1" y="1212"/>
                    <a:pt x="658" y="2353"/>
                  </a:cubicBezTo>
                  <a:lnTo>
                    <a:pt x="1192" y="2043"/>
                  </a:lnTo>
                  <a:cubicBezTo>
                    <a:pt x="627" y="1065"/>
                    <a:pt x="759" y="18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13;p37">
              <a:extLst>
                <a:ext uri="{FF2B5EF4-FFF2-40B4-BE49-F238E27FC236}">
                  <a16:creationId xmlns:a16="http://schemas.microsoft.com/office/drawing/2014/main" id="{B2A37DA3-B81E-4B3A-B012-40B0C273BC87}"/>
                </a:ext>
              </a:extLst>
            </p:cNvPr>
            <p:cNvSpPr/>
            <p:nvPr/>
          </p:nvSpPr>
          <p:spPr>
            <a:xfrm>
              <a:off x="8134778" y="4234568"/>
              <a:ext cx="205976" cy="59593"/>
            </a:xfrm>
            <a:custGeom>
              <a:avLst/>
              <a:gdLst/>
              <a:ahLst/>
              <a:cxnLst/>
              <a:rect l="l" t="t" r="r" b="b"/>
              <a:pathLst>
                <a:path w="5862" h="1696" extrusionOk="0">
                  <a:moveTo>
                    <a:pt x="451" y="0"/>
                  </a:moveTo>
                  <a:lnTo>
                    <a:pt x="0" y="421"/>
                  </a:lnTo>
                  <a:cubicBezTo>
                    <a:pt x="794" y="1271"/>
                    <a:pt x="1862" y="1695"/>
                    <a:pt x="2931" y="1695"/>
                  </a:cubicBezTo>
                  <a:cubicBezTo>
                    <a:pt x="4000" y="1695"/>
                    <a:pt x="5068" y="1270"/>
                    <a:pt x="5861" y="421"/>
                  </a:cubicBezTo>
                  <a:lnTo>
                    <a:pt x="5409" y="0"/>
                  </a:lnTo>
                  <a:cubicBezTo>
                    <a:pt x="4761" y="696"/>
                    <a:pt x="3880" y="1078"/>
                    <a:pt x="2930" y="1078"/>
                  </a:cubicBezTo>
                  <a:cubicBezTo>
                    <a:pt x="1981" y="1078"/>
                    <a:pt x="1099" y="696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987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7"/>
          <p:cNvSpPr/>
          <p:nvPr/>
        </p:nvSpPr>
        <p:spPr>
          <a:xfrm>
            <a:off x="555876" y="1536717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1307669" y="2138170"/>
            <a:ext cx="13221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REST - API </a:t>
            </a:r>
            <a:endParaRPr dirty="0"/>
          </a:p>
        </p:txBody>
      </p:sp>
      <p:grpSp>
        <p:nvGrpSpPr>
          <p:cNvPr id="424" name="Google Shape;424;p37"/>
          <p:cNvGrpSpPr/>
          <p:nvPr/>
        </p:nvGrpSpPr>
        <p:grpSpPr>
          <a:xfrm rot="-5400000">
            <a:off x="681702" y="-823119"/>
            <a:ext cx="1182802" cy="2546215"/>
            <a:chOff x="7350442" y="2608992"/>
            <a:chExt cx="777239" cy="1673160"/>
          </a:xfrm>
        </p:grpSpPr>
        <p:sp>
          <p:nvSpPr>
            <p:cNvPr id="425" name="Google Shape;425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3" name="Google Shape;433;p37"/>
          <p:cNvGrpSpPr/>
          <p:nvPr/>
        </p:nvGrpSpPr>
        <p:grpSpPr>
          <a:xfrm rot="5400000" flipH="1">
            <a:off x="7363145" y="-827538"/>
            <a:ext cx="1182802" cy="2555083"/>
            <a:chOff x="7350442" y="2608992"/>
            <a:chExt cx="777239" cy="1673160"/>
          </a:xfrm>
        </p:grpSpPr>
        <p:sp>
          <p:nvSpPr>
            <p:cNvPr id="434" name="Google Shape;434;p37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37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7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7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7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7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7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7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8" name="Google Shape;448;p37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</a:t>
            </a:r>
            <a:r>
              <a:rPr lang="en" dirty="0">
                <a:solidFill>
                  <a:schemeClr val="accent1"/>
                </a:solidFill>
              </a:rPr>
              <a:t>FEATURES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055B3F71-C751-4A7E-BC0B-CECACE753791}"/>
              </a:ext>
            </a:extLst>
          </p:cNvPr>
          <p:cNvGrpSpPr/>
          <p:nvPr/>
        </p:nvGrpSpPr>
        <p:grpSpPr>
          <a:xfrm>
            <a:off x="784125" y="2079674"/>
            <a:ext cx="459348" cy="459392"/>
            <a:chOff x="922264" y="1608514"/>
            <a:chExt cx="459348" cy="459392"/>
          </a:xfrm>
        </p:grpSpPr>
        <p:sp>
          <p:nvSpPr>
            <p:cNvPr id="423" name="Google Shape;423;p37"/>
            <p:cNvSpPr/>
            <p:nvPr/>
          </p:nvSpPr>
          <p:spPr>
            <a:xfrm>
              <a:off x="922264" y="1608514"/>
              <a:ext cx="459348" cy="459392"/>
            </a:xfrm>
            <a:custGeom>
              <a:avLst/>
              <a:gdLst/>
              <a:ahLst/>
              <a:cxnLst/>
              <a:rect l="l" t="t" r="r" b="b"/>
              <a:pathLst>
                <a:path w="10485" h="10486" extrusionOk="0">
                  <a:moveTo>
                    <a:pt x="6171" y="3087"/>
                  </a:moveTo>
                  <a:lnTo>
                    <a:pt x="6171" y="3688"/>
                  </a:lnTo>
                  <a:lnTo>
                    <a:pt x="6771" y="3688"/>
                  </a:lnTo>
                  <a:lnTo>
                    <a:pt x="6771" y="4315"/>
                  </a:lnTo>
                  <a:lnTo>
                    <a:pt x="7399" y="4315"/>
                  </a:lnTo>
                  <a:lnTo>
                    <a:pt x="7399" y="4943"/>
                  </a:lnTo>
                  <a:lnTo>
                    <a:pt x="6771" y="4943"/>
                  </a:lnTo>
                  <a:lnTo>
                    <a:pt x="6771" y="5572"/>
                  </a:lnTo>
                  <a:lnTo>
                    <a:pt x="7399" y="5572"/>
                  </a:lnTo>
                  <a:lnTo>
                    <a:pt x="7399" y="6171"/>
                  </a:lnTo>
                  <a:lnTo>
                    <a:pt x="6771" y="6171"/>
                  </a:lnTo>
                  <a:lnTo>
                    <a:pt x="6771" y="6800"/>
                  </a:lnTo>
                  <a:lnTo>
                    <a:pt x="6171" y="6800"/>
                  </a:lnTo>
                  <a:lnTo>
                    <a:pt x="6171" y="7401"/>
                  </a:lnTo>
                  <a:lnTo>
                    <a:pt x="5542" y="7401"/>
                  </a:lnTo>
                  <a:lnTo>
                    <a:pt x="5542" y="6800"/>
                  </a:lnTo>
                  <a:lnTo>
                    <a:pt x="4942" y="6800"/>
                  </a:lnTo>
                  <a:lnTo>
                    <a:pt x="4942" y="7401"/>
                  </a:lnTo>
                  <a:lnTo>
                    <a:pt x="4313" y="7401"/>
                  </a:lnTo>
                  <a:lnTo>
                    <a:pt x="4313" y="6800"/>
                  </a:lnTo>
                  <a:lnTo>
                    <a:pt x="3712" y="6800"/>
                  </a:lnTo>
                  <a:lnTo>
                    <a:pt x="3712" y="6171"/>
                  </a:lnTo>
                  <a:lnTo>
                    <a:pt x="3085" y="6171"/>
                  </a:lnTo>
                  <a:lnTo>
                    <a:pt x="3085" y="5544"/>
                  </a:lnTo>
                  <a:lnTo>
                    <a:pt x="3712" y="5544"/>
                  </a:lnTo>
                  <a:lnTo>
                    <a:pt x="3712" y="4916"/>
                  </a:lnTo>
                  <a:lnTo>
                    <a:pt x="3085" y="4916"/>
                  </a:lnTo>
                  <a:lnTo>
                    <a:pt x="3085" y="4315"/>
                  </a:lnTo>
                  <a:lnTo>
                    <a:pt x="3712" y="4315"/>
                  </a:lnTo>
                  <a:lnTo>
                    <a:pt x="3712" y="3688"/>
                  </a:lnTo>
                  <a:lnTo>
                    <a:pt x="4313" y="3688"/>
                  </a:lnTo>
                  <a:lnTo>
                    <a:pt x="4313" y="3087"/>
                  </a:lnTo>
                  <a:lnTo>
                    <a:pt x="4942" y="3087"/>
                  </a:lnTo>
                  <a:lnTo>
                    <a:pt x="4942" y="3688"/>
                  </a:lnTo>
                  <a:lnTo>
                    <a:pt x="5542" y="3688"/>
                  </a:lnTo>
                  <a:lnTo>
                    <a:pt x="5542" y="3087"/>
                  </a:lnTo>
                  <a:close/>
                  <a:moveTo>
                    <a:pt x="1850" y="1"/>
                  </a:moveTo>
                  <a:cubicBezTo>
                    <a:pt x="1340" y="1"/>
                    <a:pt x="925" y="416"/>
                    <a:pt x="925" y="926"/>
                  </a:cubicBezTo>
                  <a:cubicBezTo>
                    <a:pt x="925" y="1461"/>
                    <a:pt x="1366" y="1852"/>
                    <a:pt x="1851" y="1852"/>
                  </a:cubicBezTo>
                  <a:cubicBezTo>
                    <a:pt x="1983" y="1852"/>
                    <a:pt x="2118" y="1823"/>
                    <a:pt x="2249" y="1760"/>
                  </a:cubicBezTo>
                  <a:lnTo>
                    <a:pt x="2883" y="2395"/>
                  </a:lnTo>
                  <a:cubicBezTo>
                    <a:pt x="1293" y="3713"/>
                    <a:pt x="1089" y="6063"/>
                    <a:pt x="2419" y="7631"/>
                  </a:cubicBezTo>
                  <a:cubicBezTo>
                    <a:pt x="2164" y="7886"/>
                    <a:pt x="1831" y="8219"/>
                    <a:pt x="1592" y="8457"/>
                  </a:cubicBezTo>
                  <a:cubicBezTo>
                    <a:pt x="1427" y="8367"/>
                    <a:pt x="1253" y="8326"/>
                    <a:pt x="1083" y="8326"/>
                  </a:cubicBezTo>
                  <a:cubicBezTo>
                    <a:pt x="519" y="8326"/>
                    <a:pt x="0" y="8777"/>
                    <a:pt x="0" y="9406"/>
                  </a:cubicBezTo>
                  <a:cubicBezTo>
                    <a:pt x="0" y="10002"/>
                    <a:pt x="484" y="10485"/>
                    <a:pt x="1079" y="10485"/>
                  </a:cubicBezTo>
                  <a:cubicBezTo>
                    <a:pt x="1897" y="10485"/>
                    <a:pt x="2416" y="9606"/>
                    <a:pt x="2029" y="8893"/>
                  </a:cubicBezTo>
                  <a:lnTo>
                    <a:pt x="2854" y="8067"/>
                  </a:lnTo>
                  <a:cubicBezTo>
                    <a:pt x="3549" y="8656"/>
                    <a:pt x="4396" y="8944"/>
                    <a:pt x="5239" y="8944"/>
                  </a:cubicBezTo>
                  <a:cubicBezTo>
                    <a:pt x="5881" y="8944"/>
                    <a:pt x="6520" y="8777"/>
                    <a:pt x="7087" y="8449"/>
                  </a:cubicBezTo>
                  <a:lnTo>
                    <a:pt x="7799" y="9162"/>
                  </a:lnTo>
                  <a:cubicBezTo>
                    <a:pt x="7506" y="9773"/>
                    <a:pt x="7954" y="10485"/>
                    <a:pt x="8633" y="10485"/>
                  </a:cubicBezTo>
                  <a:cubicBezTo>
                    <a:pt x="9143" y="10485"/>
                    <a:pt x="9560" y="10070"/>
                    <a:pt x="9560" y="9560"/>
                  </a:cubicBezTo>
                  <a:cubicBezTo>
                    <a:pt x="9560" y="9026"/>
                    <a:pt x="9118" y="8635"/>
                    <a:pt x="8632" y="8635"/>
                  </a:cubicBezTo>
                  <a:cubicBezTo>
                    <a:pt x="8500" y="8635"/>
                    <a:pt x="8365" y="8663"/>
                    <a:pt x="8235" y="8726"/>
                  </a:cubicBezTo>
                  <a:lnTo>
                    <a:pt x="7601" y="8092"/>
                  </a:lnTo>
                  <a:cubicBezTo>
                    <a:pt x="9191" y="6773"/>
                    <a:pt x="9395" y="4424"/>
                    <a:pt x="8067" y="2855"/>
                  </a:cubicBezTo>
                  <a:cubicBezTo>
                    <a:pt x="8861" y="2061"/>
                    <a:pt x="8150" y="2771"/>
                    <a:pt x="8892" y="2029"/>
                  </a:cubicBezTo>
                  <a:cubicBezTo>
                    <a:pt x="9057" y="2119"/>
                    <a:pt x="9232" y="2160"/>
                    <a:pt x="9402" y="2160"/>
                  </a:cubicBezTo>
                  <a:cubicBezTo>
                    <a:pt x="9966" y="2160"/>
                    <a:pt x="10485" y="1710"/>
                    <a:pt x="10485" y="1081"/>
                  </a:cubicBezTo>
                  <a:cubicBezTo>
                    <a:pt x="10485" y="486"/>
                    <a:pt x="10000" y="1"/>
                    <a:pt x="9405" y="1"/>
                  </a:cubicBezTo>
                  <a:cubicBezTo>
                    <a:pt x="8587" y="1"/>
                    <a:pt x="8068" y="880"/>
                    <a:pt x="8456" y="1594"/>
                  </a:cubicBezTo>
                  <a:cubicBezTo>
                    <a:pt x="7722" y="2328"/>
                    <a:pt x="8422" y="1626"/>
                    <a:pt x="7630" y="2419"/>
                  </a:cubicBezTo>
                  <a:cubicBezTo>
                    <a:pt x="6935" y="1831"/>
                    <a:pt x="6087" y="1543"/>
                    <a:pt x="5243" y="1543"/>
                  </a:cubicBezTo>
                  <a:cubicBezTo>
                    <a:pt x="4602" y="1543"/>
                    <a:pt x="3964" y="1709"/>
                    <a:pt x="3397" y="2037"/>
                  </a:cubicBezTo>
                  <a:lnTo>
                    <a:pt x="2685" y="1324"/>
                  </a:lnTo>
                  <a:cubicBezTo>
                    <a:pt x="2978" y="715"/>
                    <a:pt x="2530" y="1"/>
                    <a:pt x="18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7"/>
            <p:cNvSpPr/>
            <p:nvPr/>
          </p:nvSpPr>
          <p:spPr>
            <a:xfrm>
              <a:off x="1111239" y="1792970"/>
              <a:ext cx="81398" cy="81354"/>
            </a:xfrm>
            <a:custGeom>
              <a:avLst/>
              <a:gdLst/>
              <a:ahLst/>
              <a:cxnLst/>
              <a:rect l="l" t="t" r="r" b="b"/>
              <a:pathLst>
                <a:path w="1858" h="1857" extrusionOk="0">
                  <a:moveTo>
                    <a:pt x="1229" y="628"/>
                  </a:moveTo>
                  <a:lnTo>
                    <a:pt x="1229" y="1255"/>
                  </a:lnTo>
                  <a:lnTo>
                    <a:pt x="601" y="1255"/>
                  </a:lnTo>
                  <a:lnTo>
                    <a:pt x="601" y="628"/>
                  </a:lnTo>
                  <a:close/>
                  <a:moveTo>
                    <a:pt x="0" y="0"/>
                  </a:moveTo>
                  <a:lnTo>
                    <a:pt x="0" y="1856"/>
                  </a:lnTo>
                  <a:lnTo>
                    <a:pt x="1858" y="1856"/>
                  </a:lnTo>
                  <a:lnTo>
                    <a:pt x="185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449;p37">
            <a:extLst>
              <a:ext uri="{FF2B5EF4-FFF2-40B4-BE49-F238E27FC236}">
                <a16:creationId xmlns:a16="http://schemas.microsoft.com/office/drawing/2014/main" id="{B7571474-471D-4200-BB7D-38D0EE52F7D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234086" y="3821508"/>
            <a:ext cx="1558827" cy="6378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de-DE" sz="1800" dirty="0"/>
              <a:t>MODULARISIERISIERUNG</a:t>
            </a:r>
            <a:endParaRPr sz="1800" dirty="0"/>
          </a:p>
        </p:txBody>
      </p:sp>
      <p:sp>
        <p:nvSpPr>
          <p:cNvPr id="45" name="Google Shape;420;p37">
            <a:extLst>
              <a:ext uri="{FF2B5EF4-FFF2-40B4-BE49-F238E27FC236}">
                <a16:creationId xmlns:a16="http://schemas.microsoft.com/office/drawing/2014/main" id="{303BFEA9-3FE4-4243-A752-560D67B14E28}"/>
              </a:ext>
            </a:extLst>
          </p:cNvPr>
          <p:cNvSpPr/>
          <p:nvPr/>
        </p:nvSpPr>
        <p:spPr>
          <a:xfrm>
            <a:off x="555876" y="332978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71;p37">
            <a:extLst>
              <a:ext uri="{FF2B5EF4-FFF2-40B4-BE49-F238E27FC236}">
                <a16:creationId xmlns:a16="http://schemas.microsoft.com/office/drawing/2014/main" id="{0D873B66-C566-4BBC-B7B2-E60CC0BFA8B1}"/>
              </a:ext>
            </a:extLst>
          </p:cNvPr>
          <p:cNvGrpSpPr/>
          <p:nvPr/>
        </p:nvGrpSpPr>
        <p:grpSpPr>
          <a:xfrm>
            <a:off x="753152" y="3911376"/>
            <a:ext cx="459361" cy="450505"/>
            <a:chOff x="3162241" y="3336368"/>
            <a:chExt cx="375694" cy="368421"/>
          </a:xfrm>
        </p:grpSpPr>
        <p:sp>
          <p:nvSpPr>
            <p:cNvPr id="50" name="Google Shape;472;p37">
              <a:extLst>
                <a:ext uri="{FF2B5EF4-FFF2-40B4-BE49-F238E27FC236}">
                  <a16:creationId xmlns:a16="http://schemas.microsoft.com/office/drawing/2014/main" id="{03F06AB5-1B2D-4490-9D6C-C5B2744AE0C7}"/>
                </a:ext>
              </a:extLst>
            </p:cNvPr>
            <p:cNvSpPr/>
            <p:nvPr/>
          </p:nvSpPr>
          <p:spPr>
            <a:xfrm>
              <a:off x="3272680" y="3382434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40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73;p37">
              <a:extLst>
                <a:ext uri="{FF2B5EF4-FFF2-40B4-BE49-F238E27FC236}">
                  <a16:creationId xmlns:a16="http://schemas.microsoft.com/office/drawing/2014/main" id="{D6421247-0B1B-40B8-BBAC-7AD29C786CAB}"/>
                </a:ext>
              </a:extLst>
            </p:cNvPr>
            <p:cNvSpPr/>
            <p:nvPr/>
          </p:nvSpPr>
          <p:spPr>
            <a:xfrm>
              <a:off x="3226860" y="3336649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39" y="869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74;p37">
              <a:extLst>
                <a:ext uri="{FF2B5EF4-FFF2-40B4-BE49-F238E27FC236}">
                  <a16:creationId xmlns:a16="http://schemas.microsoft.com/office/drawing/2014/main" id="{7BE445E3-D21D-47B6-863F-B8657B43E40A}"/>
                </a:ext>
              </a:extLst>
            </p:cNvPr>
            <p:cNvSpPr/>
            <p:nvPr/>
          </p:nvSpPr>
          <p:spPr>
            <a:xfrm>
              <a:off x="3181040" y="3382434"/>
              <a:ext cx="61104" cy="61174"/>
            </a:xfrm>
            <a:custGeom>
              <a:avLst/>
              <a:gdLst/>
              <a:ahLst/>
              <a:cxnLst/>
              <a:rect l="l" t="t" r="r" b="b"/>
              <a:pathLst>
                <a:path w="1739" h="1741" extrusionOk="0">
                  <a:moveTo>
                    <a:pt x="870" y="0"/>
                  </a:moveTo>
                  <a:lnTo>
                    <a:pt x="0" y="870"/>
                  </a:lnTo>
                  <a:lnTo>
                    <a:pt x="870" y="1740"/>
                  </a:lnTo>
                  <a:lnTo>
                    <a:pt x="1739" y="870"/>
                  </a:lnTo>
                  <a:lnTo>
                    <a:pt x="8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75;p37">
              <a:extLst>
                <a:ext uri="{FF2B5EF4-FFF2-40B4-BE49-F238E27FC236}">
                  <a16:creationId xmlns:a16="http://schemas.microsoft.com/office/drawing/2014/main" id="{C9CA4EEB-4040-4287-A01B-0BB4DB6FF6B5}"/>
                </a:ext>
              </a:extLst>
            </p:cNvPr>
            <p:cNvSpPr/>
            <p:nvPr/>
          </p:nvSpPr>
          <p:spPr>
            <a:xfrm>
              <a:off x="3226860" y="3428254"/>
              <a:ext cx="61139" cy="61104"/>
            </a:xfrm>
            <a:custGeom>
              <a:avLst/>
              <a:gdLst/>
              <a:ahLst/>
              <a:cxnLst/>
              <a:rect l="l" t="t" r="r" b="b"/>
              <a:pathLst>
                <a:path w="1740" h="1739" extrusionOk="0">
                  <a:moveTo>
                    <a:pt x="871" y="0"/>
                  </a:moveTo>
                  <a:lnTo>
                    <a:pt x="1" y="870"/>
                  </a:lnTo>
                  <a:lnTo>
                    <a:pt x="871" y="1739"/>
                  </a:lnTo>
                  <a:lnTo>
                    <a:pt x="1739" y="870"/>
                  </a:lnTo>
                  <a:lnTo>
                    <a:pt x="8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76;p37">
              <a:extLst>
                <a:ext uri="{FF2B5EF4-FFF2-40B4-BE49-F238E27FC236}">
                  <a16:creationId xmlns:a16="http://schemas.microsoft.com/office/drawing/2014/main" id="{651335FE-ED8D-40FE-B2FC-C9C2FCDAED16}"/>
                </a:ext>
              </a:extLst>
            </p:cNvPr>
            <p:cNvSpPr/>
            <p:nvPr/>
          </p:nvSpPr>
          <p:spPr>
            <a:xfrm>
              <a:off x="3425425" y="3535214"/>
              <a:ext cx="61139" cy="61139"/>
            </a:xfrm>
            <a:custGeom>
              <a:avLst/>
              <a:gdLst/>
              <a:ahLst/>
              <a:cxnLst/>
              <a:rect l="l" t="t" r="r" b="b"/>
              <a:pathLst>
                <a:path w="1740" h="1740" extrusionOk="0">
                  <a:moveTo>
                    <a:pt x="869" y="1"/>
                  </a:moveTo>
                  <a:lnTo>
                    <a:pt x="1" y="869"/>
                  </a:lnTo>
                  <a:lnTo>
                    <a:pt x="869" y="1739"/>
                  </a:lnTo>
                  <a:lnTo>
                    <a:pt x="1739" y="869"/>
                  </a:lnTo>
                  <a:lnTo>
                    <a:pt x="8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77;p37">
              <a:extLst>
                <a:ext uri="{FF2B5EF4-FFF2-40B4-BE49-F238E27FC236}">
                  <a16:creationId xmlns:a16="http://schemas.microsoft.com/office/drawing/2014/main" id="{AFA98842-35AA-434D-A2F2-B64B525A4F72}"/>
                </a:ext>
              </a:extLst>
            </p:cNvPr>
            <p:cNvSpPr/>
            <p:nvPr/>
          </p:nvSpPr>
          <p:spPr>
            <a:xfrm>
              <a:off x="3425390" y="3626819"/>
              <a:ext cx="61174" cy="61174"/>
            </a:xfrm>
            <a:custGeom>
              <a:avLst/>
              <a:gdLst/>
              <a:ahLst/>
              <a:cxnLst/>
              <a:rect l="l" t="t" r="r" b="b"/>
              <a:pathLst>
                <a:path w="1741" h="1741" extrusionOk="0">
                  <a:moveTo>
                    <a:pt x="870" y="1"/>
                  </a:moveTo>
                  <a:lnTo>
                    <a:pt x="0" y="871"/>
                  </a:lnTo>
                  <a:lnTo>
                    <a:pt x="870" y="1740"/>
                  </a:lnTo>
                  <a:lnTo>
                    <a:pt x="1740" y="871"/>
                  </a:lnTo>
                  <a:lnTo>
                    <a:pt x="8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78;p37">
              <a:extLst>
                <a:ext uri="{FF2B5EF4-FFF2-40B4-BE49-F238E27FC236}">
                  <a16:creationId xmlns:a16="http://schemas.microsoft.com/office/drawing/2014/main" id="{C2E8EADB-5CAF-4FC6-B853-31EE22D8F918}"/>
                </a:ext>
              </a:extLst>
            </p:cNvPr>
            <p:cNvSpPr/>
            <p:nvPr/>
          </p:nvSpPr>
          <p:spPr>
            <a:xfrm>
              <a:off x="3471210" y="3581034"/>
              <a:ext cx="61174" cy="61139"/>
            </a:xfrm>
            <a:custGeom>
              <a:avLst/>
              <a:gdLst/>
              <a:ahLst/>
              <a:cxnLst/>
              <a:rect l="l" t="t" r="r" b="b"/>
              <a:pathLst>
                <a:path w="1741" h="1740" extrusionOk="0">
                  <a:moveTo>
                    <a:pt x="871" y="1"/>
                  </a:moveTo>
                  <a:lnTo>
                    <a:pt x="1" y="869"/>
                  </a:lnTo>
                  <a:lnTo>
                    <a:pt x="871" y="1739"/>
                  </a:lnTo>
                  <a:lnTo>
                    <a:pt x="1741" y="869"/>
                  </a:lnTo>
                  <a:lnTo>
                    <a:pt x="87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79;p37">
              <a:extLst>
                <a:ext uri="{FF2B5EF4-FFF2-40B4-BE49-F238E27FC236}">
                  <a16:creationId xmlns:a16="http://schemas.microsoft.com/office/drawing/2014/main" id="{951999BB-C6FA-49AF-BF4E-F5FB164CCB1E}"/>
                </a:ext>
              </a:extLst>
            </p:cNvPr>
            <p:cNvSpPr/>
            <p:nvPr/>
          </p:nvSpPr>
          <p:spPr>
            <a:xfrm>
              <a:off x="3379605" y="3580999"/>
              <a:ext cx="61139" cy="61174"/>
            </a:xfrm>
            <a:custGeom>
              <a:avLst/>
              <a:gdLst/>
              <a:ahLst/>
              <a:cxnLst/>
              <a:rect l="l" t="t" r="r" b="b"/>
              <a:pathLst>
                <a:path w="1740" h="1741" extrusionOk="0">
                  <a:moveTo>
                    <a:pt x="869" y="0"/>
                  </a:moveTo>
                  <a:lnTo>
                    <a:pt x="1" y="870"/>
                  </a:lnTo>
                  <a:lnTo>
                    <a:pt x="869" y="1740"/>
                  </a:lnTo>
                  <a:lnTo>
                    <a:pt x="1739" y="870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80;p37">
              <a:extLst>
                <a:ext uri="{FF2B5EF4-FFF2-40B4-BE49-F238E27FC236}">
                  <a16:creationId xmlns:a16="http://schemas.microsoft.com/office/drawing/2014/main" id="{F1268548-7C51-4D32-86AA-D9064F3E878B}"/>
                </a:ext>
              </a:extLst>
            </p:cNvPr>
            <p:cNvSpPr/>
            <p:nvPr/>
          </p:nvSpPr>
          <p:spPr>
            <a:xfrm>
              <a:off x="3364074" y="3336368"/>
              <a:ext cx="173860" cy="168555"/>
            </a:xfrm>
            <a:custGeom>
              <a:avLst/>
              <a:gdLst/>
              <a:ahLst/>
              <a:cxnLst/>
              <a:rect l="l" t="t" r="r" b="b"/>
              <a:pathLst>
                <a:path w="4948" h="4797" extrusionOk="0">
                  <a:moveTo>
                    <a:pt x="3262" y="1"/>
                  </a:moveTo>
                  <a:cubicBezTo>
                    <a:pt x="2868" y="1"/>
                    <a:pt x="2475" y="150"/>
                    <a:pt x="2175" y="450"/>
                  </a:cubicBezTo>
                  <a:lnTo>
                    <a:pt x="1522" y="1101"/>
                  </a:lnTo>
                  <a:lnTo>
                    <a:pt x="2392" y="1971"/>
                  </a:lnTo>
                  <a:lnTo>
                    <a:pt x="1958" y="2406"/>
                  </a:lnTo>
                  <a:lnTo>
                    <a:pt x="871" y="1319"/>
                  </a:lnTo>
                  <a:lnTo>
                    <a:pt x="1" y="2189"/>
                  </a:lnTo>
                  <a:lnTo>
                    <a:pt x="2609" y="4797"/>
                  </a:lnTo>
                  <a:lnTo>
                    <a:pt x="3479" y="3927"/>
                  </a:lnTo>
                  <a:lnTo>
                    <a:pt x="2392" y="2841"/>
                  </a:lnTo>
                  <a:lnTo>
                    <a:pt x="2826" y="2406"/>
                  </a:lnTo>
                  <a:lnTo>
                    <a:pt x="3696" y="3276"/>
                  </a:lnTo>
                  <a:lnTo>
                    <a:pt x="4349" y="2623"/>
                  </a:lnTo>
                  <a:cubicBezTo>
                    <a:pt x="4947" y="2023"/>
                    <a:pt x="4947" y="1049"/>
                    <a:pt x="4349" y="450"/>
                  </a:cubicBezTo>
                  <a:cubicBezTo>
                    <a:pt x="4050" y="150"/>
                    <a:pt x="3656" y="1"/>
                    <a:pt x="3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81;p37">
              <a:extLst>
                <a:ext uri="{FF2B5EF4-FFF2-40B4-BE49-F238E27FC236}">
                  <a16:creationId xmlns:a16="http://schemas.microsoft.com/office/drawing/2014/main" id="{C4864D44-E606-468A-A7C6-E1720B7D66D0}"/>
                </a:ext>
              </a:extLst>
            </p:cNvPr>
            <p:cNvSpPr/>
            <p:nvPr/>
          </p:nvSpPr>
          <p:spPr>
            <a:xfrm>
              <a:off x="3250121" y="3428500"/>
              <a:ext cx="190410" cy="190410"/>
            </a:xfrm>
            <a:custGeom>
              <a:avLst/>
              <a:gdLst/>
              <a:ahLst/>
              <a:cxnLst/>
              <a:rect l="l" t="t" r="r" b="b"/>
              <a:pathLst>
                <a:path w="5419" h="5419" extrusionOk="0">
                  <a:moveTo>
                    <a:pt x="2810" y="1"/>
                  </a:moveTo>
                  <a:lnTo>
                    <a:pt x="1947" y="863"/>
                  </a:lnTo>
                  <a:lnTo>
                    <a:pt x="1513" y="428"/>
                  </a:lnTo>
                  <a:lnTo>
                    <a:pt x="1079" y="863"/>
                  </a:lnTo>
                  <a:lnTo>
                    <a:pt x="1513" y="1298"/>
                  </a:lnTo>
                  <a:lnTo>
                    <a:pt x="0" y="2810"/>
                  </a:lnTo>
                  <a:lnTo>
                    <a:pt x="2609" y="5418"/>
                  </a:lnTo>
                  <a:lnTo>
                    <a:pt x="4121" y="3906"/>
                  </a:lnTo>
                  <a:lnTo>
                    <a:pt x="4556" y="4340"/>
                  </a:lnTo>
                  <a:lnTo>
                    <a:pt x="4991" y="3906"/>
                  </a:lnTo>
                  <a:lnTo>
                    <a:pt x="4556" y="3472"/>
                  </a:lnTo>
                  <a:lnTo>
                    <a:pt x="5418" y="2609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482;p37">
              <a:extLst>
                <a:ext uri="{FF2B5EF4-FFF2-40B4-BE49-F238E27FC236}">
                  <a16:creationId xmlns:a16="http://schemas.microsoft.com/office/drawing/2014/main" id="{912B4559-A19B-4D70-90F5-2DA22BBD1B9E}"/>
                </a:ext>
              </a:extLst>
            </p:cNvPr>
            <p:cNvSpPr/>
            <p:nvPr/>
          </p:nvSpPr>
          <p:spPr>
            <a:xfrm>
              <a:off x="3162241" y="3565433"/>
              <a:ext cx="141358" cy="139355"/>
            </a:xfrm>
            <a:custGeom>
              <a:avLst/>
              <a:gdLst/>
              <a:ahLst/>
              <a:cxnLst/>
              <a:rect l="l" t="t" r="r" b="b"/>
              <a:pathLst>
                <a:path w="4023" h="3966" extrusionOk="0">
                  <a:moveTo>
                    <a:pt x="2719" y="0"/>
                  </a:moveTo>
                  <a:lnTo>
                    <a:pt x="2258" y="463"/>
                  </a:lnTo>
                  <a:cubicBezTo>
                    <a:pt x="2064" y="348"/>
                    <a:pt x="1847" y="291"/>
                    <a:pt x="1630" y="291"/>
                  </a:cubicBezTo>
                  <a:cubicBezTo>
                    <a:pt x="1315" y="291"/>
                    <a:pt x="1001" y="411"/>
                    <a:pt x="761" y="651"/>
                  </a:cubicBezTo>
                  <a:lnTo>
                    <a:pt x="1849" y="1740"/>
                  </a:lnTo>
                  <a:lnTo>
                    <a:pt x="1112" y="2476"/>
                  </a:lnTo>
                  <a:cubicBezTo>
                    <a:pt x="1026" y="2444"/>
                    <a:pt x="935" y="2428"/>
                    <a:pt x="843" y="2428"/>
                  </a:cubicBezTo>
                  <a:cubicBezTo>
                    <a:pt x="647" y="2428"/>
                    <a:pt x="451" y="2503"/>
                    <a:pt x="300" y="2653"/>
                  </a:cubicBezTo>
                  <a:cubicBezTo>
                    <a:pt x="0" y="2954"/>
                    <a:pt x="0" y="3441"/>
                    <a:pt x="300" y="3740"/>
                  </a:cubicBezTo>
                  <a:cubicBezTo>
                    <a:pt x="451" y="3890"/>
                    <a:pt x="647" y="3966"/>
                    <a:pt x="844" y="3966"/>
                  </a:cubicBezTo>
                  <a:cubicBezTo>
                    <a:pt x="1040" y="3966"/>
                    <a:pt x="1237" y="3890"/>
                    <a:pt x="1386" y="3740"/>
                  </a:cubicBezTo>
                  <a:cubicBezTo>
                    <a:pt x="1612" y="3514"/>
                    <a:pt x="1669" y="3183"/>
                    <a:pt x="1554" y="2905"/>
                  </a:cubicBezTo>
                  <a:lnTo>
                    <a:pt x="2284" y="2174"/>
                  </a:lnTo>
                  <a:lnTo>
                    <a:pt x="3370" y="3260"/>
                  </a:lnTo>
                  <a:cubicBezTo>
                    <a:pt x="3773" y="2855"/>
                    <a:pt x="3837" y="2238"/>
                    <a:pt x="3560" y="1767"/>
                  </a:cubicBezTo>
                  <a:lnTo>
                    <a:pt x="4023" y="1304"/>
                  </a:lnTo>
                  <a:lnTo>
                    <a:pt x="27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447;p37">
            <a:extLst>
              <a:ext uri="{FF2B5EF4-FFF2-40B4-BE49-F238E27FC236}">
                <a16:creationId xmlns:a16="http://schemas.microsoft.com/office/drawing/2014/main" id="{D3E013A0-75D1-4F6B-A788-84754B50A9E5}"/>
              </a:ext>
            </a:extLst>
          </p:cNvPr>
          <p:cNvSpPr txBox="1">
            <a:spLocks/>
          </p:cNvSpPr>
          <p:nvPr/>
        </p:nvSpPr>
        <p:spPr>
          <a:xfrm>
            <a:off x="7282556" y="2019455"/>
            <a:ext cx="1556343" cy="3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dirty="0"/>
              <a:t>MONITORING</a:t>
            </a:r>
          </a:p>
        </p:txBody>
      </p:sp>
      <p:grpSp>
        <p:nvGrpSpPr>
          <p:cNvPr id="41" name="Google Shape;486;p37">
            <a:extLst>
              <a:ext uri="{FF2B5EF4-FFF2-40B4-BE49-F238E27FC236}">
                <a16:creationId xmlns:a16="http://schemas.microsoft.com/office/drawing/2014/main" id="{BF4C86C1-C703-4126-B969-10906F227A0B}"/>
              </a:ext>
            </a:extLst>
          </p:cNvPr>
          <p:cNvGrpSpPr/>
          <p:nvPr/>
        </p:nvGrpSpPr>
        <p:grpSpPr>
          <a:xfrm>
            <a:off x="6757768" y="2006641"/>
            <a:ext cx="459312" cy="459356"/>
            <a:chOff x="6423902" y="3936527"/>
            <a:chExt cx="368452" cy="368458"/>
          </a:xfrm>
        </p:grpSpPr>
        <p:sp>
          <p:nvSpPr>
            <p:cNvPr id="42" name="Google Shape;487;p37">
              <a:extLst>
                <a:ext uri="{FF2B5EF4-FFF2-40B4-BE49-F238E27FC236}">
                  <a16:creationId xmlns:a16="http://schemas.microsoft.com/office/drawing/2014/main" id="{D178589F-B0EC-4F71-A653-48E1D11065B7}"/>
                </a:ext>
              </a:extLst>
            </p:cNvPr>
            <p:cNvSpPr/>
            <p:nvPr/>
          </p:nvSpPr>
          <p:spPr>
            <a:xfrm>
              <a:off x="6423902" y="4207055"/>
              <a:ext cx="368452" cy="32643"/>
            </a:xfrm>
            <a:custGeom>
              <a:avLst/>
              <a:gdLst/>
              <a:ahLst/>
              <a:cxnLst/>
              <a:rect l="l" t="t" r="r" b="b"/>
              <a:pathLst>
                <a:path w="10486" h="929" extrusionOk="0">
                  <a:moveTo>
                    <a:pt x="1" y="1"/>
                  </a:moveTo>
                  <a:lnTo>
                    <a:pt x="1" y="929"/>
                  </a:lnTo>
                  <a:lnTo>
                    <a:pt x="10485" y="92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88;p37">
              <a:extLst>
                <a:ext uri="{FF2B5EF4-FFF2-40B4-BE49-F238E27FC236}">
                  <a16:creationId xmlns:a16="http://schemas.microsoft.com/office/drawing/2014/main" id="{FA490C20-EBD1-43C6-9AB9-939738FC9675}"/>
                </a:ext>
              </a:extLst>
            </p:cNvPr>
            <p:cNvSpPr/>
            <p:nvPr/>
          </p:nvSpPr>
          <p:spPr>
            <a:xfrm>
              <a:off x="6489189" y="4093875"/>
              <a:ext cx="22066" cy="32643"/>
            </a:xfrm>
            <a:custGeom>
              <a:avLst/>
              <a:gdLst/>
              <a:ahLst/>
              <a:cxnLst/>
              <a:rect l="l" t="t" r="r" b="b"/>
              <a:pathLst>
                <a:path w="628" h="929" extrusionOk="0">
                  <a:moveTo>
                    <a:pt x="0" y="1"/>
                  </a:moveTo>
                  <a:lnTo>
                    <a:pt x="0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89;p37">
              <a:extLst>
                <a:ext uri="{FF2B5EF4-FFF2-40B4-BE49-F238E27FC236}">
                  <a16:creationId xmlns:a16="http://schemas.microsoft.com/office/drawing/2014/main" id="{21824C36-A126-4097-9C2B-DF81EC3CD3CE}"/>
                </a:ext>
              </a:extLst>
            </p:cNvPr>
            <p:cNvSpPr/>
            <p:nvPr/>
          </p:nvSpPr>
          <p:spPr>
            <a:xfrm>
              <a:off x="6661823" y="3996016"/>
              <a:ext cx="22172" cy="32643"/>
            </a:xfrm>
            <a:custGeom>
              <a:avLst/>
              <a:gdLst/>
              <a:ahLst/>
              <a:cxnLst/>
              <a:rect l="l" t="t" r="r" b="b"/>
              <a:pathLst>
                <a:path w="631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30" y="928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90;p37">
              <a:extLst>
                <a:ext uri="{FF2B5EF4-FFF2-40B4-BE49-F238E27FC236}">
                  <a16:creationId xmlns:a16="http://schemas.microsoft.com/office/drawing/2014/main" id="{5744DD47-91C4-4441-A922-5F69CA0DBEF8}"/>
                </a:ext>
              </a:extLst>
            </p:cNvPr>
            <p:cNvSpPr/>
            <p:nvPr/>
          </p:nvSpPr>
          <p:spPr>
            <a:xfrm>
              <a:off x="661867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91;p37">
              <a:extLst>
                <a:ext uri="{FF2B5EF4-FFF2-40B4-BE49-F238E27FC236}">
                  <a16:creationId xmlns:a16="http://schemas.microsoft.com/office/drawing/2014/main" id="{62A5F676-DCDD-4D2B-A82F-7DED6CD33B5B}"/>
                </a:ext>
              </a:extLst>
            </p:cNvPr>
            <p:cNvSpPr/>
            <p:nvPr/>
          </p:nvSpPr>
          <p:spPr>
            <a:xfrm>
              <a:off x="6532339" y="3996016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0"/>
                  </a:moveTo>
                  <a:lnTo>
                    <a:pt x="1" y="928"/>
                  </a:lnTo>
                  <a:lnTo>
                    <a:pt x="628" y="928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92;p37">
              <a:extLst>
                <a:ext uri="{FF2B5EF4-FFF2-40B4-BE49-F238E27FC236}">
                  <a16:creationId xmlns:a16="http://schemas.microsoft.com/office/drawing/2014/main" id="{CC794C08-7B44-4654-9026-7BB314295E95}"/>
                </a:ext>
              </a:extLst>
            </p:cNvPr>
            <p:cNvSpPr/>
            <p:nvPr/>
          </p:nvSpPr>
          <p:spPr>
            <a:xfrm>
              <a:off x="6423902" y="3936527"/>
              <a:ext cx="368452" cy="249441"/>
            </a:xfrm>
            <a:custGeom>
              <a:avLst/>
              <a:gdLst/>
              <a:ahLst/>
              <a:cxnLst/>
              <a:rect l="l" t="t" r="r" b="b"/>
              <a:pathLst>
                <a:path w="10486" h="7099" extrusionOk="0">
                  <a:moveTo>
                    <a:pt x="1858" y="1092"/>
                  </a:moveTo>
                  <a:lnTo>
                    <a:pt x="1858" y="3250"/>
                  </a:lnTo>
                  <a:lnTo>
                    <a:pt x="1231" y="3250"/>
                  </a:lnTo>
                  <a:lnTo>
                    <a:pt x="1231" y="1092"/>
                  </a:lnTo>
                  <a:close/>
                  <a:moveTo>
                    <a:pt x="4315" y="1092"/>
                  </a:moveTo>
                  <a:lnTo>
                    <a:pt x="4315" y="3250"/>
                  </a:lnTo>
                  <a:lnTo>
                    <a:pt x="2459" y="3250"/>
                  </a:lnTo>
                  <a:lnTo>
                    <a:pt x="2459" y="1092"/>
                  </a:lnTo>
                  <a:close/>
                  <a:moveTo>
                    <a:pt x="5544" y="1092"/>
                  </a:moveTo>
                  <a:lnTo>
                    <a:pt x="5544" y="3250"/>
                  </a:lnTo>
                  <a:lnTo>
                    <a:pt x="4916" y="3250"/>
                  </a:lnTo>
                  <a:lnTo>
                    <a:pt x="4916" y="1092"/>
                  </a:lnTo>
                  <a:close/>
                  <a:moveTo>
                    <a:pt x="8029" y="1092"/>
                  </a:moveTo>
                  <a:lnTo>
                    <a:pt x="8029" y="3250"/>
                  </a:lnTo>
                  <a:lnTo>
                    <a:pt x="6173" y="3250"/>
                  </a:lnTo>
                  <a:lnTo>
                    <a:pt x="6173" y="1092"/>
                  </a:lnTo>
                  <a:close/>
                  <a:moveTo>
                    <a:pt x="9257" y="1092"/>
                  </a:moveTo>
                  <a:lnTo>
                    <a:pt x="9257" y="3250"/>
                  </a:lnTo>
                  <a:lnTo>
                    <a:pt x="8629" y="3250"/>
                  </a:lnTo>
                  <a:lnTo>
                    <a:pt x="8629" y="1092"/>
                  </a:lnTo>
                  <a:close/>
                  <a:moveTo>
                    <a:pt x="3087" y="3851"/>
                  </a:moveTo>
                  <a:lnTo>
                    <a:pt x="3087" y="6007"/>
                  </a:lnTo>
                  <a:lnTo>
                    <a:pt x="1231" y="6007"/>
                  </a:lnTo>
                  <a:lnTo>
                    <a:pt x="1231" y="3851"/>
                  </a:lnTo>
                  <a:close/>
                  <a:moveTo>
                    <a:pt x="4315" y="3851"/>
                  </a:moveTo>
                  <a:lnTo>
                    <a:pt x="4315" y="6007"/>
                  </a:lnTo>
                  <a:lnTo>
                    <a:pt x="3688" y="6007"/>
                  </a:lnTo>
                  <a:lnTo>
                    <a:pt x="3688" y="3851"/>
                  </a:lnTo>
                  <a:close/>
                  <a:moveTo>
                    <a:pt x="6800" y="3851"/>
                  </a:moveTo>
                  <a:lnTo>
                    <a:pt x="6800" y="6007"/>
                  </a:lnTo>
                  <a:lnTo>
                    <a:pt x="4943" y="6007"/>
                  </a:lnTo>
                  <a:lnTo>
                    <a:pt x="4943" y="3851"/>
                  </a:lnTo>
                  <a:close/>
                  <a:moveTo>
                    <a:pt x="9257" y="3851"/>
                  </a:moveTo>
                  <a:lnTo>
                    <a:pt x="9257" y="6007"/>
                  </a:lnTo>
                  <a:lnTo>
                    <a:pt x="7401" y="6007"/>
                  </a:lnTo>
                  <a:lnTo>
                    <a:pt x="7401" y="3851"/>
                  </a:lnTo>
                  <a:close/>
                  <a:moveTo>
                    <a:pt x="1" y="1"/>
                  </a:moveTo>
                  <a:lnTo>
                    <a:pt x="1" y="7099"/>
                  </a:lnTo>
                  <a:lnTo>
                    <a:pt x="10485" y="7099"/>
                  </a:lnTo>
                  <a:lnTo>
                    <a:pt x="104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93;p37">
              <a:extLst>
                <a:ext uri="{FF2B5EF4-FFF2-40B4-BE49-F238E27FC236}">
                  <a16:creationId xmlns:a16="http://schemas.microsoft.com/office/drawing/2014/main" id="{4620229F-C984-4C48-AE6C-8A9250E95173}"/>
                </a:ext>
              </a:extLst>
            </p:cNvPr>
            <p:cNvSpPr/>
            <p:nvPr/>
          </p:nvSpPr>
          <p:spPr>
            <a:xfrm>
              <a:off x="6705043" y="4093875"/>
              <a:ext cx="22101" cy="32643"/>
            </a:xfrm>
            <a:custGeom>
              <a:avLst/>
              <a:gdLst/>
              <a:ahLst/>
              <a:cxnLst/>
              <a:rect l="l" t="t" r="r" b="b"/>
              <a:pathLst>
                <a:path w="629" h="929" extrusionOk="0">
                  <a:moveTo>
                    <a:pt x="1" y="1"/>
                  </a:moveTo>
                  <a:lnTo>
                    <a:pt x="1" y="929"/>
                  </a:lnTo>
                  <a:lnTo>
                    <a:pt x="628" y="929"/>
                  </a:ln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94;p37">
              <a:extLst>
                <a:ext uri="{FF2B5EF4-FFF2-40B4-BE49-F238E27FC236}">
                  <a16:creationId xmlns:a16="http://schemas.microsoft.com/office/drawing/2014/main" id="{DB0F9C8B-704D-4296-BE49-04A8E957B632}"/>
                </a:ext>
              </a:extLst>
            </p:cNvPr>
            <p:cNvSpPr/>
            <p:nvPr/>
          </p:nvSpPr>
          <p:spPr>
            <a:xfrm>
              <a:off x="6542915" y="4261765"/>
              <a:ext cx="130501" cy="43219"/>
            </a:xfrm>
            <a:custGeom>
              <a:avLst/>
              <a:gdLst/>
              <a:ahLst/>
              <a:cxnLst/>
              <a:rect l="l" t="t" r="r" b="b"/>
              <a:pathLst>
                <a:path w="3714" h="1230" extrusionOk="0">
                  <a:moveTo>
                    <a:pt x="628" y="1"/>
                  </a:moveTo>
                  <a:lnTo>
                    <a:pt x="628" y="628"/>
                  </a:lnTo>
                  <a:lnTo>
                    <a:pt x="0" y="628"/>
                  </a:lnTo>
                  <a:lnTo>
                    <a:pt x="0" y="1229"/>
                  </a:lnTo>
                  <a:lnTo>
                    <a:pt x="3714" y="1229"/>
                  </a:lnTo>
                  <a:lnTo>
                    <a:pt x="3714" y="628"/>
                  </a:lnTo>
                  <a:lnTo>
                    <a:pt x="3085" y="628"/>
                  </a:lnTo>
                  <a:lnTo>
                    <a:pt x="308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420;p37">
            <a:extLst>
              <a:ext uri="{FF2B5EF4-FFF2-40B4-BE49-F238E27FC236}">
                <a16:creationId xmlns:a16="http://schemas.microsoft.com/office/drawing/2014/main" id="{8126C884-AA87-4F3B-AF5B-3A11BB4D1406}"/>
              </a:ext>
            </a:extLst>
          </p:cNvPr>
          <p:cNvSpPr/>
          <p:nvPr/>
        </p:nvSpPr>
        <p:spPr>
          <a:xfrm>
            <a:off x="6588376" y="146559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419;p37">
            <a:extLst>
              <a:ext uri="{FF2B5EF4-FFF2-40B4-BE49-F238E27FC236}">
                <a16:creationId xmlns:a16="http://schemas.microsoft.com/office/drawing/2014/main" id="{56F3412D-3ECE-4715-A593-B5D317CFDA6D}"/>
              </a:ext>
            </a:extLst>
          </p:cNvPr>
          <p:cNvSpPr/>
          <p:nvPr/>
        </p:nvSpPr>
        <p:spPr>
          <a:xfrm>
            <a:off x="3661682" y="2453605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442;p37">
            <a:extLst>
              <a:ext uri="{FF2B5EF4-FFF2-40B4-BE49-F238E27FC236}">
                <a16:creationId xmlns:a16="http://schemas.microsoft.com/office/drawing/2014/main" id="{7D479E1A-01C0-4B58-82A3-F88F1AA5BE11}"/>
              </a:ext>
            </a:extLst>
          </p:cNvPr>
          <p:cNvSpPr txBox="1">
            <a:spLocks/>
          </p:cNvSpPr>
          <p:nvPr/>
        </p:nvSpPr>
        <p:spPr>
          <a:xfrm>
            <a:off x="4430090" y="2970586"/>
            <a:ext cx="13221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/>
              <a:t>SECURITY</a:t>
            </a:r>
            <a:endParaRPr lang="de-DE" dirty="0"/>
          </a:p>
        </p:txBody>
      </p:sp>
      <p:grpSp>
        <p:nvGrpSpPr>
          <p:cNvPr id="66" name="Google Shape;495;p37">
            <a:extLst>
              <a:ext uri="{FF2B5EF4-FFF2-40B4-BE49-F238E27FC236}">
                <a16:creationId xmlns:a16="http://schemas.microsoft.com/office/drawing/2014/main" id="{84EE5A39-FB81-4A9A-B22B-8CFC5C6DE75C}"/>
              </a:ext>
            </a:extLst>
          </p:cNvPr>
          <p:cNvGrpSpPr/>
          <p:nvPr/>
        </p:nvGrpSpPr>
        <p:grpSpPr>
          <a:xfrm>
            <a:off x="3949656" y="2996672"/>
            <a:ext cx="459319" cy="459282"/>
            <a:chOff x="8053609" y="3936527"/>
            <a:chExt cx="368457" cy="368457"/>
          </a:xfrm>
        </p:grpSpPr>
        <p:sp>
          <p:nvSpPr>
            <p:cNvPr id="67" name="Google Shape;496;p37">
              <a:extLst>
                <a:ext uri="{FF2B5EF4-FFF2-40B4-BE49-F238E27FC236}">
                  <a16:creationId xmlns:a16="http://schemas.microsoft.com/office/drawing/2014/main" id="{32F8BD74-9FA1-4480-8F78-3063FDAF0737}"/>
                </a:ext>
              </a:extLst>
            </p:cNvPr>
            <p:cNvSpPr/>
            <p:nvPr/>
          </p:nvSpPr>
          <p:spPr>
            <a:xfrm>
              <a:off x="8053609" y="422915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2159" y="2157"/>
                  </a:lnTo>
                  <a:lnTo>
                    <a:pt x="2159" y="1530"/>
                  </a:lnTo>
                  <a:lnTo>
                    <a:pt x="630" y="1530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497;p37">
              <a:extLst>
                <a:ext uri="{FF2B5EF4-FFF2-40B4-BE49-F238E27FC236}">
                  <a16:creationId xmlns:a16="http://schemas.microsoft.com/office/drawing/2014/main" id="{FA51B69A-F222-4DEB-A2A4-33F0A4BAF4A5}"/>
                </a:ext>
              </a:extLst>
            </p:cNvPr>
            <p:cNvSpPr/>
            <p:nvPr/>
          </p:nvSpPr>
          <p:spPr>
            <a:xfrm>
              <a:off x="8053609" y="3936527"/>
              <a:ext cx="75862" cy="75827"/>
            </a:xfrm>
            <a:custGeom>
              <a:avLst/>
              <a:gdLst/>
              <a:ahLst/>
              <a:cxnLst/>
              <a:rect l="l" t="t" r="r" b="b"/>
              <a:pathLst>
                <a:path w="2159" h="2158" extrusionOk="0">
                  <a:moveTo>
                    <a:pt x="1" y="1"/>
                  </a:moveTo>
                  <a:lnTo>
                    <a:pt x="1" y="2157"/>
                  </a:lnTo>
                  <a:lnTo>
                    <a:pt x="630" y="2157"/>
                  </a:lnTo>
                  <a:lnTo>
                    <a:pt x="630" y="628"/>
                  </a:lnTo>
                  <a:lnTo>
                    <a:pt x="2159" y="628"/>
                  </a:lnTo>
                  <a:lnTo>
                    <a:pt x="215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498;p37">
              <a:extLst>
                <a:ext uri="{FF2B5EF4-FFF2-40B4-BE49-F238E27FC236}">
                  <a16:creationId xmlns:a16="http://schemas.microsoft.com/office/drawing/2014/main" id="{813D4825-20C7-4234-897A-0AF979B84356}"/>
                </a:ext>
              </a:extLst>
            </p:cNvPr>
            <p:cNvSpPr/>
            <p:nvPr/>
          </p:nvSpPr>
          <p:spPr>
            <a:xfrm>
              <a:off x="8346239" y="422915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530" y="1"/>
                  </a:moveTo>
                  <a:lnTo>
                    <a:pt x="1530" y="1530"/>
                  </a:lnTo>
                  <a:lnTo>
                    <a:pt x="1" y="1530"/>
                  </a:lnTo>
                  <a:lnTo>
                    <a:pt x="1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499;p37">
              <a:extLst>
                <a:ext uri="{FF2B5EF4-FFF2-40B4-BE49-F238E27FC236}">
                  <a16:creationId xmlns:a16="http://schemas.microsoft.com/office/drawing/2014/main" id="{1073B1E0-C866-4191-A357-BB28AB2BF6E3}"/>
                </a:ext>
              </a:extLst>
            </p:cNvPr>
            <p:cNvSpPr/>
            <p:nvPr/>
          </p:nvSpPr>
          <p:spPr>
            <a:xfrm>
              <a:off x="8346239" y="3936527"/>
              <a:ext cx="75827" cy="75827"/>
            </a:xfrm>
            <a:custGeom>
              <a:avLst/>
              <a:gdLst/>
              <a:ahLst/>
              <a:cxnLst/>
              <a:rect l="l" t="t" r="r" b="b"/>
              <a:pathLst>
                <a:path w="2158" h="2158" extrusionOk="0">
                  <a:moveTo>
                    <a:pt x="1" y="1"/>
                  </a:moveTo>
                  <a:lnTo>
                    <a:pt x="1" y="628"/>
                  </a:lnTo>
                  <a:lnTo>
                    <a:pt x="1530" y="628"/>
                  </a:lnTo>
                  <a:lnTo>
                    <a:pt x="1530" y="2157"/>
                  </a:lnTo>
                  <a:lnTo>
                    <a:pt x="2157" y="2157"/>
                  </a:lnTo>
                  <a:lnTo>
                    <a:pt x="21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500;p37">
              <a:extLst>
                <a:ext uri="{FF2B5EF4-FFF2-40B4-BE49-F238E27FC236}">
                  <a16:creationId xmlns:a16="http://schemas.microsoft.com/office/drawing/2014/main" id="{A1D37450-5EE2-49FE-B3BE-F80406EC842D}"/>
                </a:ext>
              </a:extLst>
            </p:cNvPr>
            <p:cNvSpPr/>
            <p:nvPr/>
          </p:nvSpPr>
          <p:spPr>
            <a:xfrm>
              <a:off x="8247501" y="3991413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88" y="0"/>
                  </a:moveTo>
                  <a:lnTo>
                    <a:pt x="0" y="612"/>
                  </a:lnTo>
                  <a:cubicBezTo>
                    <a:pt x="1072" y="762"/>
                    <a:pt x="1883" y="1681"/>
                    <a:pt x="1883" y="2749"/>
                  </a:cubicBezTo>
                  <a:lnTo>
                    <a:pt x="1883" y="3981"/>
                  </a:lnTo>
                  <a:lnTo>
                    <a:pt x="2510" y="3981"/>
                  </a:lnTo>
                  <a:lnTo>
                    <a:pt x="2510" y="2749"/>
                  </a:lnTo>
                  <a:cubicBezTo>
                    <a:pt x="2510" y="1363"/>
                    <a:pt x="1469" y="195"/>
                    <a:pt x="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501;p37">
              <a:extLst>
                <a:ext uri="{FF2B5EF4-FFF2-40B4-BE49-F238E27FC236}">
                  <a16:creationId xmlns:a16="http://schemas.microsoft.com/office/drawing/2014/main" id="{EC93690C-F0C1-4410-B71E-3BA2B606D406}"/>
                </a:ext>
              </a:extLst>
            </p:cNvPr>
            <p:cNvSpPr/>
            <p:nvPr/>
          </p:nvSpPr>
          <p:spPr>
            <a:xfrm>
              <a:off x="8140189" y="3991623"/>
              <a:ext cx="86649" cy="96558"/>
            </a:xfrm>
            <a:custGeom>
              <a:avLst/>
              <a:gdLst/>
              <a:ahLst/>
              <a:cxnLst/>
              <a:rect l="l" t="t" r="r" b="b"/>
              <a:pathLst>
                <a:path w="2466" h="2748" extrusionOk="0">
                  <a:moveTo>
                    <a:pt x="2377" y="0"/>
                  </a:moveTo>
                  <a:cubicBezTo>
                    <a:pt x="1023" y="195"/>
                    <a:pt x="1" y="1361"/>
                    <a:pt x="1" y="2747"/>
                  </a:cubicBezTo>
                  <a:lnTo>
                    <a:pt x="618" y="2747"/>
                  </a:lnTo>
                  <a:cubicBezTo>
                    <a:pt x="618" y="1681"/>
                    <a:pt x="1412" y="762"/>
                    <a:pt x="2465" y="610"/>
                  </a:cubicBezTo>
                  <a:lnTo>
                    <a:pt x="23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502;p37">
              <a:extLst>
                <a:ext uri="{FF2B5EF4-FFF2-40B4-BE49-F238E27FC236}">
                  <a16:creationId xmlns:a16="http://schemas.microsoft.com/office/drawing/2014/main" id="{8A4727A0-D3D3-46A4-9EDF-3CBB072CE178}"/>
                </a:ext>
              </a:extLst>
            </p:cNvPr>
            <p:cNvSpPr/>
            <p:nvPr/>
          </p:nvSpPr>
          <p:spPr>
            <a:xfrm>
              <a:off x="8182179" y="4110179"/>
              <a:ext cx="110367" cy="97190"/>
            </a:xfrm>
            <a:custGeom>
              <a:avLst/>
              <a:gdLst/>
              <a:ahLst/>
              <a:cxnLst/>
              <a:rect l="l" t="t" r="r" b="b"/>
              <a:pathLst>
                <a:path w="3141" h="2766" extrusionOk="0">
                  <a:moveTo>
                    <a:pt x="2513" y="1"/>
                  </a:moveTo>
                  <a:lnTo>
                    <a:pt x="2513" y="1210"/>
                  </a:lnTo>
                  <a:cubicBezTo>
                    <a:pt x="2513" y="1617"/>
                    <a:pt x="2189" y="2037"/>
                    <a:pt x="1791" y="2126"/>
                  </a:cubicBezTo>
                  <a:cubicBezTo>
                    <a:pt x="1716" y="2143"/>
                    <a:pt x="1642" y="2151"/>
                    <a:pt x="1569" y="2151"/>
                  </a:cubicBezTo>
                  <a:cubicBezTo>
                    <a:pt x="1051" y="2151"/>
                    <a:pt x="629" y="1737"/>
                    <a:pt x="629" y="1229"/>
                  </a:cubicBezTo>
                  <a:lnTo>
                    <a:pt x="0" y="1229"/>
                  </a:lnTo>
                  <a:cubicBezTo>
                    <a:pt x="0" y="2077"/>
                    <a:pt x="705" y="2765"/>
                    <a:pt x="1571" y="2765"/>
                  </a:cubicBezTo>
                  <a:cubicBezTo>
                    <a:pt x="2436" y="2765"/>
                    <a:pt x="3141" y="2077"/>
                    <a:pt x="3141" y="1229"/>
                  </a:cubicBezTo>
                  <a:lnTo>
                    <a:pt x="31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503;p37">
              <a:extLst>
                <a:ext uri="{FF2B5EF4-FFF2-40B4-BE49-F238E27FC236}">
                  <a16:creationId xmlns:a16="http://schemas.microsoft.com/office/drawing/2014/main" id="{0C521B28-1674-4CBA-9C87-0CE6DF6578E4}"/>
                </a:ext>
              </a:extLst>
            </p:cNvPr>
            <p:cNvSpPr/>
            <p:nvPr/>
          </p:nvSpPr>
          <p:spPr>
            <a:xfrm>
              <a:off x="8183163" y="4034141"/>
              <a:ext cx="110332" cy="97190"/>
            </a:xfrm>
            <a:custGeom>
              <a:avLst/>
              <a:gdLst/>
              <a:ahLst/>
              <a:cxnLst/>
              <a:rect l="l" t="t" r="r" b="b"/>
              <a:pathLst>
                <a:path w="3140" h="2766" extrusionOk="0">
                  <a:moveTo>
                    <a:pt x="1570" y="1"/>
                  </a:moveTo>
                  <a:cubicBezTo>
                    <a:pt x="1458" y="1"/>
                    <a:pt x="1343" y="12"/>
                    <a:pt x="1227" y="37"/>
                  </a:cubicBezTo>
                  <a:cubicBezTo>
                    <a:pt x="509" y="187"/>
                    <a:pt x="0" y="831"/>
                    <a:pt x="0" y="1565"/>
                  </a:cubicBezTo>
                  <a:lnTo>
                    <a:pt x="0" y="2765"/>
                  </a:lnTo>
                  <a:lnTo>
                    <a:pt x="628" y="2765"/>
                  </a:lnTo>
                  <a:lnTo>
                    <a:pt x="628" y="1556"/>
                  </a:lnTo>
                  <a:cubicBezTo>
                    <a:pt x="628" y="1149"/>
                    <a:pt x="951" y="730"/>
                    <a:pt x="1349" y="640"/>
                  </a:cubicBezTo>
                  <a:cubicBezTo>
                    <a:pt x="1424" y="623"/>
                    <a:pt x="1499" y="615"/>
                    <a:pt x="1571" y="615"/>
                  </a:cubicBezTo>
                  <a:cubicBezTo>
                    <a:pt x="2090" y="615"/>
                    <a:pt x="2512" y="1029"/>
                    <a:pt x="2512" y="1537"/>
                  </a:cubicBezTo>
                  <a:lnTo>
                    <a:pt x="3140" y="1537"/>
                  </a:lnTo>
                  <a:cubicBezTo>
                    <a:pt x="3140" y="690"/>
                    <a:pt x="2435" y="1"/>
                    <a:pt x="15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504;p37">
              <a:extLst>
                <a:ext uri="{FF2B5EF4-FFF2-40B4-BE49-F238E27FC236}">
                  <a16:creationId xmlns:a16="http://schemas.microsoft.com/office/drawing/2014/main" id="{BC53B4E5-D280-40D4-AC81-27BA93D328D0}"/>
                </a:ext>
              </a:extLst>
            </p:cNvPr>
            <p:cNvSpPr/>
            <p:nvPr/>
          </p:nvSpPr>
          <p:spPr>
            <a:xfrm>
              <a:off x="8226313" y="4083334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05;p37">
              <a:extLst>
                <a:ext uri="{FF2B5EF4-FFF2-40B4-BE49-F238E27FC236}">
                  <a16:creationId xmlns:a16="http://schemas.microsoft.com/office/drawing/2014/main" id="{15DCA9AC-2BCA-40DF-B00A-DE8176D96C96}"/>
                </a:ext>
              </a:extLst>
            </p:cNvPr>
            <p:cNvSpPr/>
            <p:nvPr/>
          </p:nvSpPr>
          <p:spPr>
            <a:xfrm>
              <a:off x="8226313" y="4131297"/>
              <a:ext cx="22101" cy="26880"/>
            </a:xfrm>
            <a:custGeom>
              <a:avLst/>
              <a:gdLst/>
              <a:ahLst/>
              <a:cxnLst/>
              <a:rect l="l" t="t" r="r" b="b"/>
              <a:pathLst>
                <a:path w="629" h="765" extrusionOk="0">
                  <a:moveTo>
                    <a:pt x="1" y="0"/>
                  </a:moveTo>
                  <a:lnTo>
                    <a:pt x="1" y="765"/>
                  </a:lnTo>
                  <a:lnTo>
                    <a:pt x="628" y="765"/>
                  </a:lnTo>
                  <a:lnTo>
                    <a:pt x="62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506;p37">
              <a:extLst>
                <a:ext uri="{FF2B5EF4-FFF2-40B4-BE49-F238E27FC236}">
                  <a16:creationId xmlns:a16="http://schemas.microsoft.com/office/drawing/2014/main" id="{2DBE799C-2D49-4587-8784-A693DCA43DEE}"/>
                </a:ext>
              </a:extLst>
            </p:cNvPr>
            <p:cNvSpPr/>
            <p:nvPr/>
          </p:nvSpPr>
          <p:spPr>
            <a:xfrm>
              <a:off x="8140014" y="4110179"/>
              <a:ext cx="88230" cy="139918"/>
            </a:xfrm>
            <a:custGeom>
              <a:avLst/>
              <a:gdLst/>
              <a:ahLst/>
              <a:cxnLst/>
              <a:rect l="l" t="t" r="r" b="b"/>
              <a:pathLst>
                <a:path w="2511" h="3982" extrusionOk="0">
                  <a:moveTo>
                    <a:pt x="0" y="1"/>
                  </a:moveTo>
                  <a:lnTo>
                    <a:pt x="0" y="1233"/>
                  </a:lnTo>
                  <a:cubicBezTo>
                    <a:pt x="0" y="2621"/>
                    <a:pt x="1041" y="3787"/>
                    <a:pt x="2421" y="3982"/>
                  </a:cubicBezTo>
                  <a:lnTo>
                    <a:pt x="2510" y="3371"/>
                  </a:lnTo>
                  <a:cubicBezTo>
                    <a:pt x="1437" y="3220"/>
                    <a:pt x="628" y="2301"/>
                    <a:pt x="628" y="1233"/>
                  </a:cubicBezTo>
                  <a:lnTo>
                    <a:pt x="6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507;p37">
              <a:extLst>
                <a:ext uri="{FF2B5EF4-FFF2-40B4-BE49-F238E27FC236}">
                  <a16:creationId xmlns:a16="http://schemas.microsoft.com/office/drawing/2014/main" id="{9E899D5A-5EC7-4637-A201-BF4837CEF53C}"/>
                </a:ext>
              </a:extLst>
            </p:cNvPr>
            <p:cNvSpPr/>
            <p:nvPr/>
          </p:nvSpPr>
          <p:spPr>
            <a:xfrm>
              <a:off x="8248626" y="4153364"/>
              <a:ext cx="86684" cy="96523"/>
            </a:xfrm>
            <a:custGeom>
              <a:avLst/>
              <a:gdLst/>
              <a:ahLst/>
              <a:cxnLst/>
              <a:rect l="l" t="t" r="r" b="b"/>
              <a:pathLst>
                <a:path w="2467" h="2747" extrusionOk="0">
                  <a:moveTo>
                    <a:pt x="1849" y="0"/>
                  </a:moveTo>
                  <a:cubicBezTo>
                    <a:pt x="1849" y="1066"/>
                    <a:pt x="1055" y="1985"/>
                    <a:pt x="1" y="2137"/>
                  </a:cubicBezTo>
                  <a:lnTo>
                    <a:pt x="89" y="2747"/>
                  </a:lnTo>
                  <a:cubicBezTo>
                    <a:pt x="1443" y="2552"/>
                    <a:pt x="2466" y="1386"/>
                    <a:pt x="24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08;p37">
              <a:extLst>
                <a:ext uri="{FF2B5EF4-FFF2-40B4-BE49-F238E27FC236}">
                  <a16:creationId xmlns:a16="http://schemas.microsoft.com/office/drawing/2014/main" id="{9B8050D1-9B63-4F8A-B371-1FAD89CACAAD}"/>
                </a:ext>
              </a:extLst>
            </p:cNvPr>
            <p:cNvSpPr/>
            <p:nvPr/>
          </p:nvSpPr>
          <p:spPr>
            <a:xfrm>
              <a:off x="8129296" y="3947384"/>
              <a:ext cx="216939" cy="64864"/>
            </a:xfrm>
            <a:custGeom>
              <a:avLst/>
              <a:gdLst/>
              <a:ahLst/>
              <a:cxnLst/>
              <a:rect l="l" t="t" r="r" b="b"/>
              <a:pathLst>
                <a:path w="6174" h="1846" extrusionOk="0">
                  <a:moveTo>
                    <a:pt x="3088" y="1"/>
                  </a:moveTo>
                  <a:cubicBezTo>
                    <a:pt x="1945" y="1"/>
                    <a:pt x="802" y="485"/>
                    <a:pt x="0" y="1451"/>
                  </a:cubicBezTo>
                  <a:lnTo>
                    <a:pt x="475" y="1845"/>
                  </a:lnTo>
                  <a:cubicBezTo>
                    <a:pt x="1154" y="1026"/>
                    <a:pt x="2120" y="617"/>
                    <a:pt x="3086" y="617"/>
                  </a:cubicBezTo>
                  <a:cubicBezTo>
                    <a:pt x="4053" y="617"/>
                    <a:pt x="5020" y="1027"/>
                    <a:pt x="5699" y="1845"/>
                  </a:cubicBezTo>
                  <a:lnTo>
                    <a:pt x="6173" y="1451"/>
                  </a:lnTo>
                  <a:cubicBezTo>
                    <a:pt x="5371" y="484"/>
                    <a:pt x="4229" y="1"/>
                    <a:pt x="30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09;p37">
              <a:extLst>
                <a:ext uri="{FF2B5EF4-FFF2-40B4-BE49-F238E27FC236}">
                  <a16:creationId xmlns:a16="http://schemas.microsoft.com/office/drawing/2014/main" id="{0D955EB5-9FCD-47E1-A410-5225E31F07BD}"/>
                </a:ext>
              </a:extLst>
            </p:cNvPr>
            <p:cNvSpPr/>
            <p:nvPr/>
          </p:nvSpPr>
          <p:spPr>
            <a:xfrm>
              <a:off x="8341320" y="4140855"/>
              <a:ext cx="37562" cy="82749"/>
            </a:xfrm>
            <a:custGeom>
              <a:avLst/>
              <a:gdLst/>
              <a:ahLst/>
              <a:cxnLst/>
              <a:rect l="l" t="t" r="r" b="b"/>
              <a:pathLst>
                <a:path w="1069" h="2355" extrusionOk="0">
                  <a:moveTo>
                    <a:pt x="452" y="1"/>
                  </a:moveTo>
                  <a:cubicBezTo>
                    <a:pt x="434" y="182"/>
                    <a:pt x="566" y="1067"/>
                    <a:pt x="1" y="2045"/>
                  </a:cubicBezTo>
                  <a:lnTo>
                    <a:pt x="535" y="2355"/>
                  </a:lnTo>
                  <a:cubicBezTo>
                    <a:pt x="884" y="1748"/>
                    <a:pt x="1069" y="1056"/>
                    <a:pt x="1069" y="355"/>
                  </a:cubicBezTo>
                  <a:lnTo>
                    <a:pt x="106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10;p37">
              <a:extLst>
                <a:ext uri="{FF2B5EF4-FFF2-40B4-BE49-F238E27FC236}">
                  <a16:creationId xmlns:a16="http://schemas.microsoft.com/office/drawing/2014/main" id="{460E4D9D-B158-49E6-B511-22AE57F34133}"/>
                </a:ext>
              </a:extLst>
            </p:cNvPr>
            <p:cNvSpPr/>
            <p:nvPr/>
          </p:nvSpPr>
          <p:spPr>
            <a:xfrm>
              <a:off x="8344166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562" y="0"/>
                  </a:moveTo>
                  <a:lnTo>
                    <a:pt x="0" y="275"/>
                  </a:lnTo>
                  <a:cubicBezTo>
                    <a:pt x="238" y="747"/>
                    <a:pt x="360" y="1254"/>
                    <a:pt x="360" y="1783"/>
                  </a:cubicBezTo>
                  <a:lnTo>
                    <a:pt x="360" y="2443"/>
                  </a:lnTo>
                  <a:lnTo>
                    <a:pt x="988" y="2443"/>
                  </a:lnTo>
                  <a:lnTo>
                    <a:pt x="988" y="1783"/>
                  </a:lnTo>
                  <a:cubicBezTo>
                    <a:pt x="988" y="1157"/>
                    <a:pt x="845" y="558"/>
                    <a:pt x="5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511;p37">
              <a:extLst>
                <a:ext uri="{FF2B5EF4-FFF2-40B4-BE49-F238E27FC236}">
                  <a16:creationId xmlns:a16="http://schemas.microsoft.com/office/drawing/2014/main" id="{2EDF2C09-2328-4631-A243-E1ADF4D159B9}"/>
                </a:ext>
              </a:extLst>
            </p:cNvPr>
            <p:cNvSpPr/>
            <p:nvPr/>
          </p:nvSpPr>
          <p:spPr>
            <a:xfrm>
              <a:off x="8096794" y="4025286"/>
              <a:ext cx="34716" cy="85876"/>
            </a:xfrm>
            <a:custGeom>
              <a:avLst/>
              <a:gdLst/>
              <a:ahLst/>
              <a:cxnLst/>
              <a:rect l="l" t="t" r="r" b="b"/>
              <a:pathLst>
                <a:path w="988" h="2444" extrusionOk="0">
                  <a:moveTo>
                    <a:pt x="425" y="0"/>
                  </a:moveTo>
                  <a:cubicBezTo>
                    <a:pt x="144" y="558"/>
                    <a:pt x="0" y="1157"/>
                    <a:pt x="0" y="1783"/>
                  </a:cubicBezTo>
                  <a:lnTo>
                    <a:pt x="0" y="2443"/>
                  </a:lnTo>
                  <a:lnTo>
                    <a:pt x="629" y="2443"/>
                  </a:lnTo>
                  <a:lnTo>
                    <a:pt x="629" y="1783"/>
                  </a:lnTo>
                  <a:cubicBezTo>
                    <a:pt x="629" y="1254"/>
                    <a:pt x="750" y="747"/>
                    <a:pt x="988" y="275"/>
                  </a:cubicBezTo>
                  <a:lnTo>
                    <a:pt x="4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512;p37">
              <a:extLst>
                <a:ext uri="{FF2B5EF4-FFF2-40B4-BE49-F238E27FC236}">
                  <a16:creationId xmlns:a16="http://schemas.microsoft.com/office/drawing/2014/main" id="{D008307D-9119-4099-AD7F-0EB2AC2468AC}"/>
                </a:ext>
              </a:extLst>
            </p:cNvPr>
            <p:cNvSpPr/>
            <p:nvPr/>
          </p:nvSpPr>
          <p:spPr>
            <a:xfrm>
              <a:off x="8092542" y="4140925"/>
              <a:ext cx="41884" cy="82679"/>
            </a:xfrm>
            <a:custGeom>
              <a:avLst/>
              <a:gdLst/>
              <a:ahLst/>
              <a:cxnLst/>
              <a:rect l="l" t="t" r="r" b="b"/>
              <a:pathLst>
                <a:path w="1192" h="2353" extrusionOk="0">
                  <a:moveTo>
                    <a:pt x="124" y="0"/>
                  </a:moveTo>
                  <a:cubicBezTo>
                    <a:pt x="143" y="187"/>
                    <a:pt x="1" y="1212"/>
                    <a:pt x="658" y="2353"/>
                  </a:cubicBezTo>
                  <a:lnTo>
                    <a:pt x="1192" y="2043"/>
                  </a:lnTo>
                  <a:cubicBezTo>
                    <a:pt x="627" y="1065"/>
                    <a:pt x="759" y="180"/>
                    <a:pt x="7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13;p37">
              <a:extLst>
                <a:ext uri="{FF2B5EF4-FFF2-40B4-BE49-F238E27FC236}">
                  <a16:creationId xmlns:a16="http://schemas.microsoft.com/office/drawing/2014/main" id="{B2A37DA3-B81E-4B3A-B012-40B0C273BC87}"/>
                </a:ext>
              </a:extLst>
            </p:cNvPr>
            <p:cNvSpPr/>
            <p:nvPr/>
          </p:nvSpPr>
          <p:spPr>
            <a:xfrm>
              <a:off x="8134778" y="4234568"/>
              <a:ext cx="205976" cy="59593"/>
            </a:xfrm>
            <a:custGeom>
              <a:avLst/>
              <a:gdLst/>
              <a:ahLst/>
              <a:cxnLst/>
              <a:rect l="l" t="t" r="r" b="b"/>
              <a:pathLst>
                <a:path w="5862" h="1696" extrusionOk="0">
                  <a:moveTo>
                    <a:pt x="451" y="0"/>
                  </a:moveTo>
                  <a:lnTo>
                    <a:pt x="0" y="421"/>
                  </a:lnTo>
                  <a:cubicBezTo>
                    <a:pt x="794" y="1271"/>
                    <a:pt x="1862" y="1695"/>
                    <a:pt x="2931" y="1695"/>
                  </a:cubicBezTo>
                  <a:cubicBezTo>
                    <a:pt x="4000" y="1695"/>
                    <a:pt x="5068" y="1270"/>
                    <a:pt x="5861" y="421"/>
                  </a:cubicBezTo>
                  <a:lnTo>
                    <a:pt x="5409" y="0"/>
                  </a:lnTo>
                  <a:cubicBezTo>
                    <a:pt x="4761" y="696"/>
                    <a:pt x="3880" y="1078"/>
                    <a:pt x="2930" y="1078"/>
                  </a:cubicBezTo>
                  <a:cubicBezTo>
                    <a:pt x="1981" y="1078"/>
                    <a:pt x="1099" y="696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18;p37">
            <a:extLst>
              <a:ext uri="{FF2B5EF4-FFF2-40B4-BE49-F238E27FC236}">
                <a16:creationId xmlns:a16="http://schemas.microsoft.com/office/drawing/2014/main" id="{15EE922F-8173-45C2-A447-33195E09A03C}"/>
              </a:ext>
            </a:extLst>
          </p:cNvPr>
          <p:cNvSpPr/>
          <p:nvPr/>
        </p:nvSpPr>
        <p:spPr>
          <a:xfrm>
            <a:off x="6652544" y="3266960"/>
            <a:ext cx="2316000" cy="15141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45;p37">
            <a:extLst>
              <a:ext uri="{FF2B5EF4-FFF2-40B4-BE49-F238E27FC236}">
                <a16:creationId xmlns:a16="http://schemas.microsoft.com/office/drawing/2014/main" id="{7D2C5A26-FA77-4E10-835F-50929AB6573B}"/>
              </a:ext>
            </a:extLst>
          </p:cNvPr>
          <p:cNvSpPr txBox="1">
            <a:spLocks/>
          </p:cNvSpPr>
          <p:nvPr/>
        </p:nvSpPr>
        <p:spPr>
          <a:xfrm>
            <a:off x="7284522" y="3638421"/>
            <a:ext cx="1554667" cy="805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swald"/>
              <a:buNone/>
              <a:defRPr sz="22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de-DE" sz="1600"/>
              <a:t>CLOUD-BASIERTE SERVERANWENDUNGEN</a:t>
            </a:r>
            <a:endParaRPr lang="de-DE" sz="1600" dirty="0"/>
          </a:p>
        </p:txBody>
      </p:sp>
      <p:grpSp>
        <p:nvGrpSpPr>
          <p:cNvPr id="88" name="Google Shape;483;p37">
            <a:extLst>
              <a:ext uri="{FF2B5EF4-FFF2-40B4-BE49-F238E27FC236}">
                <a16:creationId xmlns:a16="http://schemas.microsoft.com/office/drawing/2014/main" id="{AC9600B0-097B-47AF-8300-0D891C7FB999}"/>
              </a:ext>
            </a:extLst>
          </p:cNvPr>
          <p:cNvGrpSpPr/>
          <p:nvPr/>
        </p:nvGrpSpPr>
        <p:grpSpPr>
          <a:xfrm>
            <a:off x="6820365" y="3791726"/>
            <a:ext cx="459356" cy="459275"/>
            <a:chOff x="6423902" y="3336368"/>
            <a:chExt cx="368487" cy="368452"/>
          </a:xfrm>
        </p:grpSpPr>
        <p:sp>
          <p:nvSpPr>
            <p:cNvPr id="89" name="Google Shape;484;p37">
              <a:extLst>
                <a:ext uri="{FF2B5EF4-FFF2-40B4-BE49-F238E27FC236}">
                  <a16:creationId xmlns:a16="http://schemas.microsoft.com/office/drawing/2014/main" id="{DB4794C7-C519-4984-9CDD-834635DD314A}"/>
                </a:ext>
              </a:extLst>
            </p:cNvPr>
            <p:cNvSpPr/>
            <p:nvPr/>
          </p:nvSpPr>
          <p:spPr>
            <a:xfrm>
              <a:off x="6575629" y="3488094"/>
              <a:ext cx="65075" cy="65040"/>
            </a:xfrm>
            <a:custGeom>
              <a:avLst/>
              <a:gdLst/>
              <a:ahLst/>
              <a:cxnLst/>
              <a:rect l="l" t="t" r="r" b="b"/>
              <a:pathLst>
                <a:path w="1852" h="1851" extrusionOk="0">
                  <a:moveTo>
                    <a:pt x="1226" y="596"/>
                  </a:moveTo>
                  <a:lnTo>
                    <a:pt x="1226" y="1226"/>
                  </a:lnTo>
                  <a:lnTo>
                    <a:pt x="598" y="1226"/>
                  </a:lnTo>
                  <a:lnTo>
                    <a:pt x="598" y="596"/>
                  </a:lnTo>
                  <a:close/>
                  <a:moveTo>
                    <a:pt x="925" y="0"/>
                  </a:moveTo>
                  <a:cubicBezTo>
                    <a:pt x="415" y="0"/>
                    <a:pt x="0" y="414"/>
                    <a:pt x="0" y="925"/>
                  </a:cubicBezTo>
                  <a:cubicBezTo>
                    <a:pt x="0" y="1435"/>
                    <a:pt x="415" y="1850"/>
                    <a:pt x="925" y="1850"/>
                  </a:cubicBezTo>
                  <a:cubicBezTo>
                    <a:pt x="1437" y="1850"/>
                    <a:pt x="1852" y="1435"/>
                    <a:pt x="1852" y="925"/>
                  </a:cubicBezTo>
                  <a:cubicBezTo>
                    <a:pt x="1852" y="415"/>
                    <a:pt x="1435" y="0"/>
                    <a:pt x="9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485;p37">
              <a:extLst>
                <a:ext uri="{FF2B5EF4-FFF2-40B4-BE49-F238E27FC236}">
                  <a16:creationId xmlns:a16="http://schemas.microsoft.com/office/drawing/2014/main" id="{4FDA4097-AE53-419C-B87C-57AB1EB15CE0}"/>
                </a:ext>
              </a:extLst>
            </p:cNvPr>
            <p:cNvSpPr/>
            <p:nvPr/>
          </p:nvSpPr>
          <p:spPr>
            <a:xfrm>
              <a:off x="6423902" y="3336368"/>
              <a:ext cx="368487" cy="368452"/>
            </a:xfrm>
            <a:custGeom>
              <a:avLst/>
              <a:gdLst/>
              <a:ahLst/>
              <a:cxnLst/>
              <a:rect l="l" t="t" r="r" b="b"/>
              <a:pathLst>
                <a:path w="10487" h="10486" extrusionOk="0">
                  <a:moveTo>
                    <a:pt x="5243" y="3701"/>
                  </a:moveTo>
                  <a:cubicBezTo>
                    <a:pt x="6094" y="3701"/>
                    <a:pt x="6785" y="4393"/>
                    <a:pt x="6785" y="5243"/>
                  </a:cubicBezTo>
                  <a:cubicBezTo>
                    <a:pt x="6785" y="6092"/>
                    <a:pt x="6094" y="6784"/>
                    <a:pt x="5243" y="6784"/>
                  </a:cubicBezTo>
                  <a:cubicBezTo>
                    <a:pt x="4394" y="6784"/>
                    <a:pt x="3702" y="6092"/>
                    <a:pt x="3702" y="5243"/>
                  </a:cubicBezTo>
                  <a:cubicBezTo>
                    <a:pt x="3702" y="4393"/>
                    <a:pt x="4394" y="3701"/>
                    <a:pt x="5243" y="3701"/>
                  </a:cubicBezTo>
                  <a:close/>
                  <a:moveTo>
                    <a:pt x="1" y="1"/>
                  </a:moveTo>
                  <a:lnTo>
                    <a:pt x="1" y="2276"/>
                  </a:lnTo>
                  <a:lnTo>
                    <a:pt x="930" y="3206"/>
                  </a:lnTo>
                  <a:lnTo>
                    <a:pt x="930" y="4315"/>
                  </a:lnTo>
                  <a:lnTo>
                    <a:pt x="936" y="4315"/>
                  </a:lnTo>
                  <a:cubicBezTo>
                    <a:pt x="471" y="4712"/>
                    <a:pt x="199" y="5020"/>
                    <a:pt x="184" y="5039"/>
                  </a:cubicBezTo>
                  <a:lnTo>
                    <a:pt x="4" y="5243"/>
                  </a:lnTo>
                  <a:lnTo>
                    <a:pt x="184" y="5447"/>
                  </a:lnTo>
                  <a:cubicBezTo>
                    <a:pt x="200" y="5465"/>
                    <a:pt x="471" y="5773"/>
                    <a:pt x="936" y="6171"/>
                  </a:cubicBezTo>
                  <a:lnTo>
                    <a:pt x="930" y="6171"/>
                  </a:lnTo>
                  <a:lnTo>
                    <a:pt x="930" y="7276"/>
                  </a:lnTo>
                  <a:lnTo>
                    <a:pt x="1" y="8201"/>
                  </a:lnTo>
                  <a:lnTo>
                    <a:pt x="1" y="10485"/>
                  </a:lnTo>
                  <a:lnTo>
                    <a:pt x="630" y="10485"/>
                  </a:lnTo>
                  <a:lnTo>
                    <a:pt x="630" y="8454"/>
                  </a:lnTo>
                  <a:lnTo>
                    <a:pt x="1558" y="7529"/>
                  </a:lnTo>
                  <a:lnTo>
                    <a:pt x="1558" y="6651"/>
                  </a:lnTo>
                  <a:cubicBezTo>
                    <a:pt x="1852" y="6870"/>
                    <a:pt x="2150" y="7065"/>
                    <a:pt x="2459" y="7239"/>
                  </a:cubicBezTo>
                  <a:lnTo>
                    <a:pt x="2459" y="7890"/>
                  </a:lnTo>
                  <a:lnTo>
                    <a:pt x="1558" y="8815"/>
                  </a:lnTo>
                  <a:lnTo>
                    <a:pt x="1558" y="10485"/>
                  </a:lnTo>
                  <a:lnTo>
                    <a:pt x="2159" y="10485"/>
                  </a:lnTo>
                  <a:lnTo>
                    <a:pt x="2159" y="9071"/>
                  </a:lnTo>
                  <a:lnTo>
                    <a:pt x="3087" y="8146"/>
                  </a:lnTo>
                  <a:lnTo>
                    <a:pt x="3087" y="7539"/>
                  </a:lnTo>
                  <a:cubicBezTo>
                    <a:pt x="3398" y="7673"/>
                    <a:pt x="3708" y="7779"/>
                    <a:pt x="4015" y="7858"/>
                  </a:cubicBezTo>
                  <a:lnTo>
                    <a:pt x="4015" y="8507"/>
                  </a:lnTo>
                  <a:lnTo>
                    <a:pt x="3087" y="9432"/>
                  </a:lnTo>
                  <a:lnTo>
                    <a:pt x="3087" y="10485"/>
                  </a:lnTo>
                  <a:lnTo>
                    <a:pt x="3688" y="10485"/>
                  </a:lnTo>
                  <a:lnTo>
                    <a:pt x="3688" y="9687"/>
                  </a:lnTo>
                  <a:lnTo>
                    <a:pt x="4616" y="8762"/>
                  </a:lnTo>
                  <a:lnTo>
                    <a:pt x="4616" y="7977"/>
                  </a:lnTo>
                  <a:cubicBezTo>
                    <a:pt x="4823" y="8003"/>
                    <a:pt x="5026" y="8017"/>
                    <a:pt x="5230" y="8017"/>
                  </a:cubicBezTo>
                  <a:cubicBezTo>
                    <a:pt x="5432" y="8017"/>
                    <a:pt x="5635" y="8004"/>
                    <a:pt x="5845" y="7977"/>
                  </a:cubicBezTo>
                  <a:lnTo>
                    <a:pt x="5845" y="8762"/>
                  </a:lnTo>
                  <a:lnTo>
                    <a:pt x="6773" y="9687"/>
                  </a:lnTo>
                  <a:lnTo>
                    <a:pt x="6773" y="10485"/>
                  </a:lnTo>
                  <a:lnTo>
                    <a:pt x="7401" y="10485"/>
                  </a:lnTo>
                  <a:lnTo>
                    <a:pt x="7401" y="9432"/>
                  </a:lnTo>
                  <a:lnTo>
                    <a:pt x="6473" y="8507"/>
                  </a:lnTo>
                  <a:lnTo>
                    <a:pt x="6473" y="7858"/>
                  </a:lnTo>
                  <a:cubicBezTo>
                    <a:pt x="6781" y="7779"/>
                    <a:pt x="7090" y="7673"/>
                    <a:pt x="7401" y="7539"/>
                  </a:cubicBezTo>
                  <a:lnTo>
                    <a:pt x="7401" y="8146"/>
                  </a:lnTo>
                  <a:lnTo>
                    <a:pt x="8329" y="9071"/>
                  </a:lnTo>
                  <a:lnTo>
                    <a:pt x="8329" y="10485"/>
                  </a:lnTo>
                  <a:lnTo>
                    <a:pt x="8930" y="10485"/>
                  </a:lnTo>
                  <a:lnTo>
                    <a:pt x="8930" y="8815"/>
                  </a:lnTo>
                  <a:lnTo>
                    <a:pt x="8029" y="7890"/>
                  </a:lnTo>
                  <a:lnTo>
                    <a:pt x="8029" y="7239"/>
                  </a:lnTo>
                  <a:cubicBezTo>
                    <a:pt x="8339" y="7065"/>
                    <a:pt x="8637" y="6869"/>
                    <a:pt x="8930" y="6651"/>
                  </a:cubicBezTo>
                  <a:lnTo>
                    <a:pt x="8930" y="7527"/>
                  </a:lnTo>
                  <a:lnTo>
                    <a:pt x="9858" y="8455"/>
                  </a:lnTo>
                  <a:lnTo>
                    <a:pt x="9858" y="10485"/>
                  </a:lnTo>
                  <a:lnTo>
                    <a:pt x="10487" y="10485"/>
                  </a:lnTo>
                  <a:lnTo>
                    <a:pt x="10487" y="8209"/>
                  </a:lnTo>
                  <a:lnTo>
                    <a:pt x="9557" y="7281"/>
                  </a:lnTo>
                  <a:lnTo>
                    <a:pt x="9557" y="6171"/>
                  </a:lnTo>
                  <a:lnTo>
                    <a:pt x="9553" y="6171"/>
                  </a:lnTo>
                  <a:cubicBezTo>
                    <a:pt x="10017" y="5773"/>
                    <a:pt x="10289" y="5465"/>
                    <a:pt x="10304" y="5447"/>
                  </a:cubicBezTo>
                  <a:lnTo>
                    <a:pt x="10484" y="5243"/>
                  </a:lnTo>
                  <a:lnTo>
                    <a:pt x="10304" y="5038"/>
                  </a:lnTo>
                  <a:cubicBezTo>
                    <a:pt x="10289" y="5020"/>
                    <a:pt x="10017" y="4712"/>
                    <a:pt x="9553" y="4314"/>
                  </a:cubicBezTo>
                  <a:lnTo>
                    <a:pt x="9557" y="4314"/>
                  </a:lnTo>
                  <a:lnTo>
                    <a:pt x="9557" y="3204"/>
                  </a:lnTo>
                  <a:lnTo>
                    <a:pt x="10487" y="2276"/>
                  </a:lnTo>
                  <a:lnTo>
                    <a:pt x="10487" y="1"/>
                  </a:lnTo>
                  <a:lnTo>
                    <a:pt x="9858" y="1"/>
                  </a:lnTo>
                  <a:lnTo>
                    <a:pt x="9858" y="2031"/>
                  </a:lnTo>
                  <a:lnTo>
                    <a:pt x="8930" y="2956"/>
                  </a:lnTo>
                  <a:lnTo>
                    <a:pt x="8930" y="3835"/>
                  </a:lnTo>
                  <a:cubicBezTo>
                    <a:pt x="8638" y="3616"/>
                    <a:pt x="8339" y="3421"/>
                    <a:pt x="8029" y="3246"/>
                  </a:cubicBezTo>
                  <a:lnTo>
                    <a:pt x="8029" y="2596"/>
                  </a:lnTo>
                  <a:lnTo>
                    <a:pt x="8930" y="1670"/>
                  </a:lnTo>
                  <a:lnTo>
                    <a:pt x="8930" y="1"/>
                  </a:lnTo>
                  <a:lnTo>
                    <a:pt x="8329" y="1"/>
                  </a:lnTo>
                  <a:lnTo>
                    <a:pt x="8329" y="1415"/>
                  </a:lnTo>
                  <a:lnTo>
                    <a:pt x="7401" y="2340"/>
                  </a:lnTo>
                  <a:lnTo>
                    <a:pt x="7401" y="2946"/>
                  </a:lnTo>
                  <a:cubicBezTo>
                    <a:pt x="7090" y="2813"/>
                    <a:pt x="6779" y="2706"/>
                    <a:pt x="6473" y="2629"/>
                  </a:cubicBezTo>
                  <a:lnTo>
                    <a:pt x="6473" y="1979"/>
                  </a:lnTo>
                  <a:lnTo>
                    <a:pt x="7401" y="1054"/>
                  </a:lnTo>
                  <a:lnTo>
                    <a:pt x="7401" y="1"/>
                  </a:lnTo>
                  <a:lnTo>
                    <a:pt x="6800" y="1"/>
                  </a:lnTo>
                  <a:lnTo>
                    <a:pt x="6800" y="798"/>
                  </a:lnTo>
                  <a:lnTo>
                    <a:pt x="5872" y="1723"/>
                  </a:lnTo>
                  <a:lnTo>
                    <a:pt x="5872" y="2510"/>
                  </a:lnTo>
                  <a:cubicBezTo>
                    <a:pt x="5660" y="2482"/>
                    <a:pt x="5452" y="2468"/>
                    <a:pt x="5244" y="2468"/>
                  </a:cubicBezTo>
                  <a:cubicBezTo>
                    <a:pt x="5038" y="2468"/>
                    <a:pt x="4831" y="2482"/>
                    <a:pt x="4616" y="2510"/>
                  </a:cubicBezTo>
                  <a:lnTo>
                    <a:pt x="4616" y="1723"/>
                  </a:lnTo>
                  <a:lnTo>
                    <a:pt x="3688" y="798"/>
                  </a:lnTo>
                  <a:lnTo>
                    <a:pt x="3688" y="1"/>
                  </a:lnTo>
                  <a:lnTo>
                    <a:pt x="3087" y="1"/>
                  </a:lnTo>
                  <a:lnTo>
                    <a:pt x="3087" y="1054"/>
                  </a:lnTo>
                  <a:lnTo>
                    <a:pt x="4015" y="1979"/>
                  </a:lnTo>
                  <a:lnTo>
                    <a:pt x="4015" y="2629"/>
                  </a:lnTo>
                  <a:cubicBezTo>
                    <a:pt x="3708" y="2706"/>
                    <a:pt x="3398" y="2813"/>
                    <a:pt x="3087" y="2946"/>
                  </a:cubicBezTo>
                  <a:lnTo>
                    <a:pt x="3087" y="2340"/>
                  </a:lnTo>
                  <a:lnTo>
                    <a:pt x="2159" y="1415"/>
                  </a:lnTo>
                  <a:lnTo>
                    <a:pt x="2159" y="1"/>
                  </a:lnTo>
                  <a:lnTo>
                    <a:pt x="1558" y="1"/>
                  </a:lnTo>
                  <a:lnTo>
                    <a:pt x="1558" y="1670"/>
                  </a:lnTo>
                  <a:lnTo>
                    <a:pt x="2459" y="2596"/>
                  </a:lnTo>
                  <a:lnTo>
                    <a:pt x="2459" y="3246"/>
                  </a:lnTo>
                  <a:cubicBezTo>
                    <a:pt x="2148" y="3420"/>
                    <a:pt x="1851" y="3616"/>
                    <a:pt x="1558" y="3835"/>
                  </a:cubicBezTo>
                  <a:lnTo>
                    <a:pt x="1558" y="2959"/>
                  </a:lnTo>
                  <a:lnTo>
                    <a:pt x="630" y="2029"/>
                  </a:lnTo>
                  <a:lnTo>
                    <a:pt x="6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69088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8" name="Google Shape;2298;p48"/>
          <p:cNvGrpSpPr/>
          <p:nvPr/>
        </p:nvGrpSpPr>
        <p:grpSpPr>
          <a:xfrm rot="5400000">
            <a:off x="6188956" y="-943509"/>
            <a:ext cx="1870192" cy="4040012"/>
            <a:chOff x="7350442" y="2608992"/>
            <a:chExt cx="777239" cy="1673160"/>
          </a:xfrm>
        </p:grpSpPr>
        <p:sp>
          <p:nvSpPr>
            <p:cNvPr id="2299" name="Google Shape;2299;p48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0" name="Google Shape;2300;p48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1" name="Google Shape;2301;p48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2" name="Google Shape;2302;p48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3" name="Google Shape;2303;p48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4" name="Google Shape;2304;p48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5" name="Google Shape;2305;p48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6" name="Google Shape;2306;p48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8" name="Google Shape;2308;p48"/>
          <p:cNvSpPr txBox="1">
            <a:spLocks noGrp="1"/>
          </p:cNvSpPr>
          <p:nvPr>
            <p:ph type="title"/>
          </p:nvPr>
        </p:nvSpPr>
        <p:spPr>
          <a:xfrm>
            <a:off x="-57" y="64579"/>
            <a:ext cx="4950699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200" dirty="0"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r>
              <a:rPr lang="en" sz="3200" dirty="0"/>
              <a:t>. </a:t>
            </a:r>
            <a:r>
              <a:rPr lang="de-DE" sz="3200" dirty="0">
                <a:solidFill>
                  <a:srgbClr val="96FFF3"/>
                </a:solidFill>
              </a:rPr>
              <a:t>ERSTE ARCHITEKTURANSATZ</a:t>
            </a:r>
            <a:endParaRPr sz="3200" dirty="0">
              <a:solidFill>
                <a:schemeClr val="accent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BABE8CB-EA4B-4A8C-9288-2389243C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18" y="567866"/>
            <a:ext cx="8231305" cy="44342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078097" y="2660985"/>
            <a:ext cx="3444004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200" dirty="0">
                <a:solidFill>
                  <a:srgbClr val="96FFF3"/>
                </a:solidFill>
              </a:rPr>
              <a:t>MEILENSTEINPLANUNG</a:t>
            </a:r>
            <a:endParaRPr sz="3200" dirty="0">
              <a:solidFill>
                <a:schemeClr val="accent1"/>
              </a:solidFill>
            </a:endParaRP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430699" y="2660985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r>
              <a:rPr lang="en" dirty="0"/>
              <a:t>.</a:t>
            </a:r>
            <a:endParaRPr dirty="0"/>
          </a:p>
        </p:txBody>
      </p:sp>
      <p:pic>
        <p:nvPicPr>
          <p:cNvPr id="4" name="Grafik 3" descr="Ein Bild, das Kleidung, Schuhwerk, Person, Design enthält.&#10;&#10;Automatisch generierte Beschreibung">
            <a:extLst>
              <a:ext uri="{FF2B5EF4-FFF2-40B4-BE49-F238E27FC236}">
                <a16:creationId xmlns:a16="http://schemas.microsoft.com/office/drawing/2014/main" id="{9FBF25B4-BDF8-49DE-8068-56CE96AD2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781" y="1291536"/>
            <a:ext cx="2738897" cy="273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346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42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762285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MEILENSTEINPLANUNG</a:t>
            </a:r>
            <a:br>
              <a:rPr lang="de-DE" dirty="0">
                <a:solidFill>
                  <a:schemeClr val="accent1"/>
                </a:solidFill>
              </a:rPr>
            </a:b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152" name="Google Shape;2152;p42"/>
          <p:cNvCxnSpPr>
            <a:stCxn id="2153" idx="7"/>
            <a:endCxn id="2154" idx="3"/>
          </p:cNvCxnSpPr>
          <p:nvPr/>
        </p:nvCxnSpPr>
        <p:spPr>
          <a:xfrm rot="10800000" flipH="1">
            <a:off x="1898070" y="2719961"/>
            <a:ext cx="13323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5" name="Google Shape;2155;p42"/>
          <p:cNvCxnSpPr>
            <a:stCxn id="2154" idx="5"/>
            <a:endCxn id="2156" idx="1"/>
          </p:cNvCxnSpPr>
          <p:nvPr/>
        </p:nvCxnSpPr>
        <p:spPr>
          <a:xfrm>
            <a:off x="3906726" y="2720038"/>
            <a:ext cx="13347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57" name="Google Shape;2157;p42"/>
          <p:cNvCxnSpPr>
            <a:stCxn id="2156" idx="7"/>
            <a:endCxn id="2158" idx="3"/>
          </p:cNvCxnSpPr>
          <p:nvPr/>
        </p:nvCxnSpPr>
        <p:spPr>
          <a:xfrm rot="10800000" flipH="1">
            <a:off x="5917866" y="2719961"/>
            <a:ext cx="1333500" cy="8685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3" name="Google Shape;2153;p42"/>
          <p:cNvSpPr/>
          <p:nvPr/>
        </p:nvSpPr>
        <p:spPr>
          <a:xfrm>
            <a:off x="1081475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59" name="Google Shape;2159;p42"/>
          <p:cNvSpPr/>
          <p:nvPr/>
        </p:nvSpPr>
        <p:spPr>
          <a:xfrm>
            <a:off x="796921" y="3163803"/>
            <a:ext cx="1525800" cy="1525800"/>
          </a:xfrm>
          <a:prstGeom prst="blockArc">
            <a:avLst>
              <a:gd name="adj1" fmla="val 7558344"/>
              <a:gd name="adj2" fmla="val 1850511"/>
              <a:gd name="adj3" fmla="val 905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6" name="Google Shape;2156;p42"/>
          <p:cNvSpPr/>
          <p:nvPr/>
        </p:nvSpPr>
        <p:spPr>
          <a:xfrm>
            <a:off x="5101272" y="3448355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03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0" name="Google Shape;2160;p42"/>
          <p:cNvSpPr/>
          <p:nvPr/>
        </p:nvSpPr>
        <p:spPr>
          <a:xfrm rot="6299891">
            <a:off x="4813508" y="3163918"/>
            <a:ext cx="1525570" cy="1525570"/>
          </a:xfrm>
          <a:prstGeom prst="blockArc">
            <a:avLst>
              <a:gd name="adj1" fmla="val 7558344"/>
              <a:gd name="adj2" fmla="val 15223599"/>
              <a:gd name="adj3" fmla="val 8678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8" name="Google Shape;2158;p42"/>
          <p:cNvSpPr/>
          <p:nvPr/>
        </p:nvSpPr>
        <p:spPr>
          <a:xfrm>
            <a:off x="7111170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04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1" name="Google Shape;2161;p42"/>
          <p:cNvSpPr/>
          <p:nvPr/>
        </p:nvSpPr>
        <p:spPr>
          <a:xfrm rot="-7199867">
            <a:off x="6826569" y="1618838"/>
            <a:ext cx="1525903" cy="1525903"/>
          </a:xfrm>
          <a:prstGeom prst="blockArc">
            <a:avLst>
              <a:gd name="adj1" fmla="val 7630252"/>
              <a:gd name="adj2" fmla="val 11218651"/>
              <a:gd name="adj3" fmla="val 8577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2"/>
          <p:cNvSpPr txBox="1">
            <a:spLocks noGrp="1"/>
          </p:cNvSpPr>
          <p:nvPr>
            <p:ph type="title" idx="4294967295"/>
          </p:nvPr>
        </p:nvSpPr>
        <p:spPr>
          <a:xfrm>
            <a:off x="458476" y="2306612"/>
            <a:ext cx="2198936" cy="793143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200" dirty="0"/>
              <a:t>ARCHITKTUR- UND DATENBANKMODELLE</a:t>
            </a:r>
            <a:endParaRPr sz="2200" dirty="0"/>
          </a:p>
        </p:txBody>
      </p:sp>
      <p:sp>
        <p:nvSpPr>
          <p:cNvPr id="2164" name="Google Shape;2164;p42"/>
          <p:cNvSpPr txBox="1">
            <a:spLocks noGrp="1"/>
          </p:cNvSpPr>
          <p:nvPr>
            <p:ph type="title" idx="4294967295"/>
          </p:nvPr>
        </p:nvSpPr>
        <p:spPr>
          <a:xfrm>
            <a:off x="4474226" y="1892807"/>
            <a:ext cx="2350904" cy="1155561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DURCHSTICH ZWISCHEN BACKEND UND FRONTEND</a:t>
            </a:r>
            <a:endParaRPr sz="2200" dirty="0"/>
          </a:p>
        </p:txBody>
      </p:sp>
      <p:sp>
        <p:nvSpPr>
          <p:cNvPr id="2154" name="Google Shape;2154;p42"/>
          <p:cNvSpPr/>
          <p:nvPr/>
        </p:nvSpPr>
        <p:spPr>
          <a:xfrm>
            <a:off x="3090132" y="1903443"/>
            <a:ext cx="956700" cy="9567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Oswald ExtraLight"/>
                <a:ea typeface="Oswald ExtraLight"/>
                <a:cs typeface="Oswald ExtraLight"/>
                <a:sym typeface="Oswald ExtraLight"/>
              </a:rPr>
              <a:t>02</a:t>
            </a: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2165" name="Google Shape;2165;p42"/>
          <p:cNvSpPr/>
          <p:nvPr/>
        </p:nvSpPr>
        <p:spPr>
          <a:xfrm rot="3599795">
            <a:off x="2805598" y="1618983"/>
            <a:ext cx="1525643" cy="1525643"/>
          </a:xfrm>
          <a:prstGeom prst="blockArc">
            <a:avLst>
              <a:gd name="adj1" fmla="val 2672861"/>
              <a:gd name="adj2" fmla="val 14566258"/>
              <a:gd name="adj3" fmla="val 8261"/>
            </a:avLst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9" name="Google Shape;2169;p42"/>
          <p:cNvSpPr txBox="1">
            <a:spLocks noGrp="1"/>
          </p:cNvSpPr>
          <p:nvPr>
            <p:ph type="title" idx="4294967295"/>
          </p:nvPr>
        </p:nvSpPr>
        <p:spPr>
          <a:xfrm>
            <a:off x="6834638" y="3142569"/>
            <a:ext cx="1691700" cy="70482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MONITORING UND TESTING</a:t>
            </a:r>
            <a:endParaRPr sz="2200" dirty="0"/>
          </a:p>
        </p:txBody>
      </p:sp>
      <p:grpSp>
        <p:nvGrpSpPr>
          <p:cNvPr id="2171" name="Google Shape;2171;p42"/>
          <p:cNvGrpSpPr/>
          <p:nvPr/>
        </p:nvGrpSpPr>
        <p:grpSpPr>
          <a:xfrm rot="5400000" flipH="1">
            <a:off x="6054279" y="-1453324"/>
            <a:ext cx="1955378" cy="4224060"/>
            <a:chOff x="7350442" y="2608992"/>
            <a:chExt cx="777239" cy="1673160"/>
          </a:xfrm>
        </p:grpSpPr>
        <p:sp>
          <p:nvSpPr>
            <p:cNvPr id="2172" name="Google Shape;2172;p4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3" name="Google Shape;2173;p4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4" name="Google Shape;2174;p4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5" name="Google Shape;2175;p4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6" name="Google Shape;2176;p4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7" name="Google Shape;2177;p4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8" name="Google Shape;2178;p4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9" name="Google Shape;2179;p4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2162;p42">
            <a:extLst>
              <a:ext uri="{FF2B5EF4-FFF2-40B4-BE49-F238E27FC236}">
                <a16:creationId xmlns:a16="http://schemas.microsoft.com/office/drawing/2014/main" id="{5F026C87-633E-4590-8102-06BCDDA546C3}"/>
              </a:ext>
            </a:extLst>
          </p:cNvPr>
          <p:cNvSpPr txBox="1">
            <a:spLocks/>
          </p:cNvSpPr>
          <p:nvPr/>
        </p:nvSpPr>
        <p:spPr>
          <a:xfrm>
            <a:off x="2369361" y="3311220"/>
            <a:ext cx="2398291" cy="4187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swald"/>
              <a:buNone/>
              <a:defRPr sz="34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de-DE" sz="2200" dirty="0"/>
              <a:t>DEVELOPMENT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7" name="Google Shape;2327;p49"/>
          <p:cNvSpPr txBox="1">
            <a:spLocks noGrp="1"/>
          </p:cNvSpPr>
          <p:nvPr>
            <p:ph type="ctrTitle"/>
          </p:nvPr>
        </p:nvSpPr>
        <p:spPr>
          <a:xfrm>
            <a:off x="2429950" y="655182"/>
            <a:ext cx="4284000" cy="758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</a:t>
            </a:r>
            <a:endParaRPr dirty="0"/>
          </a:p>
        </p:txBody>
      </p:sp>
      <p:sp>
        <p:nvSpPr>
          <p:cNvPr id="2328" name="Google Shape;2328;p49"/>
          <p:cNvSpPr txBox="1">
            <a:spLocks noGrp="1"/>
          </p:cNvSpPr>
          <p:nvPr>
            <p:ph type="subTitle" idx="1"/>
          </p:nvPr>
        </p:nvSpPr>
        <p:spPr>
          <a:xfrm>
            <a:off x="2496332" y="1490785"/>
            <a:ext cx="4293900" cy="59909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</a:p>
        </p:txBody>
      </p:sp>
      <p:sp>
        <p:nvSpPr>
          <p:cNvPr id="2340" name="Google Shape;2340;p49"/>
          <p:cNvSpPr txBox="1"/>
          <p:nvPr/>
        </p:nvSpPr>
        <p:spPr>
          <a:xfrm>
            <a:off x="2434950" y="4296275"/>
            <a:ext cx="4284000" cy="3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Please keep this slide for attribution</a:t>
            </a:r>
            <a:endParaRPr sz="1200" b="1" dirty="0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3" name="Grafik 2" descr="Ein Bild, das Menschliches Gesicht, Person, Mann, Text enthält.&#10;&#10;Automatisch generierte Beschreibung">
            <a:extLst>
              <a:ext uri="{FF2B5EF4-FFF2-40B4-BE49-F238E27FC236}">
                <a16:creationId xmlns:a16="http://schemas.microsoft.com/office/drawing/2014/main" id="{4E560F55-CAB9-439D-AED6-53BDE68F9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185" y="2232447"/>
            <a:ext cx="3564193" cy="23761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29968" y="182708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VORSTELLUNG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80051" y="164174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595768" y="161304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595768" y="161518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45;p32">
            <a:extLst>
              <a:ext uri="{FF2B5EF4-FFF2-40B4-BE49-F238E27FC236}">
                <a16:creationId xmlns:a16="http://schemas.microsoft.com/office/drawing/2014/main" id="{94F04ED8-23B1-4B43-B7B2-128D95056CA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032316" y="2976456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26" name="Google Shape;246;p32">
            <a:extLst>
              <a:ext uri="{FF2B5EF4-FFF2-40B4-BE49-F238E27FC236}">
                <a16:creationId xmlns:a16="http://schemas.microsoft.com/office/drawing/2014/main" id="{B7553FEA-AF7B-4390-866A-A8FA808E427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882352" y="273804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" name="Google Shape;256;p32">
            <a:extLst>
              <a:ext uri="{FF2B5EF4-FFF2-40B4-BE49-F238E27FC236}">
                <a16:creationId xmlns:a16="http://schemas.microsoft.com/office/drawing/2014/main" id="{6629C3EC-2974-4E13-B84F-6C35ED2A3F5D}"/>
              </a:ext>
            </a:extLst>
          </p:cNvPr>
          <p:cNvCxnSpPr/>
          <p:nvPr/>
        </p:nvCxnSpPr>
        <p:spPr>
          <a:xfrm>
            <a:off x="3798116" y="2711479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6031698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29968" y="182708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VORSTELLUNG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80051" y="164174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595768" y="161304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595768" y="161518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45;p32">
            <a:extLst>
              <a:ext uri="{FF2B5EF4-FFF2-40B4-BE49-F238E27FC236}">
                <a16:creationId xmlns:a16="http://schemas.microsoft.com/office/drawing/2014/main" id="{94F04ED8-23B1-4B43-B7B2-128D95056CA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27549" y="185250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26" name="Google Shape;246;p32">
            <a:extLst>
              <a:ext uri="{FF2B5EF4-FFF2-40B4-BE49-F238E27FC236}">
                <a16:creationId xmlns:a16="http://schemas.microsoft.com/office/drawing/2014/main" id="{B7553FEA-AF7B-4390-866A-A8FA808E427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977585" y="1614087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" name="Google Shape;256;p32">
            <a:extLst>
              <a:ext uri="{FF2B5EF4-FFF2-40B4-BE49-F238E27FC236}">
                <a16:creationId xmlns:a16="http://schemas.microsoft.com/office/drawing/2014/main" id="{6629C3EC-2974-4E13-B84F-6C35ED2A3F5D}"/>
              </a:ext>
            </a:extLst>
          </p:cNvPr>
          <p:cNvCxnSpPr/>
          <p:nvPr/>
        </p:nvCxnSpPr>
        <p:spPr>
          <a:xfrm>
            <a:off x="5893349" y="1587524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65309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29968" y="1827083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VORSTELLUNG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80051" y="1641746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lang="de-DE"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595768" y="1613046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595768" y="1615183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" name="Google Shape;245;p32">
            <a:extLst>
              <a:ext uri="{FF2B5EF4-FFF2-40B4-BE49-F238E27FC236}">
                <a16:creationId xmlns:a16="http://schemas.microsoft.com/office/drawing/2014/main" id="{94F04ED8-23B1-4B43-B7B2-128D95056CA8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6127549" y="1852501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26" name="Google Shape;246;p32">
            <a:extLst>
              <a:ext uri="{FF2B5EF4-FFF2-40B4-BE49-F238E27FC236}">
                <a16:creationId xmlns:a16="http://schemas.microsoft.com/office/drawing/2014/main" id="{B7553FEA-AF7B-4390-866A-A8FA808E4273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977585" y="1614087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7" name="Google Shape;256;p32">
            <a:extLst>
              <a:ext uri="{FF2B5EF4-FFF2-40B4-BE49-F238E27FC236}">
                <a16:creationId xmlns:a16="http://schemas.microsoft.com/office/drawing/2014/main" id="{6629C3EC-2974-4E13-B84F-6C35ED2A3F5D}"/>
              </a:ext>
            </a:extLst>
          </p:cNvPr>
          <p:cNvCxnSpPr/>
          <p:nvPr/>
        </p:nvCxnSpPr>
        <p:spPr>
          <a:xfrm>
            <a:off x="5893349" y="1587524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sp>
        <p:nvSpPr>
          <p:cNvPr id="28" name="Google Shape;248;p32">
            <a:extLst>
              <a:ext uri="{FF2B5EF4-FFF2-40B4-BE49-F238E27FC236}">
                <a16:creationId xmlns:a16="http://schemas.microsoft.com/office/drawing/2014/main" id="{DDA791A7-E7F3-46F4-93D8-D9CEEC69425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3782551" y="3166056"/>
            <a:ext cx="2915605" cy="664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ERSTE ARCHITEKTURANSATZ</a:t>
            </a:r>
            <a:endParaRPr dirty="0"/>
          </a:p>
        </p:txBody>
      </p:sp>
      <p:sp>
        <p:nvSpPr>
          <p:cNvPr id="29" name="Google Shape;249;p32">
            <a:extLst>
              <a:ext uri="{FF2B5EF4-FFF2-40B4-BE49-F238E27FC236}">
                <a16:creationId xmlns:a16="http://schemas.microsoft.com/office/drawing/2014/main" id="{CA126E09-49A5-4345-9ACB-764EB1FDE96A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549153" y="3095801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cxnSp>
        <p:nvCxnSpPr>
          <p:cNvPr id="30" name="Google Shape;257;p32">
            <a:extLst>
              <a:ext uri="{FF2B5EF4-FFF2-40B4-BE49-F238E27FC236}">
                <a16:creationId xmlns:a16="http://schemas.microsoft.com/office/drawing/2014/main" id="{AA0C855C-062A-4CC9-914D-710A74DE1467}"/>
              </a:ext>
            </a:extLst>
          </p:cNvPr>
          <p:cNvCxnSpPr/>
          <p:nvPr/>
        </p:nvCxnSpPr>
        <p:spPr>
          <a:xfrm>
            <a:off x="3464870" y="307114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386345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>
            <a:spLocks noGrp="1"/>
          </p:cNvSpPr>
          <p:nvPr>
            <p:ph type="title"/>
          </p:nvPr>
        </p:nvSpPr>
        <p:spPr>
          <a:xfrm>
            <a:off x="1845688" y="1935237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VORSTELLUNG</a:t>
            </a:r>
            <a:endParaRPr dirty="0"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2"/>
          </p:nvPr>
        </p:nvSpPr>
        <p:spPr>
          <a:xfrm>
            <a:off x="695771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45" name="Google Shape;245;p32"/>
          <p:cNvSpPr txBox="1">
            <a:spLocks noGrp="1"/>
          </p:cNvSpPr>
          <p:nvPr>
            <p:ph type="title" idx="3"/>
          </p:nvPr>
        </p:nvSpPr>
        <p:spPr>
          <a:xfrm>
            <a:off x="6111838" y="1988314"/>
            <a:ext cx="233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IDEENVORSTELLUNG</a:t>
            </a:r>
            <a:endParaRPr dirty="0"/>
          </a:p>
        </p:txBody>
      </p:sp>
      <p:sp>
        <p:nvSpPr>
          <p:cNvPr id="246" name="Google Shape;246;p32"/>
          <p:cNvSpPr txBox="1">
            <a:spLocks noGrp="1"/>
          </p:cNvSpPr>
          <p:nvPr>
            <p:ph type="title" idx="4"/>
          </p:nvPr>
        </p:nvSpPr>
        <p:spPr>
          <a:xfrm>
            <a:off x="4961874" y="1749900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 idx="6"/>
          </p:nvPr>
        </p:nvSpPr>
        <p:spPr>
          <a:xfrm>
            <a:off x="1929169" y="3519030"/>
            <a:ext cx="2915605" cy="6640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ERSTE ARCHITEKTURANSATZ</a:t>
            </a:r>
            <a:endParaRPr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title" idx="7"/>
          </p:nvPr>
        </p:nvSpPr>
        <p:spPr>
          <a:xfrm>
            <a:off x="695771" y="3448775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title" idx="9"/>
          </p:nvPr>
        </p:nvSpPr>
        <p:spPr>
          <a:xfrm>
            <a:off x="6111837" y="3670475"/>
            <a:ext cx="2525799" cy="3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MEILENSTEINPLANUNG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title" idx="13"/>
          </p:nvPr>
        </p:nvSpPr>
        <p:spPr>
          <a:xfrm>
            <a:off x="4961874" y="3453772"/>
            <a:ext cx="8673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54" name="Google Shape;254;p32"/>
          <p:cNvSpPr txBox="1">
            <a:spLocks noGrp="1"/>
          </p:cNvSpPr>
          <p:nvPr>
            <p:ph type="title" idx="15"/>
          </p:nvPr>
        </p:nvSpPr>
        <p:spPr>
          <a:xfrm>
            <a:off x="720000" y="539496"/>
            <a:ext cx="77040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AGENDA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255" name="Google Shape;255;p32"/>
          <p:cNvCxnSpPr/>
          <p:nvPr/>
        </p:nvCxnSpPr>
        <p:spPr>
          <a:xfrm>
            <a:off x="1611488" y="1721200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cxnSp>
        <p:nvCxnSpPr>
          <p:cNvPr id="256" name="Google Shape;256;p32"/>
          <p:cNvCxnSpPr/>
          <p:nvPr/>
        </p:nvCxnSpPr>
        <p:spPr>
          <a:xfrm>
            <a:off x="587763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7" name="Google Shape;257;p32"/>
          <p:cNvCxnSpPr/>
          <p:nvPr/>
        </p:nvCxnSpPr>
        <p:spPr>
          <a:xfrm>
            <a:off x="161148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8" name="Google Shape;258;p32"/>
          <p:cNvCxnSpPr/>
          <p:nvPr/>
        </p:nvCxnSpPr>
        <p:spPr>
          <a:xfrm>
            <a:off x="1611488" y="1723337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cxnSp>
        <p:nvCxnSpPr>
          <p:cNvPr id="259" name="Google Shape;259;p32"/>
          <p:cNvCxnSpPr/>
          <p:nvPr/>
        </p:nvCxnSpPr>
        <p:spPr>
          <a:xfrm>
            <a:off x="5877638" y="3424121"/>
            <a:ext cx="0" cy="864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200025" dist="19050" dir="2640000" algn="bl" rotWithShape="0">
              <a:schemeClr val="accent1">
                <a:alpha val="68000"/>
              </a:schemeClr>
            </a:outerShdw>
          </a:effectLst>
        </p:spPr>
      </p:cxnSp>
      <p:grpSp>
        <p:nvGrpSpPr>
          <p:cNvPr id="260" name="Google Shape;260;p32"/>
          <p:cNvGrpSpPr/>
          <p:nvPr/>
        </p:nvGrpSpPr>
        <p:grpSpPr>
          <a:xfrm rot="-5400000" flipH="1">
            <a:off x="681702" y="-681704"/>
            <a:ext cx="1182802" cy="2546215"/>
            <a:chOff x="7350442" y="2608992"/>
            <a:chExt cx="777239" cy="1673160"/>
          </a:xfrm>
        </p:grpSpPr>
        <p:sp>
          <p:nvSpPr>
            <p:cNvPr id="261" name="Google Shape;261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9" name="Google Shape;269;p32"/>
          <p:cNvGrpSpPr/>
          <p:nvPr/>
        </p:nvGrpSpPr>
        <p:grpSpPr>
          <a:xfrm rot="5400000">
            <a:off x="7363145" y="-686153"/>
            <a:ext cx="1182802" cy="2555083"/>
            <a:chOff x="7350442" y="2608992"/>
            <a:chExt cx="777239" cy="1673160"/>
          </a:xfrm>
        </p:grpSpPr>
        <p:sp>
          <p:nvSpPr>
            <p:cNvPr id="270" name="Google Shape;270;p32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32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32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32"/>
            <p:cNvSpPr/>
            <p:nvPr/>
          </p:nvSpPr>
          <p:spPr>
            <a:xfrm>
              <a:off x="7860696" y="2608992"/>
              <a:ext cx="266985" cy="1341405"/>
            </a:xfrm>
            <a:custGeom>
              <a:avLst/>
              <a:gdLst/>
              <a:ahLst/>
              <a:cxnLst/>
              <a:rect l="l" t="t" r="r" b="b"/>
              <a:pathLst>
                <a:path w="266985" h="1341405" extrusionOk="0">
                  <a:moveTo>
                    <a:pt x="266986" y="744569"/>
                  </a:moveTo>
                  <a:lnTo>
                    <a:pt x="266986" y="0"/>
                  </a:lnTo>
                  <a:lnTo>
                    <a:pt x="259842" y="0"/>
                  </a:lnTo>
                  <a:lnTo>
                    <a:pt x="259842" y="741617"/>
                  </a:lnTo>
                  <a:lnTo>
                    <a:pt x="13145" y="988314"/>
                  </a:lnTo>
                  <a:lnTo>
                    <a:pt x="13145" y="1308259"/>
                  </a:lnTo>
                  <a:cubicBezTo>
                    <a:pt x="5620" y="1309878"/>
                    <a:pt x="0" y="1316546"/>
                    <a:pt x="0" y="1324642"/>
                  </a:cubicBezTo>
                  <a:cubicBezTo>
                    <a:pt x="0" y="1333881"/>
                    <a:pt x="7525" y="1341406"/>
                    <a:pt x="16764" y="1341406"/>
                  </a:cubicBezTo>
                  <a:cubicBezTo>
                    <a:pt x="26003" y="1341406"/>
                    <a:pt x="33528" y="1333881"/>
                    <a:pt x="33528" y="1324642"/>
                  </a:cubicBezTo>
                  <a:cubicBezTo>
                    <a:pt x="33528" y="1316641"/>
                    <a:pt x="27908" y="1309973"/>
                    <a:pt x="20384" y="1308259"/>
                  </a:cubicBezTo>
                  <a:lnTo>
                    <a:pt x="20384" y="991267"/>
                  </a:lnTo>
                  <a:lnTo>
                    <a:pt x="266986" y="7445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32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32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2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32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08742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0"/>
          <p:cNvSpPr/>
          <p:nvPr/>
        </p:nvSpPr>
        <p:spPr>
          <a:xfrm>
            <a:off x="570600" y="1190685"/>
            <a:ext cx="8002800" cy="2940600"/>
          </a:xfrm>
          <a:prstGeom prst="roundRect">
            <a:avLst>
              <a:gd name="adj" fmla="val 11903"/>
            </a:avLst>
          </a:prstGeom>
          <a:noFill/>
          <a:ln w="19050" cap="flat" cmpd="sng">
            <a:solidFill>
              <a:srgbClr val="3FF5E1"/>
            </a:solidFill>
            <a:prstDash val="solid"/>
            <a:round/>
            <a:headEnd type="none" w="sm" len="sm"/>
            <a:tailEnd type="none" w="sm" len="sm"/>
          </a:ln>
          <a:effectLst>
            <a:outerShdw blurRad="142875" dist="19050" dir="5400000" algn="bl" rotWithShape="0">
              <a:srgbClr val="98FAFC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0"/>
          <p:cNvSpPr txBox="1">
            <a:spLocks noGrp="1"/>
          </p:cNvSpPr>
          <p:nvPr>
            <p:ph type="title"/>
          </p:nvPr>
        </p:nvSpPr>
        <p:spPr>
          <a:xfrm>
            <a:off x="5262950" y="2484351"/>
            <a:ext cx="3310450" cy="61884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TEAMVORSTELLUNG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50" name="Google Shape;550;p40"/>
          <p:cNvSpPr txBox="1">
            <a:spLocks noGrp="1"/>
          </p:cNvSpPr>
          <p:nvPr>
            <p:ph type="title" idx="2"/>
          </p:nvPr>
        </p:nvSpPr>
        <p:spPr>
          <a:xfrm>
            <a:off x="4616053" y="2484351"/>
            <a:ext cx="596100" cy="50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Oswald ExtraLight"/>
                <a:ea typeface="Oswald ExtraLight"/>
                <a:cs typeface="Oswald ExtraLight"/>
                <a:sym typeface="Oswald ExtraLight"/>
              </a:rPr>
              <a:t>01</a:t>
            </a:r>
            <a:r>
              <a:rPr lang="en" dirty="0"/>
              <a:t>.</a:t>
            </a:r>
            <a:endParaRPr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72C5722-E1A0-4580-A98E-35105D6764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3179" y="1106212"/>
            <a:ext cx="2931076" cy="293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34465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35677" y="2896258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Stephan Krausse</a:t>
            </a:r>
            <a:endParaRPr dirty="0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5022013" y="3318424"/>
            <a:ext cx="3431688" cy="159567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Erstes Mastersemester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Abgeschlossen Bachelor in Maschinenbau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Angefangener Bachelor in Wirtschaftsinformatik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 dirty="0"/>
              <a:t>Älter (wahrscheinlich) als die meisten hier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accent1"/>
                </a:solidFill>
              </a:rPr>
              <a:t>TEAM VORSTELLUNG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596B198-9683-45CB-AB51-5F874C16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47" y="1536348"/>
            <a:ext cx="2931076" cy="2931076"/>
          </a:xfrm>
          <a:prstGeom prst="rect">
            <a:avLst/>
          </a:prstGeom>
        </p:spPr>
      </p:pic>
      <p:grpSp>
        <p:nvGrpSpPr>
          <p:cNvPr id="57" name="Google Shape;8483;p65">
            <a:extLst>
              <a:ext uri="{FF2B5EF4-FFF2-40B4-BE49-F238E27FC236}">
                <a16:creationId xmlns:a16="http://schemas.microsoft.com/office/drawing/2014/main" id="{AC94FCB9-D122-400D-9D13-D299EA7FDE9F}"/>
              </a:ext>
            </a:extLst>
          </p:cNvPr>
          <p:cNvGrpSpPr/>
          <p:nvPr/>
        </p:nvGrpSpPr>
        <p:grpSpPr>
          <a:xfrm>
            <a:off x="5913983" y="1873751"/>
            <a:ext cx="467152" cy="431913"/>
            <a:chOff x="3497300" y="3227275"/>
            <a:chExt cx="296175" cy="296175"/>
          </a:xfrm>
          <a:solidFill>
            <a:srgbClr val="96FFF3"/>
          </a:solidFill>
        </p:grpSpPr>
        <p:sp>
          <p:nvSpPr>
            <p:cNvPr id="58" name="Google Shape;8484;p65">
              <a:extLst>
                <a:ext uri="{FF2B5EF4-FFF2-40B4-BE49-F238E27FC236}">
                  <a16:creationId xmlns:a16="http://schemas.microsoft.com/office/drawing/2014/main" id="{16CD303A-13FA-4840-B63A-F5142CEF3BF8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85;p65">
              <a:extLst>
                <a:ext uri="{FF2B5EF4-FFF2-40B4-BE49-F238E27FC236}">
                  <a16:creationId xmlns:a16="http://schemas.microsoft.com/office/drawing/2014/main" id="{AC80F62C-9CE3-43BF-BA93-01656905564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6;p65">
              <a:extLst>
                <a:ext uri="{FF2B5EF4-FFF2-40B4-BE49-F238E27FC236}">
                  <a16:creationId xmlns:a16="http://schemas.microsoft.com/office/drawing/2014/main" id="{ED1BF888-8941-4229-A0DD-ADC9FE599A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7;p65">
              <a:extLst>
                <a:ext uri="{FF2B5EF4-FFF2-40B4-BE49-F238E27FC236}">
                  <a16:creationId xmlns:a16="http://schemas.microsoft.com/office/drawing/2014/main" id="{1A0E0A2D-579F-44D2-8499-012CB24B331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88;p65">
              <a:extLst>
                <a:ext uri="{FF2B5EF4-FFF2-40B4-BE49-F238E27FC236}">
                  <a16:creationId xmlns:a16="http://schemas.microsoft.com/office/drawing/2014/main" id="{94E11BC7-3BE9-49FE-9EAC-29434B54A3EA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9;p65">
              <a:extLst>
                <a:ext uri="{FF2B5EF4-FFF2-40B4-BE49-F238E27FC236}">
                  <a16:creationId xmlns:a16="http://schemas.microsoft.com/office/drawing/2014/main" id="{F8B28EA2-AB4D-4D29-A1E7-20A67CDD235E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90;p65">
              <a:extLst>
                <a:ext uri="{FF2B5EF4-FFF2-40B4-BE49-F238E27FC236}">
                  <a16:creationId xmlns:a16="http://schemas.microsoft.com/office/drawing/2014/main" id="{45476DD5-6CA0-4392-94F8-360A24CED27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91;p65">
              <a:extLst>
                <a:ext uri="{FF2B5EF4-FFF2-40B4-BE49-F238E27FC236}">
                  <a16:creationId xmlns:a16="http://schemas.microsoft.com/office/drawing/2014/main" id="{6F156AD1-1447-4A4A-8A62-5BC45138ABE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36060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3"/>
          <p:cNvGrpSpPr/>
          <p:nvPr/>
        </p:nvGrpSpPr>
        <p:grpSpPr>
          <a:xfrm>
            <a:off x="7517149" y="6"/>
            <a:ext cx="1393881" cy="3663217"/>
            <a:chOff x="7350442" y="2608992"/>
            <a:chExt cx="636650" cy="1673160"/>
          </a:xfrm>
        </p:grpSpPr>
        <p:sp>
          <p:nvSpPr>
            <p:cNvPr id="291" name="Google Shape;291;p33"/>
            <p:cNvSpPr/>
            <p:nvPr/>
          </p:nvSpPr>
          <p:spPr>
            <a:xfrm>
              <a:off x="7486745" y="2608992"/>
              <a:ext cx="300894" cy="898874"/>
            </a:xfrm>
            <a:custGeom>
              <a:avLst/>
              <a:gdLst/>
              <a:ahLst/>
              <a:cxnLst/>
              <a:rect l="l" t="t" r="r" b="b"/>
              <a:pathLst>
                <a:path w="300894" h="898874" extrusionOk="0">
                  <a:moveTo>
                    <a:pt x="16764" y="858488"/>
                  </a:moveTo>
                  <a:cubicBezTo>
                    <a:pt x="7334" y="860203"/>
                    <a:pt x="0" y="868585"/>
                    <a:pt x="0" y="878491"/>
                  </a:cubicBezTo>
                  <a:cubicBezTo>
                    <a:pt x="0" y="889730"/>
                    <a:pt x="9144" y="898874"/>
                    <a:pt x="20288" y="898874"/>
                  </a:cubicBezTo>
                  <a:cubicBezTo>
                    <a:pt x="31528" y="898874"/>
                    <a:pt x="40672" y="889730"/>
                    <a:pt x="40672" y="878491"/>
                  </a:cubicBezTo>
                  <a:cubicBezTo>
                    <a:pt x="40672" y="868585"/>
                    <a:pt x="33433" y="860203"/>
                    <a:pt x="23908" y="858488"/>
                  </a:cubicBezTo>
                  <a:lnTo>
                    <a:pt x="23908" y="733997"/>
                  </a:lnTo>
                  <a:lnTo>
                    <a:pt x="300895" y="457009"/>
                  </a:lnTo>
                  <a:lnTo>
                    <a:pt x="300895" y="0"/>
                  </a:lnTo>
                  <a:lnTo>
                    <a:pt x="293751" y="0"/>
                  </a:lnTo>
                  <a:lnTo>
                    <a:pt x="293751" y="454057"/>
                  </a:lnTo>
                  <a:lnTo>
                    <a:pt x="16764" y="731044"/>
                  </a:lnTo>
                  <a:lnTo>
                    <a:pt x="16764" y="858488"/>
                  </a:lnTo>
                  <a:close/>
                  <a:moveTo>
                    <a:pt x="33528" y="878491"/>
                  </a:moveTo>
                  <a:cubicBezTo>
                    <a:pt x="33528" y="885825"/>
                    <a:pt x="27622" y="891730"/>
                    <a:pt x="20288" y="891730"/>
                  </a:cubicBezTo>
                  <a:cubicBezTo>
                    <a:pt x="13049" y="891730"/>
                    <a:pt x="7144" y="885825"/>
                    <a:pt x="7144" y="878491"/>
                  </a:cubicBezTo>
                  <a:cubicBezTo>
                    <a:pt x="7144" y="872490"/>
                    <a:pt x="11239" y="867347"/>
                    <a:pt x="16764" y="865918"/>
                  </a:cubicBezTo>
                  <a:cubicBezTo>
                    <a:pt x="17907" y="865537"/>
                    <a:pt x="19050" y="865346"/>
                    <a:pt x="20288" y="865346"/>
                  </a:cubicBezTo>
                  <a:cubicBezTo>
                    <a:pt x="21526" y="865346"/>
                    <a:pt x="22765" y="865537"/>
                    <a:pt x="23908" y="865918"/>
                  </a:cubicBezTo>
                  <a:cubicBezTo>
                    <a:pt x="29527" y="867442"/>
                    <a:pt x="33528" y="872490"/>
                    <a:pt x="33528" y="8784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7430357" y="3185731"/>
              <a:ext cx="149161" cy="440054"/>
            </a:xfrm>
            <a:custGeom>
              <a:avLst/>
              <a:gdLst/>
              <a:ahLst/>
              <a:cxnLst/>
              <a:rect l="l" t="t" r="r" b="b"/>
              <a:pathLst>
                <a:path w="149161" h="440054" extrusionOk="0">
                  <a:moveTo>
                    <a:pt x="123349" y="30861"/>
                  </a:moveTo>
                  <a:cubicBezTo>
                    <a:pt x="125921" y="32575"/>
                    <a:pt x="129064" y="33528"/>
                    <a:pt x="132397" y="33528"/>
                  </a:cubicBezTo>
                  <a:cubicBezTo>
                    <a:pt x="141637" y="33528"/>
                    <a:pt x="149162" y="26003"/>
                    <a:pt x="149162" y="16764"/>
                  </a:cubicBezTo>
                  <a:cubicBezTo>
                    <a:pt x="149162" y="7525"/>
                    <a:pt x="141637" y="0"/>
                    <a:pt x="132397" y="0"/>
                  </a:cubicBezTo>
                  <a:cubicBezTo>
                    <a:pt x="123158" y="0"/>
                    <a:pt x="115634" y="7525"/>
                    <a:pt x="115634" y="16764"/>
                  </a:cubicBezTo>
                  <a:cubicBezTo>
                    <a:pt x="115634" y="20098"/>
                    <a:pt x="116586" y="23146"/>
                    <a:pt x="118301" y="25813"/>
                  </a:cubicBezTo>
                  <a:lnTo>
                    <a:pt x="16764" y="127349"/>
                  </a:lnTo>
                  <a:lnTo>
                    <a:pt x="16764" y="399669"/>
                  </a:lnTo>
                  <a:cubicBezTo>
                    <a:pt x="7334" y="401384"/>
                    <a:pt x="0" y="409765"/>
                    <a:pt x="0" y="419671"/>
                  </a:cubicBezTo>
                  <a:cubicBezTo>
                    <a:pt x="0" y="430911"/>
                    <a:pt x="9144" y="440055"/>
                    <a:pt x="20288" y="440055"/>
                  </a:cubicBezTo>
                  <a:cubicBezTo>
                    <a:pt x="31528" y="440055"/>
                    <a:pt x="40672" y="430911"/>
                    <a:pt x="40672" y="419671"/>
                  </a:cubicBezTo>
                  <a:cubicBezTo>
                    <a:pt x="40672" y="409765"/>
                    <a:pt x="33433" y="401384"/>
                    <a:pt x="23908" y="399669"/>
                  </a:cubicBezTo>
                  <a:lnTo>
                    <a:pt x="23908" y="130302"/>
                  </a:lnTo>
                  <a:lnTo>
                    <a:pt x="123349" y="30861"/>
                  </a:lnTo>
                  <a:close/>
                  <a:moveTo>
                    <a:pt x="33623" y="419671"/>
                  </a:moveTo>
                  <a:cubicBezTo>
                    <a:pt x="33623" y="427006"/>
                    <a:pt x="27718" y="432911"/>
                    <a:pt x="20384" y="432911"/>
                  </a:cubicBezTo>
                  <a:cubicBezTo>
                    <a:pt x="13145" y="432911"/>
                    <a:pt x="7239" y="427006"/>
                    <a:pt x="7239" y="419671"/>
                  </a:cubicBezTo>
                  <a:cubicBezTo>
                    <a:pt x="7239" y="413671"/>
                    <a:pt x="11335" y="408527"/>
                    <a:pt x="16859" y="407098"/>
                  </a:cubicBezTo>
                  <a:cubicBezTo>
                    <a:pt x="18002" y="406717"/>
                    <a:pt x="19145" y="406527"/>
                    <a:pt x="20384" y="406527"/>
                  </a:cubicBezTo>
                  <a:cubicBezTo>
                    <a:pt x="21622" y="406527"/>
                    <a:pt x="22860" y="406717"/>
                    <a:pt x="24003" y="407098"/>
                  </a:cubicBezTo>
                  <a:cubicBezTo>
                    <a:pt x="29623" y="408622"/>
                    <a:pt x="33623" y="413671"/>
                    <a:pt x="33623" y="4196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7350442" y="2713767"/>
              <a:ext cx="389000" cy="777335"/>
            </a:xfrm>
            <a:custGeom>
              <a:avLst/>
              <a:gdLst/>
              <a:ahLst/>
              <a:cxnLst/>
              <a:rect l="l" t="t" r="r" b="b"/>
              <a:pathLst>
                <a:path w="389000" h="777335" extrusionOk="0">
                  <a:moveTo>
                    <a:pt x="297466" y="400812"/>
                  </a:moveTo>
                  <a:lnTo>
                    <a:pt x="188976" y="400812"/>
                  </a:lnTo>
                  <a:lnTo>
                    <a:pt x="16669" y="573024"/>
                  </a:lnTo>
                  <a:lnTo>
                    <a:pt x="16669" y="736949"/>
                  </a:lnTo>
                  <a:cubicBezTo>
                    <a:pt x="7144" y="738664"/>
                    <a:pt x="0" y="747046"/>
                    <a:pt x="0" y="757047"/>
                  </a:cubicBezTo>
                  <a:cubicBezTo>
                    <a:pt x="0" y="768191"/>
                    <a:pt x="9049" y="777335"/>
                    <a:pt x="20288" y="777335"/>
                  </a:cubicBezTo>
                  <a:cubicBezTo>
                    <a:pt x="31432" y="777335"/>
                    <a:pt x="40576" y="768191"/>
                    <a:pt x="40576" y="757047"/>
                  </a:cubicBezTo>
                  <a:cubicBezTo>
                    <a:pt x="40576" y="747046"/>
                    <a:pt x="33242" y="738664"/>
                    <a:pt x="23813" y="736949"/>
                  </a:cubicBezTo>
                  <a:lnTo>
                    <a:pt x="23813" y="575977"/>
                  </a:lnTo>
                  <a:lnTo>
                    <a:pt x="191929" y="407956"/>
                  </a:lnTo>
                  <a:lnTo>
                    <a:pt x="300418" y="407956"/>
                  </a:lnTo>
                  <a:lnTo>
                    <a:pt x="372237" y="336042"/>
                  </a:lnTo>
                  <a:lnTo>
                    <a:pt x="372237" y="40291"/>
                  </a:lnTo>
                  <a:cubicBezTo>
                    <a:pt x="381667" y="38576"/>
                    <a:pt x="389001" y="30289"/>
                    <a:pt x="389001" y="20288"/>
                  </a:cubicBezTo>
                  <a:cubicBezTo>
                    <a:pt x="389001" y="9049"/>
                    <a:pt x="379857" y="0"/>
                    <a:pt x="368713" y="0"/>
                  </a:cubicBezTo>
                  <a:cubicBezTo>
                    <a:pt x="357473" y="0"/>
                    <a:pt x="348329" y="9049"/>
                    <a:pt x="348329" y="20288"/>
                  </a:cubicBezTo>
                  <a:cubicBezTo>
                    <a:pt x="348329" y="30289"/>
                    <a:pt x="355568" y="38576"/>
                    <a:pt x="365093" y="40291"/>
                  </a:cubicBezTo>
                  <a:lnTo>
                    <a:pt x="365093" y="333089"/>
                  </a:lnTo>
                  <a:lnTo>
                    <a:pt x="297466" y="400812"/>
                  </a:lnTo>
                  <a:close/>
                  <a:moveTo>
                    <a:pt x="33433" y="757047"/>
                  </a:moveTo>
                  <a:cubicBezTo>
                    <a:pt x="33433" y="764286"/>
                    <a:pt x="27527" y="770192"/>
                    <a:pt x="20288" y="770192"/>
                  </a:cubicBezTo>
                  <a:cubicBezTo>
                    <a:pt x="13049" y="770192"/>
                    <a:pt x="7144" y="764286"/>
                    <a:pt x="7144" y="757047"/>
                  </a:cubicBezTo>
                  <a:cubicBezTo>
                    <a:pt x="7144" y="750951"/>
                    <a:pt x="11144" y="745903"/>
                    <a:pt x="16669" y="744379"/>
                  </a:cubicBezTo>
                  <a:cubicBezTo>
                    <a:pt x="17812" y="743998"/>
                    <a:pt x="19050" y="743807"/>
                    <a:pt x="20288" y="743807"/>
                  </a:cubicBezTo>
                  <a:cubicBezTo>
                    <a:pt x="21526" y="743807"/>
                    <a:pt x="22669" y="743998"/>
                    <a:pt x="23813" y="744379"/>
                  </a:cubicBezTo>
                  <a:cubicBezTo>
                    <a:pt x="29337" y="745808"/>
                    <a:pt x="33433" y="750951"/>
                    <a:pt x="33433" y="757047"/>
                  </a:cubicBezTo>
                  <a:close/>
                  <a:moveTo>
                    <a:pt x="355473" y="20288"/>
                  </a:moveTo>
                  <a:cubicBezTo>
                    <a:pt x="355473" y="13049"/>
                    <a:pt x="361379" y="7144"/>
                    <a:pt x="368713" y="7144"/>
                  </a:cubicBezTo>
                  <a:cubicBezTo>
                    <a:pt x="375952" y="7144"/>
                    <a:pt x="381857" y="13049"/>
                    <a:pt x="381857" y="20288"/>
                  </a:cubicBezTo>
                  <a:cubicBezTo>
                    <a:pt x="381857" y="26289"/>
                    <a:pt x="377761" y="31432"/>
                    <a:pt x="372237" y="32861"/>
                  </a:cubicBezTo>
                  <a:cubicBezTo>
                    <a:pt x="371094" y="33242"/>
                    <a:pt x="369951" y="33433"/>
                    <a:pt x="368713" y="33433"/>
                  </a:cubicBezTo>
                  <a:cubicBezTo>
                    <a:pt x="367474" y="33433"/>
                    <a:pt x="366236" y="33242"/>
                    <a:pt x="365093" y="32861"/>
                  </a:cubicBezTo>
                  <a:cubicBezTo>
                    <a:pt x="359473" y="31337"/>
                    <a:pt x="355473" y="26289"/>
                    <a:pt x="355473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7666005" y="3837621"/>
              <a:ext cx="75628" cy="444531"/>
            </a:xfrm>
            <a:custGeom>
              <a:avLst/>
              <a:gdLst/>
              <a:ahLst/>
              <a:cxnLst/>
              <a:rect l="l" t="t" r="r" b="b"/>
              <a:pathLst>
                <a:path w="75628" h="444531" extrusionOk="0">
                  <a:moveTo>
                    <a:pt x="58865" y="404146"/>
                  </a:moveTo>
                  <a:lnTo>
                    <a:pt x="58865" y="53816"/>
                  </a:lnTo>
                  <a:lnTo>
                    <a:pt x="30861" y="25813"/>
                  </a:lnTo>
                  <a:cubicBezTo>
                    <a:pt x="32576" y="23241"/>
                    <a:pt x="33528" y="20098"/>
                    <a:pt x="33528" y="16764"/>
                  </a:cubicBezTo>
                  <a:cubicBezTo>
                    <a:pt x="33528" y="7525"/>
                    <a:pt x="26003" y="0"/>
                    <a:pt x="16764" y="0"/>
                  </a:cubicBezTo>
                  <a:cubicBezTo>
                    <a:pt x="7525" y="0"/>
                    <a:pt x="0" y="7525"/>
                    <a:pt x="0" y="16764"/>
                  </a:cubicBezTo>
                  <a:cubicBezTo>
                    <a:pt x="0" y="26003"/>
                    <a:pt x="7525" y="33528"/>
                    <a:pt x="16764" y="33528"/>
                  </a:cubicBezTo>
                  <a:cubicBezTo>
                    <a:pt x="20098" y="33528"/>
                    <a:pt x="23146" y="32480"/>
                    <a:pt x="25813" y="30861"/>
                  </a:cubicBezTo>
                  <a:lnTo>
                    <a:pt x="25813" y="30861"/>
                  </a:lnTo>
                  <a:lnTo>
                    <a:pt x="51721" y="56769"/>
                  </a:lnTo>
                  <a:lnTo>
                    <a:pt x="51721" y="404146"/>
                  </a:lnTo>
                  <a:cubicBezTo>
                    <a:pt x="42196" y="405860"/>
                    <a:pt x="34957" y="414242"/>
                    <a:pt x="34957" y="424148"/>
                  </a:cubicBezTo>
                  <a:cubicBezTo>
                    <a:pt x="34957" y="435388"/>
                    <a:pt x="44101" y="444532"/>
                    <a:pt x="55341" y="444532"/>
                  </a:cubicBezTo>
                  <a:cubicBezTo>
                    <a:pt x="66485" y="444532"/>
                    <a:pt x="75629" y="435388"/>
                    <a:pt x="75629" y="424148"/>
                  </a:cubicBezTo>
                  <a:cubicBezTo>
                    <a:pt x="75629" y="414242"/>
                    <a:pt x="68294" y="405860"/>
                    <a:pt x="58865" y="404146"/>
                  </a:cubicBezTo>
                  <a:close/>
                  <a:moveTo>
                    <a:pt x="55341" y="437388"/>
                  </a:moveTo>
                  <a:cubicBezTo>
                    <a:pt x="48006" y="437388"/>
                    <a:pt x="42101" y="431483"/>
                    <a:pt x="42101" y="424148"/>
                  </a:cubicBezTo>
                  <a:cubicBezTo>
                    <a:pt x="42101" y="418147"/>
                    <a:pt x="46101" y="413099"/>
                    <a:pt x="51721" y="411575"/>
                  </a:cubicBezTo>
                  <a:cubicBezTo>
                    <a:pt x="52864" y="411194"/>
                    <a:pt x="54102" y="411004"/>
                    <a:pt x="55341" y="411004"/>
                  </a:cubicBezTo>
                  <a:cubicBezTo>
                    <a:pt x="56579" y="411004"/>
                    <a:pt x="57722" y="411194"/>
                    <a:pt x="58865" y="411575"/>
                  </a:cubicBezTo>
                  <a:cubicBezTo>
                    <a:pt x="64389" y="413004"/>
                    <a:pt x="68485" y="418147"/>
                    <a:pt x="68485" y="424148"/>
                  </a:cubicBezTo>
                  <a:cubicBezTo>
                    <a:pt x="68485" y="431483"/>
                    <a:pt x="62579" y="437388"/>
                    <a:pt x="55341" y="4373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7350442" y="3539870"/>
              <a:ext cx="240982" cy="701039"/>
            </a:xfrm>
            <a:custGeom>
              <a:avLst/>
              <a:gdLst/>
              <a:ahLst/>
              <a:cxnLst/>
              <a:rect l="l" t="t" r="r" b="b"/>
              <a:pathLst>
                <a:path w="240982" h="701039" extrusionOk="0">
                  <a:moveTo>
                    <a:pt x="227838" y="667893"/>
                  </a:moveTo>
                  <a:lnTo>
                    <a:pt x="227838" y="410146"/>
                  </a:lnTo>
                  <a:lnTo>
                    <a:pt x="160210" y="342519"/>
                  </a:lnTo>
                  <a:lnTo>
                    <a:pt x="160210" y="214503"/>
                  </a:lnTo>
                  <a:cubicBezTo>
                    <a:pt x="169545" y="212693"/>
                    <a:pt x="176689" y="204407"/>
                    <a:pt x="176689" y="194596"/>
                  </a:cubicBezTo>
                  <a:cubicBezTo>
                    <a:pt x="176689" y="183356"/>
                    <a:pt x="167545" y="174308"/>
                    <a:pt x="156400" y="174308"/>
                  </a:cubicBezTo>
                  <a:cubicBezTo>
                    <a:pt x="145161" y="174308"/>
                    <a:pt x="136017" y="183356"/>
                    <a:pt x="136017" y="194596"/>
                  </a:cubicBezTo>
                  <a:cubicBezTo>
                    <a:pt x="136017" y="204597"/>
                    <a:pt x="143446" y="212979"/>
                    <a:pt x="153067" y="214598"/>
                  </a:cubicBezTo>
                  <a:lnTo>
                    <a:pt x="153067" y="345472"/>
                  </a:lnTo>
                  <a:lnTo>
                    <a:pt x="220694" y="413099"/>
                  </a:lnTo>
                  <a:lnTo>
                    <a:pt x="220694" y="493681"/>
                  </a:lnTo>
                  <a:lnTo>
                    <a:pt x="103441" y="376428"/>
                  </a:lnTo>
                  <a:lnTo>
                    <a:pt x="103441" y="216122"/>
                  </a:lnTo>
                  <a:lnTo>
                    <a:pt x="23813" y="136493"/>
                  </a:lnTo>
                  <a:lnTo>
                    <a:pt x="23813" y="40291"/>
                  </a:lnTo>
                  <a:cubicBezTo>
                    <a:pt x="33242" y="38576"/>
                    <a:pt x="40576" y="30290"/>
                    <a:pt x="40576" y="20288"/>
                  </a:cubicBezTo>
                  <a:cubicBezTo>
                    <a:pt x="40576" y="9144"/>
                    <a:pt x="31432" y="0"/>
                    <a:pt x="20288" y="0"/>
                  </a:cubicBezTo>
                  <a:cubicBezTo>
                    <a:pt x="9049" y="0"/>
                    <a:pt x="0" y="9144"/>
                    <a:pt x="0" y="20288"/>
                  </a:cubicBezTo>
                  <a:cubicBezTo>
                    <a:pt x="0" y="30290"/>
                    <a:pt x="7144" y="38576"/>
                    <a:pt x="16669" y="40291"/>
                  </a:cubicBezTo>
                  <a:lnTo>
                    <a:pt x="16669" y="139446"/>
                  </a:lnTo>
                  <a:lnTo>
                    <a:pt x="96298" y="219075"/>
                  </a:lnTo>
                  <a:lnTo>
                    <a:pt x="96298" y="379381"/>
                  </a:lnTo>
                  <a:lnTo>
                    <a:pt x="220694" y="503777"/>
                  </a:lnTo>
                  <a:lnTo>
                    <a:pt x="220694" y="667893"/>
                  </a:lnTo>
                  <a:cubicBezTo>
                    <a:pt x="213169" y="669512"/>
                    <a:pt x="207454" y="676180"/>
                    <a:pt x="207454" y="684276"/>
                  </a:cubicBezTo>
                  <a:cubicBezTo>
                    <a:pt x="207454" y="693515"/>
                    <a:pt x="214979" y="701040"/>
                    <a:pt x="224218" y="701040"/>
                  </a:cubicBezTo>
                  <a:cubicBezTo>
                    <a:pt x="233458" y="701040"/>
                    <a:pt x="240982" y="693515"/>
                    <a:pt x="240982" y="684276"/>
                  </a:cubicBezTo>
                  <a:cubicBezTo>
                    <a:pt x="240887" y="676275"/>
                    <a:pt x="235267" y="669608"/>
                    <a:pt x="227838" y="667893"/>
                  </a:cubicBezTo>
                  <a:close/>
                  <a:moveTo>
                    <a:pt x="143161" y="194596"/>
                  </a:moveTo>
                  <a:cubicBezTo>
                    <a:pt x="143161" y="187357"/>
                    <a:pt x="149066" y="181451"/>
                    <a:pt x="156400" y="181451"/>
                  </a:cubicBezTo>
                  <a:cubicBezTo>
                    <a:pt x="163639" y="181451"/>
                    <a:pt x="169545" y="187357"/>
                    <a:pt x="169545" y="194596"/>
                  </a:cubicBezTo>
                  <a:cubicBezTo>
                    <a:pt x="169545" y="200501"/>
                    <a:pt x="165640" y="205550"/>
                    <a:pt x="160210" y="207074"/>
                  </a:cubicBezTo>
                  <a:cubicBezTo>
                    <a:pt x="158972" y="207550"/>
                    <a:pt x="157734" y="207740"/>
                    <a:pt x="156400" y="207740"/>
                  </a:cubicBezTo>
                  <a:cubicBezTo>
                    <a:pt x="155257" y="207740"/>
                    <a:pt x="154114" y="207550"/>
                    <a:pt x="153067" y="207264"/>
                  </a:cubicBezTo>
                  <a:cubicBezTo>
                    <a:pt x="147352" y="205835"/>
                    <a:pt x="143161" y="200692"/>
                    <a:pt x="143161" y="194596"/>
                  </a:cubicBezTo>
                  <a:close/>
                  <a:moveTo>
                    <a:pt x="7144" y="20288"/>
                  </a:moveTo>
                  <a:cubicBezTo>
                    <a:pt x="7144" y="13049"/>
                    <a:pt x="13049" y="7144"/>
                    <a:pt x="20288" y="7144"/>
                  </a:cubicBezTo>
                  <a:cubicBezTo>
                    <a:pt x="27527" y="7144"/>
                    <a:pt x="33433" y="13049"/>
                    <a:pt x="33433" y="20288"/>
                  </a:cubicBezTo>
                  <a:cubicBezTo>
                    <a:pt x="33433" y="26289"/>
                    <a:pt x="29337" y="31433"/>
                    <a:pt x="23813" y="32861"/>
                  </a:cubicBezTo>
                  <a:cubicBezTo>
                    <a:pt x="22669" y="33242"/>
                    <a:pt x="21526" y="33433"/>
                    <a:pt x="20288" y="33433"/>
                  </a:cubicBezTo>
                  <a:cubicBezTo>
                    <a:pt x="19050" y="33433"/>
                    <a:pt x="17812" y="33242"/>
                    <a:pt x="16669" y="32861"/>
                  </a:cubicBezTo>
                  <a:cubicBezTo>
                    <a:pt x="11144" y="31337"/>
                    <a:pt x="7144" y="26289"/>
                    <a:pt x="7144" y="20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7557897" y="2823590"/>
              <a:ext cx="322706" cy="857440"/>
            </a:xfrm>
            <a:custGeom>
              <a:avLst/>
              <a:gdLst/>
              <a:ahLst/>
              <a:cxnLst/>
              <a:rect l="l" t="t" r="r" b="b"/>
              <a:pathLst>
                <a:path w="322706" h="857440" extrusionOk="0">
                  <a:moveTo>
                    <a:pt x="20098" y="824293"/>
                  </a:moveTo>
                  <a:lnTo>
                    <a:pt x="20098" y="561213"/>
                  </a:lnTo>
                  <a:lnTo>
                    <a:pt x="309563" y="271748"/>
                  </a:lnTo>
                  <a:lnTo>
                    <a:pt x="309563" y="33147"/>
                  </a:lnTo>
                  <a:cubicBezTo>
                    <a:pt x="317087" y="31528"/>
                    <a:pt x="322707" y="24860"/>
                    <a:pt x="322707" y="16764"/>
                  </a:cubicBezTo>
                  <a:cubicBezTo>
                    <a:pt x="322707" y="7525"/>
                    <a:pt x="315182" y="0"/>
                    <a:pt x="305943" y="0"/>
                  </a:cubicBezTo>
                  <a:cubicBezTo>
                    <a:pt x="296704" y="0"/>
                    <a:pt x="289179" y="7525"/>
                    <a:pt x="289179" y="16764"/>
                  </a:cubicBezTo>
                  <a:cubicBezTo>
                    <a:pt x="289179" y="24765"/>
                    <a:pt x="294799" y="31432"/>
                    <a:pt x="302323" y="33147"/>
                  </a:cubicBezTo>
                  <a:lnTo>
                    <a:pt x="302323" y="268796"/>
                  </a:lnTo>
                  <a:lnTo>
                    <a:pt x="12859" y="558260"/>
                  </a:lnTo>
                  <a:lnTo>
                    <a:pt x="12859" y="824389"/>
                  </a:lnTo>
                  <a:cubicBezTo>
                    <a:pt x="5524" y="826103"/>
                    <a:pt x="0" y="832771"/>
                    <a:pt x="0" y="840676"/>
                  </a:cubicBezTo>
                  <a:cubicBezTo>
                    <a:pt x="0" y="849916"/>
                    <a:pt x="7525" y="857441"/>
                    <a:pt x="16764" y="857441"/>
                  </a:cubicBezTo>
                  <a:cubicBezTo>
                    <a:pt x="26003" y="857441"/>
                    <a:pt x="33528" y="849916"/>
                    <a:pt x="33528" y="840676"/>
                  </a:cubicBezTo>
                  <a:cubicBezTo>
                    <a:pt x="33528" y="832580"/>
                    <a:pt x="27718" y="825818"/>
                    <a:pt x="20098" y="8242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7616094" y="2608992"/>
              <a:ext cx="370998" cy="1562195"/>
            </a:xfrm>
            <a:custGeom>
              <a:avLst/>
              <a:gdLst/>
              <a:ahLst/>
              <a:cxnLst/>
              <a:rect l="l" t="t" r="r" b="b"/>
              <a:pathLst>
                <a:path w="370998" h="1562195" extrusionOk="0">
                  <a:moveTo>
                    <a:pt x="158496" y="1521905"/>
                  </a:moveTo>
                  <a:lnTo>
                    <a:pt x="158496" y="1225868"/>
                  </a:lnTo>
                  <a:lnTo>
                    <a:pt x="95155" y="1162431"/>
                  </a:lnTo>
                  <a:lnTo>
                    <a:pt x="95155" y="939070"/>
                  </a:lnTo>
                  <a:lnTo>
                    <a:pt x="156210" y="878014"/>
                  </a:lnTo>
                  <a:lnTo>
                    <a:pt x="156210" y="839534"/>
                  </a:lnTo>
                  <a:lnTo>
                    <a:pt x="317659" y="678085"/>
                  </a:lnTo>
                  <a:cubicBezTo>
                    <a:pt x="320897" y="680466"/>
                    <a:pt x="324898" y="681800"/>
                    <a:pt x="329184" y="681800"/>
                  </a:cubicBezTo>
                  <a:cubicBezTo>
                    <a:pt x="340423" y="681800"/>
                    <a:pt x="349568" y="672655"/>
                    <a:pt x="349568" y="661511"/>
                  </a:cubicBezTo>
                  <a:cubicBezTo>
                    <a:pt x="349568" y="650272"/>
                    <a:pt x="340423" y="641128"/>
                    <a:pt x="329184" y="641128"/>
                  </a:cubicBezTo>
                  <a:cubicBezTo>
                    <a:pt x="318040" y="641128"/>
                    <a:pt x="308896" y="650272"/>
                    <a:pt x="308896" y="661511"/>
                  </a:cubicBezTo>
                  <a:cubicBezTo>
                    <a:pt x="308896" y="665797"/>
                    <a:pt x="310229" y="669798"/>
                    <a:pt x="312611" y="673037"/>
                  </a:cubicBezTo>
                  <a:lnTo>
                    <a:pt x="267843" y="717804"/>
                  </a:lnTo>
                  <a:lnTo>
                    <a:pt x="267843" y="635413"/>
                  </a:lnTo>
                  <a:lnTo>
                    <a:pt x="370999" y="532257"/>
                  </a:lnTo>
                  <a:lnTo>
                    <a:pt x="370999" y="273844"/>
                  </a:lnTo>
                  <a:lnTo>
                    <a:pt x="319183" y="222028"/>
                  </a:lnTo>
                  <a:lnTo>
                    <a:pt x="319183" y="0"/>
                  </a:lnTo>
                  <a:lnTo>
                    <a:pt x="312039" y="0"/>
                  </a:lnTo>
                  <a:lnTo>
                    <a:pt x="312039" y="503777"/>
                  </a:lnTo>
                  <a:lnTo>
                    <a:pt x="16669" y="799147"/>
                  </a:lnTo>
                  <a:lnTo>
                    <a:pt x="16669" y="1479995"/>
                  </a:lnTo>
                  <a:cubicBezTo>
                    <a:pt x="7144" y="1481709"/>
                    <a:pt x="0" y="1490091"/>
                    <a:pt x="0" y="1500092"/>
                  </a:cubicBezTo>
                  <a:cubicBezTo>
                    <a:pt x="0" y="1511237"/>
                    <a:pt x="9049" y="1520381"/>
                    <a:pt x="20288" y="1520381"/>
                  </a:cubicBezTo>
                  <a:cubicBezTo>
                    <a:pt x="31528" y="1520381"/>
                    <a:pt x="40577" y="1511237"/>
                    <a:pt x="40577" y="1500092"/>
                  </a:cubicBezTo>
                  <a:cubicBezTo>
                    <a:pt x="40577" y="1490091"/>
                    <a:pt x="33338" y="1481709"/>
                    <a:pt x="23813" y="1479995"/>
                  </a:cubicBezTo>
                  <a:lnTo>
                    <a:pt x="23813" y="802100"/>
                  </a:lnTo>
                  <a:lnTo>
                    <a:pt x="319183" y="506730"/>
                  </a:lnTo>
                  <a:lnTo>
                    <a:pt x="319183" y="232124"/>
                  </a:lnTo>
                  <a:lnTo>
                    <a:pt x="363855" y="276796"/>
                  </a:lnTo>
                  <a:lnTo>
                    <a:pt x="363855" y="529304"/>
                  </a:lnTo>
                  <a:lnTo>
                    <a:pt x="260699" y="632460"/>
                  </a:lnTo>
                  <a:lnTo>
                    <a:pt x="260699" y="724948"/>
                  </a:lnTo>
                  <a:lnTo>
                    <a:pt x="260699" y="724948"/>
                  </a:lnTo>
                  <a:lnTo>
                    <a:pt x="149066" y="836485"/>
                  </a:lnTo>
                  <a:lnTo>
                    <a:pt x="149066" y="874967"/>
                  </a:lnTo>
                  <a:lnTo>
                    <a:pt x="95155" y="928973"/>
                  </a:lnTo>
                  <a:lnTo>
                    <a:pt x="95155" y="821341"/>
                  </a:lnTo>
                  <a:lnTo>
                    <a:pt x="178498" y="738092"/>
                  </a:lnTo>
                  <a:cubicBezTo>
                    <a:pt x="181737" y="740473"/>
                    <a:pt x="185738" y="741807"/>
                    <a:pt x="190024" y="741807"/>
                  </a:cubicBezTo>
                  <a:cubicBezTo>
                    <a:pt x="201263" y="741807"/>
                    <a:pt x="210312" y="732663"/>
                    <a:pt x="210312" y="721423"/>
                  </a:cubicBezTo>
                  <a:cubicBezTo>
                    <a:pt x="210312" y="710279"/>
                    <a:pt x="201263" y="701135"/>
                    <a:pt x="190024" y="701135"/>
                  </a:cubicBezTo>
                  <a:cubicBezTo>
                    <a:pt x="178784" y="701135"/>
                    <a:pt x="169736" y="710279"/>
                    <a:pt x="169736" y="721423"/>
                  </a:cubicBezTo>
                  <a:cubicBezTo>
                    <a:pt x="169736" y="725805"/>
                    <a:pt x="171069" y="729805"/>
                    <a:pt x="173355" y="733044"/>
                  </a:cubicBezTo>
                  <a:lnTo>
                    <a:pt x="88011" y="818388"/>
                  </a:lnTo>
                  <a:lnTo>
                    <a:pt x="88011" y="1165384"/>
                  </a:lnTo>
                  <a:lnTo>
                    <a:pt x="151352" y="1228820"/>
                  </a:lnTo>
                  <a:lnTo>
                    <a:pt x="151352" y="1521905"/>
                  </a:lnTo>
                  <a:cubicBezTo>
                    <a:pt x="141732" y="1523524"/>
                    <a:pt x="134493" y="1531906"/>
                    <a:pt x="134493" y="1541907"/>
                  </a:cubicBezTo>
                  <a:cubicBezTo>
                    <a:pt x="134493" y="1553147"/>
                    <a:pt x="143542" y="1562195"/>
                    <a:pt x="154781" y="1562195"/>
                  </a:cubicBezTo>
                  <a:cubicBezTo>
                    <a:pt x="166021" y="1562195"/>
                    <a:pt x="175070" y="1553147"/>
                    <a:pt x="175070" y="1541907"/>
                  </a:cubicBezTo>
                  <a:cubicBezTo>
                    <a:pt x="175070" y="1532001"/>
                    <a:pt x="167926" y="1523714"/>
                    <a:pt x="158496" y="1521905"/>
                  </a:cubicBezTo>
                  <a:close/>
                  <a:moveTo>
                    <a:pt x="316039" y="661511"/>
                  </a:moveTo>
                  <a:cubicBezTo>
                    <a:pt x="316039" y="654177"/>
                    <a:pt x="321945" y="648272"/>
                    <a:pt x="329184" y="648272"/>
                  </a:cubicBezTo>
                  <a:cubicBezTo>
                    <a:pt x="336518" y="648272"/>
                    <a:pt x="342424" y="654177"/>
                    <a:pt x="342424" y="661511"/>
                  </a:cubicBezTo>
                  <a:cubicBezTo>
                    <a:pt x="342424" y="668750"/>
                    <a:pt x="336518" y="674656"/>
                    <a:pt x="329184" y="674656"/>
                  </a:cubicBezTo>
                  <a:cubicBezTo>
                    <a:pt x="326898" y="674656"/>
                    <a:pt x="324707" y="674084"/>
                    <a:pt x="322802" y="672941"/>
                  </a:cubicBezTo>
                  <a:cubicBezTo>
                    <a:pt x="320707" y="671798"/>
                    <a:pt x="318897" y="669988"/>
                    <a:pt x="317754" y="667893"/>
                  </a:cubicBezTo>
                  <a:cubicBezTo>
                    <a:pt x="316611" y="665988"/>
                    <a:pt x="316039" y="663797"/>
                    <a:pt x="316039" y="661511"/>
                  </a:cubicBezTo>
                  <a:close/>
                  <a:moveTo>
                    <a:pt x="33433" y="1500092"/>
                  </a:moveTo>
                  <a:cubicBezTo>
                    <a:pt x="33433" y="1507331"/>
                    <a:pt x="27527" y="1513237"/>
                    <a:pt x="20288" y="1513237"/>
                  </a:cubicBezTo>
                  <a:cubicBezTo>
                    <a:pt x="13049" y="1513237"/>
                    <a:pt x="7144" y="1507331"/>
                    <a:pt x="7144" y="1500092"/>
                  </a:cubicBezTo>
                  <a:cubicBezTo>
                    <a:pt x="7144" y="1493996"/>
                    <a:pt x="11144" y="1488948"/>
                    <a:pt x="16669" y="1487424"/>
                  </a:cubicBezTo>
                  <a:cubicBezTo>
                    <a:pt x="17812" y="1487043"/>
                    <a:pt x="19050" y="1486853"/>
                    <a:pt x="20288" y="1486853"/>
                  </a:cubicBezTo>
                  <a:cubicBezTo>
                    <a:pt x="21527" y="1486853"/>
                    <a:pt x="22670" y="1487043"/>
                    <a:pt x="23813" y="1487424"/>
                  </a:cubicBezTo>
                  <a:cubicBezTo>
                    <a:pt x="29337" y="1488853"/>
                    <a:pt x="33433" y="1493996"/>
                    <a:pt x="33433" y="1500092"/>
                  </a:cubicBezTo>
                  <a:close/>
                  <a:moveTo>
                    <a:pt x="176879" y="721423"/>
                  </a:moveTo>
                  <a:cubicBezTo>
                    <a:pt x="176879" y="714184"/>
                    <a:pt x="182785" y="708279"/>
                    <a:pt x="190024" y="708279"/>
                  </a:cubicBezTo>
                  <a:cubicBezTo>
                    <a:pt x="197263" y="708279"/>
                    <a:pt x="203168" y="714184"/>
                    <a:pt x="203168" y="721423"/>
                  </a:cubicBezTo>
                  <a:cubicBezTo>
                    <a:pt x="203168" y="728758"/>
                    <a:pt x="197263" y="734663"/>
                    <a:pt x="190024" y="734663"/>
                  </a:cubicBezTo>
                  <a:cubicBezTo>
                    <a:pt x="187738" y="734663"/>
                    <a:pt x="185547" y="734092"/>
                    <a:pt x="183642" y="732949"/>
                  </a:cubicBezTo>
                  <a:cubicBezTo>
                    <a:pt x="181546" y="731806"/>
                    <a:pt x="179737" y="730091"/>
                    <a:pt x="178594" y="727901"/>
                  </a:cubicBezTo>
                  <a:cubicBezTo>
                    <a:pt x="177451" y="725996"/>
                    <a:pt x="176879" y="723805"/>
                    <a:pt x="176879" y="721423"/>
                  </a:cubicBezTo>
                  <a:close/>
                  <a:moveTo>
                    <a:pt x="154781" y="1555052"/>
                  </a:moveTo>
                  <a:cubicBezTo>
                    <a:pt x="147542" y="1555052"/>
                    <a:pt x="141637" y="1549146"/>
                    <a:pt x="141637" y="1541907"/>
                  </a:cubicBezTo>
                  <a:cubicBezTo>
                    <a:pt x="141637" y="1535811"/>
                    <a:pt x="145733" y="1530763"/>
                    <a:pt x="151352" y="1529239"/>
                  </a:cubicBezTo>
                  <a:cubicBezTo>
                    <a:pt x="152495" y="1528953"/>
                    <a:pt x="153638" y="1528763"/>
                    <a:pt x="154781" y="1528763"/>
                  </a:cubicBezTo>
                  <a:cubicBezTo>
                    <a:pt x="156115" y="1528763"/>
                    <a:pt x="157353" y="1528953"/>
                    <a:pt x="158496" y="1529334"/>
                  </a:cubicBezTo>
                  <a:cubicBezTo>
                    <a:pt x="163925" y="1530953"/>
                    <a:pt x="167926" y="1536002"/>
                    <a:pt x="167926" y="1541907"/>
                  </a:cubicBezTo>
                  <a:cubicBezTo>
                    <a:pt x="167926" y="1549146"/>
                    <a:pt x="162020" y="1555052"/>
                    <a:pt x="154781" y="15550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>
              <a:outerShdw blurRad="200025" dist="19050" dir="5400000" algn="bl" rotWithShape="0">
                <a:schemeClr val="accent1">
                  <a:alpha val="67000"/>
                </a:scheme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8" name="Google Shape;298;p33"/>
          <p:cNvSpPr/>
          <p:nvPr/>
        </p:nvSpPr>
        <p:spPr>
          <a:xfrm>
            <a:off x="5629350" y="1578150"/>
            <a:ext cx="1069500" cy="10695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19050" dir="5400000" algn="bl" rotWithShape="0">
              <a:srgbClr val="98FAFC">
                <a:alpha val="5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Oswald ExtraLight"/>
              <a:ea typeface="Oswald ExtraLight"/>
              <a:cs typeface="Oswald ExtraLight"/>
              <a:sym typeface="Oswald ExtraLight"/>
            </a:endParaRPr>
          </a:p>
        </p:txBody>
      </p:sp>
      <p:sp>
        <p:nvSpPr>
          <p:cNvPr id="301" name="Google Shape;301;p33"/>
          <p:cNvSpPr txBox="1">
            <a:spLocks noGrp="1"/>
          </p:cNvSpPr>
          <p:nvPr>
            <p:ph type="subTitle" idx="2"/>
          </p:nvPr>
        </p:nvSpPr>
        <p:spPr>
          <a:xfrm>
            <a:off x="4970850" y="2952775"/>
            <a:ext cx="2386500" cy="3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"/>
              <a:t>Salma </a:t>
            </a:r>
            <a:r>
              <a:rPr lang="en" err="1"/>
              <a:t>Alkhaiyal</a:t>
            </a:r>
            <a:endParaRPr lang="de-DE" err="1"/>
          </a:p>
        </p:txBody>
      </p:sp>
      <p:sp>
        <p:nvSpPr>
          <p:cNvPr id="302" name="Google Shape;302;p33"/>
          <p:cNvSpPr txBox="1">
            <a:spLocks noGrp="1"/>
          </p:cNvSpPr>
          <p:nvPr>
            <p:ph type="subTitle" idx="4"/>
          </p:nvPr>
        </p:nvSpPr>
        <p:spPr>
          <a:xfrm>
            <a:off x="4970855" y="3458825"/>
            <a:ext cx="2386500" cy="114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/>
              <a:t>Erstes Mastersemester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DE"/>
              <a:t>Medieninformatik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de-DE"/>
          </a:p>
          <a:p>
            <a:pPr marL="285750" indent="-285750" algn="l">
              <a:buFont typeface="Arial"/>
              <a:buChar char="•"/>
            </a:pPr>
            <a:endParaRPr lang="de-DE"/>
          </a:p>
        </p:txBody>
      </p:sp>
      <p:sp>
        <p:nvSpPr>
          <p:cNvPr id="303" name="Google Shape;303;p33"/>
          <p:cNvSpPr txBox="1">
            <a:spLocks noGrp="1"/>
          </p:cNvSpPr>
          <p:nvPr>
            <p:ph type="title"/>
          </p:nvPr>
        </p:nvSpPr>
        <p:spPr>
          <a:xfrm>
            <a:off x="713225" y="539496"/>
            <a:ext cx="7708500" cy="576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>
                <a:solidFill>
                  <a:schemeClr val="accent1"/>
                </a:solidFill>
              </a:rPr>
              <a:t>TEAM VORSTELLUNG</a:t>
            </a:r>
            <a:endParaRPr>
              <a:solidFill>
                <a:schemeClr val="accent1"/>
              </a:solidFill>
            </a:endParaRPr>
          </a:p>
        </p:txBody>
      </p:sp>
      <p:cxnSp>
        <p:nvCxnSpPr>
          <p:cNvPr id="321" name="Google Shape;321;p33"/>
          <p:cNvCxnSpPr/>
          <p:nvPr/>
        </p:nvCxnSpPr>
        <p:spPr>
          <a:xfrm>
            <a:off x="4572000" y="1578138"/>
            <a:ext cx="0" cy="3029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14300" dist="19050" dir="2640000" algn="bl" rotWithShape="0">
              <a:schemeClr val="accent1">
                <a:alpha val="76000"/>
              </a:schemeClr>
            </a:outerShdw>
          </a:effectLst>
        </p:spPr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F596B198-9683-45CB-AB51-5F874C16D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55747" y="1536348"/>
            <a:ext cx="2931076" cy="2931076"/>
          </a:xfrm>
          <a:prstGeom prst="rect">
            <a:avLst/>
          </a:prstGeom>
        </p:spPr>
      </p:pic>
      <p:grpSp>
        <p:nvGrpSpPr>
          <p:cNvPr id="57" name="Google Shape;8483;p65">
            <a:extLst>
              <a:ext uri="{FF2B5EF4-FFF2-40B4-BE49-F238E27FC236}">
                <a16:creationId xmlns:a16="http://schemas.microsoft.com/office/drawing/2014/main" id="{AC94FCB9-D122-400D-9D13-D299EA7FDE9F}"/>
              </a:ext>
            </a:extLst>
          </p:cNvPr>
          <p:cNvGrpSpPr/>
          <p:nvPr/>
        </p:nvGrpSpPr>
        <p:grpSpPr>
          <a:xfrm>
            <a:off x="5913983" y="1873751"/>
            <a:ext cx="467152" cy="431913"/>
            <a:chOff x="3497300" y="3227275"/>
            <a:chExt cx="296175" cy="296175"/>
          </a:xfrm>
          <a:solidFill>
            <a:srgbClr val="96FFF3"/>
          </a:solidFill>
        </p:grpSpPr>
        <p:sp>
          <p:nvSpPr>
            <p:cNvPr id="58" name="Google Shape;8484;p65">
              <a:extLst>
                <a:ext uri="{FF2B5EF4-FFF2-40B4-BE49-F238E27FC236}">
                  <a16:creationId xmlns:a16="http://schemas.microsoft.com/office/drawing/2014/main" id="{16CD303A-13FA-4840-B63A-F5142CEF3BF8}"/>
                </a:ext>
              </a:extLst>
            </p:cNvPr>
            <p:cNvSpPr/>
            <p:nvPr/>
          </p:nvSpPr>
          <p:spPr>
            <a:xfrm>
              <a:off x="3609925" y="3339900"/>
              <a:ext cx="69350" cy="68550"/>
            </a:xfrm>
            <a:custGeom>
              <a:avLst/>
              <a:gdLst/>
              <a:ahLst/>
              <a:cxnLst/>
              <a:rect l="l" t="t" r="r" b="b"/>
              <a:pathLst>
                <a:path w="2774" h="2742" extrusionOk="0">
                  <a:moveTo>
                    <a:pt x="1387" y="1"/>
                  </a:moveTo>
                  <a:cubicBezTo>
                    <a:pt x="631" y="1"/>
                    <a:pt x="1" y="631"/>
                    <a:pt x="1" y="1355"/>
                  </a:cubicBezTo>
                  <a:cubicBezTo>
                    <a:pt x="1" y="2112"/>
                    <a:pt x="631" y="2742"/>
                    <a:pt x="1387" y="2742"/>
                  </a:cubicBezTo>
                  <a:cubicBezTo>
                    <a:pt x="2143" y="2742"/>
                    <a:pt x="2773" y="2112"/>
                    <a:pt x="2773" y="1355"/>
                  </a:cubicBezTo>
                  <a:cubicBezTo>
                    <a:pt x="2773" y="631"/>
                    <a:pt x="2143" y="1"/>
                    <a:pt x="138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8485;p65">
              <a:extLst>
                <a:ext uri="{FF2B5EF4-FFF2-40B4-BE49-F238E27FC236}">
                  <a16:creationId xmlns:a16="http://schemas.microsoft.com/office/drawing/2014/main" id="{AC80F62C-9CE3-43BF-BA93-01656905564C}"/>
                </a:ext>
              </a:extLst>
            </p:cNvPr>
            <p:cNvSpPr/>
            <p:nvPr/>
          </p:nvSpPr>
          <p:spPr>
            <a:xfrm>
              <a:off x="3531175" y="3227275"/>
              <a:ext cx="86650" cy="86675"/>
            </a:xfrm>
            <a:custGeom>
              <a:avLst/>
              <a:gdLst/>
              <a:ahLst/>
              <a:cxnLst/>
              <a:rect l="l" t="t" r="r" b="b"/>
              <a:pathLst>
                <a:path w="3466" h="3467" extrusionOk="0">
                  <a:moveTo>
                    <a:pt x="1733" y="1"/>
                  </a:moveTo>
                  <a:cubicBezTo>
                    <a:pt x="788" y="1"/>
                    <a:pt x="0" y="788"/>
                    <a:pt x="0" y="1733"/>
                  </a:cubicBezTo>
                  <a:cubicBezTo>
                    <a:pt x="0" y="2678"/>
                    <a:pt x="788" y="3466"/>
                    <a:pt x="1733" y="3466"/>
                  </a:cubicBezTo>
                  <a:cubicBezTo>
                    <a:pt x="2741" y="3466"/>
                    <a:pt x="3466" y="2678"/>
                    <a:pt x="3466" y="1733"/>
                  </a:cubicBezTo>
                  <a:cubicBezTo>
                    <a:pt x="3466" y="788"/>
                    <a:pt x="2678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8486;p65">
              <a:extLst>
                <a:ext uri="{FF2B5EF4-FFF2-40B4-BE49-F238E27FC236}">
                  <a16:creationId xmlns:a16="http://schemas.microsoft.com/office/drawing/2014/main" id="{ED1BF888-8941-4229-A0DD-ADC9FE599A5B}"/>
                </a:ext>
              </a:extLst>
            </p:cNvPr>
            <p:cNvSpPr/>
            <p:nvPr/>
          </p:nvSpPr>
          <p:spPr>
            <a:xfrm>
              <a:off x="3670575" y="3227275"/>
              <a:ext cx="86675" cy="86675"/>
            </a:xfrm>
            <a:custGeom>
              <a:avLst/>
              <a:gdLst/>
              <a:ahLst/>
              <a:cxnLst/>
              <a:rect l="l" t="t" r="r" b="b"/>
              <a:pathLst>
                <a:path w="3467" h="3467" extrusionOk="0">
                  <a:moveTo>
                    <a:pt x="1733" y="1"/>
                  </a:moveTo>
                  <a:cubicBezTo>
                    <a:pt x="788" y="1"/>
                    <a:pt x="1" y="788"/>
                    <a:pt x="1" y="1733"/>
                  </a:cubicBezTo>
                  <a:cubicBezTo>
                    <a:pt x="1" y="2678"/>
                    <a:pt x="788" y="3466"/>
                    <a:pt x="1733" y="3466"/>
                  </a:cubicBezTo>
                  <a:cubicBezTo>
                    <a:pt x="2679" y="3466"/>
                    <a:pt x="3466" y="2678"/>
                    <a:pt x="3466" y="1733"/>
                  </a:cubicBezTo>
                  <a:cubicBezTo>
                    <a:pt x="3466" y="788"/>
                    <a:pt x="2679" y="1"/>
                    <a:pt x="17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8487;p65">
              <a:extLst>
                <a:ext uri="{FF2B5EF4-FFF2-40B4-BE49-F238E27FC236}">
                  <a16:creationId xmlns:a16="http://schemas.microsoft.com/office/drawing/2014/main" id="{1A0E0A2D-579F-44D2-8499-012CB24B331E}"/>
                </a:ext>
              </a:extLst>
            </p:cNvPr>
            <p:cNvSpPr/>
            <p:nvPr/>
          </p:nvSpPr>
          <p:spPr>
            <a:xfrm>
              <a:off x="3622525" y="3421825"/>
              <a:ext cx="41775" cy="25225"/>
            </a:xfrm>
            <a:custGeom>
              <a:avLst/>
              <a:gdLst/>
              <a:ahLst/>
              <a:cxnLst/>
              <a:rect l="l" t="t" r="r" b="b"/>
              <a:pathLst>
                <a:path w="1671" h="1009" extrusionOk="0">
                  <a:moveTo>
                    <a:pt x="1" y="0"/>
                  </a:moveTo>
                  <a:lnTo>
                    <a:pt x="851" y="1008"/>
                  </a:lnTo>
                  <a:lnTo>
                    <a:pt x="1671" y="0"/>
                  </a:lnTo>
                  <a:lnTo>
                    <a:pt x="1671" y="0"/>
                  </a:lnTo>
                  <a:cubicBezTo>
                    <a:pt x="1450" y="126"/>
                    <a:pt x="1167" y="158"/>
                    <a:pt x="851" y="158"/>
                  </a:cubicBezTo>
                  <a:cubicBezTo>
                    <a:pt x="568" y="158"/>
                    <a:pt x="284" y="95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8488;p65">
              <a:extLst>
                <a:ext uri="{FF2B5EF4-FFF2-40B4-BE49-F238E27FC236}">
                  <a16:creationId xmlns:a16="http://schemas.microsoft.com/office/drawing/2014/main" id="{94E11BC7-3BE9-49FE-9EAC-29434B54A3EA}"/>
                </a:ext>
              </a:extLst>
            </p:cNvPr>
            <p:cNvSpPr/>
            <p:nvPr/>
          </p:nvSpPr>
          <p:spPr>
            <a:xfrm>
              <a:off x="3566600" y="34163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261" y="1"/>
                  </a:moveTo>
                  <a:cubicBezTo>
                    <a:pt x="474" y="599"/>
                    <a:pt x="1" y="1513"/>
                    <a:pt x="1" y="2490"/>
                  </a:cubicBezTo>
                  <a:lnTo>
                    <a:pt x="1" y="3907"/>
                  </a:lnTo>
                  <a:cubicBezTo>
                    <a:pt x="1" y="4096"/>
                    <a:pt x="158" y="4254"/>
                    <a:pt x="379" y="4254"/>
                  </a:cubicBezTo>
                  <a:lnTo>
                    <a:pt x="2805" y="4254"/>
                  </a:lnTo>
                  <a:lnTo>
                    <a:pt x="2805" y="1891"/>
                  </a:lnTo>
                  <a:lnTo>
                    <a:pt x="1261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8489;p65">
              <a:extLst>
                <a:ext uri="{FF2B5EF4-FFF2-40B4-BE49-F238E27FC236}">
                  <a16:creationId xmlns:a16="http://schemas.microsoft.com/office/drawing/2014/main" id="{F8B28EA2-AB4D-4D29-A1E7-20A67CDD235E}"/>
                </a:ext>
              </a:extLst>
            </p:cNvPr>
            <p:cNvSpPr/>
            <p:nvPr/>
          </p:nvSpPr>
          <p:spPr>
            <a:xfrm>
              <a:off x="3653250" y="3417100"/>
              <a:ext cx="70125" cy="106350"/>
            </a:xfrm>
            <a:custGeom>
              <a:avLst/>
              <a:gdLst/>
              <a:ahLst/>
              <a:cxnLst/>
              <a:rect l="l" t="t" r="r" b="b"/>
              <a:pathLst>
                <a:path w="2805" h="4254" extrusionOk="0">
                  <a:moveTo>
                    <a:pt x="1544" y="0"/>
                  </a:moveTo>
                  <a:lnTo>
                    <a:pt x="1" y="1890"/>
                  </a:lnTo>
                  <a:lnTo>
                    <a:pt x="1" y="4253"/>
                  </a:lnTo>
                  <a:lnTo>
                    <a:pt x="2458" y="4253"/>
                  </a:lnTo>
                  <a:cubicBezTo>
                    <a:pt x="2647" y="4253"/>
                    <a:pt x="2804" y="4096"/>
                    <a:pt x="2804" y="3907"/>
                  </a:cubicBezTo>
                  <a:lnTo>
                    <a:pt x="2804" y="2489"/>
                  </a:lnTo>
                  <a:cubicBezTo>
                    <a:pt x="2773" y="1481"/>
                    <a:pt x="2300" y="567"/>
                    <a:pt x="15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8490;p65">
              <a:extLst>
                <a:ext uri="{FF2B5EF4-FFF2-40B4-BE49-F238E27FC236}">
                  <a16:creationId xmlns:a16="http://schemas.microsoft.com/office/drawing/2014/main" id="{45476DD5-6CA0-4392-94F8-360A24CED271}"/>
                </a:ext>
              </a:extLst>
            </p:cNvPr>
            <p:cNvSpPr/>
            <p:nvPr/>
          </p:nvSpPr>
          <p:spPr>
            <a:xfrm>
              <a:off x="3655625" y="3310775"/>
              <a:ext cx="137850" cy="108700"/>
            </a:xfrm>
            <a:custGeom>
              <a:avLst/>
              <a:gdLst/>
              <a:ahLst/>
              <a:cxnLst/>
              <a:rect l="l" t="t" r="r" b="b"/>
              <a:pathLst>
                <a:path w="5514" h="4348" extrusionOk="0">
                  <a:moveTo>
                    <a:pt x="3686" y="1512"/>
                  </a:moveTo>
                  <a:cubicBezTo>
                    <a:pt x="3907" y="1512"/>
                    <a:pt x="4064" y="1670"/>
                    <a:pt x="4064" y="1859"/>
                  </a:cubicBezTo>
                  <a:cubicBezTo>
                    <a:pt x="4064" y="2048"/>
                    <a:pt x="3907" y="2205"/>
                    <a:pt x="3686" y="2205"/>
                  </a:cubicBezTo>
                  <a:lnTo>
                    <a:pt x="2993" y="2205"/>
                  </a:lnTo>
                  <a:cubicBezTo>
                    <a:pt x="2804" y="2205"/>
                    <a:pt x="2646" y="2048"/>
                    <a:pt x="2646" y="1859"/>
                  </a:cubicBezTo>
                  <a:cubicBezTo>
                    <a:pt x="2646" y="1670"/>
                    <a:pt x="2804" y="1512"/>
                    <a:pt x="2993" y="1512"/>
                  </a:cubicBezTo>
                  <a:close/>
                  <a:moveTo>
                    <a:pt x="4127" y="0"/>
                  </a:moveTo>
                  <a:cubicBezTo>
                    <a:pt x="3686" y="536"/>
                    <a:pt x="3056" y="851"/>
                    <a:pt x="2331" y="851"/>
                  </a:cubicBezTo>
                  <a:cubicBezTo>
                    <a:pt x="1607" y="851"/>
                    <a:pt x="977" y="504"/>
                    <a:pt x="536" y="63"/>
                  </a:cubicBezTo>
                  <a:cubicBezTo>
                    <a:pt x="347" y="221"/>
                    <a:pt x="158" y="378"/>
                    <a:pt x="0" y="567"/>
                  </a:cubicBezTo>
                  <a:cubicBezTo>
                    <a:pt x="945" y="756"/>
                    <a:pt x="1638" y="1575"/>
                    <a:pt x="1638" y="2615"/>
                  </a:cubicBezTo>
                  <a:cubicBezTo>
                    <a:pt x="1638" y="2930"/>
                    <a:pt x="1575" y="3214"/>
                    <a:pt x="1449" y="3466"/>
                  </a:cubicBezTo>
                  <a:cubicBezTo>
                    <a:pt x="1859" y="3718"/>
                    <a:pt x="2205" y="4001"/>
                    <a:pt x="2520" y="4348"/>
                  </a:cubicBezTo>
                  <a:lnTo>
                    <a:pt x="5167" y="4348"/>
                  </a:lnTo>
                  <a:cubicBezTo>
                    <a:pt x="5356" y="4348"/>
                    <a:pt x="5513" y="4190"/>
                    <a:pt x="5513" y="4001"/>
                  </a:cubicBezTo>
                  <a:lnTo>
                    <a:pt x="5513" y="2615"/>
                  </a:lnTo>
                  <a:cubicBezTo>
                    <a:pt x="5482" y="1512"/>
                    <a:pt x="4915" y="567"/>
                    <a:pt x="412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8491;p65">
              <a:extLst>
                <a:ext uri="{FF2B5EF4-FFF2-40B4-BE49-F238E27FC236}">
                  <a16:creationId xmlns:a16="http://schemas.microsoft.com/office/drawing/2014/main" id="{6F156AD1-1447-4A4A-8A62-5BC45138ABE0}"/>
                </a:ext>
              </a:extLst>
            </p:cNvPr>
            <p:cNvSpPr/>
            <p:nvPr/>
          </p:nvSpPr>
          <p:spPr>
            <a:xfrm>
              <a:off x="3497300" y="3309975"/>
              <a:ext cx="136275" cy="108725"/>
            </a:xfrm>
            <a:custGeom>
              <a:avLst/>
              <a:gdLst/>
              <a:ahLst/>
              <a:cxnLst/>
              <a:rect l="l" t="t" r="r" b="b"/>
              <a:pathLst>
                <a:path w="5451" h="4349" extrusionOk="0">
                  <a:moveTo>
                    <a:pt x="2426" y="1544"/>
                  </a:moveTo>
                  <a:cubicBezTo>
                    <a:pt x="2615" y="1544"/>
                    <a:pt x="2773" y="1702"/>
                    <a:pt x="2773" y="1891"/>
                  </a:cubicBezTo>
                  <a:cubicBezTo>
                    <a:pt x="2773" y="2080"/>
                    <a:pt x="2615" y="2237"/>
                    <a:pt x="2426" y="2237"/>
                  </a:cubicBezTo>
                  <a:lnTo>
                    <a:pt x="1733" y="2237"/>
                  </a:lnTo>
                  <a:cubicBezTo>
                    <a:pt x="1513" y="2237"/>
                    <a:pt x="1355" y="2080"/>
                    <a:pt x="1355" y="1891"/>
                  </a:cubicBezTo>
                  <a:cubicBezTo>
                    <a:pt x="1355" y="1702"/>
                    <a:pt x="1513" y="1544"/>
                    <a:pt x="1733" y="1544"/>
                  </a:cubicBezTo>
                  <a:close/>
                  <a:moveTo>
                    <a:pt x="1324" y="1"/>
                  </a:moveTo>
                  <a:cubicBezTo>
                    <a:pt x="536" y="568"/>
                    <a:pt x="1" y="1513"/>
                    <a:pt x="1" y="2552"/>
                  </a:cubicBezTo>
                  <a:lnTo>
                    <a:pt x="1" y="3939"/>
                  </a:lnTo>
                  <a:cubicBezTo>
                    <a:pt x="1" y="4191"/>
                    <a:pt x="95" y="4348"/>
                    <a:pt x="316" y="4348"/>
                  </a:cubicBezTo>
                  <a:lnTo>
                    <a:pt x="2930" y="4348"/>
                  </a:lnTo>
                  <a:cubicBezTo>
                    <a:pt x="3214" y="3970"/>
                    <a:pt x="3561" y="3655"/>
                    <a:pt x="4002" y="3466"/>
                  </a:cubicBezTo>
                  <a:cubicBezTo>
                    <a:pt x="3876" y="3183"/>
                    <a:pt x="3813" y="2930"/>
                    <a:pt x="3813" y="2615"/>
                  </a:cubicBezTo>
                  <a:cubicBezTo>
                    <a:pt x="3813" y="1607"/>
                    <a:pt x="4506" y="757"/>
                    <a:pt x="5451" y="568"/>
                  </a:cubicBezTo>
                  <a:cubicBezTo>
                    <a:pt x="5293" y="347"/>
                    <a:pt x="5104" y="190"/>
                    <a:pt x="4915" y="32"/>
                  </a:cubicBezTo>
                  <a:cubicBezTo>
                    <a:pt x="4474" y="505"/>
                    <a:pt x="3844" y="820"/>
                    <a:pt x="3151" y="820"/>
                  </a:cubicBezTo>
                  <a:cubicBezTo>
                    <a:pt x="2426" y="820"/>
                    <a:pt x="1796" y="505"/>
                    <a:pt x="132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8358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chnology Project Proposal Minitheme by Slidesgo">
  <a:themeElements>
    <a:clrScheme name="Simple Light">
      <a:dk1>
        <a:srgbClr val="FFFFFF"/>
      </a:dk1>
      <a:lt1>
        <a:srgbClr val="E0E0E0"/>
      </a:lt1>
      <a:dk2>
        <a:srgbClr val="666666"/>
      </a:dk2>
      <a:lt2>
        <a:srgbClr val="000000"/>
      </a:lt2>
      <a:accent1>
        <a:srgbClr val="96FFF3"/>
      </a:accent1>
      <a:accent2>
        <a:srgbClr val="8F1EA0"/>
      </a:accent2>
      <a:accent3>
        <a:srgbClr val="3DC6FF"/>
      </a:accent3>
      <a:accent4>
        <a:srgbClr val="2619AA"/>
      </a:accent4>
      <a:accent5>
        <a:srgbClr val="190057"/>
      </a:accent5>
      <a:accent6>
        <a:srgbClr val="F139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262</Words>
  <Application>Microsoft Office PowerPoint</Application>
  <PresentationFormat>Bildschirmpräsentation (16:9)</PresentationFormat>
  <Paragraphs>110</Paragraphs>
  <Slides>27</Slides>
  <Notes>27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3" baseType="lpstr">
      <vt:lpstr>Oswald</vt:lpstr>
      <vt:lpstr>Calibri</vt:lpstr>
      <vt:lpstr>Arial</vt:lpstr>
      <vt:lpstr>DM Sans</vt:lpstr>
      <vt:lpstr>Oswald ExtraLight</vt:lpstr>
      <vt:lpstr>Technology Project Proposal Minitheme by Slidesgo</vt:lpstr>
      <vt:lpstr>Backend-AurumBanking</vt:lpstr>
      <vt:lpstr>TEAM VORSTELLUNG</vt:lpstr>
      <vt:lpstr>TEAM VORSTELLUNG</vt:lpstr>
      <vt:lpstr>TEAM VORSTELLUNG</vt:lpstr>
      <vt:lpstr>TEAM VORSTELLUNG</vt:lpstr>
      <vt:lpstr>TEAM VORSTELLUNG</vt:lpstr>
      <vt:lpstr>TEAMVORSTELLUNG</vt:lpstr>
      <vt:lpstr>TEAM VORSTELLUNG</vt:lpstr>
      <vt:lpstr>TEAM VORSTELLUNG</vt:lpstr>
      <vt:lpstr>TEAM VORSTELLUNG</vt:lpstr>
      <vt:lpstr>TEAM VORSTELLUNG</vt:lpstr>
      <vt:lpstr>TEAM VORSTELLUNG</vt:lpstr>
      <vt:lpstr>IDEENVORSTELLUNG</vt:lpstr>
      <vt:lpstr>IDEENVORSTELLUNG</vt:lpstr>
      <vt:lpstr>IDEENVORSTELLUNG</vt:lpstr>
      <vt:lpstr>IDEENVORSTELLUNG</vt:lpstr>
      <vt:lpstr>IDEENVORSTELLUNG</vt:lpstr>
      <vt:lpstr>ERSTE ARCHITEKTURANSATZ</vt:lpstr>
      <vt:lpstr>REST - API </vt:lpstr>
      <vt:lpstr>REST - API </vt:lpstr>
      <vt:lpstr>REST - API </vt:lpstr>
      <vt:lpstr>REST - API </vt:lpstr>
      <vt:lpstr>REST - API </vt:lpstr>
      <vt:lpstr>03. ERSTE ARCHITEKTURANSATZ</vt:lpstr>
      <vt:lpstr>MEILENSTEINPLANUNG</vt:lpstr>
      <vt:lpstr>MEILENSTEINPLANUNG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Backend-AurumBanking</dc:title>
  <cp:lastModifiedBy>Tran Anh Hoang</cp:lastModifiedBy>
  <cp:revision>2</cp:revision>
  <dcterms:modified xsi:type="dcterms:W3CDTF">2024-04-22T07:59:25Z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0b3cc57-ad54-4613-8228-62b95826f463_Enabled">
    <vt:lpwstr>true</vt:lpwstr>
  </property>
  <property fmtid="{D5CDD505-2E9C-101B-9397-08002B2CF9AE}" pid="3" name="MSIP_Label_20b3cc57-ad54-4613-8228-62b95826f463_SetDate">
    <vt:lpwstr>2024-04-22T07:59:25Z</vt:lpwstr>
  </property>
  <property fmtid="{D5CDD505-2E9C-101B-9397-08002B2CF9AE}" pid="4" name="MSIP_Label_20b3cc57-ad54-4613-8228-62b95826f463_Method">
    <vt:lpwstr>Standard</vt:lpwstr>
  </property>
  <property fmtid="{D5CDD505-2E9C-101B-9397-08002B2CF9AE}" pid="5" name="MSIP_Label_20b3cc57-ad54-4613-8228-62b95826f463_Name">
    <vt:lpwstr>defa4170-0d19-0005-0004-bc88714345d2</vt:lpwstr>
  </property>
  <property fmtid="{D5CDD505-2E9C-101B-9397-08002B2CF9AE}" pid="6" name="MSIP_Label_20b3cc57-ad54-4613-8228-62b95826f463_SiteId">
    <vt:lpwstr>c81b6223-c223-4518-968a-8b0a0419d697</vt:lpwstr>
  </property>
  <property fmtid="{D5CDD505-2E9C-101B-9397-08002B2CF9AE}" pid="7" name="MSIP_Label_20b3cc57-ad54-4613-8228-62b95826f463_ActionId">
    <vt:lpwstr>8145e2bb-b631-40d9-b3a6-63e97302531e</vt:lpwstr>
  </property>
  <property fmtid="{D5CDD505-2E9C-101B-9397-08002B2CF9AE}" pid="8" name="MSIP_Label_20b3cc57-ad54-4613-8228-62b95826f463_ContentBits">
    <vt:lpwstr>0</vt:lpwstr>
  </property>
</Properties>
</file>