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289" r:id="rId4"/>
    <p:sldId id="285" r:id="rId5"/>
    <p:sldId id="286" r:id="rId6"/>
    <p:sldId id="287" r:id="rId7"/>
    <p:sldId id="324" r:id="rId8"/>
    <p:sldId id="290" r:id="rId9"/>
    <p:sldId id="297" r:id="rId10"/>
    <p:sldId id="298" r:id="rId11"/>
    <p:sldId id="318" r:id="rId12"/>
    <p:sldId id="299" r:id="rId13"/>
    <p:sldId id="300" r:id="rId14"/>
    <p:sldId id="301" r:id="rId15"/>
    <p:sldId id="302" r:id="rId16"/>
    <p:sldId id="319" r:id="rId17"/>
    <p:sldId id="303" r:id="rId18"/>
    <p:sldId id="304" r:id="rId19"/>
    <p:sldId id="321" r:id="rId20"/>
    <p:sldId id="305" r:id="rId21"/>
    <p:sldId id="306" r:id="rId22"/>
    <p:sldId id="322" r:id="rId23"/>
    <p:sldId id="296" r:id="rId24"/>
    <p:sldId id="307" r:id="rId25"/>
    <p:sldId id="325" r:id="rId26"/>
    <p:sldId id="308" r:id="rId27"/>
    <p:sldId id="326" r:id="rId28"/>
    <p:sldId id="309" r:id="rId29"/>
    <p:sldId id="310" r:id="rId30"/>
    <p:sldId id="312" r:id="rId31"/>
    <p:sldId id="313" r:id="rId32"/>
    <p:sldId id="314" r:id="rId33"/>
    <p:sldId id="327" r:id="rId34"/>
    <p:sldId id="316" r:id="rId35"/>
    <p:sldId id="328" r:id="rId36"/>
    <p:sldId id="329" r:id="rId37"/>
    <p:sldId id="317" r:id="rId38"/>
    <p:sldId id="330" r:id="rId39"/>
    <p:sldId id="335" r:id="rId40"/>
    <p:sldId id="332" r:id="rId41"/>
    <p:sldId id="333" r:id="rId42"/>
    <p:sldId id="334" r:id="rId43"/>
    <p:sldId id="331" r:id="rId44"/>
    <p:sldId id="336" r:id="rId45"/>
    <p:sldId id="337" r:id="rId46"/>
    <p:sldId id="339" r:id="rId47"/>
    <p:sldId id="338" r:id="rId48"/>
    <p:sldId id="340" r:id="rId49"/>
    <p:sldId id="341" r:id="rId50"/>
    <p:sldId id="291" r:id="rId51"/>
    <p:sldId id="263" r:id="rId52"/>
    <p:sldId id="351" r:id="rId53"/>
    <p:sldId id="353" r:id="rId54"/>
    <p:sldId id="352" r:id="rId55"/>
    <p:sldId id="355" r:id="rId56"/>
    <p:sldId id="354" r:id="rId57"/>
    <p:sldId id="356" r:id="rId58"/>
    <p:sldId id="262" r:id="rId59"/>
    <p:sldId id="344" r:id="rId60"/>
    <p:sldId id="345" r:id="rId61"/>
    <p:sldId id="343" r:id="rId62"/>
    <p:sldId id="346" r:id="rId63"/>
    <p:sldId id="347" r:id="rId64"/>
    <p:sldId id="348" r:id="rId65"/>
    <p:sldId id="350" r:id="rId66"/>
    <p:sldId id="349" r:id="rId67"/>
    <p:sldId id="357" r:id="rId68"/>
    <p:sldId id="284" r:id="rId69"/>
    <p:sldId id="272" r:id="rId70"/>
  </p:sldIdLst>
  <p:sldSz cx="9144000" cy="6858000" type="screen4x3"/>
  <p:notesSz cx="6858000" cy="9144000"/>
  <p:custShowLst>
    <p:custShow name="Gesamt mit Lösungen" id="0">
      <p:sldLst/>
    </p:custShow>
    <p:custShow name="Ohne Lösungen" id="1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B79"/>
    <a:srgbClr val="FF6400"/>
    <a:srgbClr val="DDDDDD"/>
    <a:srgbClr val="FFFF00"/>
    <a:srgbClr val="FFCC99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64776-6927-448E-8C5E-729DCFC3BFCD}" v="516" dt="2023-07-14T02:35:54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8372" autoAdjust="0"/>
  </p:normalViewPr>
  <p:slideViewPr>
    <p:cSldViewPr>
      <p:cViewPr varScale="1">
        <p:scale>
          <a:sx n="112" d="100"/>
          <a:sy n="112" d="100"/>
        </p:scale>
        <p:origin x="1620" y="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Hoang" userId="d8b5fc29-d2f6-4b04-be2e-63ff6615767a" providerId="ADAL" clId="{C2E64776-6927-448E-8C5E-729DCFC3BFCD}"/>
    <pc:docChg chg="undo redo custSel addSld delSld modSld sldOrd">
      <pc:chgData name="Tran Anh Hoang" userId="d8b5fc29-d2f6-4b04-be2e-63ff6615767a" providerId="ADAL" clId="{C2E64776-6927-448E-8C5E-729DCFC3BFCD}" dt="2023-07-29T21:16:25.372" v="5848" actId="20577"/>
      <pc:docMkLst>
        <pc:docMk/>
      </pc:docMkLst>
      <pc:sldChg chg="modSp mod">
        <pc:chgData name="Tran Anh Hoang" userId="d8b5fc29-d2f6-4b04-be2e-63ff6615767a" providerId="ADAL" clId="{C2E64776-6927-448E-8C5E-729DCFC3BFCD}" dt="2023-07-29T21:16:25.372" v="5848" actId="20577"/>
        <pc:sldMkLst>
          <pc:docMk/>
          <pc:sldMk cId="0" sldId="257"/>
        </pc:sldMkLst>
        <pc:spChg chg="mod">
          <ac:chgData name="Tran Anh Hoang" userId="d8b5fc29-d2f6-4b04-be2e-63ff6615767a" providerId="ADAL" clId="{C2E64776-6927-448E-8C5E-729DCFC3BFCD}" dt="2023-07-29T21:16:25.372" v="5848" actId="20577"/>
          <ac:spMkLst>
            <pc:docMk/>
            <pc:sldMk cId="0" sldId="257"/>
            <ac:spMk id="8768514" creationId="{872D3097-0CF8-4695-D9FE-9391E7B79EAE}"/>
          </ac:spMkLst>
        </pc:spChg>
      </pc:sldChg>
      <pc:sldChg chg="modSp mod">
        <pc:chgData name="Tran Anh Hoang" userId="d8b5fc29-d2f6-4b04-be2e-63ff6615767a" providerId="ADAL" clId="{C2E64776-6927-448E-8C5E-729DCFC3BFCD}" dt="2023-07-14T02:43:59.069" v="5802" actId="20577"/>
        <pc:sldMkLst>
          <pc:docMk/>
          <pc:sldMk cId="0" sldId="258"/>
        </pc:sldMkLst>
        <pc:spChg chg="mod">
          <ac:chgData name="Tran Anh Hoang" userId="d8b5fc29-d2f6-4b04-be2e-63ff6615767a" providerId="ADAL" clId="{C2E64776-6927-448E-8C5E-729DCFC3BFCD}" dt="2023-07-14T02:43:59.069" v="5802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del">
        <pc:chgData name="Tran Anh Hoang" userId="d8b5fc29-d2f6-4b04-be2e-63ff6615767a" providerId="ADAL" clId="{C2E64776-6927-448E-8C5E-729DCFC3BFCD}" dt="2023-07-12T23:04:22.264" v="104" actId="47"/>
        <pc:sldMkLst>
          <pc:docMk/>
          <pc:sldMk cId="155207329" sldId="261"/>
        </pc:sldMkLst>
      </pc:sldChg>
      <pc:sldChg chg="addSp delSp modSp add del mod">
        <pc:chgData name="Tran Anh Hoang" userId="d8b5fc29-d2f6-4b04-be2e-63ff6615767a" providerId="ADAL" clId="{C2E64776-6927-448E-8C5E-729DCFC3BFCD}" dt="2023-07-14T02:43:51.307" v="5801"/>
        <pc:sldMkLst>
          <pc:docMk/>
          <pc:sldMk cId="319226906" sldId="262"/>
        </pc:sldMkLst>
        <pc:spChg chg="del">
          <ac:chgData name="Tran Anh Hoang" userId="d8b5fc29-d2f6-4b04-be2e-63ff6615767a" providerId="ADAL" clId="{C2E64776-6927-448E-8C5E-729DCFC3BFCD}" dt="2023-07-14T02:07:43.105" v="4900" actId="478"/>
          <ac:spMkLst>
            <pc:docMk/>
            <pc:sldMk cId="319226906" sldId="262"/>
            <ac:spMk id="2" creationId="{7D7E6531-7C7F-D966-1DE5-2753E565F2F3}"/>
          </ac:spMkLst>
        </pc:spChg>
        <pc:spChg chg="add del mod">
          <ac:chgData name="Tran Anh Hoang" userId="d8b5fc29-d2f6-4b04-be2e-63ff6615767a" providerId="ADAL" clId="{C2E64776-6927-448E-8C5E-729DCFC3BFCD}" dt="2023-07-14T02:07:46.642" v="4903" actId="478"/>
          <ac:spMkLst>
            <pc:docMk/>
            <pc:sldMk cId="319226906" sldId="262"/>
            <ac:spMk id="3" creationId="{C1C8F3DC-75BB-16D0-C5DA-27172F5DC6D1}"/>
          </ac:spMkLst>
        </pc:spChg>
        <pc:spChg chg="add del mod">
          <ac:chgData name="Tran Anh Hoang" userId="d8b5fc29-d2f6-4b04-be2e-63ff6615767a" providerId="ADAL" clId="{C2E64776-6927-448E-8C5E-729DCFC3BFCD}" dt="2023-07-14T02:07:44.791" v="4902"/>
          <ac:spMkLst>
            <pc:docMk/>
            <pc:sldMk cId="319226906" sldId="262"/>
            <ac:spMk id="4" creationId="{A6D9AEB1-65E6-6F56-FB3D-CE2998A6E8EA}"/>
          </ac:spMkLst>
        </pc:spChg>
        <pc:spChg chg="add mod">
          <ac:chgData name="Tran Anh Hoang" userId="d8b5fc29-d2f6-4b04-be2e-63ff6615767a" providerId="ADAL" clId="{C2E64776-6927-448E-8C5E-729DCFC3BFCD}" dt="2023-07-14T02:43:51.307" v="5801"/>
          <ac:spMkLst>
            <pc:docMk/>
            <pc:sldMk cId="319226906" sldId="262"/>
            <ac:spMk id="6" creationId="{83D07D2D-618B-2A5D-DF68-970C342D23E4}"/>
          </ac:spMkLst>
        </pc:spChg>
      </pc:sldChg>
      <pc:sldChg chg="addSp delSp modSp add mod ord">
        <pc:chgData name="Tran Anh Hoang" userId="d8b5fc29-d2f6-4b04-be2e-63ff6615767a" providerId="ADAL" clId="{C2E64776-6927-448E-8C5E-729DCFC3BFCD}" dt="2023-07-14T02:23:04.610" v="5160"/>
        <pc:sldMkLst>
          <pc:docMk/>
          <pc:sldMk cId="3196803533" sldId="263"/>
        </pc:sldMkLst>
        <pc:spChg chg="del mod">
          <ac:chgData name="Tran Anh Hoang" userId="d8b5fc29-d2f6-4b04-be2e-63ff6615767a" providerId="ADAL" clId="{C2E64776-6927-448E-8C5E-729DCFC3BFCD}" dt="2023-07-14T02:22:56.970" v="5156" actId="478"/>
          <ac:spMkLst>
            <pc:docMk/>
            <pc:sldMk cId="3196803533" sldId="263"/>
            <ac:spMk id="2" creationId="{52524B7D-4C32-B8C6-E3E5-E0005FDF18C5}"/>
          </ac:spMkLst>
        </pc:spChg>
        <pc:spChg chg="add del mod">
          <ac:chgData name="Tran Anh Hoang" userId="d8b5fc29-d2f6-4b04-be2e-63ff6615767a" providerId="ADAL" clId="{C2E64776-6927-448E-8C5E-729DCFC3BFCD}" dt="2023-07-14T02:23:04.322" v="5159" actId="478"/>
          <ac:spMkLst>
            <pc:docMk/>
            <pc:sldMk cId="3196803533" sldId="263"/>
            <ac:spMk id="4" creationId="{0BE5005B-54B1-7819-4531-5FA7BDF56332}"/>
          </ac:spMkLst>
        </pc:spChg>
        <pc:spChg chg="add del mod">
          <ac:chgData name="Tran Anh Hoang" userId="d8b5fc29-d2f6-4b04-be2e-63ff6615767a" providerId="ADAL" clId="{C2E64776-6927-448E-8C5E-729DCFC3BFCD}" dt="2023-07-14T02:23:01.288" v="5158"/>
          <ac:spMkLst>
            <pc:docMk/>
            <pc:sldMk cId="3196803533" sldId="263"/>
            <ac:spMk id="5" creationId="{ADA38172-3812-03CE-D39E-DDD93E5C6383}"/>
          </ac:spMkLst>
        </pc:spChg>
        <pc:spChg chg="add mod">
          <ac:chgData name="Tran Anh Hoang" userId="d8b5fc29-d2f6-4b04-be2e-63ff6615767a" providerId="ADAL" clId="{C2E64776-6927-448E-8C5E-729DCFC3BFCD}" dt="2023-07-14T02:23:04.610" v="5160"/>
          <ac:spMkLst>
            <pc:docMk/>
            <pc:sldMk cId="3196803533" sldId="263"/>
            <ac:spMk id="6" creationId="{980B1798-B076-E7D3-F9DA-185B7A90C660}"/>
          </ac:spMkLst>
        </pc:spChg>
      </pc:sldChg>
      <pc:sldChg chg="addSp delSp modSp mod">
        <pc:chgData name="Tran Anh Hoang" userId="d8b5fc29-d2f6-4b04-be2e-63ff6615767a" providerId="ADAL" clId="{C2E64776-6927-448E-8C5E-729DCFC3BFCD}" dt="2023-07-14T02:31:42.821" v="5325" actId="12"/>
        <pc:sldMkLst>
          <pc:docMk/>
          <pc:sldMk cId="2724298830" sldId="284"/>
        </pc:sldMkLst>
        <pc:spChg chg="mod">
          <ac:chgData name="Tran Anh Hoang" userId="d8b5fc29-d2f6-4b04-be2e-63ff6615767a" providerId="ADAL" clId="{C2E64776-6927-448E-8C5E-729DCFC3BFCD}" dt="2023-07-14T02:05:33.023" v="4859" actId="20577"/>
          <ac:spMkLst>
            <pc:docMk/>
            <pc:sldMk cId="2724298830" sldId="284"/>
            <ac:spMk id="2" creationId="{903AE8A8-049F-81FA-EE0D-8B1E1259518A}"/>
          </ac:spMkLst>
        </pc:spChg>
        <pc:spChg chg="mod">
          <ac:chgData name="Tran Anh Hoang" userId="d8b5fc29-d2f6-4b04-be2e-63ff6615767a" providerId="ADAL" clId="{C2E64776-6927-448E-8C5E-729DCFC3BFCD}" dt="2023-07-14T02:31:42.821" v="5325" actId="12"/>
          <ac:spMkLst>
            <pc:docMk/>
            <pc:sldMk cId="2724298830" sldId="284"/>
            <ac:spMk id="7" creationId="{3F3DA383-E6F3-D5C3-1551-DFC739F9B0F5}"/>
          </ac:spMkLst>
        </pc:spChg>
        <pc:spChg chg="mod">
          <ac:chgData name="Tran Anh Hoang" userId="d8b5fc29-d2f6-4b04-be2e-63ff6615767a" providerId="ADAL" clId="{C2E64776-6927-448E-8C5E-729DCFC3BFCD}" dt="2023-07-14T02:31:38.271" v="5323" actId="12"/>
          <ac:spMkLst>
            <pc:docMk/>
            <pc:sldMk cId="2724298830" sldId="284"/>
            <ac:spMk id="8" creationId="{ED8499A4-78A0-3EBA-DFB4-F3A05A2D1A0E}"/>
          </ac:spMkLst>
        </pc:spChg>
        <pc:spChg chg="mod">
          <ac:chgData name="Tran Anh Hoang" userId="d8b5fc29-d2f6-4b04-be2e-63ff6615767a" providerId="ADAL" clId="{C2E64776-6927-448E-8C5E-729DCFC3BFCD}" dt="2023-07-14T02:31:34.679" v="5321" actId="12"/>
          <ac:spMkLst>
            <pc:docMk/>
            <pc:sldMk cId="2724298830" sldId="284"/>
            <ac:spMk id="11" creationId="{A9D86E47-FB34-6A57-D3C2-9386EE05B508}"/>
          </ac:spMkLst>
        </pc:spChg>
        <pc:spChg chg="mod">
          <ac:chgData name="Tran Anh Hoang" userId="d8b5fc29-d2f6-4b04-be2e-63ff6615767a" providerId="ADAL" clId="{C2E64776-6927-448E-8C5E-729DCFC3BFCD}" dt="2023-07-14T02:31:29.512" v="5319" actId="12"/>
          <ac:spMkLst>
            <pc:docMk/>
            <pc:sldMk cId="2724298830" sldId="284"/>
            <ac:spMk id="12" creationId="{28E9864F-52AB-37F1-0AA6-0DA5D1EB7DE1}"/>
          </ac:spMkLst>
        </pc:spChg>
        <pc:picChg chg="del">
          <ac:chgData name="Tran Anh Hoang" userId="d8b5fc29-d2f6-4b04-be2e-63ff6615767a" providerId="ADAL" clId="{C2E64776-6927-448E-8C5E-729DCFC3BFCD}" dt="2023-07-14T02:30:16.431" v="5278" actId="478"/>
          <ac:picMkLst>
            <pc:docMk/>
            <pc:sldMk cId="2724298830" sldId="284"/>
            <ac:picMk id="4" creationId="{C2821FA0-E81F-40C6-40F7-7F9C604721B7}"/>
          </ac:picMkLst>
        </pc:picChg>
        <pc:picChg chg="add del mod">
          <ac:chgData name="Tran Anh Hoang" userId="d8b5fc29-d2f6-4b04-be2e-63ff6615767a" providerId="ADAL" clId="{C2E64776-6927-448E-8C5E-729DCFC3BFCD}" dt="2023-07-14T02:30:53.733" v="5308" actId="1076"/>
          <ac:picMkLst>
            <pc:docMk/>
            <pc:sldMk cId="2724298830" sldId="284"/>
            <ac:picMk id="5" creationId="{B68E2AA2-5848-B7FE-68E8-9B55B942C8B4}"/>
          </ac:picMkLst>
        </pc:picChg>
        <pc:picChg chg="add del mod">
          <ac:chgData name="Tran Anh Hoang" userId="d8b5fc29-d2f6-4b04-be2e-63ff6615767a" providerId="ADAL" clId="{C2E64776-6927-448E-8C5E-729DCFC3BFCD}" dt="2023-07-14T02:30:55.325" v="5309" actId="478"/>
          <ac:picMkLst>
            <pc:docMk/>
            <pc:sldMk cId="2724298830" sldId="284"/>
            <ac:picMk id="6" creationId="{2D152757-A216-EB53-5587-35F73721C058}"/>
          </ac:picMkLst>
        </pc:picChg>
        <pc:picChg chg="add del mod">
          <ac:chgData name="Tran Anh Hoang" userId="d8b5fc29-d2f6-4b04-be2e-63ff6615767a" providerId="ADAL" clId="{C2E64776-6927-448E-8C5E-729DCFC3BFCD}" dt="2023-07-14T02:30:48.524" v="5303"/>
          <ac:picMkLst>
            <pc:docMk/>
            <pc:sldMk cId="2724298830" sldId="284"/>
            <ac:picMk id="9" creationId="{B6296D02-7374-92A7-602D-BDC69EE9844E}"/>
          </ac:picMkLst>
        </pc:picChg>
        <pc:picChg chg="add del mod">
          <ac:chgData name="Tran Anh Hoang" userId="d8b5fc29-d2f6-4b04-be2e-63ff6615767a" providerId="ADAL" clId="{C2E64776-6927-448E-8C5E-729DCFC3BFCD}" dt="2023-07-14T02:30:47.793" v="5301"/>
          <ac:picMkLst>
            <pc:docMk/>
            <pc:sldMk cId="2724298830" sldId="284"/>
            <ac:picMk id="10" creationId="{08F6578A-A40D-20F7-A609-36BB98F3EC4A}"/>
          </ac:picMkLst>
        </pc:picChg>
        <pc:picChg chg="add del mod">
          <ac:chgData name="Tran Anh Hoang" userId="d8b5fc29-d2f6-4b04-be2e-63ff6615767a" providerId="ADAL" clId="{C2E64776-6927-448E-8C5E-729DCFC3BFCD}" dt="2023-07-14T02:30:47.423" v="5299"/>
          <ac:picMkLst>
            <pc:docMk/>
            <pc:sldMk cId="2724298830" sldId="284"/>
            <ac:picMk id="13" creationId="{ECEA48DC-0980-B5EB-F9E6-D1D6C2455F08}"/>
          </ac:picMkLst>
        </pc:picChg>
        <pc:picChg chg="add del mod">
          <ac:chgData name="Tran Anh Hoang" userId="d8b5fc29-d2f6-4b04-be2e-63ff6615767a" providerId="ADAL" clId="{C2E64776-6927-448E-8C5E-729DCFC3BFCD}" dt="2023-07-14T02:30:46.891" v="5296"/>
          <ac:picMkLst>
            <pc:docMk/>
            <pc:sldMk cId="2724298830" sldId="284"/>
            <ac:picMk id="14" creationId="{4F75FDF3-B1C7-C098-2739-D7BBA7E03E08}"/>
          </ac:picMkLst>
        </pc:picChg>
        <pc:picChg chg="add mod">
          <ac:chgData name="Tran Anh Hoang" userId="d8b5fc29-d2f6-4b04-be2e-63ff6615767a" providerId="ADAL" clId="{C2E64776-6927-448E-8C5E-729DCFC3BFCD}" dt="2023-07-14T02:31:02.136" v="5311" actId="1076"/>
          <ac:picMkLst>
            <pc:docMk/>
            <pc:sldMk cId="2724298830" sldId="284"/>
            <ac:picMk id="15" creationId="{7FC2C3BE-32B7-D9C2-BD3D-B73435D3C87D}"/>
          </ac:picMkLst>
        </pc:picChg>
        <pc:picChg chg="add mod">
          <ac:chgData name="Tran Anh Hoang" userId="d8b5fc29-d2f6-4b04-be2e-63ff6615767a" providerId="ADAL" clId="{C2E64776-6927-448E-8C5E-729DCFC3BFCD}" dt="2023-07-14T02:31:04.336" v="5313" actId="1076"/>
          <ac:picMkLst>
            <pc:docMk/>
            <pc:sldMk cId="2724298830" sldId="284"/>
            <ac:picMk id="16" creationId="{435E6595-3406-1A60-AA24-E16329E0BF59}"/>
          </ac:picMkLst>
        </pc:picChg>
        <pc:picChg chg="add mod">
          <ac:chgData name="Tran Anh Hoang" userId="d8b5fc29-d2f6-4b04-be2e-63ff6615767a" providerId="ADAL" clId="{C2E64776-6927-448E-8C5E-729DCFC3BFCD}" dt="2023-07-14T02:31:06.360" v="5315" actId="1076"/>
          <ac:picMkLst>
            <pc:docMk/>
            <pc:sldMk cId="2724298830" sldId="284"/>
            <ac:picMk id="17" creationId="{9893F7F0-09EB-5101-8C2C-D7D1AD153D87}"/>
          </ac:picMkLst>
        </pc:picChg>
      </pc:sldChg>
      <pc:sldChg chg="modSp mod">
        <pc:chgData name="Tran Anh Hoang" userId="d8b5fc29-d2f6-4b04-be2e-63ff6615767a" providerId="ADAL" clId="{C2E64776-6927-448E-8C5E-729DCFC3BFCD}" dt="2023-07-14T02:03:10.954" v="4759" actId="20577"/>
        <pc:sldMkLst>
          <pc:docMk/>
          <pc:sldMk cId="3798692652" sldId="285"/>
        </pc:sldMkLst>
        <pc:spChg chg="mod">
          <ac:chgData name="Tran Anh Hoang" userId="d8b5fc29-d2f6-4b04-be2e-63ff6615767a" providerId="ADAL" clId="{C2E64776-6927-448E-8C5E-729DCFC3BFCD}" dt="2023-07-12T23:05:27.067" v="119" actId="255"/>
          <ac:spMkLst>
            <pc:docMk/>
            <pc:sldMk cId="3798692652" sldId="285"/>
            <ac:spMk id="2" creationId="{7D7E6531-7C7F-D966-1DE5-2753E565F2F3}"/>
          </ac:spMkLst>
        </pc:spChg>
        <pc:spChg chg="mod">
          <ac:chgData name="Tran Anh Hoang" userId="d8b5fc29-d2f6-4b04-be2e-63ff6615767a" providerId="ADAL" clId="{C2E64776-6927-448E-8C5E-729DCFC3BFCD}" dt="2023-07-14T02:03:10.954" v="4759" actId="20577"/>
          <ac:spMkLst>
            <pc:docMk/>
            <pc:sldMk cId="3798692652" sldId="285"/>
            <ac:spMk id="21" creationId="{9C1776EE-D9F1-550A-CE11-1E41E3B50639}"/>
          </ac:spMkLst>
        </pc:spChg>
      </pc:sldChg>
      <pc:sldChg chg="addSp delSp modSp mod">
        <pc:chgData name="Tran Anh Hoang" userId="d8b5fc29-d2f6-4b04-be2e-63ff6615767a" providerId="ADAL" clId="{C2E64776-6927-448E-8C5E-729DCFC3BFCD}" dt="2023-07-14T02:02:46.991" v="4757" actId="14100"/>
        <pc:sldMkLst>
          <pc:docMk/>
          <pc:sldMk cId="3845041231" sldId="286"/>
        </pc:sldMkLst>
        <pc:spChg chg="add del">
          <ac:chgData name="Tran Anh Hoang" userId="d8b5fc29-d2f6-4b04-be2e-63ff6615767a" providerId="ADAL" clId="{C2E64776-6927-448E-8C5E-729DCFC3BFCD}" dt="2023-07-12T23:05:37.168" v="124" actId="478"/>
          <ac:spMkLst>
            <pc:docMk/>
            <pc:sldMk cId="3845041231" sldId="286"/>
            <ac:spMk id="2" creationId="{7D7E6531-7C7F-D966-1DE5-2753E565F2F3}"/>
          </ac:spMkLst>
        </pc:spChg>
        <pc:spChg chg="add del mod">
          <ac:chgData name="Tran Anh Hoang" userId="d8b5fc29-d2f6-4b04-be2e-63ff6615767a" providerId="ADAL" clId="{C2E64776-6927-448E-8C5E-729DCFC3BFCD}" dt="2023-07-12T23:05:35.577" v="123" actId="478"/>
          <ac:spMkLst>
            <pc:docMk/>
            <pc:sldMk cId="3845041231" sldId="286"/>
            <ac:spMk id="3" creationId="{CDEC47E2-650D-DF9F-82D5-7A0E372A0DB7}"/>
          </ac:spMkLst>
        </pc:spChg>
        <pc:spChg chg="add del mod">
          <ac:chgData name="Tran Anh Hoang" userId="d8b5fc29-d2f6-4b04-be2e-63ff6615767a" providerId="ADAL" clId="{C2E64776-6927-448E-8C5E-729DCFC3BFCD}" dt="2023-07-12T23:05:35.422" v="122"/>
          <ac:spMkLst>
            <pc:docMk/>
            <pc:sldMk cId="3845041231" sldId="286"/>
            <ac:spMk id="4" creationId="{BF7B4B2B-3E05-E373-F55D-074725B6609C}"/>
          </ac:spMkLst>
        </pc:spChg>
        <pc:spChg chg="add del mod">
          <ac:chgData name="Tran Anh Hoang" userId="d8b5fc29-d2f6-4b04-be2e-63ff6615767a" providerId="ADAL" clId="{C2E64776-6927-448E-8C5E-729DCFC3BFCD}" dt="2023-07-12T23:05:42.770" v="128" actId="478"/>
          <ac:spMkLst>
            <pc:docMk/>
            <pc:sldMk cId="3845041231" sldId="286"/>
            <ac:spMk id="5" creationId="{034FB7B9-68DA-12D7-5DC4-23F187A1D5F2}"/>
          </ac:spMkLst>
        </pc:spChg>
        <pc:spChg chg="add del mod">
          <ac:chgData name="Tran Anh Hoang" userId="d8b5fc29-d2f6-4b04-be2e-63ff6615767a" providerId="ADAL" clId="{C2E64776-6927-448E-8C5E-729DCFC3BFCD}" dt="2023-07-12T23:05:40.752" v="127"/>
          <ac:spMkLst>
            <pc:docMk/>
            <pc:sldMk cId="3845041231" sldId="286"/>
            <ac:spMk id="6" creationId="{7617D8A6-BE2C-38D5-2B78-80CAD6F18D6A}"/>
          </ac:spMkLst>
        </pc:spChg>
        <pc:spChg chg="add mod">
          <ac:chgData name="Tran Anh Hoang" userId="d8b5fc29-d2f6-4b04-be2e-63ff6615767a" providerId="ADAL" clId="{C2E64776-6927-448E-8C5E-729DCFC3BFCD}" dt="2023-07-12T23:05:42.976" v="129"/>
          <ac:spMkLst>
            <pc:docMk/>
            <pc:sldMk cId="3845041231" sldId="286"/>
            <ac:spMk id="9" creationId="{41F7012E-AD5D-1941-421B-B55201FB0FC7}"/>
          </ac:spMkLst>
        </pc:spChg>
        <pc:spChg chg="mod">
          <ac:chgData name="Tran Anh Hoang" userId="d8b5fc29-d2f6-4b04-be2e-63ff6615767a" providerId="ADAL" clId="{C2E64776-6927-448E-8C5E-729DCFC3BFCD}" dt="2023-07-12T23:07:30.133" v="144" actId="1076"/>
          <ac:spMkLst>
            <pc:docMk/>
            <pc:sldMk cId="3845041231" sldId="286"/>
            <ac:spMk id="15" creationId="{B44E2D65-074F-D579-F166-65C4A558C853}"/>
          </ac:spMkLst>
        </pc:spChg>
        <pc:spChg chg="mod">
          <ac:chgData name="Tran Anh Hoang" userId="d8b5fc29-d2f6-4b04-be2e-63ff6615767a" providerId="ADAL" clId="{C2E64776-6927-448E-8C5E-729DCFC3BFCD}" dt="2023-07-14T02:02:46.991" v="4757" actId="14100"/>
          <ac:spMkLst>
            <pc:docMk/>
            <pc:sldMk cId="3845041231" sldId="286"/>
            <ac:spMk id="21" creationId="{9C1776EE-D9F1-550A-CE11-1E41E3B50639}"/>
          </ac:spMkLst>
        </pc:spChg>
        <pc:picChg chg="add mod ord">
          <ac:chgData name="Tran Anh Hoang" userId="d8b5fc29-d2f6-4b04-be2e-63ff6615767a" providerId="ADAL" clId="{C2E64776-6927-448E-8C5E-729DCFC3BFCD}" dt="2023-07-12T23:06:53.717" v="139" actId="1076"/>
          <ac:picMkLst>
            <pc:docMk/>
            <pc:sldMk cId="3845041231" sldId="286"/>
            <ac:picMk id="11" creationId="{F0BD204C-4A2B-DB12-F76D-EA9D365B9CDB}"/>
          </ac:picMkLst>
        </pc:picChg>
        <pc:picChg chg="del">
          <ac:chgData name="Tran Anh Hoang" userId="d8b5fc29-d2f6-4b04-be2e-63ff6615767a" providerId="ADAL" clId="{C2E64776-6927-448E-8C5E-729DCFC3BFCD}" dt="2023-07-12T23:06:29.481" v="130" actId="478"/>
          <ac:picMkLst>
            <pc:docMk/>
            <pc:sldMk cId="3845041231" sldId="286"/>
            <ac:picMk id="14" creationId="{8079AE50-6774-2C11-1BD2-AC410F5E80CF}"/>
          </ac:picMkLst>
        </pc:picChg>
        <pc:cxnChg chg="mod">
          <ac:chgData name="Tran Anh Hoang" userId="d8b5fc29-d2f6-4b04-be2e-63ff6615767a" providerId="ADAL" clId="{C2E64776-6927-448E-8C5E-729DCFC3BFCD}" dt="2023-07-12T23:07:30.133" v="144" actId="1076"/>
          <ac:cxnSpMkLst>
            <pc:docMk/>
            <pc:sldMk cId="3845041231" sldId="286"/>
            <ac:cxnSpMk id="18" creationId="{9FF78AC0-567E-4CCA-D1A6-24C5D14DF202}"/>
          </ac:cxnSpMkLst>
        </pc:cxnChg>
      </pc:sldChg>
      <pc:sldChg chg="del">
        <pc:chgData name="Tran Anh Hoang" userId="d8b5fc29-d2f6-4b04-be2e-63ff6615767a" providerId="ADAL" clId="{C2E64776-6927-448E-8C5E-729DCFC3BFCD}" dt="2023-07-12T23:04:24.218" v="106" actId="47"/>
        <pc:sldMkLst>
          <pc:docMk/>
          <pc:sldMk cId="2004903692" sldId="288"/>
        </pc:sldMkLst>
      </pc:sldChg>
      <pc:sldChg chg="modSp mod">
        <pc:chgData name="Tran Anh Hoang" userId="d8b5fc29-d2f6-4b04-be2e-63ff6615767a" providerId="ADAL" clId="{C2E64776-6927-448E-8C5E-729DCFC3BFCD}" dt="2023-07-12T23:04:14.202" v="103" actId="14100"/>
        <pc:sldMkLst>
          <pc:docMk/>
          <pc:sldMk cId="183275277" sldId="289"/>
        </pc:sldMkLst>
        <pc:spChg chg="mod">
          <ac:chgData name="Tran Anh Hoang" userId="d8b5fc29-d2f6-4b04-be2e-63ff6615767a" providerId="ADAL" clId="{C2E64776-6927-448E-8C5E-729DCFC3BFCD}" dt="2023-07-12T23:04:14.202" v="103" actId="14100"/>
          <ac:spMkLst>
            <pc:docMk/>
            <pc:sldMk cId="183275277" sldId="289"/>
            <ac:spMk id="8770564" creationId="{2012582F-F420-24F3-8CF6-BA270A40E92C}"/>
          </ac:spMkLst>
        </pc:spChg>
      </pc:sldChg>
      <pc:sldChg chg="modSp mod">
        <pc:chgData name="Tran Anh Hoang" userId="d8b5fc29-d2f6-4b04-be2e-63ff6615767a" providerId="ADAL" clId="{C2E64776-6927-448E-8C5E-729DCFC3BFCD}" dt="2023-07-12T23:08:28.850" v="159" actId="114"/>
        <pc:sldMkLst>
          <pc:docMk/>
          <pc:sldMk cId="1542594724" sldId="290"/>
        </pc:sldMkLst>
        <pc:spChg chg="mod">
          <ac:chgData name="Tran Anh Hoang" userId="d8b5fc29-d2f6-4b04-be2e-63ff6615767a" providerId="ADAL" clId="{C2E64776-6927-448E-8C5E-729DCFC3BFCD}" dt="2023-07-12T23:08:28.850" v="159" actId="114"/>
          <ac:spMkLst>
            <pc:docMk/>
            <pc:sldMk cId="1542594724" sldId="290"/>
            <ac:spMk id="8770564" creationId="{2012582F-F420-24F3-8CF6-BA270A40E92C}"/>
          </ac:spMkLst>
        </pc:spChg>
      </pc:sldChg>
      <pc:sldChg chg="modSp add del mod">
        <pc:chgData name="Tran Anh Hoang" userId="d8b5fc29-d2f6-4b04-be2e-63ff6615767a" providerId="ADAL" clId="{C2E64776-6927-448E-8C5E-729DCFC3BFCD}" dt="2023-07-14T02:05:25.020" v="4850" actId="1076"/>
        <pc:sldMkLst>
          <pc:docMk/>
          <pc:sldMk cId="3128151564" sldId="291"/>
        </pc:sldMkLst>
        <pc:spChg chg="mod">
          <ac:chgData name="Tran Anh Hoang" userId="d8b5fc29-d2f6-4b04-be2e-63ff6615767a" providerId="ADAL" clId="{C2E64776-6927-448E-8C5E-729DCFC3BFCD}" dt="2023-07-14T02:05:25.020" v="4850" actId="1076"/>
          <ac:spMkLst>
            <pc:docMk/>
            <pc:sldMk cId="3128151564" sldId="291"/>
            <ac:spMk id="8770564" creationId="{2012582F-F420-24F3-8CF6-BA270A40E92C}"/>
          </ac:spMkLst>
        </pc:spChg>
      </pc:sldChg>
      <pc:sldChg chg="del">
        <pc:chgData name="Tran Anh Hoang" userId="d8b5fc29-d2f6-4b04-be2e-63ff6615767a" providerId="ADAL" clId="{C2E64776-6927-448E-8C5E-729DCFC3BFCD}" dt="2023-07-13T00:04:15.631" v="937" actId="47"/>
        <pc:sldMkLst>
          <pc:docMk/>
          <pc:sldMk cId="3485992356" sldId="292"/>
        </pc:sldMkLst>
      </pc:sldChg>
      <pc:sldChg chg="del">
        <pc:chgData name="Tran Anh Hoang" userId="d8b5fc29-d2f6-4b04-be2e-63ff6615767a" providerId="ADAL" clId="{C2E64776-6927-448E-8C5E-729DCFC3BFCD}" dt="2023-07-13T00:04:16.663" v="938" actId="47"/>
        <pc:sldMkLst>
          <pc:docMk/>
          <pc:sldMk cId="1002959632" sldId="293"/>
        </pc:sldMkLst>
      </pc:sldChg>
      <pc:sldChg chg="add del">
        <pc:chgData name="Tran Anh Hoang" userId="d8b5fc29-d2f6-4b04-be2e-63ff6615767a" providerId="ADAL" clId="{C2E64776-6927-448E-8C5E-729DCFC3BFCD}" dt="2023-07-13T00:04:27.811" v="943" actId="47"/>
        <pc:sldMkLst>
          <pc:docMk/>
          <pc:sldMk cId="1127880231" sldId="294"/>
        </pc:sldMkLst>
      </pc:sldChg>
      <pc:sldChg chg="del">
        <pc:chgData name="Tran Anh Hoang" userId="d8b5fc29-d2f6-4b04-be2e-63ff6615767a" providerId="ADAL" clId="{C2E64776-6927-448E-8C5E-729DCFC3BFCD}" dt="2023-07-13T00:04:30.389" v="944" actId="47"/>
        <pc:sldMkLst>
          <pc:docMk/>
          <pc:sldMk cId="41732346" sldId="295"/>
        </pc:sldMkLst>
      </pc:sldChg>
      <pc:sldChg chg="modSp add mod ord">
        <pc:chgData name="Tran Anh Hoang" userId="d8b5fc29-d2f6-4b04-be2e-63ff6615767a" providerId="ADAL" clId="{C2E64776-6927-448E-8C5E-729DCFC3BFCD}" dt="2023-07-12T23:51:12.625" v="739"/>
        <pc:sldMkLst>
          <pc:docMk/>
          <pc:sldMk cId="2809998549" sldId="296"/>
        </pc:sldMkLst>
        <pc:spChg chg="mod">
          <ac:chgData name="Tran Anh Hoang" userId="d8b5fc29-d2f6-4b04-be2e-63ff6615767a" providerId="ADAL" clId="{C2E64776-6927-448E-8C5E-729DCFC3BFCD}" dt="2023-07-12T23:51:12.625" v="739"/>
          <ac:spMkLst>
            <pc:docMk/>
            <pc:sldMk cId="2809998549" sldId="296"/>
            <ac:spMk id="8770564" creationId="{2012582F-F420-24F3-8CF6-BA270A40E92C}"/>
          </ac:spMkLst>
        </pc:spChg>
      </pc:sldChg>
      <pc:sldChg chg="addSp delSp modSp add mod ord">
        <pc:chgData name="Tran Anh Hoang" userId="d8b5fc29-d2f6-4b04-be2e-63ff6615767a" providerId="ADAL" clId="{C2E64776-6927-448E-8C5E-729DCFC3BFCD}" dt="2023-07-12T23:13:09.907" v="238" actId="1076"/>
        <pc:sldMkLst>
          <pc:docMk/>
          <pc:sldMk cId="2606685943" sldId="297"/>
        </pc:sldMkLst>
        <pc:spChg chg="add del mod">
          <ac:chgData name="Tran Anh Hoang" userId="d8b5fc29-d2f6-4b04-be2e-63ff6615767a" providerId="ADAL" clId="{C2E64776-6927-448E-8C5E-729DCFC3BFCD}" dt="2023-07-12T23:10:26.481" v="182" actId="478"/>
          <ac:spMkLst>
            <pc:docMk/>
            <pc:sldMk cId="2606685943" sldId="297"/>
            <ac:spMk id="2" creationId="{92B8DC7F-C215-1E66-9357-D96555305CD7}"/>
          </ac:spMkLst>
        </pc:spChg>
        <pc:spChg chg="del">
          <ac:chgData name="Tran Anh Hoang" userId="d8b5fc29-d2f6-4b04-be2e-63ff6615767a" providerId="ADAL" clId="{C2E64776-6927-448E-8C5E-729DCFC3BFCD}" dt="2023-07-12T23:10:24.822" v="181" actId="478"/>
          <ac:spMkLst>
            <pc:docMk/>
            <pc:sldMk cId="2606685943" sldId="297"/>
            <ac:spMk id="3" creationId="{69A3ED12-8316-57AD-CB9B-B2BCB7854B16}"/>
          </ac:spMkLst>
        </pc:spChg>
        <pc:spChg chg="mod">
          <ac:chgData name="Tran Anh Hoang" userId="d8b5fc29-d2f6-4b04-be2e-63ff6615767a" providerId="ADAL" clId="{C2E64776-6927-448E-8C5E-729DCFC3BFCD}" dt="2023-07-12T23:09:36.850" v="180" actId="20577"/>
          <ac:spMkLst>
            <pc:docMk/>
            <pc:sldMk cId="2606685943" sldId="297"/>
            <ac:spMk id="4" creationId="{B2FB5C58-ECF6-E974-1C43-989D64D87F90}"/>
          </ac:spMkLst>
        </pc:spChg>
        <pc:spChg chg="del">
          <ac:chgData name="Tran Anh Hoang" userId="d8b5fc29-d2f6-4b04-be2e-63ff6615767a" providerId="ADAL" clId="{C2E64776-6927-448E-8C5E-729DCFC3BFCD}" dt="2023-07-12T23:10:29.593" v="186" actId="478"/>
          <ac:spMkLst>
            <pc:docMk/>
            <pc:sldMk cId="2606685943" sldId="297"/>
            <ac:spMk id="10" creationId="{6EB9843D-3D00-14CC-09C8-F3C4AF4A1BF4}"/>
          </ac:spMkLst>
        </pc:spChg>
        <pc:spChg chg="add mod">
          <ac:chgData name="Tran Anh Hoang" userId="d8b5fc29-d2f6-4b04-be2e-63ff6615767a" providerId="ADAL" clId="{C2E64776-6927-448E-8C5E-729DCFC3BFCD}" dt="2023-07-12T23:13:09.907" v="238" actId="1076"/>
          <ac:spMkLst>
            <pc:docMk/>
            <pc:sldMk cId="2606685943" sldId="297"/>
            <ac:spMk id="11" creationId="{7AF7FEA2-7055-FD7A-CF8A-5471424C3E73}"/>
          </ac:spMkLst>
        </pc:spChg>
        <pc:spChg chg="del">
          <ac:chgData name="Tran Anh Hoang" userId="d8b5fc29-d2f6-4b04-be2e-63ff6615767a" providerId="ADAL" clId="{C2E64776-6927-448E-8C5E-729DCFC3BFCD}" dt="2023-07-12T23:10:27.996" v="184" actId="478"/>
          <ac:spMkLst>
            <pc:docMk/>
            <pc:sldMk cId="2606685943" sldId="297"/>
            <ac:spMk id="15" creationId="{0FC1B01B-B2C1-A3ED-0580-6E1F2293B59C}"/>
          </ac:spMkLst>
        </pc:spChg>
        <pc:picChg chg="add mod">
          <ac:chgData name="Tran Anh Hoang" userId="d8b5fc29-d2f6-4b04-be2e-63ff6615767a" providerId="ADAL" clId="{C2E64776-6927-448E-8C5E-729DCFC3BFCD}" dt="2023-07-12T23:12:32.189" v="210" actId="1076"/>
          <ac:picMkLst>
            <pc:docMk/>
            <pc:sldMk cId="2606685943" sldId="297"/>
            <ac:picMk id="6" creationId="{60386CD3-C86B-C991-676B-F19C67B62581}"/>
          </ac:picMkLst>
        </pc:picChg>
        <pc:picChg chg="del">
          <ac:chgData name="Tran Anh Hoang" userId="d8b5fc29-d2f6-4b04-be2e-63ff6615767a" providerId="ADAL" clId="{C2E64776-6927-448E-8C5E-729DCFC3BFCD}" dt="2023-07-12T23:10:27.200" v="183" actId="478"/>
          <ac:picMkLst>
            <pc:docMk/>
            <pc:sldMk cId="2606685943" sldId="297"/>
            <ac:picMk id="8" creationId="{0819EC44-0C1D-7175-F25B-A952221A2A44}"/>
          </ac:picMkLst>
        </pc:picChg>
        <pc:picChg chg="del">
          <ac:chgData name="Tran Anh Hoang" userId="d8b5fc29-d2f6-4b04-be2e-63ff6615767a" providerId="ADAL" clId="{C2E64776-6927-448E-8C5E-729DCFC3BFCD}" dt="2023-07-12T23:10:28.559" v="185" actId="478"/>
          <ac:picMkLst>
            <pc:docMk/>
            <pc:sldMk cId="2606685943" sldId="297"/>
            <ac:picMk id="12" creationId="{FFDF80EB-A90D-885E-DFD1-9D92B0B02447}"/>
          </ac:picMkLst>
        </pc:picChg>
      </pc:sldChg>
      <pc:sldChg chg="add del">
        <pc:chgData name="Tran Anh Hoang" userId="d8b5fc29-d2f6-4b04-be2e-63ff6615767a" providerId="ADAL" clId="{C2E64776-6927-448E-8C5E-729DCFC3BFCD}" dt="2023-07-12T23:08:46.401" v="162" actId="47"/>
        <pc:sldMkLst>
          <pc:docMk/>
          <pc:sldMk cId="3611337880" sldId="297"/>
        </pc:sldMkLst>
      </pc:sldChg>
      <pc:sldChg chg="addSp delSp modSp add mod">
        <pc:chgData name="Tran Anh Hoang" userId="d8b5fc29-d2f6-4b04-be2e-63ff6615767a" providerId="ADAL" clId="{C2E64776-6927-448E-8C5E-729DCFC3BFCD}" dt="2023-07-12T23:16:25.966" v="297" actId="114"/>
        <pc:sldMkLst>
          <pc:docMk/>
          <pc:sldMk cId="2967862823" sldId="298"/>
        </pc:sldMkLst>
        <pc:spChg chg="add mod">
          <ac:chgData name="Tran Anh Hoang" userId="d8b5fc29-d2f6-4b04-be2e-63ff6615767a" providerId="ADAL" clId="{C2E64776-6927-448E-8C5E-729DCFC3BFCD}" dt="2023-07-12T23:15:56.828" v="291" actId="114"/>
          <ac:spMkLst>
            <pc:docMk/>
            <pc:sldMk cId="2967862823" sldId="298"/>
            <ac:spMk id="3" creationId="{026CD4A6-762B-F129-6FCC-B59168B90D17}"/>
          </ac:spMkLst>
        </pc:spChg>
        <pc:spChg chg="add mod">
          <ac:chgData name="Tran Anh Hoang" userId="d8b5fc29-d2f6-4b04-be2e-63ff6615767a" providerId="ADAL" clId="{C2E64776-6927-448E-8C5E-729DCFC3BFCD}" dt="2023-07-12T23:16:25.966" v="297" actId="114"/>
          <ac:spMkLst>
            <pc:docMk/>
            <pc:sldMk cId="2967862823" sldId="298"/>
            <ac:spMk id="7" creationId="{4964EE89-433E-2D61-5F21-0631C0C7A8AD}"/>
          </ac:spMkLst>
        </pc:spChg>
        <pc:spChg chg="del">
          <ac:chgData name="Tran Anh Hoang" userId="d8b5fc29-d2f6-4b04-be2e-63ff6615767a" providerId="ADAL" clId="{C2E64776-6927-448E-8C5E-729DCFC3BFCD}" dt="2023-07-12T23:13:33.690" v="244" actId="478"/>
          <ac:spMkLst>
            <pc:docMk/>
            <pc:sldMk cId="2967862823" sldId="298"/>
            <ac:spMk id="11" creationId="{7AF7FEA2-7055-FD7A-CF8A-5471424C3E73}"/>
          </ac:spMkLst>
        </pc:spChg>
        <pc:picChg chg="mod">
          <ac:chgData name="Tran Anh Hoang" userId="d8b5fc29-d2f6-4b04-be2e-63ff6615767a" providerId="ADAL" clId="{C2E64776-6927-448E-8C5E-729DCFC3BFCD}" dt="2023-07-12T23:14:06.051" v="257" actId="1076"/>
          <ac:picMkLst>
            <pc:docMk/>
            <pc:sldMk cId="2967862823" sldId="298"/>
            <ac:picMk id="6" creationId="{60386CD3-C86B-C991-676B-F19C67B62581}"/>
          </ac:picMkLst>
        </pc:picChg>
      </pc:sldChg>
      <pc:sldChg chg="addSp delSp add del mod">
        <pc:chgData name="Tran Anh Hoang" userId="d8b5fc29-d2f6-4b04-be2e-63ff6615767a" providerId="ADAL" clId="{C2E64776-6927-448E-8C5E-729DCFC3BFCD}" dt="2023-07-12T23:13:25.673" v="242"/>
        <pc:sldMkLst>
          <pc:docMk/>
          <pc:sldMk cId="3068044066" sldId="298"/>
        </pc:sldMkLst>
        <pc:picChg chg="add del">
          <ac:chgData name="Tran Anh Hoang" userId="d8b5fc29-d2f6-4b04-be2e-63ff6615767a" providerId="ADAL" clId="{C2E64776-6927-448E-8C5E-729DCFC3BFCD}" dt="2023-07-12T23:13:25.482" v="241" actId="478"/>
          <ac:picMkLst>
            <pc:docMk/>
            <pc:sldMk cId="3068044066" sldId="298"/>
            <ac:picMk id="6" creationId="{60386CD3-C86B-C991-676B-F19C67B62581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2T23:34:11.714" v="603"/>
        <pc:sldMkLst>
          <pc:docMk/>
          <pc:sldMk cId="1787545946" sldId="299"/>
        </pc:sldMkLst>
        <pc:spChg chg="del">
          <ac:chgData name="Tran Anh Hoang" userId="d8b5fc29-d2f6-4b04-be2e-63ff6615767a" providerId="ADAL" clId="{C2E64776-6927-448E-8C5E-729DCFC3BFCD}" dt="2023-07-12T23:17:14.114" v="309" actId="478"/>
          <ac:spMkLst>
            <pc:docMk/>
            <pc:sldMk cId="1787545946" sldId="299"/>
            <ac:spMk id="3" creationId="{026CD4A6-762B-F129-6FCC-B59168B90D17}"/>
          </ac:spMkLst>
        </pc:spChg>
        <pc:spChg chg="mod">
          <ac:chgData name="Tran Anh Hoang" userId="d8b5fc29-d2f6-4b04-be2e-63ff6615767a" providerId="ADAL" clId="{C2E64776-6927-448E-8C5E-729DCFC3BFCD}" dt="2023-07-12T23:34:11.714" v="603"/>
          <ac:spMkLst>
            <pc:docMk/>
            <pc:sldMk cId="1787545946" sldId="299"/>
            <ac:spMk id="4" creationId="{B2FB5C58-ECF6-E974-1C43-989D64D87F90}"/>
          </ac:spMkLst>
        </pc:spChg>
        <pc:spChg chg="del">
          <ac:chgData name="Tran Anh Hoang" userId="d8b5fc29-d2f6-4b04-be2e-63ff6615767a" providerId="ADAL" clId="{C2E64776-6927-448E-8C5E-729DCFC3BFCD}" dt="2023-07-12T23:17:15.296" v="310" actId="478"/>
          <ac:spMkLst>
            <pc:docMk/>
            <pc:sldMk cId="1787545946" sldId="299"/>
            <ac:spMk id="7" creationId="{4964EE89-433E-2D61-5F21-0631C0C7A8AD}"/>
          </ac:spMkLst>
        </pc:spChg>
        <pc:spChg chg="add del mod">
          <ac:chgData name="Tran Anh Hoang" userId="d8b5fc29-d2f6-4b04-be2e-63ff6615767a" providerId="ADAL" clId="{C2E64776-6927-448E-8C5E-729DCFC3BFCD}" dt="2023-07-12T23:21:54.791" v="332" actId="208"/>
          <ac:spMkLst>
            <pc:docMk/>
            <pc:sldMk cId="1787545946" sldId="299"/>
            <ac:spMk id="11" creationId="{42ED13F1-C350-F1D7-4FC0-126BA28D4E29}"/>
          </ac:spMkLst>
        </pc:spChg>
        <pc:spChg chg="add mod">
          <ac:chgData name="Tran Anh Hoang" userId="d8b5fc29-d2f6-4b04-be2e-63ff6615767a" providerId="ADAL" clId="{C2E64776-6927-448E-8C5E-729DCFC3BFCD}" dt="2023-07-12T23:30:59.773" v="537" actId="1076"/>
          <ac:spMkLst>
            <pc:docMk/>
            <pc:sldMk cId="1787545946" sldId="299"/>
            <ac:spMk id="14" creationId="{30A43D01-652F-5FAA-273B-733FFA605D77}"/>
          </ac:spMkLst>
        </pc:spChg>
        <pc:picChg chg="add del">
          <ac:chgData name="Tran Anh Hoang" userId="d8b5fc29-d2f6-4b04-be2e-63ff6615767a" providerId="ADAL" clId="{C2E64776-6927-448E-8C5E-729DCFC3BFCD}" dt="2023-07-12T23:16:55.928" v="303" actId="478"/>
          <ac:picMkLst>
            <pc:docMk/>
            <pc:sldMk cId="1787545946" sldId="299"/>
            <ac:picMk id="5" creationId="{690F7F1D-B307-C9A2-0B4B-D3D09EEF2589}"/>
          </ac:picMkLst>
        </pc:picChg>
        <pc:picChg chg="del">
          <ac:chgData name="Tran Anh Hoang" userId="d8b5fc29-d2f6-4b04-be2e-63ff6615767a" providerId="ADAL" clId="{C2E64776-6927-448E-8C5E-729DCFC3BFCD}" dt="2023-07-12T23:16:45.175" v="299" actId="478"/>
          <ac:picMkLst>
            <pc:docMk/>
            <pc:sldMk cId="1787545946" sldId="299"/>
            <ac:picMk id="6" creationId="{60386CD3-C86B-C991-676B-F19C67B62581}"/>
          </ac:picMkLst>
        </pc:picChg>
        <pc:picChg chg="add mod">
          <ac:chgData name="Tran Anh Hoang" userId="d8b5fc29-d2f6-4b04-be2e-63ff6615767a" providerId="ADAL" clId="{C2E64776-6927-448E-8C5E-729DCFC3BFCD}" dt="2023-07-12T23:21:23.980" v="325" actId="1076"/>
          <ac:picMkLst>
            <pc:docMk/>
            <pc:sldMk cId="1787545946" sldId="299"/>
            <ac:picMk id="10" creationId="{C2D70571-32E3-D641-3A0E-9EE226996468}"/>
          </ac:picMkLst>
        </pc:picChg>
        <pc:cxnChg chg="add mod">
          <ac:chgData name="Tran Anh Hoang" userId="d8b5fc29-d2f6-4b04-be2e-63ff6615767a" providerId="ADAL" clId="{C2E64776-6927-448E-8C5E-729DCFC3BFCD}" dt="2023-07-12T23:31:01.488" v="538" actId="14100"/>
          <ac:cxnSpMkLst>
            <pc:docMk/>
            <pc:sldMk cId="1787545946" sldId="299"/>
            <ac:cxnSpMk id="13" creationId="{2E50FA3C-CB81-7ED8-232E-8A285E5BE2BB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2T23:33:59.847" v="598"/>
        <pc:sldMkLst>
          <pc:docMk/>
          <pc:sldMk cId="644890812" sldId="300"/>
        </pc:sldMkLst>
        <pc:spChg chg="mod">
          <ac:chgData name="Tran Anh Hoang" userId="d8b5fc29-d2f6-4b04-be2e-63ff6615767a" providerId="ADAL" clId="{C2E64776-6927-448E-8C5E-729DCFC3BFCD}" dt="2023-07-12T23:33:59.847" v="598"/>
          <ac:spMkLst>
            <pc:docMk/>
            <pc:sldMk cId="644890812" sldId="300"/>
            <ac:spMk id="4" creationId="{B2FB5C58-ECF6-E974-1C43-989D64D87F90}"/>
          </ac:spMkLst>
        </pc:spChg>
        <pc:spChg chg="add mod">
          <ac:chgData name="Tran Anh Hoang" userId="d8b5fc29-d2f6-4b04-be2e-63ff6615767a" providerId="ADAL" clId="{C2E64776-6927-448E-8C5E-729DCFC3BFCD}" dt="2023-07-12T23:33:22.655" v="595" actId="1076"/>
          <ac:spMkLst>
            <pc:docMk/>
            <pc:sldMk cId="644890812" sldId="300"/>
            <ac:spMk id="5" creationId="{ECC9B835-7B7B-5EB9-564C-420308F15875}"/>
          </ac:spMkLst>
        </pc:spChg>
        <pc:spChg chg="del">
          <ac:chgData name="Tran Anh Hoang" userId="d8b5fc29-d2f6-4b04-be2e-63ff6615767a" providerId="ADAL" clId="{C2E64776-6927-448E-8C5E-729DCFC3BFCD}" dt="2023-07-12T23:32:13.350" v="558" actId="478"/>
          <ac:spMkLst>
            <pc:docMk/>
            <pc:sldMk cId="644890812" sldId="300"/>
            <ac:spMk id="11" creationId="{42ED13F1-C350-F1D7-4FC0-126BA28D4E29}"/>
          </ac:spMkLst>
        </pc:spChg>
        <pc:spChg chg="del">
          <ac:chgData name="Tran Anh Hoang" userId="d8b5fc29-d2f6-4b04-be2e-63ff6615767a" providerId="ADAL" clId="{C2E64776-6927-448E-8C5E-729DCFC3BFCD}" dt="2023-07-12T23:32:15.058" v="560" actId="478"/>
          <ac:spMkLst>
            <pc:docMk/>
            <pc:sldMk cId="644890812" sldId="300"/>
            <ac:spMk id="14" creationId="{30A43D01-652F-5FAA-273B-733FFA605D77}"/>
          </ac:spMkLst>
        </pc:spChg>
        <pc:picChg chg="add mod">
          <ac:chgData name="Tran Anh Hoang" userId="d8b5fc29-d2f6-4b04-be2e-63ff6615767a" providerId="ADAL" clId="{C2E64776-6927-448E-8C5E-729DCFC3BFCD}" dt="2023-07-12T23:32:43.466" v="566" actId="1076"/>
          <ac:picMkLst>
            <pc:docMk/>
            <pc:sldMk cId="644890812" sldId="300"/>
            <ac:picMk id="3" creationId="{A3A33238-6B38-9038-EDB1-54207C69E9B2}"/>
          </ac:picMkLst>
        </pc:picChg>
        <pc:picChg chg="del">
          <ac:chgData name="Tran Anh Hoang" userId="d8b5fc29-d2f6-4b04-be2e-63ff6615767a" providerId="ADAL" clId="{C2E64776-6927-448E-8C5E-729DCFC3BFCD}" dt="2023-07-12T23:32:12.241" v="557" actId="478"/>
          <ac:picMkLst>
            <pc:docMk/>
            <pc:sldMk cId="644890812" sldId="300"/>
            <ac:picMk id="10" creationId="{C2D70571-32E3-D641-3A0E-9EE226996468}"/>
          </ac:picMkLst>
        </pc:picChg>
        <pc:cxnChg chg="del">
          <ac:chgData name="Tran Anh Hoang" userId="d8b5fc29-d2f6-4b04-be2e-63ff6615767a" providerId="ADAL" clId="{C2E64776-6927-448E-8C5E-729DCFC3BFCD}" dt="2023-07-12T23:32:14.216" v="559" actId="478"/>
          <ac:cxnSpMkLst>
            <pc:docMk/>
            <pc:sldMk cId="644890812" sldId="300"/>
            <ac:cxnSpMk id="13" creationId="{2E50FA3C-CB81-7ED8-232E-8A285E5BE2BB}"/>
          </ac:cxnSpMkLst>
        </pc:cxnChg>
      </pc:sldChg>
      <pc:sldChg chg="add del">
        <pc:chgData name="Tran Anh Hoang" userId="d8b5fc29-d2f6-4b04-be2e-63ff6615767a" providerId="ADAL" clId="{C2E64776-6927-448E-8C5E-729DCFC3BFCD}" dt="2023-07-12T23:16:48.701" v="301"/>
        <pc:sldMkLst>
          <pc:docMk/>
          <pc:sldMk cId="2006591405" sldId="300"/>
        </pc:sldMkLst>
      </pc:sldChg>
      <pc:sldChg chg="addSp delSp modSp add mod">
        <pc:chgData name="Tran Anh Hoang" userId="d8b5fc29-d2f6-4b04-be2e-63ff6615767a" providerId="ADAL" clId="{C2E64776-6927-448E-8C5E-729DCFC3BFCD}" dt="2023-07-12T23:45:52.595" v="645" actId="1076"/>
        <pc:sldMkLst>
          <pc:docMk/>
          <pc:sldMk cId="1719247042" sldId="301"/>
        </pc:sldMkLst>
        <pc:spChg chg="mod">
          <ac:chgData name="Tran Anh Hoang" userId="d8b5fc29-d2f6-4b04-be2e-63ff6615767a" providerId="ADAL" clId="{C2E64776-6927-448E-8C5E-729DCFC3BFCD}" dt="2023-07-12T23:34:02.067" v="599"/>
          <ac:spMkLst>
            <pc:docMk/>
            <pc:sldMk cId="1719247042" sldId="301"/>
            <ac:spMk id="4" creationId="{B2FB5C58-ECF6-E974-1C43-989D64D87F90}"/>
          </ac:spMkLst>
        </pc:spChg>
        <pc:spChg chg="del">
          <ac:chgData name="Tran Anh Hoang" userId="d8b5fc29-d2f6-4b04-be2e-63ff6615767a" providerId="ADAL" clId="{C2E64776-6927-448E-8C5E-729DCFC3BFCD}" dt="2023-07-12T23:34:20.190" v="604" actId="478"/>
          <ac:spMkLst>
            <pc:docMk/>
            <pc:sldMk cId="1719247042" sldId="301"/>
            <ac:spMk id="5" creationId="{ECC9B835-7B7B-5EB9-564C-420308F15875}"/>
          </ac:spMkLst>
        </pc:spChg>
        <pc:spChg chg="add mod">
          <ac:chgData name="Tran Anh Hoang" userId="d8b5fc29-d2f6-4b04-be2e-63ff6615767a" providerId="ADAL" clId="{C2E64776-6927-448E-8C5E-729DCFC3BFCD}" dt="2023-07-12T23:45:31.621" v="641" actId="20577"/>
          <ac:spMkLst>
            <pc:docMk/>
            <pc:sldMk cId="1719247042" sldId="301"/>
            <ac:spMk id="6" creationId="{81CD2FF1-2266-3151-856D-45EF6C43FDFE}"/>
          </ac:spMkLst>
        </pc:spChg>
        <pc:spChg chg="add mod">
          <ac:chgData name="Tran Anh Hoang" userId="d8b5fc29-d2f6-4b04-be2e-63ff6615767a" providerId="ADAL" clId="{C2E64776-6927-448E-8C5E-729DCFC3BFCD}" dt="2023-07-12T23:45:47.734" v="643" actId="20577"/>
          <ac:spMkLst>
            <pc:docMk/>
            <pc:sldMk cId="1719247042" sldId="301"/>
            <ac:spMk id="8" creationId="{B201DEAC-328F-602D-C7A7-994DAF456714}"/>
          </ac:spMkLst>
        </pc:spChg>
        <pc:picChg chg="mod">
          <ac:chgData name="Tran Anh Hoang" userId="d8b5fc29-d2f6-4b04-be2e-63ff6615767a" providerId="ADAL" clId="{C2E64776-6927-448E-8C5E-729DCFC3BFCD}" dt="2023-07-12T23:45:52.595" v="645" actId="1076"/>
          <ac:picMkLst>
            <pc:docMk/>
            <pc:sldMk cId="1719247042" sldId="301"/>
            <ac:picMk id="3" creationId="{A3A33238-6B38-9038-EDB1-54207C69E9B2}"/>
          </ac:picMkLst>
        </pc:picChg>
      </pc:sldChg>
      <pc:sldChg chg="addSp delSp modSp add mod ord">
        <pc:chgData name="Tran Anh Hoang" userId="d8b5fc29-d2f6-4b04-be2e-63ff6615767a" providerId="ADAL" clId="{C2E64776-6927-448E-8C5E-729DCFC3BFCD}" dt="2023-07-13T21:56:20.436" v="1156" actId="1076"/>
        <pc:sldMkLst>
          <pc:docMk/>
          <pc:sldMk cId="3376445896" sldId="302"/>
        </pc:sldMkLst>
        <pc:spChg chg="add del mod">
          <ac:chgData name="Tran Anh Hoang" userId="d8b5fc29-d2f6-4b04-be2e-63ff6615767a" providerId="ADAL" clId="{C2E64776-6927-448E-8C5E-729DCFC3BFCD}" dt="2023-07-13T21:32:38.011" v="957"/>
          <ac:spMkLst>
            <pc:docMk/>
            <pc:sldMk cId="3376445896" sldId="302"/>
            <ac:spMk id="3" creationId="{78CF855F-38E1-E0E0-D1CB-2559A06EB2FA}"/>
          </ac:spMkLst>
        </pc:spChg>
        <pc:spChg chg="add del mod">
          <ac:chgData name="Tran Anh Hoang" userId="d8b5fc29-d2f6-4b04-be2e-63ff6615767a" providerId="ADAL" clId="{C2E64776-6927-448E-8C5E-729DCFC3BFCD}" dt="2023-07-13T21:49:25.383" v="1111" actId="478"/>
          <ac:spMkLst>
            <pc:docMk/>
            <pc:sldMk cId="3376445896" sldId="302"/>
            <ac:spMk id="6" creationId="{588EE497-B486-BEF1-8CA2-071A779954E0}"/>
          </ac:spMkLst>
        </pc:spChg>
        <pc:spChg chg="add mod">
          <ac:chgData name="Tran Anh Hoang" userId="d8b5fc29-d2f6-4b04-be2e-63ff6615767a" providerId="ADAL" clId="{C2E64776-6927-448E-8C5E-729DCFC3BFCD}" dt="2023-07-13T21:56:20.436" v="1156" actId="1076"/>
          <ac:spMkLst>
            <pc:docMk/>
            <pc:sldMk cId="3376445896" sldId="302"/>
            <ac:spMk id="7" creationId="{2D97FAA7-A495-3E16-A897-21359114BD36}"/>
          </ac:spMkLst>
        </pc:spChg>
        <pc:spChg chg="add del mod">
          <ac:chgData name="Tran Anh Hoang" userId="d8b5fc29-d2f6-4b04-be2e-63ff6615767a" providerId="ADAL" clId="{C2E64776-6927-448E-8C5E-729DCFC3BFCD}" dt="2023-07-13T21:50:30.681" v="1124" actId="478"/>
          <ac:spMkLst>
            <pc:docMk/>
            <pc:sldMk cId="3376445896" sldId="302"/>
            <ac:spMk id="8" creationId="{9E070A16-28C3-9B7D-21BB-152158DA7BCE}"/>
          </ac:spMkLst>
        </pc:spChg>
        <pc:picChg chg="add del mod">
          <ac:chgData name="Tran Anh Hoang" userId="d8b5fc29-d2f6-4b04-be2e-63ff6615767a" providerId="ADAL" clId="{C2E64776-6927-448E-8C5E-729DCFC3BFCD}" dt="2023-07-13T21:32:38.011" v="957"/>
          <ac:picMkLst>
            <pc:docMk/>
            <pc:sldMk cId="3376445896" sldId="302"/>
            <ac:picMk id="2" creationId="{8FA1D9BD-9817-9004-320C-5ECFEAE0A318}"/>
          </ac:picMkLst>
        </pc:picChg>
        <pc:picChg chg="del">
          <ac:chgData name="Tran Anh Hoang" userId="d8b5fc29-d2f6-4b04-be2e-63ff6615767a" providerId="ADAL" clId="{C2E64776-6927-448E-8C5E-729DCFC3BFCD}" dt="2023-07-12T23:44:16.570" v="612" actId="478"/>
          <ac:picMkLst>
            <pc:docMk/>
            <pc:sldMk cId="3376445896" sldId="302"/>
            <ac:picMk id="3" creationId="{A3A33238-6B38-9038-EDB1-54207C69E9B2}"/>
          </ac:picMkLst>
        </pc:picChg>
        <pc:picChg chg="add del mod">
          <ac:chgData name="Tran Anh Hoang" userId="d8b5fc29-d2f6-4b04-be2e-63ff6615767a" providerId="ADAL" clId="{C2E64776-6927-448E-8C5E-729DCFC3BFCD}" dt="2023-07-13T21:50:27.916" v="1123" actId="1076"/>
          <ac:picMkLst>
            <pc:docMk/>
            <pc:sldMk cId="3376445896" sldId="302"/>
            <ac:picMk id="5" creationId="{5D48DF88-2B96-A063-BC4B-939DDCAD3F58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2T23:48:06.378" v="684" actId="1076"/>
        <pc:sldMkLst>
          <pc:docMk/>
          <pc:sldMk cId="1659500625" sldId="303"/>
        </pc:sldMkLst>
        <pc:spChg chg="mod">
          <ac:chgData name="Tran Anh Hoang" userId="d8b5fc29-d2f6-4b04-be2e-63ff6615767a" providerId="ADAL" clId="{C2E64776-6927-448E-8C5E-729DCFC3BFCD}" dt="2023-07-12T23:46:41.931" v="653" actId="20577"/>
          <ac:spMkLst>
            <pc:docMk/>
            <pc:sldMk cId="1659500625" sldId="303"/>
            <ac:spMk id="4" creationId="{B2FB5C58-ECF6-E974-1C43-989D64D87F90}"/>
          </ac:spMkLst>
        </pc:spChg>
        <pc:spChg chg="add mod">
          <ac:chgData name="Tran Anh Hoang" userId="d8b5fc29-d2f6-4b04-be2e-63ff6615767a" providerId="ADAL" clId="{C2E64776-6927-448E-8C5E-729DCFC3BFCD}" dt="2023-07-12T23:48:06.378" v="684" actId="1076"/>
          <ac:spMkLst>
            <pc:docMk/>
            <pc:sldMk cId="1659500625" sldId="303"/>
            <ac:spMk id="6" creationId="{84A2ED91-DCF0-A532-041D-041EB16E38B0}"/>
          </ac:spMkLst>
        </pc:spChg>
        <pc:picChg chg="add mod">
          <ac:chgData name="Tran Anh Hoang" userId="d8b5fc29-d2f6-4b04-be2e-63ff6615767a" providerId="ADAL" clId="{C2E64776-6927-448E-8C5E-729DCFC3BFCD}" dt="2023-07-12T23:47:22.764" v="659" actId="1076"/>
          <ac:picMkLst>
            <pc:docMk/>
            <pc:sldMk cId="1659500625" sldId="303"/>
            <ac:picMk id="3" creationId="{1C5F2F3B-0DF6-7E15-511A-24A0B30A3FBE}"/>
          </ac:picMkLst>
        </pc:picChg>
        <pc:picChg chg="del">
          <ac:chgData name="Tran Anh Hoang" userId="d8b5fc29-d2f6-4b04-be2e-63ff6615767a" providerId="ADAL" clId="{C2E64776-6927-448E-8C5E-729DCFC3BFCD}" dt="2023-07-12T23:46:12.394" v="647" actId="478"/>
          <ac:picMkLst>
            <pc:docMk/>
            <pc:sldMk cId="1659500625" sldId="303"/>
            <ac:picMk id="5" creationId="{5D48DF88-2B96-A063-BC4B-939DDCAD3F58}"/>
          </ac:picMkLst>
        </pc:picChg>
      </pc:sldChg>
      <pc:sldChg chg="add del">
        <pc:chgData name="Tran Anh Hoang" userId="d8b5fc29-d2f6-4b04-be2e-63ff6615767a" providerId="ADAL" clId="{C2E64776-6927-448E-8C5E-729DCFC3BFCD}" dt="2023-07-12T23:44:18.171" v="614"/>
        <pc:sldMkLst>
          <pc:docMk/>
          <pc:sldMk cId="4291113839" sldId="303"/>
        </pc:sldMkLst>
      </pc:sldChg>
      <pc:sldChg chg="addSp delSp modSp add mod">
        <pc:chgData name="Tran Anh Hoang" userId="d8b5fc29-d2f6-4b04-be2e-63ff6615767a" providerId="ADAL" clId="{C2E64776-6927-448E-8C5E-729DCFC3BFCD}" dt="2023-07-13T22:32:07.999" v="1286" actId="20577"/>
        <pc:sldMkLst>
          <pc:docMk/>
          <pc:sldMk cId="4036960621" sldId="304"/>
        </pc:sldMkLst>
        <pc:spChg chg="add mod">
          <ac:chgData name="Tran Anh Hoang" userId="d8b5fc29-d2f6-4b04-be2e-63ff6615767a" providerId="ADAL" clId="{C2E64776-6927-448E-8C5E-729DCFC3BFCD}" dt="2023-07-13T22:32:07.999" v="1286" actId="20577"/>
          <ac:spMkLst>
            <pc:docMk/>
            <pc:sldMk cId="4036960621" sldId="304"/>
            <ac:spMk id="5" creationId="{54481B7F-8C08-8FBB-1E10-BFE8B26ED470}"/>
          </ac:spMkLst>
        </pc:spChg>
        <pc:spChg chg="del">
          <ac:chgData name="Tran Anh Hoang" userId="d8b5fc29-d2f6-4b04-be2e-63ff6615767a" providerId="ADAL" clId="{C2E64776-6927-448E-8C5E-729DCFC3BFCD}" dt="2023-07-12T23:48:12.384" v="686" actId="478"/>
          <ac:spMkLst>
            <pc:docMk/>
            <pc:sldMk cId="4036960621" sldId="304"/>
            <ac:spMk id="6" creationId="{84A2ED91-DCF0-A532-041D-041EB16E38B0}"/>
          </ac:spMkLst>
        </pc:spChg>
        <pc:spChg chg="add mod">
          <ac:chgData name="Tran Anh Hoang" userId="d8b5fc29-d2f6-4b04-be2e-63ff6615767a" providerId="ADAL" clId="{C2E64776-6927-448E-8C5E-729DCFC3BFCD}" dt="2023-07-12T23:49:13.424" v="713" actId="1076"/>
          <ac:spMkLst>
            <pc:docMk/>
            <pc:sldMk cId="4036960621" sldId="304"/>
            <ac:spMk id="8" creationId="{E10FD62F-E987-F0B2-78E3-8D10BC76F503}"/>
          </ac:spMkLst>
        </pc:spChg>
        <pc:spChg chg="del">
          <ac:chgData name="Tran Anh Hoang" userId="d8b5fc29-d2f6-4b04-be2e-63ff6615767a" providerId="ADAL" clId="{C2E64776-6927-448E-8C5E-729DCFC3BFCD}" dt="2023-07-12T23:49:22.126" v="714" actId="478"/>
          <ac:spMkLst>
            <pc:docMk/>
            <pc:sldMk cId="4036960621" sldId="304"/>
            <ac:spMk id="9" creationId="{D46866F2-3A05-0E3E-824A-B4647C3744B7}"/>
          </ac:spMkLst>
        </pc:spChg>
        <pc:picChg chg="mod">
          <ac:chgData name="Tran Anh Hoang" userId="d8b5fc29-d2f6-4b04-be2e-63ff6615767a" providerId="ADAL" clId="{C2E64776-6927-448E-8C5E-729DCFC3BFCD}" dt="2023-07-13T22:31:39.990" v="1285" actId="1076"/>
          <ac:picMkLst>
            <pc:docMk/>
            <pc:sldMk cId="4036960621" sldId="304"/>
            <ac:picMk id="3" creationId="{1C5F2F3B-0DF6-7E15-511A-24A0B30A3FBE}"/>
          </ac:picMkLst>
        </pc:picChg>
        <pc:picChg chg="add del">
          <ac:chgData name="Tran Anh Hoang" userId="d8b5fc29-d2f6-4b04-be2e-63ff6615767a" providerId="ADAL" clId="{C2E64776-6927-448E-8C5E-729DCFC3BFCD}" dt="2023-07-12T23:49:52.458" v="718" actId="22"/>
          <ac:picMkLst>
            <pc:docMk/>
            <pc:sldMk cId="4036960621" sldId="304"/>
            <ac:picMk id="11" creationId="{390E53CA-BB0B-CDC8-4005-A046FD69EFC1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3T23:04:31.993" v="1926" actId="1076"/>
        <pc:sldMkLst>
          <pc:docMk/>
          <pc:sldMk cId="2517468281" sldId="305"/>
        </pc:sldMkLst>
        <pc:spChg chg="add mod">
          <ac:chgData name="Tran Anh Hoang" userId="d8b5fc29-d2f6-4b04-be2e-63ff6615767a" providerId="ADAL" clId="{C2E64776-6927-448E-8C5E-729DCFC3BFCD}" dt="2023-07-13T23:04:31.993" v="1926" actId="1076"/>
          <ac:spMkLst>
            <pc:docMk/>
            <pc:sldMk cId="2517468281" sldId="305"/>
            <ac:spMk id="2" creationId="{ACFEEC90-81F8-9F5E-3C09-830E8A77F0F5}"/>
          </ac:spMkLst>
        </pc:spChg>
        <pc:spChg chg="del">
          <ac:chgData name="Tran Anh Hoang" userId="d8b5fc29-d2f6-4b04-be2e-63ff6615767a" providerId="ADAL" clId="{C2E64776-6927-448E-8C5E-729DCFC3BFCD}" dt="2023-07-12T23:50:04.175" v="724" actId="478"/>
          <ac:spMkLst>
            <pc:docMk/>
            <pc:sldMk cId="2517468281" sldId="305"/>
            <ac:spMk id="5" creationId="{54481B7F-8C08-8FBB-1E10-BFE8B26ED470}"/>
          </ac:spMkLst>
        </pc:spChg>
        <pc:spChg chg="del">
          <ac:chgData name="Tran Anh Hoang" userId="d8b5fc29-d2f6-4b04-be2e-63ff6615767a" providerId="ADAL" clId="{C2E64776-6927-448E-8C5E-729DCFC3BFCD}" dt="2023-07-12T23:50:07.916" v="725" actId="478"/>
          <ac:spMkLst>
            <pc:docMk/>
            <pc:sldMk cId="2517468281" sldId="305"/>
            <ac:spMk id="8" creationId="{E10FD62F-E987-F0B2-78E3-8D10BC76F503}"/>
          </ac:spMkLst>
        </pc:spChg>
        <pc:picChg chg="del">
          <ac:chgData name="Tran Anh Hoang" userId="d8b5fc29-d2f6-4b04-be2e-63ff6615767a" providerId="ADAL" clId="{C2E64776-6927-448E-8C5E-729DCFC3BFCD}" dt="2023-07-12T23:49:55.714" v="720" actId="478"/>
          <ac:picMkLst>
            <pc:docMk/>
            <pc:sldMk cId="2517468281" sldId="305"/>
            <ac:picMk id="3" creationId="{1C5F2F3B-0DF6-7E15-511A-24A0B30A3FBE}"/>
          </ac:picMkLst>
        </pc:picChg>
        <pc:picChg chg="add del mod">
          <ac:chgData name="Tran Anh Hoang" userId="d8b5fc29-d2f6-4b04-be2e-63ff6615767a" providerId="ADAL" clId="{C2E64776-6927-448E-8C5E-729DCFC3BFCD}" dt="2023-07-13T23:04:21.350" v="1920" actId="478"/>
          <ac:picMkLst>
            <pc:docMk/>
            <pc:sldMk cId="2517468281" sldId="305"/>
            <ac:picMk id="5" creationId="{6C7842F2-5EBD-253B-D803-075F12161735}"/>
          </ac:picMkLst>
        </pc:picChg>
        <pc:picChg chg="add del mod">
          <ac:chgData name="Tran Anh Hoang" userId="d8b5fc29-d2f6-4b04-be2e-63ff6615767a" providerId="ADAL" clId="{C2E64776-6927-448E-8C5E-729DCFC3BFCD}" dt="2023-07-13T23:02:27.141" v="1823" actId="478"/>
          <ac:picMkLst>
            <pc:docMk/>
            <pc:sldMk cId="2517468281" sldId="305"/>
            <ac:picMk id="6" creationId="{9E937A04-35E4-704D-CBFC-821A38E47647}"/>
          </ac:picMkLst>
        </pc:picChg>
        <pc:picChg chg="add mod">
          <ac:chgData name="Tran Anh Hoang" userId="d8b5fc29-d2f6-4b04-be2e-63ff6615767a" providerId="ADAL" clId="{C2E64776-6927-448E-8C5E-729DCFC3BFCD}" dt="2023-07-13T23:04:31.993" v="1926" actId="1076"/>
          <ac:picMkLst>
            <pc:docMk/>
            <pc:sldMk cId="2517468281" sldId="305"/>
            <ac:picMk id="8" creationId="{37BC25CE-0690-7508-FC2A-C8AA12F7DF55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21:31.450" v="3886" actId="1582"/>
        <pc:sldMkLst>
          <pc:docMk/>
          <pc:sldMk cId="473440191" sldId="306"/>
        </pc:sldMkLst>
        <pc:spChg chg="add del mod">
          <ac:chgData name="Tran Anh Hoang" userId="d8b5fc29-d2f6-4b04-be2e-63ff6615767a" providerId="ADAL" clId="{C2E64776-6927-448E-8C5E-729DCFC3BFCD}" dt="2023-07-14T01:21:20.706" v="3884" actId="767"/>
          <ac:spMkLst>
            <pc:docMk/>
            <pc:sldMk cId="473440191" sldId="306"/>
            <ac:spMk id="2" creationId="{BC346471-BD14-4953-9D2C-F58B83CBC52C}"/>
          </ac:spMkLst>
        </pc:spChg>
        <pc:spChg chg="add mod">
          <ac:chgData name="Tran Anh Hoang" userId="d8b5fc29-d2f6-4b04-be2e-63ff6615767a" providerId="ADAL" clId="{C2E64776-6927-448E-8C5E-729DCFC3BFCD}" dt="2023-07-14T01:21:31.450" v="3886" actId="1582"/>
          <ac:spMkLst>
            <pc:docMk/>
            <pc:sldMk cId="473440191" sldId="306"/>
            <ac:spMk id="5" creationId="{5A94B6DC-C826-72D5-3B72-52DFD9F98092}"/>
          </ac:spMkLst>
        </pc:spChg>
        <pc:picChg chg="add del mod">
          <ac:chgData name="Tran Anh Hoang" userId="d8b5fc29-d2f6-4b04-be2e-63ff6615767a" providerId="ADAL" clId="{C2E64776-6927-448E-8C5E-729DCFC3BFCD}" dt="2023-07-13T23:06:48.047" v="1927" actId="478"/>
          <ac:picMkLst>
            <pc:docMk/>
            <pc:sldMk cId="473440191" sldId="306"/>
            <ac:picMk id="3" creationId="{974A0568-16B0-B322-153A-F1CD8A4459A1}"/>
          </ac:picMkLst>
        </pc:picChg>
        <pc:picChg chg="del">
          <ac:chgData name="Tran Anh Hoang" userId="d8b5fc29-d2f6-4b04-be2e-63ff6615767a" providerId="ADAL" clId="{C2E64776-6927-448E-8C5E-729DCFC3BFCD}" dt="2023-07-12T23:50:19.070" v="729" actId="478"/>
          <ac:picMkLst>
            <pc:docMk/>
            <pc:sldMk cId="473440191" sldId="306"/>
            <ac:picMk id="6" creationId="{9E937A04-35E4-704D-CBFC-821A38E47647}"/>
          </ac:picMkLst>
        </pc:picChg>
        <pc:picChg chg="add mod">
          <ac:chgData name="Tran Anh Hoang" userId="d8b5fc29-d2f6-4b04-be2e-63ff6615767a" providerId="ADAL" clId="{C2E64776-6927-448E-8C5E-729DCFC3BFCD}" dt="2023-07-13T23:06:59.037" v="1931" actId="1076"/>
          <ac:picMkLst>
            <pc:docMk/>
            <pc:sldMk cId="473440191" sldId="306"/>
            <ac:picMk id="7" creationId="{E9F38D37-FE42-1CEA-0252-65BD859972AE}"/>
          </ac:picMkLst>
        </pc:picChg>
      </pc:sldChg>
      <pc:sldChg chg="addSp delSp modSp add mod ord">
        <pc:chgData name="Tran Anh Hoang" userId="d8b5fc29-d2f6-4b04-be2e-63ff6615767a" providerId="ADAL" clId="{C2E64776-6927-448E-8C5E-729DCFC3BFCD}" dt="2023-07-13T23:30:27.479" v="2051" actId="478"/>
        <pc:sldMkLst>
          <pc:docMk/>
          <pc:sldMk cId="784312788" sldId="307"/>
        </pc:sldMkLst>
        <pc:spChg chg="mod">
          <ac:chgData name="Tran Anh Hoang" userId="d8b5fc29-d2f6-4b04-be2e-63ff6615767a" providerId="ADAL" clId="{C2E64776-6927-448E-8C5E-729DCFC3BFCD}" dt="2023-07-12T23:51:40.594" v="771" actId="20577"/>
          <ac:spMkLst>
            <pc:docMk/>
            <pc:sldMk cId="784312788" sldId="307"/>
            <ac:spMk id="4" creationId="{B2FB5C58-ECF6-E974-1C43-989D64D87F90}"/>
          </ac:spMkLst>
        </pc:spChg>
        <pc:picChg chg="add del mod">
          <ac:chgData name="Tran Anh Hoang" userId="d8b5fc29-d2f6-4b04-be2e-63ff6615767a" providerId="ADAL" clId="{C2E64776-6927-448E-8C5E-729DCFC3BFCD}" dt="2023-07-13T23:30:27.479" v="2051" actId="478"/>
          <ac:picMkLst>
            <pc:docMk/>
            <pc:sldMk cId="784312788" sldId="307"/>
            <ac:picMk id="2" creationId="{464BD029-55DF-AC37-74DC-BDEF119F03E4}"/>
          </ac:picMkLst>
        </pc:picChg>
        <pc:picChg chg="del">
          <ac:chgData name="Tran Anh Hoang" userId="d8b5fc29-d2f6-4b04-be2e-63ff6615767a" providerId="ADAL" clId="{C2E64776-6927-448E-8C5E-729DCFC3BFCD}" dt="2023-07-12T23:52:00.760" v="772" actId="478"/>
          <ac:picMkLst>
            <pc:docMk/>
            <pc:sldMk cId="784312788" sldId="307"/>
            <ac:picMk id="3" creationId="{974A0568-16B0-B322-153A-F1CD8A4459A1}"/>
          </ac:picMkLst>
        </pc:picChg>
        <pc:picChg chg="add mod">
          <ac:chgData name="Tran Anh Hoang" userId="d8b5fc29-d2f6-4b04-be2e-63ff6615767a" providerId="ADAL" clId="{C2E64776-6927-448E-8C5E-729DCFC3BFCD}" dt="2023-07-13T23:14:25.074" v="2043" actId="1076"/>
          <ac:picMkLst>
            <pc:docMk/>
            <pc:sldMk cId="784312788" sldId="307"/>
            <ac:picMk id="5" creationId="{695FB6DD-00C9-EE82-C2C6-1CCB9C821C2B}"/>
          </ac:picMkLst>
        </pc:picChg>
        <pc:picChg chg="add del mod">
          <ac:chgData name="Tran Anh Hoang" userId="d8b5fc29-d2f6-4b04-be2e-63ff6615767a" providerId="ADAL" clId="{C2E64776-6927-448E-8C5E-729DCFC3BFCD}" dt="2023-07-13T23:14:07.482" v="2035" actId="21"/>
          <ac:picMkLst>
            <pc:docMk/>
            <pc:sldMk cId="784312788" sldId="307"/>
            <ac:picMk id="7" creationId="{F3BD7726-4E0D-0FB1-935E-1A238FECACA9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3T23:44:46.825" v="2413" actId="14100"/>
        <pc:sldMkLst>
          <pc:docMk/>
          <pc:sldMk cId="110740265" sldId="308"/>
        </pc:sldMkLst>
        <pc:spChg chg="add del mod">
          <ac:chgData name="Tran Anh Hoang" userId="d8b5fc29-d2f6-4b04-be2e-63ff6615767a" providerId="ADAL" clId="{C2E64776-6927-448E-8C5E-729DCFC3BFCD}" dt="2023-07-13T23:42:55.329" v="2380" actId="21"/>
          <ac:spMkLst>
            <pc:docMk/>
            <pc:sldMk cId="110740265" sldId="308"/>
            <ac:spMk id="2" creationId="{76025607-7110-B8BA-52D8-63F398C97AC1}"/>
          </ac:spMkLst>
        </pc:spChg>
        <pc:spChg chg="mod">
          <ac:chgData name="Tran Anh Hoang" userId="d8b5fc29-d2f6-4b04-be2e-63ff6615767a" providerId="ADAL" clId="{C2E64776-6927-448E-8C5E-729DCFC3BFCD}" dt="2023-07-12T23:55:14.755" v="819" actId="20577"/>
          <ac:spMkLst>
            <pc:docMk/>
            <pc:sldMk cId="110740265" sldId="308"/>
            <ac:spMk id="4" creationId="{B2FB5C58-ECF6-E974-1C43-989D64D87F90}"/>
          </ac:spMkLst>
        </pc:spChg>
        <pc:spChg chg="add del mod">
          <ac:chgData name="Tran Anh Hoang" userId="d8b5fc29-d2f6-4b04-be2e-63ff6615767a" providerId="ADAL" clId="{C2E64776-6927-448E-8C5E-729DCFC3BFCD}" dt="2023-07-13T23:43:00.655" v="2384" actId="21"/>
          <ac:spMkLst>
            <pc:docMk/>
            <pc:sldMk cId="110740265" sldId="308"/>
            <ac:spMk id="6" creationId="{760F23D3-B19B-A852-1522-51BCE7A365C1}"/>
          </ac:spMkLst>
        </pc:spChg>
        <pc:spChg chg="add mod">
          <ac:chgData name="Tran Anh Hoang" userId="d8b5fc29-d2f6-4b04-be2e-63ff6615767a" providerId="ADAL" clId="{C2E64776-6927-448E-8C5E-729DCFC3BFCD}" dt="2023-07-13T23:44:37.997" v="2412" actId="1076"/>
          <ac:spMkLst>
            <pc:docMk/>
            <pc:sldMk cId="110740265" sldId="308"/>
            <ac:spMk id="7" creationId="{DCB0D110-2DAE-129E-9D98-248637805E65}"/>
          </ac:spMkLst>
        </pc:spChg>
        <pc:spChg chg="add mod">
          <ac:chgData name="Tran Anh Hoang" userId="d8b5fc29-d2f6-4b04-be2e-63ff6615767a" providerId="ADAL" clId="{C2E64776-6927-448E-8C5E-729DCFC3BFCD}" dt="2023-07-13T23:44:16.436" v="2404" actId="208"/>
          <ac:spMkLst>
            <pc:docMk/>
            <pc:sldMk cId="110740265" sldId="308"/>
            <ac:spMk id="14" creationId="{C0DE3179-3E2D-D6E0-C164-09DCAD402D31}"/>
          </ac:spMkLst>
        </pc:spChg>
        <pc:picChg chg="add del mod">
          <ac:chgData name="Tran Anh Hoang" userId="d8b5fc29-d2f6-4b04-be2e-63ff6615767a" providerId="ADAL" clId="{C2E64776-6927-448E-8C5E-729DCFC3BFCD}" dt="2023-07-12T23:54:16.318" v="800" actId="478"/>
          <ac:picMkLst>
            <pc:docMk/>
            <pc:sldMk cId="110740265" sldId="308"/>
            <ac:picMk id="3" creationId="{6B404BE5-7FB1-38D0-467D-7D80221DA318}"/>
          </ac:picMkLst>
        </pc:picChg>
        <pc:picChg chg="del">
          <ac:chgData name="Tran Anh Hoang" userId="d8b5fc29-d2f6-4b04-be2e-63ff6615767a" providerId="ADAL" clId="{C2E64776-6927-448E-8C5E-729DCFC3BFCD}" dt="2023-07-12T23:52:43.393" v="782" actId="478"/>
          <ac:picMkLst>
            <pc:docMk/>
            <pc:sldMk cId="110740265" sldId="308"/>
            <ac:picMk id="5" creationId="{695FB6DD-00C9-EE82-C2C6-1CCB9C821C2B}"/>
          </ac:picMkLst>
        </pc:picChg>
        <pc:picChg chg="del">
          <ac:chgData name="Tran Anh Hoang" userId="d8b5fc29-d2f6-4b04-be2e-63ff6615767a" providerId="ADAL" clId="{C2E64776-6927-448E-8C5E-729DCFC3BFCD}" dt="2023-07-12T23:52:45.064" v="783" actId="478"/>
          <ac:picMkLst>
            <pc:docMk/>
            <pc:sldMk cId="110740265" sldId="308"/>
            <ac:picMk id="7" creationId="{F3BD7726-4E0D-0FB1-935E-1A238FECACA9}"/>
          </ac:picMkLst>
        </pc:picChg>
        <pc:picChg chg="add mod">
          <ac:chgData name="Tran Anh Hoang" userId="d8b5fc29-d2f6-4b04-be2e-63ff6615767a" providerId="ADAL" clId="{C2E64776-6927-448E-8C5E-729DCFC3BFCD}" dt="2023-07-12T23:54:32.189" v="807" actId="1076"/>
          <ac:picMkLst>
            <pc:docMk/>
            <pc:sldMk cId="110740265" sldId="308"/>
            <ac:picMk id="8" creationId="{C0CF4314-F3CD-3764-0CC2-5CDD5A4A69CD}"/>
          </ac:picMkLst>
        </pc:picChg>
        <pc:picChg chg="add mod">
          <ac:chgData name="Tran Anh Hoang" userId="d8b5fc29-d2f6-4b04-be2e-63ff6615767a" providerId="ADAL" clId="{C2E64776-6927-448E-8C5E-729DCFC3BFCD}" dt="2023-07-13T23:43:04.868" v="2386" actId="1076"/>
          <ac:picMkLst>
            <pc:docMk/>
            <pc:sldMk cId="110740265" sldId="308"/>
            <ac:picMk id="10" creationId="{C7159711-8EC4-76AA-9C8A-2EAABEDB2070}"/>
          </ac:picMkLst>
        </pc:picChg>
        <pc:picChg chg="add del mod">
          <ac:chgData name="Tran Anh Hoang" userId="d8b5fc29-d2f6-4b04-be2e-63ff6615767a" providerId="ADAL" clId="{C2E64776-6927-448E-8C5E-729DCFC3BFCD}" dt="2023-07-12T23:54:39.659" v="810"/>
          <ac:picMkLst>
            <pc:docMk/>
            <pc:sldMk cId="110740265" sldId="308"/>
            <ac:picMk id="11" creationId="{10EC74BD-DEEF-8417-42C5-313C2308837F}"/>
          </ac:picMkLst>
        </pc:picChg>
        <pc:cxnChg chg="add del mod">
          <ac:chgData name="Tran Anh Hoang" userId="d8b5fc29-d2f6-4b04-be2e-63ff6615767a" providerId="ADAL" clId="{C2E64776-6927-448E-8C5E-729DCFC3BFCD}" dt="2023-07-13T23:43:02.552" v="2385" actId="478"/>
          <ac:cxnSpMkLst>
            <pc:docMk/>
            <pc:sldMk cId="110740265" sldId="308"/>
            <ac:cxnSpMk id="5" creationId="{E3E964C4-C82A-3934-6A4C-CBEA525578CE}"/>
          </ac:cxnSpMkLst>
        </pc:cxnChg>
        <pc:cxnChg chg="add mod">
          <ac:chgData name="Tran Anh Hoang" userId="d8b5fc29-d2f6-4b04-be2e-63ff6615767a" providerId="ADAL" clId="{C2E64776-6927-448E-8C5E-729DCFC3BFCD}" dt="2023-07-13T23:44:46.825" v="2413" actId="14100"/>
          <ac:cxnSpMkLst>
            <pc:docMk/>
            <pc:sldMk cId="110740265" sldId="308"/>
            <ac:cxnSpMk id="11" creationId="{269834BA-C889-4D57-ABD9-D130698D3478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3T23:51:47.120" v="2549" actId="114"/>
        <pc:sldMkLst>
          <pc:docMk/>
          <pc:sldMk cId="118679920" sldId="309"/>
        </pc:sldMkLst>
        <pc:spChg chg="add mod">
          <ac:chgData name="Tran Anh Hoang" userId="d8b5fc29-d2f6-4b04-be2e-63ff6615767a" providerId="ADAL" clId="{C2E64776-6927-448E-8C5E-729DCFC3BFCD}" dt="2023-07-13T23:51:47.120" v="2549" actId="114"/>
          <ac:spMkLst>
            <pc:docMk/>
            <pc:sldMk cId="118679920" sldId="309"/>
            <ac:spMk id="2" creationId="{14A2D372-F2C8-3BD7-B9FE-6AA468773AD7}"/>
          </ac:spMkLst>
        </pc:spChg>
        <pc:spChg chg="mod">
          <ac:chgData name="Tran Anh Hoang" userId="d8b5fc29-d2f6-4b04-be2e-63ff6615767a" providerId="ADAL" clId="{C2E64776-6927-448E-8C5E-729DCFC3BFCD}" dt="2023-07-12T23:55:45.113" v="822"/>
          <ac:spMkLst>
            <pc:docMk/>
            <pc:sldMk cId="118679920" sldId="309"/>
            <ac:spMk id="4" creationId="{B2FB5C58-ECF6-E974-1C43-989D64D87F90}"/>
          </ac:spMkLst>
        </pc:spChg>
        <pc:picChg chg="add mod">
          <ac:chgData name="Tran Anh Hoang" userId="d8b5fc29-d2f6-4b04-be2e-63ff6615767a" providerId="ADAL" clId="{C2E64776-6927-448E-8C5E-729DCFC3BFCD}" dt="2023-07-12T23:56:45.703" v="843" actId="1076"/>
          <ac:picMkLst>
            <pc:docMk/>
            <pc:sldMk cId="118679920" sldId="309"/>
            <ac:picMk id="3" creationId="{402DC815-0871-0310-A021-E191CB5BE3D4}"/>
          </ac:picMkLst>
        </pc:picChg>
        <pc:picChg chg="del">
          <ac:chgData name="Tran Anh Hoang" userId="d8b5fc29-d2f6-4b04-be2e-63ff6615767a" providerId="ADAL" clId="{C2E64776-6927-448E-8C5E-729DCFC3BFCD}" dt="2023-07-12T23:55:49.607" v="823" actId="478"/>
          <ac:picMkLst>
            <pc:docMk/>
            <pc:sldMk cId="118679920" sldId="309"/>
            <ac:picMk id="8" creationId="{C0CF4314-F3CD-3764-0CC2-5CDD5A4A69CD}"/>
          </ac:picMkLst>
        </pc:picChg>
        <pc:picChg chg="del">
          <ac:chgData name="Tran Anh Hoang" userId="d8b5fc29-d2f6-4b04-be2e-63ff6615767a" providerId="ADAL" clId="{C2E64776-6927-448E-8C5E-729DCFC3BFCD}" dt="2023-07-12T23:55:51.195" v="824" actId="478"/>
          <ac:picMkLst>
            <pc:docMk/>
            <pc:sldMk cId="118679920" sldId="309"/>
            <ac:picMk id="10" creationId="{C7159711-8EC4-76AA-9C8A-2EAABEDB2070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3T23:53:05.950" v="2585" actId="1076"/>
        <pc:sldMkLst>
          <pc:docMk/>
          <pc:sldMk cId="582283969" sldId="310"/>
        </pc:sldMkLst>
        <pc:spChg chg="add mod">
          <ac:chgData name="Tran Anh Hoang" userId="d8b5fc29-d2f6-4b04-be2e-63ff6615767a" providerId="ADAL" clId="{C2E64776-6927-448E-8C5E-729DCFC3BFCD}" dt="2023-07-13T23:53:05.950" v="2585" actId="1076"/>
          <ac:spMkLst>
            <pc:docMk/>
            <pc:sldMk cId="582283969" sldId="310"/>
            <ac:spMk id="2" creationId="{65CAD20D-A6E8-F373-C5D3-A6C86EB0951D}"/>
          </ac:spMkLst>
        </pc:spChg>
        <pc:picChg chg="del">
          <ac:chgData name="Tran Anh Hoang" userId="d8b5fc29-d2f6-4b04-be2e-63ff6615767a" providerId="ADAL" clId="{C2E64776-6927-448E-8C5E-729DCFC3BFCD}" dt="2023-07-12T23:56:33.057" v="836" actId="478"/>
          <ac:picMkLst>
            <pc:docMk/>
            <pc:sldMk cId="582283969" sldId="310"/>
            <ac:picMk id="3" creationId="{402DC815-0871-0310-A021-E191CB5BE3D4}"/>
          </ac:picMkLst>
        </pc:picChg>
        <pc:picChg chg="add mod">
          <ac:chgData name="Tran Anh Hoang" userId="d8b5fc29-d2f6-4b04-be2e-63ff6615767a" providerId="ADAL" clId="{C2E64776-6927-448E-8C5E-729DCFC3BFCD}" dt="2023-07-13T23:52:27.387" v="2579" actId="1076"/>
          <ac:picMkLst>
            <pc:docMk/>
            <pc:sldMk cId="582283969" sldId="310"/>
            <ac:picMk id="5" creationId="{B41EEA22-719C-4557-D686-3BC922AA0274}"/>
          </ac:picMkLst>
        </pc:picChg>
      </pc:sldChg>
      <pc:sldChg chg="add del">
        <pc:chgData name="Tran Anh Hoang" userId="d8b5fc29-d2f6-4b04-be2e-63ff6615767a" providerId="ADAL" clId="{C2E64776-6927-448E-8C5E-729DCFC3BFCD}" dt="2023-07-13T23:52:50.916" v="2580" actId="47"/>
        <pc:sldMkLst>
          <pc:docMk/>
          <pc:sldMk cId="3820652029" sldId="311"/>
        </pc:sldMkLst>
      </pc:sldChg>
      <pc:sldChg chg="addSp delSp modSp add mod">
        <pc:chgData name="Tran Anh Hoang" userId="d8b5fc29-d2f6-4b04-be2e-63ff6615767a" providerId="ADAL" clId="{C2E64776-6927-448E-8C5E-729DCFC3BFCD}" dt="2023-07-13T23:53:34.507" v="2616" actId="20577"/>
        <pc:sldMkLst>
          <pc:docMk/>
          <pc:sldMk cId="3731650891" sldId="312"/>
        </pc:sldMkLst>
        <pc:spChg chg="add mod">
          <ac:chgData name="Tran Anh Hoang" userId="d8b5fc29-d2f6-4b04-be2e-63ff6615767a" providerId="ADAL" clId="{C2E64776-6927-448E-8C5E-729DCFC3BFCD}" dt="2023-07-13T23:53:34.507" v="2616" actId="20577"/>
          <ac:spMkLst>
            <pc:docMk/>
            <pc:sldMk cId="3731650891" sldId="312"/>
            <ac:spMk id="2" creationId="{77A6686C-4DEC-B532-4F3D-2FBAC4733DC3}"/>
          </ac:spMkLst>
        </pc:spChg>
        <pc:picChg chg="add mod">
          <ac:chgData name="Tran Anh Hoang" userId="d8b5fc29-d2f6-4b04-be2e-63ff6615767a" providerId="ADAL" clId="{C2E64776-6927-448E-8C5E-729DCFC3BFCD}" dt="2023-07-13T23:52:55.315" v="2583" actId="1076"/>
          <ac:picMkLst>
            <pc:docMk/>
            <pc:sldMk cId="3731650891" sldId="312"/>
            <ac:picMk id="3" creationId="{2805476D-C414-6A62-25F0-3F81C55580BD}"/>
          </ac:picMkLst>
        </pc:picChg>
        <pc:picChg chg="del">
          <ac:chgData name="Tran Anh Hoang" userId="d8b5fc29-d2f6-4b04-be2e-63ff6615767a" providerId="ADAL" clId="{C2E64776-6927-448E-8C5E-729DCFC3BFCD}" dt="2023-07-12T23:57:00.066" v="846" actId="478"/>
          <ac:picMkLst>
            <pc:docMk/>
            <pc:sldMk cId="3731650891" sldId="312"/>
            <ac:picMk id="5" creationId="{B41EEA22-719C-4557-D686-3BC922AA0274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3T23:57:26.902" v="2703" actId="1076"/>
        <pc:sldMkLst>
          <pc:docMk/>
          <pc:sldMk cId="280914136" sldId="313"/>
        </pc:sldMkLst>
        <pc:spChg chg="add mod">
          <ac:chgData name="Tran Anh Hoang" userId="d8b5fc29-d2f6-4b04-be2e-63ff6615767a" providerId="ADAL" clId="{C2E64776-6927-448E-8C5E-729DCFC3BFCD}" dt="2023-07-13T23:55:39.876" v="2646" actId="1076"/>
          <ac:spMkLst>
            <pc:docMk/>
            <pc:sldMk cId="280914136" sldId="313"/>
            <ac:spMk id="2" creationId="{ACDC3F8A-A340-3276-CE08-F47BC20C9599}"/>
          </ac:spMkLst>
        </pc:spChg>
        <pc:spChg chg="add mod">
          <ac:chgData name="Tran Anh Hoang" userId="d8b5fc29-d2f6-4b04-be2e-63ff6615767a" providerId="ADAL" clId="{C2E64776-6927-448E-8C5E-729DCFC3BFCD}" dt="2023-07-13T23:55:39.876" v="2646" actId="1076"/>
          <ac:spMkLst>
            <pc:docMk/>
            <pc:sldMk cId="280914136" sldId="313"/>
            <ac:spMk id="3" creationId="{2076EB33-7CA9-1BFF-2071-98714B42EF1E}"/>
          </ac:spMkLst>
        </pc:spChg>
        <pc:spChg chg="mod">
          <ac:chgData name="Tran Anh Hoang" userId="d8b5fc29-d2f6-4b04-be2e-63ff6615767a" providerId="ADAL" clId="{C2E64776-6927-448E-8C5E-729DCFC3BFCD}" dt="2023-07-12T23:57:50.633" v="859"/>
          <ac:spMkLst>
            <pc:docMk/>
            <pc:sldMk cId="280914136" sldId="313"/>
            <ac:spMk id="4" creationId="{B2FB5C58-ECF6-E974-1C43-989D64D87F90}"/>
          </ac:spMkLst>
        </pc:spChg>
        <pc:spChg chg="add del mod">
          <ac:chgData name="Tran Anh Hoang" userId="d8b5fc29-d2f6-4b04-be2e-63ff6615767a" providerId="ADAL" clId="{C2E64776-6927-448E-8C5E-729DCFC3BFCD}" dt="2023-07-13T23:54:43.693" v="2640"/>
          <ac:spMkLst>
            <pc:docMk/>
            <pc:sldMk cId="280914136" sldId="313"/>
            <ac:spMk id="9" creationId="{C251C409-BB48-F276-6EC2-ACF7B7187522}"/>
          </ac:spMkLst>
        </pc:spChg>
        <pc:spChg chg="add mod">
          <ac:chgData name="Tran Anh Hoang" userId="d8b5fc29-d2f6-4b04-be2e-63ff6615767a" providerId="ADAL" clId="{C2E64776-6927-448E-8C5E-729DCFC3BFCD}" dt="2023-07-13T23:57:26.902" v="2703" actId="1076"/>
          <ac:spMkLst>
            <pc:docMk/>
            <pc:sldMk cId="280914136" sldId="313"/>
            <ac:spMk id="19" creationId="{DFAA6BEE-7BEF-B229-83AD-F43DFE0248D7}"/>
          </ac:spMkLst>
        </pc:spChg>
        <pc:picChg chg="del">
          <ac:chgData name="Tran Anh Hoang" userId="d8b5fc29-d2f6-4b04-be2e-63ff6615767a" providerId="ADAL" clId="{C2E64776-6927-448E-8C5E-729DCFC3BFCD}" dt="2023-07-12T23:57:52.380" v="860" actId="478"/>
          <ac:picMkLst>
            <pc:docMk/>
            <pc:sldMk cId="280914136" sldId="313"/>
            <ac:picMk id="3" creationId="{2805476D-C414-6A62-25F0-3F81C55580BD}"/>
          </ac:picMkLst>
        </pc:picChg>
        <pc:picChg chg="add mod">
          <ac:chgData name="Tran Anh Hoang" userId="d8b5fc29-d2f6-4b04-be2e-63ff6615767a" providerId="ADAL" clId="{C2E64776-6927-448E-8C5E-729DCFC3BFCD}" dt="2023-07-13T23:55:39.876" v="2646" actId="1076"/>
          <ac:picMkLst>
            <pc:docMk/>
            <pc:sldMk cId="280914136" sldId="313"/>
            <ac:picMk id="5" creationId="{7745574A-BF8E-002F-21BF-D6F93887F596}"/>
          </ac:picMkLst>
        </pc:picChg>
        <pc:picChg chg="add del mod">
          <ac:chgData name="Tran Anh Hoang" userId="d8b5fc29-d2f6-4b04-be2e-63ff6615767a" providerId="ADAL" clId="{C2E64776-6927-448E-8C5E-729DCFC3BFCD}" dt="2023-07-13T23:56:20.770" v="2650" actId="478"/>
          <ac:picMkLst>
            <pc:docMk/>
            <pc:sldMk cId="280914136" sldId="313"/>
            <ac:picMk id="7" creationId="{BD373455-2DA4-DBAF-D0AB-E660326708C5}"/>
          </ac:picMkLst>
        </pc:picChg>
        <pc:picChg chg="add mod">
          <ac:chgData name="Tran Anh Hoang" userId="d8b5fc29-d2f6-4b04-be2e-63ff6615767a" providerId="ADAL" clId="{C2E64776-6927-448E-8C5E-729DCFC3BFCD}" dt="2023-07-13T23:55:54.311" v="2649" actId="1076"/>
          <ac:picMkLst>
            <pc:docMk/>
            <pc:sldMk cId="280914136" sldId="313"/>
            <ac:picMk id="14" creationId="{126B43DB-756A-8DF8-2685-4FBE31BD66E2}"/>
          </ac:picMkLst>
        </pc:picChg>
        <pc:picChg chg="add mod">
          <ac:chgData name="Tran Anh Hoang" userId="d8b5fc29-d2f6-4b04-be2e-63ff6615767a" providerId="ADAL" clId="{C2E64776-6927-448E-8C5E-729DCFC3BFCD}" dt="2023-07-13T23:56:25.524" v="2654" actId="1076"/>
          <ac:picMkLst>
            <pc:docMk/>
            <pc:sldMk cId="280914136" sldId="313"/>
            <ac:picMk id="16" creationId="{1DD32FFC-EF3D-4EE6-99B7-DD087B20DCED}"/>
          </ac:picMkLst>
        </pc:picChg>
        <pc:cxnChg chg="add mod">
          <ac:chgData name="Tran Anh Hoang" userId="d8b5fc29-d2f6-4b04-be2e-63ff6615767a" providerId="ADAL" clId="{C2E64776-6927-448E-8C5E-729DCFC3BFCD}" dt="2023-07-13T23:55:39.876" v="2646" actId="1076"/>
          <ac:cxnSpMkLst>
            <pc:docMk/>
            <pc:sldMk cId="280914136" sldId="313"/>
            <ac:cxnSpMk id="8" creationId="{DFD1EC54-09AF-C9CA-673A-6C22C3361824}"/>
          </ac:cxnSpMkLst>
        </pc:cxnChg>
        <pc:cxnChg chg="add mod">
          <ac:chgData name="Tran Anh Hoang" userId="d8b5fc29-d2f6-4b04-be2e-63ff6615767a" providerId="ADAL" clId="{C2E64776-6927-448E-8C5E-729DCFC3BFCD}" dt="2023-07-13T23:55:39.876" v="2646" actId="1076"/>
          <ac:cxnSpMkLst>
            <pc:docMk/>
            <pc:sldMk cId="280914136" sldId="313"/>
            <ac:cxnSpMk id="10" creationId="{C77EAFD9-C7A4-2E74-40E5-F496C04C9CBB}"/>
          </ac:cxnSpMkLst>
        </pc:cxnChg>
        <pc:cxnChg chg="add mod">
          <ac:chgData name="Tran Anh Hoang" userId="d8b5fc29-d2f6-4b04-be2e-63ff6615767a" providerId="ADAL" clId="{C2E64776-6927-448E-8C5E-729DCFC3BFCD}" dt="2023-07-13T23:57:08.766" v="2667" actId="14100"/>
          <ac:cxnSpMkLst>
            <pc:docMk/>
            <pc:sldMk cId="280914136" sldId="313"/>
            <ac:cxnSpMk id="17" creationId="{9DD1FFB6-5805-1074-1222-2FF09EB72687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2:10:29.145" v="4924" actId="14100"/>
        <pc:sldMkLst>
          <pc:docMk/>
          <pc:sldMk cId="91486611" sldId="314"/>
        </pc:sldMkLst>
        <pc:spChg chg="add mod">
          <ac:chgData name="Tran Anh Hoang" userId="d8b5fc29-d2f6-4b04-be2e-63ff6615767a" providerId="ADAL" clId="{C2E64776-6927-448E-8C5E-729DCFC3BFCD}" dt="2023-07-13T23:57:56.725" v="2729" actId="1076"/>
          <ac:spMkLst>
            <pc:docMk/>
            <pc:sldMk cId="91486611" sldId="314"/>
            <ac:spMk id="3" creationId="{6742294A-B1C8-6880-76DA-B78F70E8C711}"/>
          </ac:spMkLst>
        </pc:spChg>
        <pc:spChg chg="add del mod">
          <ac:chgData name="Tran Anh Hoang" userId="d8b5fc29-d2f6-4b04-be2e-63ff6615767a" providerId="ADAL" clId="{C2E64776-6927-448E-8C5E-729DCFC3BFCD}" dt="2023-07-14T00:03:20.041" v="2854" actId="478"/>
          <ac:spMkLst>
            <pc:docMk/>
            <pc:sldMk cId="91486611" sldId="314"/>
            <ac:spMk id="7" creationId="{D33B49AC-EEC3-4A90-AA43-7778FB8CC465}"/>
          </ac:spMkLst>
        </pc:spChg>
        <pc:spChg chg="add mod">
          <ac:chgData name="Tran Anh Hoang" userId="d8b5fc29-d2f6-4b04-be2e-63ff6615767a" providerId="ADAL" clId="{C2E64776-6927-448E-8C5E-729DCFC3BFCD}" dt="2023-07-14T00:03:01.306" v="2846" actId="1076"/>
          <ac:spMkLst>
            <pc:docMk/>
            <pc:sldMk cId="91486611" sldId="314"/>
            <ac:spMk id="15" creationId="{541FE31B-BAF1-2BE3-A71C-2BB7296E23DA}"/>
          </ac:spMkLst>
        </pc:spChg>
        <pc:spChg chg="add mod">
          <ac:chgData name="Tran Anh Hoang" userId="d8b5fc29-d2f6-4b04-be2e-63ff6615767a" providerId="ADAL" clId="{C2E64776-6927-448E-8C5E-729DCFC3BFCD}" dt="2023-07-14T00:03:03.779" v="2847" actId="1076"/>
          <ac:spMkLst>
            <pc:docMk/>
            <pc:sldMk cId="91486611" sldId="314"/>
            <ac:spMk id="16" creationId="{56430B03-F38F-A21B-4FB8-DA1885A5472A}"/>
          </ac:spMkLst>
        </pc:spChg>
        <pc:picChg chg="add del mod">
          <ac:chgData name="Tran Anh Hoang" userId="d8b5fc29-d2f6-4b04-be2e-63ff6615767a" providerId="ADAL" clId="{C2E64776-6927-448E-8C5E-729DCFC3BFCD}" dt="2023-07-12T23:59:32.912" v="880" actId="478"/>
          <ac:picMkLst>
            <pc:docMk/>
            <pc:sldMk cId="91486611" sldId="314"/>
            <ac:picMk id="3" creationId="{6CEFFC9A-3C15-4EBE-8101-3C2E3E7E5F72}"/>
          </ac:picMkLst>
        </pc:picChg>
        <pc:picChg chg="del">
          <ac:chgData name="Tran Anh Hoang" userId="d8b5fc29-d2f6-4b04-be2e-63ff6615767a" providerId="ADAL" clId="{C2E64776-6927-448E-8C5E-729DCFC3BFCD}" dt="2023-07-12T23:59:28.295" v="876" actId="478"/>
          <ac:picMkLst>
            <pc:docMk/>
            <pc:sldMk cId="91486611" sldId="314"/>
            <ac:picMk id="5" creationId="{7745574A-BF8E-002F-21BF-D6F93887F596}"/>
          </ac:picMkLst>
        </pc:picChg>
        <pc:picChg chg="del">
          <ac:chgData name="Tran Anh Hoang" userId="d8b5fc29-d2f6-4b04-be2e-63ff6615767a" providerId="ADAL" clId="{C2E64776-6927-448E-8C5E-729DCFC3BFCD}" dt="2023-07-12T23:59:17.312" v="869" actId="478"/>
          <ac:picMkLst>
            <pc:docMk/>
            <pc:sldMk cId="91486611" sldId="314"/>
            <ac:picMk id="7" creationId="{BD373455-2DA4-DBAF-D0AB-E660326708C5}"/>
          </ac:picMkLst>
        </pc:picChg>
        <pc:picChg chg="add del mod">
          <ac:chgData name="Tran Anh Hoang" userId="d8b5fc29-d2f6-4b04-be2e-63ff6615767a" providerId="ADAL" clId="{C2E64776-6927-448E-8C5E-729DCFC3BFCD}" dt="2023-07-13T00:00:40.572" v="890" actId="478"/>
          <ac:picMkLst>
            <pc:docMk/>
            <pc:sldMk cId="91486611" sldId="314"/>
            <ac:picMk id="8" creationId="{D26C3EFB-3F84-4B39-5F0E-74FDD36686FD}"/>
          </ac:picMkLst>
        </pc:picChg>
        <pc:picChg chg="add mod">
          <ac:chgData name="Tran Anh Hoang" userId="d8b5fc29-d2f6-4b04-be2e-63ff6615767a" providerId="ADAL" clId="{C2E64776-6927-448E-8C5E-729DCFC3BFCD}" dt="2023-07-13T00:01:16.985" v="901" actId="1076"/>
          <ac:picMkLst>
            <pc:docMk/>
            <pc:sldMk cId="91486611" sldId="314"/>
            <ac:picMk id="10" creationId="{2D8E2D56-9256-4D39-A14C-2DADF2A5815B}"/>
          </ac:picMkLst>
        </pc:picChg>
        <pc:picChg chg="add mod">
          <ac:chgData name="Tran Anh Hoang" userId="d8b5fc29-d2f6-4b04-be2e-63ff6615767a" providerId="ADAL" clId="{C2E64776-6927-448E-8C5E-729DCFC3BFCD}" dt="2023-07-13T23:55:26.737" v="2644" actId="1076"/>
          <ac:picMkLst>
            <pc:docMk/>
            <pc:sldMk cId="91486611" sldId="314"/>
            <ac:picMk id="12" creationId="{0334D03F-D713-9573-D47C-5E4744C25E4F}"/>
          </ac:picMkLst>
        </pc:picChg>
        <pc:picChg chg="add mod">
          <ac:chgData name="Tran Anh Hoang" userId="d8b5fc29-d2f6-4b04-be2e-63ff6615767a" providerId="ADAL" clId="{C2E64776-6927-448E-8C5E-729DCFC3BFCD}" dt="2023-07-13T23:55:29.508" v="2645" actId="1076"/>
          <ac:picMkLst>
            <pc:docMk/>
            <pc:sldMk cId="91486611" sldId="314"/>
            <ac:picMk id="14" creationId="{40B3B8B5-883C-4D6B-2481-537045702433}"/>
          </ac:picMkLst>
        </pc:picChg>
        <pc:cxnChg chg="add mod">
          <ac:chgData name="Tran Anh Hoang" userId="d8b5fc29-d2f6-4b04-be2e-63ff6615767a" providerId="ADAL" clId="{C2E64776-6927-448E-8C5E-729DCFC3BFCD}" dt="2023-07-13T23:57:45.220" v="2707" actId="14100"/>
          <ac:cxnSpMkLst>
            <pc:docMk/>
            <pc:sldMk cId="91486611" sldId="314"/>
            <ac:cxnSpMk id="2" creationId="{B45E3671-1E4B-696C-4143-EFFE98ED2BDA}"/>
          </ac:cxnSpMkLst>
        </pc:cxnChg>
        <pc:cxnChg chg="add mod">
          <ac:chgData name="Tran Anh Hoang" userId="d8b5fc29-d2f6-4b04-be2e-63ff6615767a" providerId="ADAL" clId="{C2E64776-6927-448E-8C5E-729DCFC3BFCD}" dt="2023-07-14T02:10:29.145" v="4924" actId="14100"/>
          <ac:cxnSpMkLst>
            <pc:docMk/>
            <pc:sldMk cId="91486611" sldId="314"/>
            <ac:cxnSpMk id="5" creationId="{24704122-4A7E-F488-D18B-1FDCF8E1F681}"/>
          </ac:cxnSpMkLst>
        </pc:cxnChg>
        <pc:cxnChg chg="add mod">
          <ac:chgData name="Tran Anh Hoang" userId="d8b5fc29-d2f6-4b04-be2e-63ff6615767a" providerId="ADAL" clId="{C2E64776-6927-448E-8C5E-729DCFC3BFCD}" dt="2023-07-14T00:03:10.792" v="2849" actId="14100"/>
          <ac:cxnSpMkLst>
            <pc:docMk/>
            <pc:sldMk cId="91486611" sldId="314"/>
            <ac:cxnSpMk id="8" creationId="{5523CE78-17E0-6E4F-77D2-8FE33B448678}"/>
          </ac:cxnSpMkLst>
        </pc:cxnChg>
        <pc:cxnChg chg="add del mod">
          <ac:chgData name="Tran Anh Hoang" userId="d8b5fc29-d2f6-4b04-be2e-63ff6615767a" providerId="ADAL" clId="{C2E64776-6927-448E-8C5E-729DCFC3BFCD}" dt="2023-07-14T00:03:20.041" v="2854" actId="478"/>
          <ac:cxnSpMkLst>
            <pc:docMk/>
            <pc:sldMk cId="91486611" sldId="314"/>
            <ac:cxnSpMk id="19" creationId="{077EC6FE-DEC0-868A-47F5-D9356099D259}"/>
          </ac:cxnSpMkLst>
        </pc:cxnChg>
      </pc:sldChg>
      <pc:sldChg chg="add del">
        <pc:chgData name="Tran Anh Hoang" userId="d8b5fc29-d2f6-4b04-be2e-63ff6615767a" providerId="ADAL" clId="{C2E64776-6927-448E-8C5E-729DCFC3BFCD}" dt="2023-07-14T00:03:28.529" v="2855" actId="47"/>
        <pc:sldMkLst>
          <pc:docMk/>
          <pc:sldMk cId="1785035420" sldId="315"/>
        </pc:sldMkLst>
      </pc:sldChg>
      <pc:sldChg chg="addSp delSp modSp add mod">
        <pc:chgData name="Tran Anh Hoang" userId="d8b5fc29-d2f6-4b04-be2e-63ff6615767a" providerId="ADAL" clId="{C2E64776-6927-448E-8C5E-729DCFC3BFCD}" dt="2023-07-14T00:09:14.654" v="2909" actId="14100"/>
        <pc:sldMkLst>
          <pc:docMk/>
          <pc:sldMk cId="3764752516" sldId="316"/>
        </pc:sldMkLst>
        <pc:spChg chg="add mod">
          <ac:chgData name="Tran Anh Hoang" userId="d8b5fc29-d2f6-4b04-be2e-63ff6615767a" providerId="ADAL" clId="{C2E64776-6927-448E-8C5E-729DCFC3BFCD}" dt="2023-07-14T00:08:27.283" v="2895" actId="1076"/>
          <ac:spMkLst>
            <pc:docMk/>
            <pc:sldMk cId="3764752516" sldId="316"/>
            <ac:spMk id="2" creationId="{AD68F218-9E94-C40A-8266-B1C8133EBB45}"/>
          </ac:spMkLst>
        </pc:spChg>
        <pc:spChg chg="mod">
          <ac:chgData name="Tran Anh Hoang" userId="d8b5fc29-d2f6-4b04-be2e-63ff6615767a" providerId="ADAL" clId="{C2E64776-6927-448E-8C5E-729DCFC3BFCD}" dt="2023-07-13T00:01:53.644" v="907"/>
          <ac:spMkLst>
            <pc:docMk/>
            <pc:sldMk cId="3764752516" sldId="316"/>
            <ac:spMk id="4" creationId="{B2FB5C58-ECF6-E974-1C43-989D64D87F90}"/>
          </ac:spMkLst>
        </pc:spChg>
        <pc:spChg chg="add mod">
          <ac:chgData name="Tran Anh Hoang" userId="d8b5fc29-d2f6-4b04-be2e-63ff6615767a" providerId="ADAL" clId="{C2E64776-6927-448E-8C5E-729DCFC3BFCD}" dt="2023-07-14T00:08:27.283" v="2895" actId="1076"/>
          <ac:spMkLst>
            <pc:docMk/>
            <pc:sldMk cId="3764752516" sldId="316"/>
            <ac:spMk id="5" creationId="{9FAAA4E8-217E-FBD2-7DC7-6E748DD50B99}"/>
          </ac:spMkLst>
        </pc:spChg>
        <pc:spChg chg="add mod">
          <ac:chgData name="Tran Anh Hoang" userId="d8b5fc29-d2f6-4b04-be2e-63ff6615767a" providerId="ADAL" clId="{C2E64776-6927-448E-8C5E-729DCFC3BFCD}" dt="2023-07-14T00:08:27.283" v="2895" actId="1076"/>
          <ac:spMkLst>
            <pc:docMk/>
            <pc:sldMk cId="3764752516" sldId="316"/>
            <ac:spMk id="7" creationId="{6C91B758-50AC-C7EE-7390-8D246B9F2DB2}"/>
          </ac:spMkLst>
        </pc:spChg>
        <pc:spChg chg="add del">
          <ac:chgData name="Tran Anh Hoang" userId="d8b5fc29-d2f6-4b04-be2e-63ff6615767a" providerId="ADAL" clId="{C2E64776-6927-448E-8C5E-729DCFC3BFCD}" dt="2023-07-14T00:08:35.513" v="2897" actId="11529"/>
          <ac:spMkLst>
            <pc:docMk/>
            <pc:sldMk cId="3764752516" sldId="316"/>
            <ac:spMk id="8" creationId="{8ADECA7B-1E27-2BB7-ED1C-4E68EE846566}"/>
          </ac:spMkLst>
        </pc:spChg>
        <pc:picChg chg="add mod">
          <ac:chgData name="Tran Anh Hoang" userId="d8b5fc29-d2f6-4b04-be2e-63ff6615767a" providerId="ADAL" clId="{C2E64776-6927-448E-8C5E-729DCFC3BFCD}" dt="2023-07-14T00:08:27.283" v="2895" actId="1076"/>
          <ac:picMkLst>
            <pc:docMk/>
            <pc:sldMk cId="3764752516" sldId="316"/>
            <ac:picMk id="3" creationId="{99C9196A-F9AB-201C-98D4-F3D6549914D5}"/>
          </ac:picMkLst>
        </pc:picChg>
        <pc:picChg chg="add mod">
          <ac:chgData name="Tran Anh Hoang" userId="d8b5fc29-d2f6-4b04-be2e-63ff6615767a" providerId="ADAL" clId="{C2E64776-6927-448E-8C5E-729DCFC3BFCD}" dt="2023-07-14T00:09:00.152" v="2903" actId="1076"/>
          <ac:picMkLst>
            <pc:docMk/>
            <pc:sldMk cId="3764752516" sldId="316"/>
            <ac:picMk id="6" creationId="{95B75DE4-B4A2-9E77-27A5-BD3B5A11019E}"/>
          </ac:picMkLst>
        </pc:picChg>
        <pc:picChg chg="del">
          <ac:chgData name="Tran Anh Hoang" userId="d8b5fc29-d2f6-4b04-be2e-63ff6615767a" providerId="ADAL" clId="{C2E64776-6927-448E-8C5E-729DCFC3BFCD}" dt="2023-07-13T00:01:55.256" v="908" actId="478"/>
          <ac:picMkLst>
            <pc:docMk/>
            <pc:sldMk cId="3764752516" sldId="316"/>
            <ac:picMk id="10" creationId="{2D8E2D56-9256-4D39-A14C-2DADF2A5815B}"/>
          </ac:picMkLst>
        </pc:picChg>
        <pc:picChg chg="del">
          <ac:chgData name="Tran Anh Hoang" userId="d8b5fc29-d2f6-4b04-be2e-63ff6615767a" providerId="ADAL" clId="{C2E64776-6927-448E-8C5E-729DCFC3BFCD}" dt="2023-07-13T00:01:55.748" v="909" actId="478"/>
          <ac:picMkLst>
            <pc:docMk/>
            <pc:sldMk cId="3764752516" sldId="316"/>
            <ac:picMk id="12" creationId="{0334D03F-D713-9573-D47C-5E4744C25E4F}"/>
          </ac:picMkLst>
        </pc:picChg>
        <pc:picChg chg="del">
          <ac:chgData name="Tran Anh Hoang" userId="d8b5fc29-d2f6-4b04-be2e-63ff6615767a" providerId="ADAL" clId="{C2E64776-6927-448E-8C5E-729DCFC3BFCD}" dt="2023-07-13T00:01:56.200" v="910" actId="478"/>
          <ac:picMkLst>
            <pc:docMk/>
            <pc:sldMk cId="3764752516" sldId="316"/>
            <ac:picMk id="14" creationId="{40B3B8B5-883C-4D6B-2481-537045702433}"/>
          </ac:picMkLst>
        </pc:picChg>
        <pc:cxnChg chg="add mod">
          <ac:chgData name="Tran Anh Hoang" userId="d8b5fc29-d2f6-4b04-be2e-63ff6615767a" providerId="ADAL" clId="{C2E64776-6927-448E-8C5E-729DCFC3BFCD}" dt="2023-07-14T00:09:14.654" v="2909" actId="14100"/>
          <ac:cxnSpMkLst>
            <pc:docMk/>
            <pc:sldMk cId="3764752516" sldId="316"/>
            <ac:cxnSpMk id="10" creationId="{28ED6F19-41A0-B342-76D8-C29C446A94BE}"/>
          </ac:cxnSpMkLst>
        </pc:cxnChg>
        <pc:cxnChg chg="add mod">
          <ac:chgData name="Tran Anh Hoang" userId="d8b5fc29-d2f6-4b04-be2e-63ff6615767a" providerId="ADAL" clId="{C2E64776-6927-448E-8C5E-729DCFC3BFCD}" dt="2023-07-14T00:09:12.726" v="2908" actId="14100"/>
          <ac:cxnSpMkLst>
            <pc:docMk/>
            <pc:sldMk cId="3764752516" sldId="316"/>
            <ac:cxnSpMk id="11" creationId="{45892DA0-5300-296A-67AB-14FB75E0FAC6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0:27:55.332" v="3188" actId="1076"/>
        <pc:sldMkLst>
          <pc:docMk/>
          <pc:sldMk cId="384086621" sldId="317"/>
        </pc:sldMkLst>
        <pc:picChg chg="del">
          <ac:chgData name="Tran Anh Hoang" userId="d8b5fc29-d2f6-4b04-be2e-63ff6615767a" providerId="ADAL" clId="{C2E64776-6927-448E-8C5E-729DCFC3BFCD}" dt="2023-07-13T00:03:01.631" v="928" actId="478"/>
          <ac:picMkLst>
            <pc:docMk/>
            <pc:sldMk cId="384086621" sldId="317"/>
            <ac:picMk id="3" creationId="{99C9196A-F9AB-201C-98D4-F3D6549914D5}"/>
          </ac:picMkLst>
        </pc:picChg>
        <pc:picChg chg="add mod">
          <ac:chgData name="Tran Anh Hoang" userId="d8b5fc29-d2f6-4b04-be2e-63ff6615767a" providerId="ADAL" clId="{C2E64776-6927-448E-8C5E-729DCFC3BFCD}" dt="2023-07-14T00:27:55.332" v="3188" actId="1076"/>
          <ac:picMkLst>
            <pc:docMk/>
            <pc:sldMk cId="384086621" sldId="317"/>
            <ac:picMk id="5" creationId="{9EC1FE07-33B1-0198-95AA-99A09989434B}"/>
          </ac:picMkLst>
        </pc:picChg>
        <pc:picChg chg="del mod">
          <ac:chgData name="Tran Anh Hoang" userId="d8b5fc29-d2f6-4b04-be2e-63ff6615767a" providerId="ADAL" clId="{C2E64776-6927-448E-8C5E-729DCFC3BFCD}" dt="2023-07-14T00:27:52.138" v="3186" actId="478"/>
          <ac:picMkLst>
            <pc:docMk/>
            <pc:sldMk cId="384086621" sldId="317"/>
            <ac:picMk id="6" creationId="{95B75DE4-B4A2-9E77-27A5-BD3B5A11019E}"/>
          </ac:picMkLst>
        </pc:picChg>
      </pc:sldChg>
      <pc:sldChg chg="addSp delSp modSp add mod ord">
        <pc:chgData name="Tran Anh Hoang" userId="d8b5fc29-d2f6-4b04-be2e-63ff6615767a" providerId="ADAL" clId="{C2E64776-6927-448E-8C5E-729DCFC3BFCD}" dt="2023-07-13T21:48:51.553" v="1100" actId="14100"/>
        <pc:sldMkLst>
          <pc:docMk/>
          <pc:sldMk cId="2088970021" sldId="318"/>
        </pc:sldMkLst>
        <pc:spChg chg="add mod">
          <ac:chgData name="Tran Anh Hoang" userId="d8b5fc29-d2f6-4b04-be2e-63ff6615767a" providerId="ADAL" clId="{C2E64776-6927-448E-8C5E-729DCFC3BFCD}" dt="2023-07-13T21:48:45.814" v="1098" actId="208"/>
          <ac:spMkLst>
            <pc:docMk/>
            <pc:sldMk cId="2088970021" sldId="318"/>
            <ac:spMk id="8" creationId="{6ED56479-5F10-E1B5-3401-5E4A990B782C}"/>
          </ac:spMkLst>
        </pc:spChg>
        <pc:spChg chg="del">
          <ac:chgData name="Tran Anh Hoang" userId="d8b5fc29-d2f6-4b04-be2e-63ff6615767a" providerId="ADAL" clId="{C2E64776-6927-448E-8C5E-729DCFC3BFCD}" dt="2023-07-13T21:36:46.497" v="975" actId="478"/>
          <ac:spMkLst>
            <pc:docMk/>
            <pc:sldMk cId="2088970021" sldId="318"/>
            <ac:spMk id="11" creationId="{42ED13F1-C350-F1D7-4FC0-126BA28D4E29}"/>
          </ac:spMkLst>
        </pc:spChg>
        <pc:spChg chg="del">
          <ac:chgData name="Tran Anh Hoang" userId="d8b5fc29-d2f6-4b04-be2e-63ff6615767a" providerId="ADAL" clId="{C2E64776-6927-448E-8C5E-729DCFC3BFCD}" dt="2023-07-13T21:36:49.153" v="976" actId="478"/>
          <ac:spMkLst>
            <pc:docMk/>
            <pc:sldMk cId="2088970021" sldId="318"/>
            <ac:spMk id="14" creationId="{30A43D01-652F-5FAA-273B-733FFA605D77}"/>
          </ac:spMkLst>
        </pc:spChg>
        <pc:cxnChg chg="add del mod">
          <ac:chgData name="Tran Anh Hoang" userId="d8b5fc29-d2f6-4b04-be2e-63ff6615767a" providerId="ADAL" clId="{C2E64776-6927-448E-8C5E-729DCFC3BFCD}" dt="2023-07-13T21:37:05.886" v="981" actId="478"/>
          <ac:cxnSpMkLst>
            <pc:docMk/>
            <pc:sldMk cId="2088970021" sldId="318"/>
            <ac:cxnSpMk id="3" creationId="{4766068A-C8C1-D840-F7F0-1A6574FC5C10}"/>
          </ac:cxnSpMkLst>
        </pc:cxnChg>
        <pc:cxnChg chg="add mod">
          <ac:chgData name="Tran Anh Hoang" userId="d8b5fc29-d2f6-4b04-be2e-63ff6615767a" providerId="ADAL" clId="{C2E64776-6927-448E-8C5E-729DCFC3BFCD}" dt="2023-07-13T21:48:51.553" v="1100" actId="14100"/>
          <ac:cxnSpMkLst>
            <pc:docMk/>
            <pc:sldMk cId="2088970021" sldId="318"/>
            <ac:cxnSpMk id="6" creationId="{F66CB808-757E-D17D-4290-8E50461F1242}"/>
          </ac:cxnSpMkLst>
        </pc:cxnChg>
        <pc:cxnChg chg="del">
          <ac:chgData name="Tran Anh Hoang" userId="d8b5fc29-d2f6-4b04-be2e-63ff6615767a" providerId="ADAL" clId="{C2E64776-6927-448E-8C5E-729DCFC3BFCD}" dt="2023-07-13T21:36:43.660" v="974" actId="478"/>
          <ac:cxnSpMkLst>
            <pc:docMk/>
            <pc:sldMk cId="2088970021" sldId="318"/>
            <ac:cxnSpMk id="13" creationId="{2E50FA3C-CB81-7ED8-232E-8A285E5BE2BB}"/>
          </ac:cxnSpMkLst>
        </pc:cxnChg>
      </pc:sldChg>
      <pc:sldChg chg="addSp modSp add mod">
        <pc:chgData name="Tran Anh Hoang" userId="d8b5fc29-d2f6-4b04-be2e-63ff6615767a" providerId="ADAL" clId="{C2E64776-6927-448E-8C5E-729DCFC3BFCD}" dt="2023-07-14T01:20:32.375" v="3882" actId="20577"/>
        <pc:sldMkLst>
          <pc:docMk/>
          <pc:sldMk cId="2572947625" sldId="319"/>
        </pc:sldMkLst>
        <pc:spChg chg="mod">
          <ac:chgData name="Tran Anh Hoang" userId="d8b5fc29-d2f6-4b04-be2e-63ff6615767a" providerId="ADAL" clId="{C2E64776-6927-448E-8C5E-729DCFC3BFCD}" dt="2023-07-14T01:20:32.375" v="3882" actId="20577"/>
          <ac:spMkLst>
            <pc:docMk/>
            <pc:sldMk cId="2572947625" sldId="319"/>
            <ac:spMk id="7" creationId="{2D97FAA7-A495-3E16-A897-21359114BD36}"/>
          </ac:spMkLst>
        </pc:spChg>
        <pc:cxnChg chg="add mod">
          <ac:chgData name="Tran Anh Hoang" userId="d8b5fc29-d2f6-4b04-be2e-63ff6615767a" providerId="ADAL" clId="{C2E64776-6927-448E-8C5E-729DCFC3BFCD}" dt="2023-07-13T22:46:46.243" v="1410" actId="1076"/>
          <ac:cxnSpMkLst>
            <pc:docMk/>
            <pc:sldMk cId="2572947625" sldId="319"/>
            <ac:cxnSpMk id="3" creationId="{1D8D1A3C-C6F0-1FE6-53DB-F29BF5FC93DB}"/>
          </ac:cxnSpMkLst>
        </pc:cxnChg>
      </pc:sldChg>
      <pc:sldChg chg="addSp delSp modSp add del mod">
        <pc:chgData name="Tran Anh Hoang" userId="d8b5fc29-d2f6-4b04-be2e-63ff6615767a" providerId="ADAL" clId="{C2E64776-6927-448E-8C5E-729DCFC3BFCD}" dt="2023-07-13T23:07:25.491" v="1939" actId="47"/>
        <pc:sldMkLst>
          <pc:docMk/>
          <pc:sldMk cId="2652515293" sldId="320"/>
        </pc:sldMkLst>
        <pc:spChg chg="add del mod">
          <ac:chgData name="Tran Anh Hoang" userId="d8b5fc29-d2f6-4b04-be2e-63ff6615767a" providerId="ADAL" clId="{C2E64776-6927-448E-8C5E-729DCFC3BFCD}" dt="2023-07-13T22:48:15.527" v="1444" actId="47"/>
          <ac:spMkLst>
            <pc:docMk/>
            <pc:sldMk cId="2652515293" sldId="320"/>
            <ac:spMk id="5" creationId="{5A94B6DC-C826-72D5-3B72-52DFD9F98092}"/>
          </ac:spMkLst>
        </pc:spChg>
        <pc:spChg chg="add del mod">
          <ac:chgData name="Tran Anh Hoang" userId="d8b5fc29-d2f6-4b04-be2e-63ff6615767a" providerId="ADAL" clId="{C2E64776-6927-448E-8C5E-729DCFC3BFCD}" dt="2023-07-13T23:07:23.890" v="1938" actId="21"/>
          <ac:spMkLst>
            <pc:docMk/>
            <pc:sldMk cId="2652515293" sldId="320"/>
            <ac:spMk id="6" creationId="{2905F2BC-B760-042B-19EA-88D3C4EF0EBF}"/>
          </ac:spMkLst>
        </pc:spChg>
        <pc:picChg chg="del">
          <ac:chgData name="Tran Anh Hoang" userId="d8b5fc29-d2f6-4b04-be2e-63ff6615767a" providerId="ADAL" clId="{C2E64776-6927-448E-8C5E-729DCFC3BFCD}" dt="2023-07-13T23:07:02.104" v="1932" actId="478"/>
          <ac:picMkLst>
            <pc:docMk/>
            <pc:sldMk cId="2652515293" sldId="320"/>
            <ac:picMk id="3" creationId="{974A0568-16B0-B322-153A-F1CD8A4459A1}"/>
          </ac:picMkLst>
        </pc:picChg>
        <pc:picChg chg="add mod">
          <ac:chgData name="Tran Anh Hoang" userId="d8b5fc29-d2f6-4b04-be2e-63ff6615767a" providerId="ADAL" clId="{C2E64776-6927-448E-8C5E-729DCFC3BFCD}" dt="2023-07-13T23:07:16.915" v="1936" actId="1076"/>
          <ac:picMkLst>
            <pc:docMk/>
            <pc:sldMk cId="2652515293" sldId="320"/>
            <ac:picMk id="7" creationId="{DBA61357-1C86-56AB-F763-D720E5729D40}"/>
          </ac:picMkLst>
        </pc:picChg>
      </pc:sldChg>
      <pc:sldChg chg="addSp delSp modSp add mod ord">
        <pc:chgData name="Tran Anh Hoang" userId="d8b5fc29-d2f6-4b04-be2e-63ff6615767a" providerId="ADAL" clId="{C2E64776-6927-448E-8C5E-729DCFC3BFCD}" dt="2023-07-13T23:13:37.841" v="2033" actId="14100"/>
        <pc:sldMkLst>
          <pc:docMk/>
          <pc:sldMk cId="309112249" sldId="321"/>
        </pc:sldMkLst>
        <pc:spChg chg="mod">
          <ac:chgData name="Tran Anh Hoang" userId="d8b5fc29-d2f6-4b04-be2e-63ff6615767a" providerId="ADAL" clId="{C2E64776-6927-448E-8C5E-729DCFC3BFCD}" dt="2023-07-13T22:57:54.535" v="1602" actId="1076"/>
          <ac:spMkLst>
            <pc:docMk/>
            <pc:sldMk cId="309112249" sldId="321"/>
            <ac:spMk id="4" creationId="{B2FB5C58-ECF6-E974-1C43-989D64D87F90}"/>
          </ac:spMkLst>
        </pc:spChg>
        <pc:spChg chg="add mod">
          <ac:chgData name="Tran Anh Hoang" userId="d8b5fc29-d2f6-4b04-be2e-63ff6615767a" providerId="ADAL" clId="{C2E64776-6927-448E-8C5E-729DCFC3BFCD}" dt="2023-07-13T23:13:14.260" v="2027" actId="14100"/>
          <ac:spMkLst>
            <pc:docMk/>
            <pc:sldMk cId="309112249" sldId="321"/>
            <ac:spMk id="16" creationId="{217AAFCD-C4E7-2A43-2D74-FF656C4F1395}"/>
          </ac:spMkLst>
        </pc:spChg>
        <pc:spChg chg="add del mod">
          <ac:chgData name="Tran Anh Hoang" userId="d8b5fc29-d2f6-4b04-be2e-63ff6615767a" providerId="ADAL" clId="{C2E64776-6927-448E-8C5E-729DCFC3BFCD}" dt="2023-07-13T23:12:38.096" v="2021" actId="478"/>
          <ac:spMkLst>
            <pc:docMk/>
            <pc:sldMk cId="309112249" sldId="321"/>
            <ac:spMk id="17" creationId="{3219D958-2BE4-450C-0FD1-CC5008C71D91}"/>
          </ac:spMkLst>
        </pc:spChg>
        <pc:spChg chg="add mod">
          <ac:chgData name="Tran Anh Hoang" userId="d8b5fc29-d2f6-4b04-be2e-63ff6615767a" providerId="ADAL" clId="{C2E64776-6927-448E-8C5E-729DCFC3BFCD}" dt="2023-07-13T22:59:26.175" v="1758" actId="114"/>
          <ac:spMkLst>
            <pc:docMk/>
            <pc:sldMk cId="309112249" sldId="321"/>
            <ac:spMk id="18" creationId="{59F106C3-4A3C-C176-83A2-D64BF3A3903F}"/>
          </ac:spMkLst>
        </pc:spChg>
        <pc:spChg chg="add mod">
          <ac:chgData name="Tran Anh Hoang" userId="d8b5fc29-d2f6-4b04-be2e-63ff6615767a" providerId="ADAL" clId="{C2E64776-6927-448E-8C5E-729DCFC3BFCD}" dt="2023-07-13T23:12:56.744" v="2026" actId="14100"/>
          <ac:spMkLst>
            <pc:docMk/>
            <pc:sldMk cId="309112249" sldId="321"/>
            <ac:spMk id="26" creationId="{432D4577-F35B-5C66-8652-69E8F20B6938}"/>
          </ac:spMkLst>
        </pc:spChg>
        <pc:picChg chg="add del mod">
          <ac:chgData name="Tran Anh Hoang" userId="d8b5fc29-d2f6-4b04-be2e-63ff6615767a" providerId="ADAL" clId="{C2E64776-6927-448E-8C5E-729DCFC3BFCD}" dt="2023-07-13T22:53:17.769" v="1534" actId="478"/>
          <ac:picMkLst>
            <pc:docMk/>
            <pc:sldMk cId="309112249" sldId="321"/>
            <ac:picMk id="3" creationId="{282F777A-01C9-B299-4FBA-A7A8DF285916}"/>
          </ac:picMkLst>
        </pc:picChg>
        <pc:picChg chg="del">
          <ac:chgData name="Tran Anh Hoang" userId="d8b5fc29-d2f6-4b04-be2e-63ff6615767a" providerId="ADAL" clId="{C2E64776-6927-448E-8C5E-729DCFC3BFCD}" dt="2023-07-13T22:51:51.732" v="1520" actId="478"/>
          <ac:picMkLst>
            <pc:docMk/>
            <pc:sldMk cId="309112249" sldId="321"/>
            <ac:picMk id="6" creationId="{9E937A04-35E4-704D-CBFC-821A38E47647}"/>
          </ac:picMkLst>
        </pc:picChg>
        <pc:picChg chg="add del mod">
          <ac:chgData name="Tran Anh Hoang" userId="d8b5fc29-d2f6-4b04-be2e-63ff6615767a" providerId="ADAL" clId="{C2E64776-6927-448E-8C5E-729DCFC3BFCD}" dt="2023-07-13T22:53:49.928" v="1544" actId="478"/>
          <ac:picMkLst>
            <pc:docMk/>
            <pc:sldMk cId="309112249" sldId="321"/>
            <ac:picMk id="7" creationId="{B3A33714-9E56-ACAF-BFDC-7290CAFE3DBB}"/>
          </ac:picMkLst>
        </pc:picChg>
        <pc:picChg chg="add del mod">
          <ac:chgData name="Tran Anh Hoang" userId="d8b5fc29-d2f6-4b04-be2e-63ff6615767a" providerId="ADAL" clId="{C2E64776-6927-448E-8C5E-729DCFC3BFCD}" dt="2023-07-13T23:11:00.921" v="1992" actId="478"/>
          <ac:picMkLst>
            <pc:docMk/>
            <pc:sldMk cId="309112249" sldId="321"/>
            <ac:picMk id="9" creationId="{112BB5F1-0F12-8033-EB67-405CF8F0E596}"/>
          </ac:picMkLst>
        </pc:picChg>
        <pc:picChg chg="add del mod">
          <ac:chgData name="Tran Anh Hoang" userId="d8b5fc29-d2f6-4b04-be2e-63ff6615767a" providerId="ADAL" clId="{C2E64776-6927-448E-8C5E-729DCFC3BFCD}" dt="2023-07-13T23:10:32.431" v="1981" actId="478"/>
          <ac:picMkLst>
            <pc:docMk/>
            <pc:sldMk cId="309112249" sldId="321"/>
            <ac:picMk id="11" creationId="{6394116D-0C3A-E598-5702-048A0554103C}"/>
          </ac:picMkLst>
        </pc:picChg>
        <pc:picChg chg="add mod">
          <ac:chgData name="Tran Anh Hoang" userId="d8b5fc29-d2f6-4b04-be2e-63ff6615767a" providerId="ADAL" clId="{C2E64776-6927-448E-8C5E-729DCFC3BFCD}" dt="2023-07-13T23:13:26.380" v="2031" actId="14100"/>
          <ac:picMkLst>
            <pc:docMk/>
            <pc:sldMk cId="309112249" sldId="321"/>
            <ac:picMk id="13" creationId="{D6FACF16-84D6-A27D-2177-8CE223F2896E}"/>
          </ac:picMkLst>
        </pc:picChg>
        <pc:picChg chg="add mod">
          <ac:chgData name="Tran Anh Hoang" userId="d8b5fc29-d2f6-4b04-be2e-63ff6615767a" providerId="ADAL" clId="{C2E64776-6927-448E-8C5E-729DCFC3BFCD}" dt="2023-07-13T23:13:37.841" v="2033" actId="14100"/>
          <ac:picMkLst>
            <pc:docMk/>
            <pc:sldMk cId="309112249" sldId="321"/>
            <ac:picMk id="15" creationId="{9503238F-9FFF-085B-2A84-E99A61FE94EA}"/>
          </ac:picMkLst>
        </pc:picChg>
        <pc:picChg chg="add del">
          <ac:chgData name="Tran Anh Hoang" userId="d8b5fc29-d2f6-4b04-be2e-63ff6615767a" providerId="ADAL" clId="{C2E64776-6927-448E-8C5E-729DCFC3BFCD}" dt="2023-07-13T23:10:34.427" v="1983" actId="22"/>
          <ac:picMkLst>
            <pc:docMk/>
            <pc:sldMk cId="309112249" sldId="321"/>
            <ac:picMk id="20" creationId="{26FC6F0E-1792-4B3B-501D-76F2F85355AD}"/>
          </ac:picMkLst>
        </pc:picChg>
        <pc:picChg chg="add mod ord">
          <ac:chgData name="Tran Anh Hoang" userId="d8b5fc29-d2f6-4b04-be2e-63ff6615767a" providerId="ADAL" clId="{C2E64776-6927-448E-8C5E-729DCFC3BFCD}" dt="2023-07-13T23:12:30.834" v="2018" actId="1076"/>
          <ac:picMkLst>
            <pc:docMk/>
            <pc:sldMk cId="309112249" sldId="321"/>
            <ac:picMk id="22" creationId="{06EE6DD9-1BAD-F32B-0776-86AC357BE419}"/>
          </ac:picMkLst>
        </pc:picChg>
        <pc:picChg chg="add del mod ord">
          <ac:chgData name="Tran Anh Hoang" userId="d8b5fc29-d2f6-4b04-be2e-63ff6615767a" providerId="ADAL" clId="{C2E64776-6927-448E-8C5E-729DCFC3BFCD}" dt="2023-07-13T23:12:35.807" v="2020" actId="478"/>
          <ac:picMkLst>
            <pc:docMk/>
            <pc:sldMk cId="309112249" sldId="321"/>
            <ac:picMk id="24" creationId="{2F47E7DE-1512-5090-6588-439E1F7A9639}"/>
          </ac:picMkLst>
        </pc:picChg>
        <pc:picChg chg="add mod">
          <ac:chgData name="Tran Anh Hoang" userId="d8b5fc29-d2f6-4b04-be2e-63ff6615767a" providerId="ADAL" clId="{C2E64776-6927-448E-8C5E-729DCFC3BFCD}" dt="2023-07-13T23:13:17.181" v="2028" actId="14100"/>
          <ac:picMkLst>
            <pc:docMk/>
            <pc:sldMk cId="309112249" sldId="321"/>
            <ac:picMk id="25" creationId="{871F6CF4-5594-2C75-6692-0EBB5DF7EBD1}"/>
          </ac:picMkLst>
        </pc:picChg>
      </pc:sldChg>
      <pc:sldChg chg="add del">
        <pc:chgData name="Tran Anh Hoang" userId="d8b5fc29-d2f6-4b04-be2e-63ff6615767a" providerId="ADAL" clId="{C2E64776-6927-448E-8C5E-729DCFC3BFCD}" dt="2023-07-13T22:48:24.562" v="1447" actId="47"/>
        <pc:sldMkLst>
          <pc:docMk/>
          <pc:sldMk cId="2787295010" sldId="321"/>
        </pc:sldMkLst>
      </pc:sldChg>
      <pc:sldChg chg="add del">
        <pc:chgData name="Tran Anh Hoang" userId="d8b5fc29-d2f6-4b04-be2e-63ff6615767a" providerId="ADAL" clId="{C2E64776-6927-448E-8C5E-729DCFC3BFCD}" dt="2023-07-13T22:48:17.819" v="1445"/>
        <pc:sldMkLst>
          <pc:docMk/>
          <pc:sldMk cId="4174611917" sldId="321"/>
        </pc:sldMkLst>
      </pc:sldChg>
      <pc:sldChg chg="addSp delSp modSp add mod">
        <pc:chgData name="Tran Anh Hoang" userId="d8b5fc29-d2f6-4b04-be2e-63ff6615767a" providerId="ADAL" clId="{C2E64776-6927-448E-8C5E-729DCFC3BFCD}" dt="2023-07-14T01:21:50.794" v="3888" actId="1582"/>
        <pc:sldMkLst>
          <pc:docMk/>
          <pc:sldMk cId="420015696" sldId="322"/>
        </pc:sldMkLst>
        <pc:spChg chg="add mod">
          <ac:chgData name="Tran Anh Hoang" userId="d8b5fc29-d2f6-4b04-be2e-63ff6615767a" providerId="ADAL" clId="{C2E64776-6927-448E-8C5E-729DCFC3BFCD}" dt="2023-07-14T01:21:50.794" v="3888" actId="1582"/>
          <ac:spMkLst>
            <pc:docMk/>
            <pc:sldMk cId="420015696" sldId="322"/>
            <ac:spMk id="2" creationId="{C29881AF-5466-1B25-F412-5386F0423173}"/>
          </ac:spMkLst>
        </pc:spChg>
        <pc:spChg chg="del">
          <ac:chgData name="Tran Anh Hoang" userId="d8b5fc29-d2f6-4b04-be2e-63ff6615767a" providerId="ADAL" clId="{C2E64776-6927-448E-8C5E-729DCFC3BFCD}" dt="2023-07-13T23:07:28.696" v="1940" actId="478"/>
          <ac:spMkLst>
            <pc:docMk/>
            <pc:sldMk cId="420015696" sldId="322"/>
            <ac:spMk id="5" creationId="{5A94B6DC-C826-72D5-3B72-52DFD9F98092}"/>
          </ac:spMkLst>
        </pc:spChg>
      </pc:sldChg>
      <pc:sldChg chg="add del">
        <pc:chgData name="Tran Anh Hoang" userId="d8b5fc29-d2f6-4b04-be2e-63ff6615767a" providerId="ADAL" clId="{C2E64776-6927-448E-8C5E-729DCFC3BFCD}" dt="2023-07-13T22:51:53.663" v="1522"/>
        <pc:sldMkLst>
          <pc:docMk/>
          <pc:sldMk cId="3292426247" sldId="322"/>
        </pc:sldMkLst>
      </pc:sldChg>
      <pc:sldChg chg="addSp delSp modSp add del mod">
        <pc:chgData name="Tran Anh Hoang" userId="d8b5fc29-d2f6-4b04-be2e-63ff6615767a" providerId="ADAL" clId="{C2E64776-6927-448E-8C5E-729DCFC3BFCD}" dt="2023-07-13T23:30:29.136" v="2052" actId="47"/>
        <pc:sldMkLst>
          <pc:docMk/>
          <pc:sldMk cId="181958372" sldId="323"/>
        </pc:sldMkLst>
        <pc:picChg chg="del">
          <ac:chgData name="Tran Anh Hoang" userId="d8b5fc29-d2f6-4b04-be2e-63ff6615767a" providerId="ADAL" clId="{C2E64776-6927-448E-8C5E-729DCFC3BFCD}" dt="2023-07-13T23:07:56.676" v="1943" actId="478"/>
          <ac:picMkLst>
            <pc:docMk/>
            <pc:sldMk cId="181958372" sldId="323"/>
            <ac:picMk id="5" creationId="{695FB6DD-00C9-EE82-C2C6-1CCB9C821C2B}"/>
          </ac:picMkLst>
        </pc:picChg>
        <pc:picChg chg="mod">
          <ac:chgData name="Tran Anh Hoang" userId="d8b5fc29-d2f6-4b04-be2e-63ff6615767a" providerId="ADAL" clId="{C2E64776-6927-448E-8C5E-729DCFC3BFCD}" dt="2023-07-13T23:08:00.527" v="1945" actId="1076"/>
          <ac:picMkLst>
            <pc:docMk/>
            <pc:sldMk cId="181958372" sldId="323"/>
            <ac:picMk id="7" creationId="{F3BD7726-4E0D-0FB1-935E-1A238FECACA9}"/>
          </ac:picMkLst>
        </pc:picChg>
        <pc:cxnChg chg="add del">
          <ac:chgData name="Tran Anh Hoang" userId="d8b5fc29-d2f6-4b04-be2e-63ff6615767a" providerId="ADAL" clId="{C2E64776-6927-448E-8C5E-729DCFC3BFCD}" dt="2023-07-13T23:14:23.416" v="2042" actId="11529"/>
          <ac:cxnSpMkLst>
            <pc:docMk/>
            <pc:sldMk cId="181958372" sldId="323"/>
            <ac:cxnSpMk id="3" creationId="{7DCAA604-0624-4465-7881-495862231AA2}"/>
          </ac:cxnSpMkLst>
        </pc:cxnChg>
        <pc:cxnChg chg="add mod">
          <ac:chgData name="Tran Anh Hoang" userId="d8b5fc29-d2f6-4b04-be2e-63ff6615767a" providerId="ADAL" clId="{C2E64776-6927-448E-8C5E-729DCFC3BFCD}" dt="2023-07-13T23:14:44.062" v="2048" actId="14100"/>
          <ac:cxnSpMkLst>
            <pc:docMk/>
            <pc:sldMk cId="181958372" sldId="323"/>
            <ac:cxnSpMk id="8" creationId="{2820F0BE-AB05-14CC-41FB-AEF5AE110553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2:46:56.660" v="5835" actId="20577"/>
        <pc:sldMkLst>
          <pc:docMk/>
          <pc:sldMk cId="4277853174" sldId="324"/>
        </pc:sldMkLst>
        <pc:spChg chg="mod">
          <ac:chgData name="Tran Anh Hoang" userId="d8b5fc29-d2f6-4b04-be2e-63ff6615767a" providerId="ADAL" clId="{C2E64776-6927-448E-8C5E-729DCFC3BFCD}" dt="2023-07-14T02:24:15.547" v="5166" actId="1076"/>
          <ac:spMkLst>
            <pc:docMk/>
            <pc:sldMk cId="4277853174" sldId="324"/>
            <ac:spMk id="4" creationId="{67FB3377-5059-17B4-5661-AD2AAA40992F}"/>
          </ac:spMkLst>
        </pc:spChg>
        <pc:spChg chg="del">
          <ac:chgData name="Tran Anh Hoang" userId="d8b5fc29-d2f6-4b04-be2e-63ff6615767a" providerId="ADAL" clId="{C2E64776-6927-448E-8C5E-729DCFC3BFCD}" dt="2023-07-14T02:24:19.175" v="5167" actId="478"/>
          <ac:spMkLst>
            <pc:docMk/>
            <pc:sldMk cId="4277853174" sldId="324"/>
            <ac:spMk id="5" creationId="{1C7B6BFB-6F60-1060-39CE-EA4476443658}"/>
          </ac:spMkLst>
        </pc:spChg>
        <pc:spChg chg="del">
          <ac:chgData name="Tran Anh Hoang" userId="d8b5fc29-d2f6-4b04-be2e-63ff6615767a" providerId="ADAL" clId="{C2E64776-6927-448E-8C5E-729DCFC3BFCD}" dt="2023-07-14T01:58:52.415" v="4638" actId="478"/>
          <ac:spMkLst>
            <pc:docMk/>
            <pc:sldMk cId="4277853174" sldId="324"/>
            <ac:spMk id="6" creationId="{24AABB75-420F-FB58-BA0D-4C09ACBE171C}"/>
          </ac:spMkLst>
        </pc:spChg>
        <pc:spChg chg="add mod">
          <ac:chgData name="Tran Anh Hoang" userId="d8b5fc29-d2f6-4b04-be2e-63ff6615767a" providerId="ADAL" clId="{C2E64776-6927-448E-8C5E-729DCFC3BFCD}" dt="2023-07-14T02:46:56.660" v="5835" actId="20577"/>
          <ac:spMkLst>
            <pc:docMk/>
            <pc:sldMk cId="4277853174" sldId="324"/>
            <ac:spMk id="10" creationId="{AFECD5DA-BB74-695D-D7EF-D68886EEDD43}"/>
          </ac:spMkLst>
        </pc:spChg>
        <pc:spChg chg="del">
          <ac:chgData name="Tran Anh Hoang" userId="d8b5fc29-d2f6-4b04-be2e-63ff6615767a" providerId="ADAL" clId="{C2E64776-6927-448E-8C5E-729DCFC3BFCD}" dt="2023-07-14T01:58:56.015" v="4640" actId="478"/>
          <ac:spMkLst>
            <pc:docMk/>
            <pc:sldMk cId="4277853174" sldId="324"/>
            <ac:spMk id="21" creationId="{9C1776EE-D9F1-550A-CE11-1E41E3B50639}"/>
          </ac:spMkLst>
        </pc:spChg>
        <pc:picChg chg="add mod">
          <ac:chgData name="Tran Anh Hoang" userId="d8b5fc29-d2f6-4b04-be2e-63ff6615767a" providerId="ADAL" clId="{C2E64776-6927-448E-8C5E-729DCFC3BFCD}" dt="2023-07-14T02:04:23.385" v="4844" actId="1076"/>
          <ac:picMkLst>
            <pc:docMk/>
            <pc:sldMk cId="4277853174" sldId="324"/>
            <ac:picMk id="7" creationId="{45FAE5A5-61AC-16BA-2DAD-BAD6F2D2C9EE}"/>
          </ac:picMkLst>
        </pc:picChg>
        <pc:picChg chg="del">
          <ac:chgData name="Tran Anh Hoang" userId="d8b5fc29-d2f6-4b04-be2e-63ff6615767a" providerId="ADAL" clId="{C2E64776-6927-448E-8C5E-729DCFC3BFCD}" dt="2023-07-14T01:58:57.244" v="4641" actId="478"/>
          <ac:picMkLst>
            <pc:docMk/>
            <pc:sldMk cId="4277853174" sldId="324"/>
            <ac:picMk id="8" creationId="{4574B35B-D7BF-8740-30C3-CD6140710288}"/>
          </ac:picMkLst>
        </pc:picChg>
        <pc:picChg chg="del">
          <ac:chgData name="Tran Anh Hoang" userId="d8b5fc29-d2f6-4b04-be2e-63ff6615767a" providerId="ADAL" clId="{C2E64776-6927-448E-8C5E-729DCFC3BFCD}" dt="2023-07-14T01:58:50.298" v="4637" actId="478"/>
          <ac:picMkLst>
            <pc:docMk/>
            <pc:sldMk cId="4277853174" sldId="324"/>
            <ac:picMk id="14" creationId="{8079AE50-6774-2C11-1BD2-AC410F5E80CF}"/>
          </ac:picMkLst>
        </pc:picChg>
        <pc:cxnChg chg="del">
          <ac:chgData name="Tran Anh Hoang" userId="d8b5fc29-d2f6-4b04-be2e-63ff6615767a" providerId="ADAL" clId="{C2E64776-6927-448E-8C5E-729DCFC3BFCD}" dt="2023-07-14T01:58:53.785" v="4639" actId="478"/>
          <ac:cxnSpMkLst>
            <pc:docMk/>
            <pc:sldMk cId="4277853174" sldId="324"/>
            <ac:cxnSpMk id="9" creationId="{DCEEA392-4D39-FD30-E3FA-4A39A992A8DE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3T23:43:34.854" v="2396" actId="114"/>
        <pc:sldMkLst>
          <pc:docMk/>
          <pc:sldMk cId="1713864381" sldId="325"/>
        </pc:sldMkLst>
        <pc:spChg chg="add mod">
          <ac:chgData name="Tran Anh Hoang" userId="d8b5fc29-d2f6-4b04-be2e-63ff6615767a" providerId="ADAL" clId="{C2E64776-6927-448E-8C5E-729DCFC3BFCD}" dt="2023-07-13T23:40:24.490" v="2308" actId="1076"/>
          <ac:spMkLst>
            <pc:docMk/>
            <pc:sldMk cId="1713864381" sldId="325"/>
            <ac:spMk id="10" creationId="{BB4FFA51-9258-7AA0-AA75-5B59160FB092}"/>
          </ac:spMkLst>
        </pc:spChg>
        <pc:spChg chg="add mod">
          <ac:chgData name="Tran Anh Hoang" userId="d8b5fc29-d2f6-4b04-be2e-63ff6615767a" providerId="ADAL" clId="{C2E64776-6927-448E-8C5E-729DCFC3BFCD}" dt="2023-07-13T23:43:34.854" v="2396" actId="114"/>
          <ac:spMkLst>
            <pc:docMk/>
            <pc:sldMk cId="1713864381" sldId="325"/>
            <ac:spMk id="15" creationId="{B618A89B-6DCB-2E49-68A6-38CDFC4CBD79}"/>
          </ac:spMkLst>
        </pc:spChg>
        <pc:picChg chg="mod">
          <ac:chgData name="Tran Anh Hoang" userId="d8b5fc29-d2f6-4b04-be2e-63ff6615767a" providerId="ADAL" clId="{C2E64776-6927-448E-8C5E-729DCFC3BFCD}" dt="2023-07-13T23:34:39.669" v="2069" actId="1076"/>
          <ac:picMkLst>
            <pc:docMk/>
            <pc:sldMk cId="1713864381" sldId="325"/>
            <ac:picMk id="2" creationId="{464BD029-55DF-AC37-74DC-BDEF119F03E4}"/>
          </ac:picMkLst>
        </pc:picChg>
        <pc:picChg chg="del">
          <ac:chgData name="Tran Anh Hoang" userId="d8b5fc29-d2f6-4b04-be2e-63ff6615767a" providerId="ADAL" clId="{C2E64776-6927-448E-8C5E-729DCFC3BFCD}" dt="2023-07-13T23:32:42.424" v="2054" actId="478"/>
          <ac:picMkLst>
            <pc:docMk/>
            <pc:sldMk cId="1713864381" sldId="325"/>
            <ac:picMk id="5" creationId="{695FB6DD-00C9-EE82-C2C6-1CCB9C821C2B}"/>
          </ac:picMkLst>
        </pc:picChg>
        <pc:cxnChg chg="add mod">
          <ac:chgData name="Tran Anh Hoang" userId="d8b5fc29-d2f6-4b04-be2e-63ff6615767a" providerId="ADAL" clId="{C2E64776-6927-448E-8C5E-729DCFC3BFCD}" dt="2023-07-13T23:40:27.698" v="2309" actId="14100"/>
          <ac:cxnSpMkLst>
            <pc:docMk/>
            <pc:sldMk cId="1713864381" sldId="325"/>
            <ac:cxnSpMk id="6" creationId="{39144B26-CB23-E4FD-F3C2-B960FC39EF0C}"/>
          </ac:cxnSpMkLst>
        </pc:cxnChg>
        <pc:cxnChg chg="add mod">
          <ac:chgData name="Tran Anh Hoang" userId="d8b5fc29-d2f6-4b04-be2e-63ff6615767a" providerId="ADAL" clId="{C2E64776-6927-448E-8C5E-729DCFC3BFCD}" dt="2023-07-13T23:40:35.181" v="2313" actId="1076"/>
          <ac:cxnSpMkLst>
            <pc:docMk/>
            <pc:sldMk cId="1713864381" sldId="325"/>
            <ac:cxnSpMk id="12" creationId="{27F384B0-B3A7-98F3-4A46-35218420DC02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2:37:52.765" v="5789" actId="1076"/>
        <pc:sldMkLst>
          <pc:docMk/>
          <pc:sldMk cId="2886131228" sldId="326"/>
        </pc:sldMkLst>
        <pc:graphicFrameChg chg="add del mod modGraphic">
          <ac:chgData name="Tran Anh Hoang" userId="d8b5fc29-d2f6-4b04-be2e-63ff6615767a" providerId="ADAL" clId="{C2E64776-6927-448E-8C5E-729DCFC3BFCD}" dt="2023-07-13T23:36:26.219" v="2123" actId="3680"/>
          <ac:graphicFrameMkLst>
            <pc:docMk/>
            <pc:sldMk cId="2886131228" sldId="326"/>
            <ac:graphicFrameMk id="2" creationId="{4E33C444-1CB6-6541-8B78-B2EAF65BB42C}"/>
          </ac:graphicFrameMkLst>
        </pc:graphicFrameChg>
        <pc:graphicFrameChg chg="add mod modGraphic">
          <ac:chgData name="Tran Anh Hoang" userId="d8b5fc29-d2f6-4b04-be2e-63ff6615767a" providerId="ADAL" clId="{C2E64776-6927-448E-8C5E-729DCFC3BFCD}" dt="2023-07-14T02:37:51.216" v="5788" actId="1076"/>
          <ac:graphicFrameMkLst>
            <pc:docMk/>
            <pc:sldMk cId="2886131228" sldId="326"/>
            <ac:graphicFrameMk id="3" creationId="{5110DA7E-3C4E-3C77-ECD2-6A072750913A}"/>
          </ac:graphicFrameMkLst>
        </pc:graphicFrameChg>
        <pc:picChg chg="del">
          <ac:chgData name="Tran Anh Hoang" userId="d8b5fc29-d2f6-4b04-be2e-63ff6615767a" providerId="ADAL" clId="{C2E64776-6927-448E-8C5E-729DCFC3BFCD}" dt="2023-07-13T23:35:43.782" v="2113" actId="478"/>
          <ac:picMkLst>
            <pc:docMk/>
            <pc:sldMk cId="2886131228" sldId="326"/>
            <ac:picMk id="8" creationId="{C0CF4314-F3CD-3764-0CC2-5CDD5A4A69CD}"/>
          </ac:picMkLst>
        </pc:picChg>
        <pc:picChg chg="mod">
          <ac:chgData name="Tran Anh Hoang" userId="d8b5fc29-d2f6-4b04-be2e-63ff6615767a" providerId="ADAL" clId="{C2E64776-6927-448E-8C5E-729DCFC3BFCD}" dt="2023-07-14T02:37:52.765" v="5789" actId="1076"/>
          <ac:picMkLst>
            <pc:docMk/>
            <pc:sldMk cId="2886131228" sldId="326"/>
            <ac:picMk id="10" creationId="{C7159711-8EC4-76AA-9C8A-2EAABEDB2070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0:02:46.220" v="2843" actId="1076"/>
        <pc:sldMkLst>
          <pc:docMk/>
          <pc:sldMk cId="3632743315" sldId="327"/>
        </pc:sldMkLst>
        <pc:spChg chg="mod">
          <ac:chgData name="Tran Anh Hoang" userId="d8b5fc29-d2f6-4b04-be2e-63ff6615767a" providerId="ADAL" clId="{C2E64776-6927-448E-8C5E-729DCFC3BFCD}" dt="2023-07-14T00:02:46.220" v="2843" actId="1076"/>
          <ac:spMkLst>
            <pc:docMk/>
            <pc:sldMk cId="3632743315" sldId="327"/>
            <ac:spMk id="3" creationId="{6742294A-B1C8-6880-76DA-B78F70E8C711}"/>
          </ac:spMkLst>
        </pc:spChg>
        <pc:spChg chg="add del mod">
          <ac:chgData name="Tran Anh Hoang" userId="d8b5fc29-d2f6-4b04-be2e-63ff6615767a" providerId="ADAL" clId="{C2E64776-6927-448E-8C5E-729DCFC3BFCD}" dt="2023-07-14T00:02:46.220" v="2843" actId="1076"/>
          <ac:spMkLst>
            <pc:docMk/>
            <pc:sldMk cId="3632743315" sldId="327"/>
            <ac:spMk id="7" creationId="{D33B49AC-EEC3-4A90-AA43-7778FB8CC465}"/>
          </ac:spMkLst>
        </pc:spChg>
        <pc:picChg chg="del">
          <ac:chgData name="Tran Anh Hoang" userId="d8b5fc29-d2f6-4b04-be2e-63ff6615767a" providerId="ADAL" clId="{C2E64776-6927-448E-8C5E-729DCFC3BFCD}" dt="2023-07-14T00:00:01.841" v="2744" actId="478"/>
          <ac:picMkLst>
            <pc:docMk/>
            <pc:sldMk cId="3632743315" sldId="327"/>
            <ac:picMk id="10" creationId="{2D8E2D56-9256-4D39-A14C-2DADF2A5815B}"/>
          </ac:picMkLst>
        </pc:picChg>
        <pc:picChg chg="del">
          <ac:chgData name="Tran Anh Hoang" userId="d8b5fc29-d2f6-4b04-be2e-63ff6615767a" providerId="ADAL" clId="{C2E64776-6927-448E-8C5E-729DCFC3BFCD}" dt="2023-07-13T23:59:58.748" v="2742" actId="478"/>
          <ac:picMkLst>
            <pc:docMk/>
            <pc:sldMk cId="3632743315" sldId="327"/>
            <ac:picMk id="12" creationId="{0334D03F-D713-9573-D47C-5E4744C25E4F}"/>
          </ac:picMkLst>
        </pc:picChg>
        <pc:picChg chg="add del mod">
          <ac:chgData name="Tran Anh Hoang" userId="d8b5fc29-d2f6-4b04-be2e-63ff6615767a" providerId="ADAL" clId="{C2E64776-6927-448E-8C5E-729DCFC3BFCD}" dt="2023-07-14T00:02:46.220" v="2843" actId="1076"/>
          <ac:picMkLst>
            <pc:docMk/>
            <pc:sldMk cId="3632743315" sldId="327"/>
            <ac:picMk id="14" creationId="{40B3B8B5-883C-4D6B-2481-537045702433}"/>
          </ac:picMkLst>
        </pc:picChg>
        <pc:cxnChg chg="del">
          <ac:chgData name="Tran Anh Hoang" userId="d8b5fc29-d2f6-4b04-be2e-63ff6615767a" providerId="ADAL" clId="{C2E64776-6927-448E-8C5E-729DCFC3BFCD}" dt="2023-07-14T00:00:00.450" v="2743" actId="478"/>
          <ac:cxnSpMkLst>
            <pc:docMk/>
            <pc:sldMk cId="3632743315" sldId="327"/>
            <ac:cxnSpMk id="2" creationId="{B45E3671-1E4B-696C-4143-EFFE98ED2BDA}"/>
          </ac:cxnSpMkLst>
        </pc:cxnChg>
        <pc:cxnChg chg="mod">
          <ac:chgData name="Tran Anh Hoang" userId="d8b5fc29-d2f6-4b04-be2e-63ff6615767a" providerId="ADAL" clId="{C2E64776-6927-448E-8C5E-729DCFC3BFCD}" dt="2023-07-14T00:02:46.220" v="2843" actId="1076"/>
          <ac:cxnSpMkLst>
            <pc:docMk/>
            <pc:sldMk cId="3632743315" sldId="327"/>
            <ac:cxnSpMk id="8" creationId="{5523CE78-17E0-6E4F-77D2-8FE33B448678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0:22:58.696" v="3171" actId="313"/>
        <pc:sldMkLst>
          <pc:docMk/>
          <pc:sldMk cId="2906519353" sldId="328"/>
        </pc:sldMkLst>
        <pc:spChg chg="add del">
          <ac:chgData name="Tran Anh Hoang" userId="d8b5fc29-d2f6-4b04-be2e-63ff6615767a" providerId="ADAL" clId="{C2E64776-6927-448E-8C5E-729DCFC3BFCD}" dt="2023-07-14T00:12:11.258" v="2936" actId="478"/>
          <ac:spMkLst>
            <pc:docMk/>
            <pc:sldMk cId="2906519353" sldId="328"/>
            <ac:spMk id="2" creationId="{AD68F218-9E94-C40A-8266-B1C8133EBB45}"/>
          </ac:spMkLst>
        </pc:spChg>
        <pc:spChg chg="add del">
          <ac:chgData name="Tran Anh Hoang" userId="d8b5fc29-d2f6-4b04-be2e-63ff6615767a" providerId="ADAL" clId="{C2E64776-6927-448E-8C5E-729DCFC3BFCD}" dt="2023-07-14T00:12:11.258" v="2936" actId="478"/>
          <ac:spMkLst>
            <pc:docMk/>
            <pc:sldMk cId="2906519353" sldId="328"/>
            <ac:spMk id="4" creationId="{B2FB5C58-ECF6-E974-1C43-989D64D87F90}"/>
          </ac:spMkLst>
        </pc:spChg>
        <pc:spChg chg="del">
          <ac:chgData name="Tran Anh Hoang" userId="d8b5fc29-d2f6-4b04-be2e-63ff6615767a" providerId="ADAL" clId="{C2E64776-6927-448E-8C5E-729DCFC3BFCD}" dt="2023-07-14T00:09:31.242" v="2913" actId="478"/>
          <ac:spMkLst>
            <pc:docMk/>
            <pc:sldMk cId="2906519353" sldId="328"/>
            <ac:spMk id="5" creationId="{9FAAA4E8-217E-FBD2-7DC7-6E748DD50B99}"/>
          </ac:spMkLst>
        </pc:spChg>
        <pc:spChg chg="del">
          <ac:chgData name="Tran Anh Hoang" userId="d8b5fc29-d2f6-4b04-be2e-63ff6615767a" providerId="ADAL" clId="{C2E64776-6927-448E-8C5E-729DCFC3BFCD}" dt="2023-07-14T00:09:28.853" v="2912" actId="478"/>
          <ac:spMkLst>
            <pc:docMk/>
            <pc:sldMk cId="2906519353" sldId="328"/>
            <ac:spMk id="7" creationId="{6C91B758-50AC-C7EE-7390-8D246B9F2DB2}"/>
          </ac:spMkLst>
        </pc:spChg>
        <pc:spChg chg="add del mod">
          <ac:chgData name="Tran Anh Hoang" userId="d8b5fc29-d2f6-4b04-be2e-63ff6615767a" providerId="ADAL" clId="{C2E64776-6927-448E-8C5E-729DCFC3BFCD}" dt="2023-07-14T00:22:58.696" v="3171" actId="313"/>
          <ac:spMkLst>
            <pc:docMk/>
            <pc:sldMk cId="2906519353" sldId="328"/>
            <ac:spMk id="18" creationId="{50C78940-E6DD-F124-3DCC-8D70DAA952C4}"/>
          </ac:spMkLst>
        </pc:spChg>
        <pc:spChg chg="add del mod">
          <ac:chgData name="Tran Anh Hoang" userId="d8b5fc29-d2f6-4b04-be2e-63ff6615767a" providerId="ADAL" clId="{C2E64776-6927-448E-8C5E-729DCFC3BFCD}" dt="2023-07-14T00:12:06.332" v="2934" actId="478"/>
          <ac:spMkLst>
            <pc:docMk/>
            <pc:sldMk cId="2906519353" sldId="328"/>
            <ac:spMk id="19" creationId="{A7106215-07C8-3AC5-1426-B9936726045D}"/>
          </ac:spMkLst>
        </pc:spChg>
        <pc:spChg chg="add del mod">
          <ac:chgData name="Tran Anh Hoang" userId="d8b5fc29-d2f6-4b04-be2e-63ff6615767a" providerId="ADAL" clId="{C2E64776-6927-448E-8C5E-729DCFC3BFCD}" dt="2023-07-14T00:12:11.258" v="2936" actId="478"/>
          <ac:spMkLst>
            <pc:docMk/>
            <pc:sldMk cId="2906519353" sldId="328"/>
            <ac:spMk id="20" creationId="{07CB7603-FAAE-21D3-5A78-0B31F3607A46}"/>
          </ac:spMkLst>
        </pc:spChg>
        <pc:picChg chg="del">
          <ac:chgData name="Tran Anh Hoang" userId="d8b5fc29-d2f6-4b04-be2e-63ff6615767a" providerId="ADAL" clId="{C2E64776-6927-448E-8C5E-729DCFC3BFCD}" dt="2023-07-14T00:09:26.943" v="2911" actId="478"/>
          <ac:picMkLst>
            <pc:docMk/>
            <pc:sldMk cId="2906519353" sldId="328"/>
            <ac:picMk id="3" creationId="{99C9196A-F9AB-201C-98D4-F3D6549914D5}"/>
          </ac:picMkLst>
        </pc:picChg>
        <pc:picChg chg="add del mod">
          <ac:chgData name="Tran Anh Hoang" userId="d8b5fc29-d2f6-4b04-be2e-63ff6615767a" providerId="ADAL" clId="{C2E64776-6927-448E-8C5E-729DCFC3BFCD}" dt="2023-07-14T00:22:12.563" v="3161" actId="1076"/>
          <ac:picMkLst>
            <pc:docMk/>
            <pc:sldMk cId="2906519353" sldId="328"/>
            <ac:picMk id="6" creationId="{95B75DE4-B4A2-9E77-27A5-BD3B5A11019E}"/>
          </ac:picMkLst>
        </pc:picChg>
        <pc:cxnChg chg="add del mod">
          <ac:chgData name="Tran Anh Hoang" userId="d8b5fc29-d2f6-4b04-be2e-63ff6615767a" providerId="ADAL" clId="{C2E64776-6927-448E-8C5E-729DCFC3BFCD}" dt="2023-07-14T00:22:37.259" v="3166" actId="20577"/>
          <ac:cxnSpMkLst>
            <pc:docMk/>
            <pc:sldMk cId="2906519353" sldId="328"/>
            <ac:cxnSpMk id="10" creationId="{28ED6F19-41A0-B342-76D8-C29C446A94BE}"/>
          </ac:cxnSpMkLst>
        </pc:cxnChg>
        <pc:cxnChg chg="add del mod">
          <ac:chgData name="Tran Anh Hoang" userId="d8b5fc29-d2f6-4b04-be2e-63ff6615767a" providerId="ADAL" clId="{C2E64776-6927-448E-8C5E-729DCFC3BFCD}" dt="2023-07-14T00:12:50.576" v="2942" actId="21"/>
          <ac:cxnSpMkLst>
            <pc:docMk/>
            <pc:sldMk cId="2906519353" sldId="328"/>
            <ac:cxnSpMk id="11" creationId="{45892DA0-5300-296A-67AB-14FB75E0FAC6}"/>
          </ac:cxnSpMkLst>
        </pc:cxnChg>
      </pc:sldChg>
      <pc:sldChg chg="modSp add mod">
        <pc:chgData name="Tran Anh Hoang" userId="d8b5fc29-d2f6-4b04-be2e-63ff6615767a" providerId="ADAL" clId="{C2E64776-6927-448E-8C5E-729DCFC3BFCD}" dt="2023-07-14T00:23:36.356" v="3185" actId="313"/>
        <pc:sldMkLst>
          <pc:docMk/>
          <pc:sldMk cId="1212071259" sldId="329"/>
        </pc:sldMkLst>
        <pc:spChg chg="mod">
          <ac:chgData name="Tran Anh Hoang" userId="d8b5fc29-d2f6-4b04-be2e-63ff6615767a" providerId="ADAL" clId="{C2E64776-6927-448E-8C5E-729DCFC3BFCD}" dt="2023-07-14T00:23:36.356" v="3185" actId="313"/>
          <ac:spMkLst>
            <pc:docMk/>
            <pc:sldMk cId="1212071259" sldId="329"/>
            <ac:spMk id="18" creationId="{50C78940-E6DD-F124-3DCC-8D70DAA952C4}"/>
          </ac:spMkLst>
        </pc:spChg>
        <pc:cxnChg chg="mod">
          <ac:chgData name="Tran Anh Hoang" userId="d8b5fc29-d2f6-4b04-be2e-63ff6615767a" providerId="ADAL" clId="{C2E64776-6927-448E-8C5E-729DCFC3BFCD}" dt="2023-07-14T00:23:22.128" v="3181" actId="14100"/>
          <ac:cxnSpMkLst>
            <pc:docMk/>
            <pc:sldMk cId="1212071259" sldId="329"/>
            <ac:cxnSpMk id="10" creationId="{28ED6F19-41A0-B342-76D8-C29C446A94BE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1:08:35.236" v="3840" actId="20577"/>
        <pc:sldMkLst>
          <pc:docMk/>
          <pc:sldMk cId="222543230" sldId="330"/>
        </pc:sldMkLst>
        <pc:spChg chg="add mod">
          <ac:chgData name="Tran Anh Hoang" userId="d8b5fc29-d2f6-4b04-be2e-63ff6615767a" providerId="ADAL" clId="{C2E64776-6927-448E-8C5E-729DCFC3BFCD}" dt="2023-07-14T01:08:35.236" v="3840" actId="20577"/>
          <ac:spMkLst>
            <pc:docMk/>
            <pc:sldMk cId="222543230" sldId="330"/>
            <ac:spMk id="2" creationId="{10A34537-24DE-005F-46C9-F855FEA7EF13}"/>
          </ac:spMkLst>
        </pc:spChg>
        <pc:spChg chg="mod">
          <ac:chgData name="Tran Anh Hoang" userId="d8b5fc29-d2f6-4b04-be2e-63ff6615767a" providerId="ADAL" clId="{C2E64776-6927-448E-8C5E-729DCFC3BFCD}" dt="2023-07-14T00:35:05.592" v="3244" actId="20577"/>
          <ac:spMkLst>
            <pc:docMk/>
            <pc:sldMk cId="222543230" sldId="330"/>
            <ac:spMk id="4" creationId="{B2FB5C58-ECF6-E974-1C43-989D64D87F90}"/>
          </ac:spMkLst>
        </pc:spChg>
        <pc:picChg chg="add mod">
          <ac:chgData name="Tran Anh Hoang" userId="d8b5fc29-d2f6-4b04-be2e-63ff6615767a" providerId="ADAL" clId="{C2E64776-6927-448E-8C5E-729DCFC3BFCD}" dt="2023-07-14T00:53:14.554" v="3642" actId="1076"/>
          <ac:picMkLst>
            <pc:docMk/>
            <pc:sldMk cId="222543230" sldId="330"/>
            <ac:picMk id="3" creationId="{5B32AF05-D9F3-F42E-E028-BD8A5BEF6F79}"/>
          </ac:picMkLst>
        </pc:picChg>
        <pc:picChg chg="del">
          <ac:chgData name="Tran Anh Hoang" userId="d8b5fc29-d2f6-4b04-be2e-63ff6615767a" providerId="ADAL" clId="{C2E64776-6927-448E-8C5E-729DCFC3BFCD}" dt="2023-07-14T00:28:00.763" v="3190" actId="478"/>
          <ac:picMkLst>
            <pc:docMk/>
            <pc:sldMk cId="222543230" sldId="330"/>
            <ac:picMk id="5" creationId="{9EC1FE07-33B1-0198-95AA-99A09989434B}"/>
          </ac:picMkLst>
        </pc:picChg>
        <pc:picChg chg="add del mod">
          <ac:chgData name="Tran Anh Hoang" userId="d8b5fc29-d2f6-4b04-be2e-63ff6615767a" providerId="ADAL" clId="{C2E64776-6927-448E-8C5E-729DCFC3BFCD}" dt="2023-07-14T00:50:44.883" v="3585" actId="478"/>
          <ac:picMkLst>
            <pc:docMk/>
            <pc:sldMk cId="222543230" sldId="330"/>
            <ac:picMk id="7" creationId="{C67AF41B-69A3-4038-EE7D-40E7BC4A1D52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09:42.001" v="3868" actId="20577"/>
        <pc:sldMkLst>
          <pc:docMk/>
          <pc:sldMk cId="2074790526" sldId="331"/>
        </pc:sldMkLst>
        <pc:spChg chg="add del mod">
          <ac:chgData name="Tran Anh Hoang" userId="d8b5fc29-d2f6-4b04-be2e-63ff6615767a" providerId="ADAL" clId="{C2E64776-6927-448E-8C5E-729DCFC3BFCD}" dt="2023-07-14T01:06:51.379" v="3739"/>
          <ac:spMkLst>
            <pc:docMk/>
            <pc:sldMk cId="2074790526" sldId="331"/>
            <ac:spMk id="2" creationId="{4BE5EA57-BD69-1A27-19A0-51DDCFDCE9C5}"/>
          </ac:spMkLst>
        </pc:spChg>
        <pc:spChg chg="add mod">
          <ac:chgData name="Tran Anh Hoang" userId="d8b5fc29-d2f6-4b04-be2e-63ff6615767a" providerId="ADAL" clId="{C2E64776-6927-448E-8C5E-729DCFC3BFCD}" dt="2023-07-14T01:09:42.001" v="3868" actId="20577"/>
          <ac:spMkLst>
            <pc:docMk/>
            <pc:sldMk cId="2074790526" sldId="331"/>
            <ac:spMk id="3" creationId="{E9F957D9-C04F-E7A9-0DB9-D739E654FD71}"/>
          </ac:spMkLst>
        </pc:spChg>
        <pc:spChg chg="mod">
          <ac:chgData name="Tran Anh Hoang" userId="d8b5fc29-d2f6-4b04-be2e-63ff6615767a" providerId="ADAL" clId="{C2E64776-6927-448E-8C5E-729DCFC3BFCD}" dt="2023-07-14T00:35:15.081" v="3256" actId="20577"/>
          <ac:spMkLst>
            <pc:docMk/>
            <pc:sldMk cId="2074790526" sldId="331"/>
            <ac:spMk id="4" creationId="{B2FB5C58-ECF6-E974-1C43-989D64D87F90}"/>
          </ac:spMkLst>
        </pc:spChg>
        <pc:picChg chg="del">
          <ac:chgData name="Tran Anh Hoang" userId="d8b5fc29-d2f6-4b04-be2e-63ff6615767a" providerId="ADAL" clId="{C2E64776-6927-448E-8C5E-729DCFC3BFCD}" dt="2023-07-14T00:34:07.197" v="3199" actId="478"/>
          <ac:picMkLst>
            <pc:docMk/>
            <pc:sldMk cId="2074790526" sldId="331"/>
            <ac:picMk id="3" creationId="{5B32AF05-D9F3-F42E-E028-BD8A5BEF6F79}"/>
          </ac:picMkLst>
        </pc:picChg>
        <pc:picChg chg="add mod">
          <ac:chgData name="Tran Anh Hoang" userId="d8b5fc29-d2f6-4b04-be2e-63ff6615767a" providerId="ADAL" clId="{C2E64776-6927-448E-8C5E-729DCFC3BFCD}" dt="2023-07-14T01:08:47.896" v="3843" actId="1076"/>
          <ac:picMkLst>
            <pc:docMk/>
            <pc:sldMk cId="2074790526" sldId="331"/>
            <ac:picMk id="5" creationId="{A13091AC-2936-E39A-0668-650F18040F55}"/>
          </ac:picMkLst>
        </pc:picChg>
        <pc:picChg chg="add del">
          <ac:chgData name="Tran Anh Hoang" userId="d8b5fc29-d2f6-4b04-be2e-63ff6615767a" providerId="ADAL" clId="{C2E64776-6927-448E-8C5E-729DCFC3BFCD}" dt="2023-07-14T00:34:59.669" v="3240" actId="478"/>
          <ac:picMkLst>
            <pc:docMk/>
            <pc:sldMk cId="2074790526" sldId="331"/>
            <ac:picMk id="7" creationId="{C67AF41B-69A3-4038-EE7D-40E7BC4A1D52}"/>
          </ac:picMkLst>
        </pc:picChg>
        <pc:picChg chg="add del mod">
          <ac:chgData name="Tran Anh Hoang" userId="d8b5fc29-d2f6-4b04-be2e-63ff6615767a" providerId="ADAL" clId="{C2E64776-6927-448E-8C5E-729DCFC3BFCD}" dt="2023-07-14T01:03:40.474" v="3730" actId="21"/>
          <ac:picMkLst>
            <pc:docMk/>
            <pc:sldMk cId="2074790526" sldId="331"/>
            <ac:picMk id="8" creationId="{C50EC797-5285-75D1-1994-7627F5642E62}"/>
          </ac:picMkLst>
        </pc:picChg>
      </pc:sldChg>
      <pc:sldChg chg="add del">
        <pc:chgData name="Tran Anh Hoang" userId="d8b5fc29-d2f6-4b04-be2e-63ff6615767a" providerId="ADAL" clId="{C2E64776-6927-448E-8C5E-729DCFC3BFCD}" dt="2023-07-14T00:28:02.414" v="3192"/>
        <pc:sldMkLst>
          <pc:docMk/>
          <pc:sldMk cId="2892152037" sldId="331"/>
        </pc:sldMkLst>
      </pc:sldChg>
      <pc:sldChg chg="addSp delSp modSp add mod ord">
        <pc:chgData name="Tran Anh Hoang" userId="d8b5fc29-d2f6-4b04-be2e-63ff6615767a" providerId="ADAL" clId="{C2E64776-6927-448E-8C5E-729DCFC3BFCD}" dt="2023-07-14T00:48:15.041" v="3581" actId="14100"/>
        <pc:sldMkLst>
          <pc:docMk/>
          <pc:sldMk cId="1049372827" sldId="332"/>
        </pc:sldMkLst>
        <pc:spChg chg="add del mod">
          <ac:chgData name="Tran Anh Hoang" userId="d8b5fc29-d2f6-4b04-be2e-63ff6615767a" providerId="ADAL" clId="{C2E64776-6927-448E-8C5E-729DCFC3BFCD}" dt="2023-07-14T00:45:35.650" v="3533" actId="478"/>
          <ac:spMkLst>
            <pc:docMk/>
            <pc:sldMk cId="1049372827" sldId="332"/>
            <ac:spMk id="13" creationId="{9BB287C5-A7C8-6337-95C9-F0C40A6094F0}"/>
          </ac:spMkLst>
        </pc:spChg>
        <pc:spChg chg="add mod">
          <ac:chgData name="Tran Anh Hoang" userId="d8b5fc29-d2f6-4b04-be2e-63ff6615767a" providerId="ADAL" clId="{C2E64776-6927-448E-8C5E-729DCFC3BFCD}" dt="2023-07-14T00:47:50.124" v="3575" actId="207"/>
          <ac:spMkLst>
            <pc:docMk/>
            <pc:sldMk cId="1049372827" sldId="332"/>
            <ac:spMk id="14" creationId="{3E21DE54-B48E-1929-49CC-CDE9F39CC2B1}"/>
          </ac:spMkLst>
        </pc:spChg>
        <pc:spChg chg="add mod">
          <ac:chgData name="Tran Anh Hoang" userId="d8b5fc29-d2f6-4b04-be2e-63ff6615767a" providerId="ADAL" clId="{C2E64776-6927-448E-8C5E-729DCFC3BFCD}" dt="2023-07-14T00:47:53.397" v="3576" actId="207"/>
          <ac:spMkLst>
            <pc:docMk/>
            <pc:sldMk cId="1049372827" sldId="332"/>
            <ac:spMk id="15" creationId="{52A85EB9-F483-0410-533F-EF19784AAF52}"/>
          </ac:spMkLst>
        </pc:spChg>
        <pc:spChg chg="add mod">
          <ac:chgData name="Tran Anh Hoang" userId="d8b5fc29-d2f6-4b04-be2e-63ff6615767a" providerId="ADAL" clId="{C2E64776-6927-448E-8C5E-729DCFC3BFCD}" dt="2023-07-14T00:44:57.199" v="3529" actId="20577"/>
          <ac:spMkLst>
            <pc:docMk/>
            <pc:sldMk cId="1049372827" sldId="332"/>
            <ac:spMk id="18" creationId="{C573F409-5F0D-0846-55F0-FACDB9B0261F}"/>
          </ac:spMkLst>
        </pc:spChg>
        <pc:spChg chg="add mod">
          <ac:chgData name="Tran Anh Hoang" userId="d8b5fc29-d2f6-4b04-be2e-63ff6615767a" providerId="ADAL" clId="{C2E64776-6927-448E-8C5E-729DCFC3BFCD}" dt="2023-07-14T00:46:48.671" v="3550" actId="14100"/>
          <ac:spMkLst>
            <pc:docMk/>
            <pc:sldMk cId="1049372827" sldId="332"/>
            <ac:spMk id="26" creationId="{2C8143AD-1C38-EBF2-0657-CABDEC9E768B}"/>
          </ac:spMkLst>
        </pc:spChg>
        <pc:spChg chg="add del mod">
          <ac:chgData name="Tran Anh Hoang" userId="d8b5fc29-d2f6-4b04-be2e-63ff6615767a" providerId="ADAL" clId="{C2E64776-6927-448E-8C5E-729DCFC3BFCD}" dt="2023-07-14T00:47:24.587" v="3568"/>
          <ac:spMkLst>
            <pc:docMk/>
            <pc:sldMk cId="1049372827" sldId="332"/>
            <ac:spMk id="27" creationId="{E753FCE2-92AD-C732-34BB-774F02E0A37D}"/>
          </ac:spMkLst>
        </pc:spChg>
        <pc:spChg chg="add mod">
          <ac:chgData name="Tran Anh Hoang" userId="d8b5fc29-d2f6-4b04-be2e-63ff6615767a" providerId="ADAL" clId="{C2E64776-6927-448E-8C5E-729DCFC3BFCD}" dt="2023-07-14T00:47:21.885" v="3564" actId="571"/>
          <ac:spMkLst>
            <pc:docMk/>
            <pc:sldMk cId="1049372827" sldId="332"/>
            <ac:spMk id="29" creationId="{4AB931D6-322D-058B-3790-E2020E12BF45}"/>
          </ac:spMkLst>
        </pc:spChg>
        <pc:spChg chg="add mod">
          <ac:chgData name="Tran Anh Hoang" userId="d8b5fc29-d2f6-4b04-be2e-63ff6615767a" providerId="ADAL" clId="{C2E64776-6927-448E-8C5E-729DCFC3BFCD}" dt="2023-07-14T00:47:43.263" v="3574" actId="14100"/>
          <ac:spMkLst>
            <pc:docMk/>
            <pc:sldMk cId="1049372827" sldId="332"/>
            <ac:spMk id="30" creationId="{82F67C71-AB87-A7C5-98B6-F138314C8338}"/>
          </ac:spMkLst>
        </pc:spChg>
        <pc:picChg chg="add del mod">
          <ac:chgData name="Tran Anh Hoang" userId="d8b5fc29-d2f6-4b04-be2e-63ff6615767a" providerId="ADAL" clId="{C2E64776-6927-448E-8C5E-729DCFC3BFCD}" dt="2023-07-14T00:40:53.624" v="3385" actId="478"/>
          <ac:picMkLst>
            <pc:docMk/>
            <pc:sldMk cId="1049372827" sldId="332"/>
            <ac:picMk id="3" creationId="{F3391846-7D45-4F34-D07F-9E681C294FB8}"/>
          </ac:picMkLst>
        </pc:picChg>
        <pc:picChg chg="del">
          <ac:chgData name="Tran Anh Hoang" userId="d8b5fc29-d2f6-4b04-be2e-63ff6615767a" providerId="ADAL" clId="{C2E64776-6927-448E-8C5E-729DCFC3BFCD}" dt="2023-07-14T00:36:29.982" v="3260" actId="478"/>
          <ac:picMkLst>
            <pc:docMk/>
            <pc:sldMk cId="1049372827" sldId="332"/>
            <ac:picMk id="5" creationId="{A13091AC-2936-E39A-0668-650F18040F55}"/>
          </ac:picMkLst>
        </pc:picChg>
        <pc:picChg chg="add del">
          <ac:chgData name="Tran Anh Hoang" userId="d8b5fc29-d2f6-4b04-be2e-63ff6615767a" providerId="ADAL" clId="{C2E64776-6927-448E-8C5E-729DCFC3BFCD}" dt="2023-07-14T00:38:22.624" v="3266" actId="478"/>
          <ac:picMkLst>
            <pc:docMk/>
            <pc:sldMk cId="1049372827" sldId="332"/>
            <ac:picMk id="7" creationId="{9EEE5BC7-3687-4095-3A62-4C870DD81A86}"/>
          </ac:picMkLst>
        </pc:picChg>
        <pc:picChg chg="del">
          <ac:chgData name="Tran Anh Hoang" userId="d8b5fc29-d2f6-4b04-be2e-63ff6615767a" providerId="ADAL" clId="{C2E64776-6927-448E-8C5E-729DCFC3BFCD}" dt="2023-07-14T00:36:30.534" v="3261" actId="478"/>
          <ac:picMkLst>
            <pc:docMk/>
            <pc:sldMk cId="1049372827" sldId="332"/>
            <ac:picMk id="8" creationId="{C50EC797-5285-75D1-1994-7627F5642E62}"/>
          </ac:picMkLst>
        </pc:picChg>
        <pc:picChg chg="add del mod">
          <ac:chgData name="Tran Anh Hoang" userId="d8b5fc29-d2f6-4b04-be2e-63ff6615767a" providerId="ADAL" clId="{C2E64776-6927-448E-8C5E-729DCFC3BFCD}" dt="2023-07-14T00:41:24.086" v="3386" actId="478"/>
          <ac:picMkLst>
            <pc:docMk/>
            <pc:sldMk cId="1049372827" sldId="332"/>
            <ac:picMk id="10" creationId="{7E464D00-6A9A-62E0-340D-868D95001158}"/>
          </ac:picMkLst>
        </pc:picChg>
        <pc:picChg chg="add mod">
          <ac:chgData name="Tran Anh Hoang" userId="d8b5fc29-d2f6-4b04-be2e-63ff6615767a" providerId="ADAL" clId="{C2E64776-6927-448E-8C5E-729DCFC3BFCD}" dt="2023-07-14T00:47:23.288" v="3566" actId="1076"/>
          <ac:picMkLst>
            <pc:docMk/>
            <pc:sldMk cId="1049372827" sldId="332"/>
            <ac:picMk id="12" creationId="{08EA19B4-007A-9E27-C36C-BB3E06E6D8D0}"/>
          </ac:picMkLst>
        </pc:picChg>
        <pc:picChg chg="add mod">
          <ac:chgData name="Tran Anh Hoang" userId="d8b5fc29-d2f6-4b04-be2e-63ff6615767a" providerId="ADAL" clId="{C2E64776-6927-448E-8C5E-729DCFC3BFCD}" dt="2023-07-14T00:47:21.885" v="3564" actId="571"/>
          <ac:picMkLst>
            <pc:docMk/>
            <pc:sldMk cId="1049372827" sldId="332"/>
            <ac:picMk id="28" creationId="{BD6CADE3-E569-721A-A6D9-351936DCDEE9}"/>
          </ac:picMkLst>
        </pc:picChg>
        <pc:cxnChg chg="add mod">
          <ac:chgData name="Tran Anh Hoang" userId="d8b5fc29-d2f6-4b04-be2e-63ff6615767a" providerId="ADAL" clId="{C2E64776-6927-448E-8C5E-729DCFC3BFCD}" dt="2023-07-14T00:48:04.053" v="3578" actId="208"/>
          <ac:cxnSpMkLst>
            <pc:docMk/>
            <pc:sldMk cId="1049372827" sldId="332"/>
            <ac:cxnSpMk id="17" creationId="{EB48381D-922F-8CB2-D038-84065142E9D1}"/>
          </ac:cxnSpMkLst>
        </pc:cxnChg>
        <pc:cxnChg chg="add mod">
          <ac:chgData name="Tran Anh Hoang" userId="d8b5fc29-d2f6-4b04-be2e-63ff6615767a" providerId="ADAL" clId="{C2E64776-6927-448E-8C5E-729DCFC3BFCD}" dt="2023-07-14T00:48:15.041" v="3581" actId="14100"/>
          <ac:cxnSpMkLst>
            <pc:docMk/>
            <pc:sldMk cId="1049372827" sldId="332"/>
            <ac:cxnSpMk id="19" creationId="{8FE952D4-1241-2DA7-D938-E135FAC83261}"/>
          </ac:cxnSpMkLst>
        </pc:cxnChg>
        <pc:cxnChg chg="add mod">
          <ac:chgData name="Tran Anh Hoang" userId="d8b5fc29-d2f6-4b04-be2e-63ff6615767a" providerId="ADAL" clId="{C2E64776-6927-448E-8C5E-729DCFC3BFCD}" dt="2023-07-14T00:48:12.440" v="3580" actId="14100"/>
          <ac:cxnSpMkLst>
            <pc:docMk/>
            <pc:sldMk cId="1049372827" sldId="332"/>
            <ac:cxnSpMk id="22" creationId="{84B9B704-C98C-01F5-596A-25C2F6C82762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0:39:20.159" v="3279" actId="1076"/>
        <pc:sldMkLst>
          <pc:docMk/>
          <pc:sldMk cId="2118561956" sldId="333"/>
        </pc:sldMkLst>
        <pc:picChg chg="del">
          <ac:chgData name="Tran Anh Hoang" userId="d8b5fc29-d2f6-4b04-be2e-63ff6615767a" providerId="ADAL" clId="{C2E64776-6927-448E-8C5E-729DCFC3BFCD}" dt="2023-07-14T00:39:16.600" v="3278" actId="21"/>
          <ac:picMkLst>
            <pc:docMk/>
            <pc:sldMk cId="2118561956" sldId="333"/>
            <ac:picMk id="3" creationId="{F3391846-7D45-4F34-D07F-9E681C294FB8}"/>
          </ac:picMkLst>
        </pc:picChg>
        <pc:picChg chg="add mod">
          <ac:chgData name="Tran Anh Hoang" userId="d8b5fc29-d2f6-4b04-be2e-63ff6615767a" providerId="ADAL" clId="{C2E64776-6927-448E-8C5E-729DCFC3BFCD}" dt="2023-07-14T00:39:20.159" v="3279" actId="1076"/>
          <ac:picMkLst>
            <pc:docMk/>
            <pc:sldMk cId="2118561956" sldId="333"/>
            <ac:picMk id="5" creationId="{FADF7332-A82E-FDB6-C97F-B84929A58218}"/>
          </ac:picMkLst>
        </pc:picChg>
        <pc:picChg chg="add mod">
          <ac:chgData name="Tran Anh Hoang" userId="d8b5fc29-d2f6-4b04-be2e-63ff6615767a" providerId="ADAL" clId="{C2E64776-6927-448E-8C5E-729DCFC3BFCD}" dt="2023-07-14T00:39:20.159" v="3279" actId="1076"/>
          <ac:picMkLst>
            <pc:docMk/>
            <pc:sldMk cId="2118561956" sldId="333"/>
            <ac:picMk id="7" creationId="{CE70B2C6-ECA1-AD5B-4255-8B8CAA190FBF}"/>
          </ac:picMkLst>
        </pc:picChg>
        <pc:picChg chg="del">
          <ac:chgData name="Tran Anh Hoang" userId="d8b5fc29-d2f6-4b04-be2e-63ff6615767a" providerId="ADAL" clId="{C2E64776-6927-448E-8C5E-729DCFC3BFCD}" dt="2023-07-14T00:38:37.950" v="3271" actId="478"/>
          <ac:picMkLst>
            <pc:docMk/>
            <pc:sldMk cId="2118561956" sldId="333"/>
            <ac:picMk id="10" creationId="{7E464D00-6A9A-62E0-340D-868D95001158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23:10.663" v="3907" actId="20577"/>
        <pc:sldMkLst>
          <pc:docMk/>
          <pc:sldMk cId="47522095" sldId="334"/>
        </pc:sldMkLst>
        <pc:spChg chg="add mod">
          <ac:chgData name="Tran Anh Hoang" userId="d8b5fc29-d2f6-4b04-be2e-63ff6615767a" providerId="ADAL" clId="{C2E64776-6927-448E-8C5E-729DCFC3BFCD}" dt="2023-07-14T01:23:10.663" v="3907" actId="20577"/>
          <ac:spMkLst>
            <pc:docMk/>
            <pc:sldMk cId="47522095" sldId="334"/>
            <ac:spMk id="6" creationId="{77F64265-72C2-7DDA-0BD9-D20D3208108D}"/>
          </ac:spMkLst>
        </pc:spChg>
        <pc:picChg chg="add mod">
          <ac:chgData name="Tran Anh Hoang" userId="d8b5fc29-d2f6-4b04-be2e-63ff6615767a" providerId="ADAL" clId="{C2E64776-6927-448E-8C5E-729DCFC3BFCD}" dt="2023-07-14T00:39:42.520" v="3288" actId="1076"/>
          <ac:picMkLst>
            <pc:docMk/>
            <pc:sldMk cId="47522095" sldId="334"/>
            <ac:picMk id="3" creationId="{051D7106-BFCB-287A-64E6-B4FE48DAAB53}"/>
          </ac:picMkLst>
        </pc:picChg>
        <pc:picChg chg="del">
          <ac:chgData name="Tran Anh Hoang" userId="d8b5fc29-d2f6-4b04-be2e-63ff6615767a" providerId="ADAL" clId="{C2E64776-6927-448E-8C5E-729DCFC3BFCD}" dt="2023-07-14T00:39:36.699" v="3285" actId="478"/>
          <ac:picMkLst>
            <pc:docMk/>
            <pc:sldMk cId="47522095" sldId="334"/>
            <ac:picMk id="5" creationId="{FADF7332-A82E-FDB6-C97F-B84929A58218}"/>
          </ac:picMkLst>
        </pc:picChg>
        <pc:picChg chg="del">
          <ac:chgData name="Tran Anh Hoang" userId="d8b5fc29-d2f6-4b04-be2e-63ff6615767a" providerId="ADAL" clId="{C2E64776-6927-448E-8C5E-729DCFC3BFCD}" dt="2023-07-14T00:39:23.108" v="3281" actId="478"/>
          <ac:picMkLst>
            <pc:docMk/>
            <pc:sldMk cId="47522095" sldId="334"/>
            <ac:picMk id="7" creationId="{CE70B2C6-ECA1-AD5B-4255-8B8CAA190FBF}"/>
          </ac:picMkLst>
        </pc:picChg>
      </pc:sldChg>
      <pc:sldChg chg="delSp add del mod">
        <pc:chgData name="Tran Anh Hoang" userId="d8b5fc29-d2f6-4b04-be2e-63ff6615767a" providerId="ADAL" clId="{C2E64776-6927-448E-8C5E-729DCFC3BFCD}" dt="2023-07-14T00:39:56.386" v="3289" actId="47"/>
        <pc:sldMkLst>
          <pc:docMk/>
          <pc:sldMk cId="952226160" sldId="335"/>
        </pc:sldMkLst>
        <pc:picChg chg="del">
          <ac:chgData name="Tran Anh Hoang" userId="d8b5fc29-d2f6-4b04-be2e-63ff6615767a" providerId="ADAL" clId="{C2E64776-6927-448E-8C5E-729DCFC3BFCD}" dt="2023-07-14T00:39:29.306" v="3284" actId="478"/>
          <ac:picMkLst>
            <pc:docMk/>
            <pc:sldMk cId="952226160" sldId="335"/>
            <ac:picMk id="5" creationId="{FADF7332-A82E-FDB6-C97F-B84929A58218}"/>
          </ac:picMkLst>
        </pc:picChg>
        <pc:picChg chg="del">
          <ac:chgData name="Tran Anh Hoang" userId="d8b5fc29-d2f6-4b04-be2e-63ff6615767a" providerId="ADAL" clId="{C2E64776-6927-448E-8C5E-729DCFC3BFCD}" dt="2023-07-14T00:39:28.683" v="3283" actId="478"/>
          <ac:picMkLst>
            <pc:docMk/>
            <pc:sldMk cId="952226160" sldId="335"/>
            <ac:picMk id="7" creationId="{CE70B2C6-ECA1-AD5B-4255-8B8CAA190FBF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03:31.027" v="3729" actId="20577"/>
        <pc:sldMkLst>
          <pc:docMk/>
          <pc:sldMk cId="2228607711" sldId="335"/>
        </pc:sldMkLst>
        <pc:spChg chg="add mod">
          <ac:chgData name="Tran Anh Hoang" userId="d8b5fc29-d2f6-4b04-be2e-63ff6615767a" providerId="ADAL" clId="{C2E64776-6927-448E-8C5E-729DCFC3BFCD}" dt="2023-07-14T01:03:28.845" v="3728" actId="20577"/>
          <ac:spMkLst>
            <pc:docMk/>
            <pc:sldMk cId="2228607711" sldId="335"/>
            <ac:spMk id="5" creationId="{4CE809DD-2B94-CFF5-860E-0E109DE0AB44}"/>
          </ac:spMkLst>
        </pc:spChg>
        <pc:spChg chg="add mod">
          <ac:chgData name="Tran Anh Hoang" userId="d8b5fc29-d2f6-4b04-be2e-63ff6615767a" providerId="ADAL" clId="{C2E64776-6927-448E-8C5E-729DCFC3BFCD}" dt="2023-07-14T01:03:31.027" v="3729" actId="20577"/>
          <ac:spMkLst>
            <pc:docMk/>
            <pc:sldMk cId="2228607711" sldId="335"/>
            <ac:spMk id="8" creationId="{8681FD9D-E837-5BC6-CF58-1DC8B7A10E37}"/>
          </ac:spMkLst>
        </pc:spChg>
        <pc:picChg chg="del">
          <ac:chgData name="Tran Anh Hoang" userId="d8b5fc29-d2f6-4b04-be2e-63ff6615767a" providerId="ADAL" clId="{C2E64776-6927-448E-8C5E-729DCFC3BFCD}" dt="2023-07-14T00:50:42.664" v="3584" actId="478"/>
          <ac:picMkLst>
            <pc:docMk/>
            <pc:sldMk cId="2228607711" sldId="335"/>
            <ac:picMk id="3" creationId="{5B32AF05-D9F3-F42E-E028-BD8A5BEF6F79}"/>
          </ac:picMkLst>
        </pc:picChg>
        <pc:picChg chg="mod">
          <ac:chgData name="Tran Anh Hoang" userId="d8b5fc29-d2f6-4b04-be2e-63ff6615767a" providerId="ADAL" clId="{C2E64776-6927-448E-8C5E-729DCFC3BFCD}" dt="2023-07-14T00:59:34.122" v="3647" actId="1076"/>
          <ac:picMkLst>
            <pc:docMk/>
            <pc:sldMk cId="2228607711" sldId="335"/>
            <ac:picMk id="7" creationId="{C67AF41B-69A3-4038-EE7D-40E7BC4A1D52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33:06.871" v="4016" actId="20577"/>
        <pc:sldMkLst>
          <pc:docMk/>
          <pc:sldMk cId="2746159474" sldId="336"/>
        </pc:sldMkLst>
        <pc:spChg chg="add del">
          <ac:chgData name="Tran Anh Hoang" userId="d8b5fc29-d2f6-4b04-be2e-63ff6615767a" providerId="ADAL" clId="{C2E64776-6927-448E-8C5E-729DCFC3BFCD}" dt="2023-07-14T01:23:28.828" v="3909" actId="22"/>
          <ac:spMkLst>
            <pc:docMk/>
            <pc:sldMk cId="2746159474" sldId="336"/>
            <ac:spMk id="7" creationId="{879E7AA5-B47E-DE3D-22B4-E9518600B504}"/>
          </ac:spMkLst>
        </pc:spChg>
        <pc:spChg chg="add mod">
          <ac:chgData name="Tran Anh Hoang" userId="d8b5fc29-d2f6-4b04-be2e-63ff6615767a" providerId="ADAL" clId="{C2E64776-6927-448E-8C5E-729DCFC3BFCD}" dt="2023-07-14T01:33:06.871" v="4016" actId="20577"/>
          <ac:spMkLst>
            <pc:docMk/>
            <pc:sldMk cId="2746159474" sldId="336"/>
            <ac:spMk id="9" creationId="{1E17AF2C-D4AD-BBE7-78F9-8CFF20FE5EAE}"/>
          </ac:spMkLst>
        </pc:spChg>
        <pc:spChg chg="add mod">
          <ac:chgData name="Tran Anh Hoang" userId="d8b5fc29-d2f6-4b04-be2e-63ff6615767a" providerId="ADAL" clId="{C2E64776-6927-448E-8C5E-729DCFC3BFCD}" dt="2023-07-14T01:32:29.910" v="4003" actId="20577"/>
          <ac:spMkLst>
            <pc:docMk/>
            <pc:sldMk cId="2746159474" sldId="336"/>
            <ac:spMk id="11" creationId="{74AA09F5-1C83-5307-C858-B0184E8B8B73}"/>
          </ac:spMkLst>
        </pc:spChg>
        <pc:picChg chg="add mod">
          <ac:chgData name="Tran Anh Hoang" userId="d8b5fc29-d2f6-4b04-be2e-63ff6615767a" providerId="ADAL" clId="{C2E64776-6927-448E-8C5E-729DCFC3BFCD}" dt="2023-07-14T01:19:25.780" v="3871" actId="1076"/>
          <ac:picMkLst>
            <pc:docMk/>
            <pc:sldMk cId="2746159474" sldId="336"/>
            <ac:picMk id="3" creationId="{F17089F6-CC40-99E9-BF68-5A95B704CE46}"/>
          </ac:picMkLst>
        </pc:picChg>
        <pc:picChg chg="del">
          <ac:chgData name="Tran Anh Hoang" userId="d8b5fc29-d2f6-4b04-be2e-63ff6615767a" providerId="ADAL" clId="{C2E64776-6927-448E-8C5E-729DCFC3BFCD}" dt="2023-07-14T01:03:47.463" v="3733" actId="478"/>
          <ac:picMkLst>
            <pc:docMk/>
            <pc:sldMk cId="2746159474" sldId="336"/>
            <ac:picMk id="5" creationId="{A13091AC-2936-E39A-0668-650F18040F55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1:37:40.201" v="4237"/>
        <pc:sldMkLst>
          <pc:docMk/>
          <pc:sldMk cId="2641708592" sldId="337"/>
        </pc:sldMkLst>
        <pc:spChg chg="mod">
          <ac:chgData name="Tran Anh Hoang" userId="d8b5fc29-d2f6-4b04-be2e-63ff6615767a" providerId="ADAL" clId="{C2E64776-6927-448E-8C5E-729DCFC3BFCD}" dt="2023-07-14T01:33:45.750" v="4044" actId="313"/>
          <ac:spMkLst>
            <pc:docMk/>
            <pc:sldMk cId="2641708592" sldId="337"/>
            <ac:spMk id="4" creationId="{B2FB5C58-ECF6-E974-1C43-989D64D87F90}"/>
          </ac:spMkLst>
        </pc:spChg>
        <pc:spChg chg="add mod">
          <ac:chgData name="Tran Anh Hoang" userId="d8b5fc29-d2f6-4b04-be2e-63ff6615767a" providerId="ADAL" clId="{C2E64776-6927-448E-8C5E-729DCFC3BFCD}" dt="2023-07-14T01:37:14.196" v="4235" actId="1076"/>
          <ac:spMkLst>
            <pc:docMk/>
            <pc:sldMk cId="2641708592" sldId="337"/>
            <ac:spMk id="8" creationId="{1915C9F7-0B19-5575-99E7-B00D1A17C5D9}"/>
          </ac:spMkLst>
        </pc:spChg>
        <pc:spChg chg="del">
          <ac:chgData name="Tran Anh Hoang" userId="d8b5fc29-d2f6-4b04-be2e-63ff6615767a" providerId="ADAL" clId="{C2E64776-6927-448E-8C5E-729DCFC3BFCD}" dt="2023-07-14T01:34:13.015" v="4046" actId="478"/>
          <ac:spMkLst>
            <pc:docMk/>
            <pc:sldMk cId="2641708592" sldId="337"/>
            <ac:spMk id="9" creationId="{1E17AF2C-D4AD-BBE7-78F9-8CFF20FE5EAE}"/>
          </ac:spMkLst>
        </pc:spChg>
        <pc:spChg chg="add del mod">
          <ac:chgData name="Tran Anh Hoang" userId="d8b5fc29-d2f6-4b04-be2e-63ff6615767a" providerId="ADAL" clId="{C2E64776-6927-448E-8C5E-729DCFC3BFCD}" dt="2023-07-14T01:37:40.201" v="4237"/>
          <ac:spMkLst>
            <pc:docMk/>
            <pc:sldMk cId="2641708592" sldId="337"/>
            <ac:spMk id="10" creationId="{39DADC7A-C123-7F4B-EE76-4EB5FFADD98C}"/>
          </ac:spMkLst>
        </pc:spChg>
        <pc:spChg chg="del">
          <ac:chgData name="Tran Anh Hoang" userId="d8b5fc29-d2f6-4b04-be2e-63ff6615767a" providerId="ADAL" clId="{C2E64776-6927-448E-8C5E-729DCFC3BFCD}" dt="2023-07-14T01:34:14.134" v="4047" actId="478"/>
          <ac:spMkLst>
            <pc:docMk/>
            <pc:sldMk cId="2641708592" sldId="337"/>
            <ac:spMk id="11" creationId="{74AA09F5-1C83-5307-C858-B0184E8B8B73}"/>
          </ac:spMkLst>
        </pc:spChg>
        <pc:picChg chg="del">
          <ac:chgData name="Tran Anh Hoang" userId="d8b5fc29-d2f6-4b04-be2e-63ff6615767a" providerId="ADAL" clId="{C2E64776-6927-448E-8C5E-729DCFC3BFCD}" dt="2023-07-14T01:34:10.647" v="4045" actId="478"/>
          <ac:picMkLst>
            <pc:docMk/>
            <pc:sldMk cId="2641708592" sldId="337"/>
            <ac:picMk id="3" creationId="{F17089F6-CC40-99E9-BF68-5A95B704CE46}"/>
          </ac:picMkLst>
        </pc:picChg>
        <pc:picChg chg="add del mod">
          <ac:chgData name="Tran Anh Hoang" userId="d8b5fc29-d2f6-4b04-be2e-63ff6615767a" providerId="ADAL" clId="{C2E64776-6927-448E-8C5E-729DCFC3BFCD}" dt="2023-07-14T01:35:39.328" v="4052" actId="478"/>
          <ac:picMkLst>
            <pc:docMk/>
            <pc:sldMk cId="2641708592" sldId="337"/>
            <ac:picMk id="5" creationId="{62AA07BE-30EB-F315-269F-F36B020C70DC}"/>
          </ac:picMkLst>
        </pc:picChg>
        <pc:picChg chg="add mod">
          <ac:chgData name="Tran Anh Hoang" userId="d8b5fc29-d2f6-4b04-be2e-63ff6615767a" providerId="ADAL" clId="{C2E64776-6927-448E-8C5E-729DCFC3BFCD}" dt="2023-07-14T01:35:59.375" v="4057" actId="1076"/>
          <ac:picMkLst>
            <pc:docMk/>
            <pc:sldMk cId="2641708592" sldId="337"/>
            <ac:picMk id="7" creationId="{BEB415E6-39A5-0B56-D184-92B22BC49AB0}"/>
          </ac:picMkLst>
        </pc:picChg>
      </pc:sldChg>
      <pc:sldChg chg="addSp delSp modSp add del mod">
        <pc:chgData name="Tran Anh Hoang" userId="d8b5fc29-d2f6-4b04-be2e-63ff6615767a" providerId="ADAL" clId="{C2E64776-6927-448E-8C5E-729DCFC3BFCD}" dt="2023-07-14T01:43:54.776" v="4308" actId="1076"/>
        <pc:sldMkLst>
          <pc:docMk/>
          <pc:sldMk cId="3966617027" sldId="338"/>
        </pc:sldMkLst>
        <pc:spChg chg="del">
          <ac:chgData name="Tran Anh Hoang" userId="d8b5fc29-d2f6-4b04-be2e-63ff6615767a" providerId="ADAL" clId="{C2E64776-6927-448E-8C5E-729DCFC3BFCD}" dt="2023-07-14T01:38:11.082" v="4244" actId="478"/>
          <ac:spMkLst>
            <pc:docMk/>
            <pc:sldMk cId="3966617027" sldId="338"/>
            <ac:spMk id="8" creationId="{1915C9F7-0B19-5575-99E7-B00D1A17C5D9}"/>
          </ac:spMkLst>
        </pc:spChg>
        <pc:picChg chg="add del mod">
          <ac:chgData name="Tran Anh Hoang" userId="d8b5fc29-d2f6-4b04-be2e-63ff6615767a" providerId="ADAL" clId="{C2E64776-6927-448E-8C5E-729DCFC3BFCD}" dt="2023-07-14T01:39:04.133" v="4254" actId="21"/>
          <ac:picMkLst>
            <pc:docMk/>
            <pc:sldMk cId="3966617027" sldId="338"/>
            <ac:picMk id="3" creationId="{E5CB262B-7D2B-AEEC-F4DA-0CB63BD0D279}"/>
          </ac:picMkLst>
        </pc:picChg>
        <pc:picChg chg="add del mod">
          <ac:chgData name="Tran Anh Hoang" userId="d8b5fc29-d2f6-4b04-be2e-63ff6615767a" providerId="ADAL" clId="{C2E64776-6927-448E-8C5E-729DCFC3BFCD}" dt="2023-07-14T01:38:59.716" v="4252" actId="478"/>
          <ac:picMkLst>
            <pc:docMk/>
            <pc:sldMk cId="3966617027" sldId="338"/>
            <ac:picMk id="6" creationId="{7E47A41A-51E1-4C85-0A1D-A2CA1935FE65}"/>
          </ac:picMkLst>
        </pc:picChg>
        <pc:picChg chg="del">
          <ac:chgData name="Tran Anh Hoang" userId="d8b5fc29-d2f6-4b04-be2e-63ff6615767a" providerId="ADAL" clId="{C2E64776-6927-448E-8C5E-729DCFC3BFCD}" dt="2023-07-14T01:37:44.092" v="4239" actId="478"/>
          <ac:picMkLst>
            <pc:docMk/>
            <pc:sldMk cId="3966617027" sldId="338"/>
            <ac:picMk id="7" creationId="{BEB415E6-39A5-0B56-D184-92B22BC49AB0}"/>
          </ac:picMkLst>
        </pc:picChg>
        <pc:picChg chg="add del mod">
          <ac:chgData name="Tran Anh Hoang" userId="d8b5fc29-d2f6-4b04-be2e-63ff6615767a" providerId="ADAL" clId="{C2E64776-6927-448E-8C5E-729DCFC3BFCD}" dt="2023-07-14T01:39:01.164" v="4253" actId="478"/>
          <ac:picMkLst>
            <pc:docMk/>
            <pc:sldMk cId="3966617027" sldId="338"/>
            <ac:picMk id="10" creationId="{C0134CE2-6D79-DAEF-6BD8-5767144F59AA}"/>
          </ac:picMkLst>
        </pc:picChg>
        <pc:picChg chg="add mod">
          <ac:chgData name="Tran Anh Hoang" userId="d8b5fc29-d2f6-4b04-be2e-63ff6615767a" providerId="ADAL" clId="{C2E64776-6927-448E-8C5E-729DCFC3BFCD}" dt="2023-07-14T01:43:45.260" v="4306" actId="1076"/>
          <ac:picMkLst>
            <pc:docMk/>
            <pc:sldMk cId="3966617027" sldId="338"/>
            <ac:picMk id="12" creationId="{560CAA43-C8B1-32F8-EF5C-DC310017A66E}"/>
          </ac:picMkLst>
        </pc:picChg>
        <pc:picChg chg="add mod">
          <ac:chgData name="Tran Anh Hoang" userId="d8b5fc29-d2f6-4b04-be2e-63ff6615767a" providerId="ADAL" clId="{C2E64776-6927-448E-8C5E-729DCFC3BFCD}" dt="2023-07-14T01:43:54.776" v="4308" actId="1076"/>
          <ac:picMkLst>
            <pc:docMk/>
            <pc:sldMk cId="3966617027" sldId="338"/>
            <ac:picMk id="14" creationId="{43D91464-73E4-46D4-312E-51F63E5F797A}"/>
          </ac:picMkLst>
        </pc:picChg>
      </pc:sldChg>
      <pc:sldChg chg="add del">
        <pc:chgData name="Tran Anh Hoang" userId="d8b5fc29-d2f6-4b04-be2e-63ff6615767a" providerId="ADAL" clId="{C2E64776-6927-448E-8C5E-729DCFC3BFCD}" dt="2023-07-14T01:37:46.672" v="4241"/>
        <pc:sldMkLst>
          <pc:docMk/>
          <pc:sldMk cId="356142561" sldId="339"/>
        </pc:sldMkLst>
      </pc:sldChg>
      <pc:sldChg chg="addSp delSp modSp add mod">
        <pc:chgData name="Tran Anh Hoang" userId="d8b5fc29-d2f6-4b04-be2e-63ff6615767a" providerId="ADAL" clId="{C2E64776-6927-448E-8C5E-729DCFC3BFCD}" dt="2023-07-14T01:43:11.399" v="4303" actId="1582"/>
        <pc:sldMkLst>
          <pc:docMk/>
          <pc:sldMk cId="2295140217" sldId="339"/>
        </pc:sldMkLst>
        <pc:spChg chg="del">
          <ac:chgData name="Tran Anh Hoang" userId="d8b5fc29-d2f6-4b04-be2e-63ff6615767a" providerId="ADAL" clId="{C2E64776-6927-448E-8C5E-729DCFC3BFCD}" dt="2023-07-14T01:39:13.138" v="4258" actId="478"/>
          <ac:spMkLst>
            <pc:docMk/>
            <pc:sldMk cId="2295140217" sldId="339"/>
            <ac:spMk id="8" creationId="{1915C9F7-0B19-5575-99E7-B00D1A17C5D9}"/>
          </ac:spMkLst>
        </pc:spChg>
        <pc:spChg chg="add mod">
          <ac:chgData name="Tran Anh Hoang" userId="d8b5fc29-d2f6-4b04-be2e-63ff6615767a" providerId="ADAL" clId="{C2E64776-6927-448E-8C5E-729DCFC3BFCD}" dt="2023-07-14T01:43:11.399" v="4303" actId="1582"/>
          <ac:spMkLst>
            <pc:docMk/>
            <pc:sldMk cId="2295140217" sldId="339"/>
            <ac:spMk id="9" creationId="{37C7654F-E528-FB4B-1385-2FB80FCF8ED5}"/>
          </ac:spMkLst>
        </pc:spChg>
        <pc:spChg chg="add mod">
          <ac:chgData name="Tran Anh Hoang" userId="d8b5fc29-d2f6-4b04-be2e-63ff6615767a" providerId="ADAL" clId="{C2E64776-6927-448E-8C5E-729DCFC3BFCD}" dt="2023-07-14T01:42:31.338" v="4299" actId="1582"/>
          <ac:spMkLst>
            <pc:docMk/>
            <pc:sldMk cId="2295140217" sldId="339"/>
            <ac:spMk id="10" creationId="{4BFC3F99-F77A-15B2-7554-61F01E55453D}"/>
          </ac:spMkLst>
        </pc:spChg>
        <pc:spChg chg="add mod">
          <ac:chgData name="Tran Anh Hoang" userId="d8b5fc29-d2f6-4b04-be2e-63ff6615767a" providerId="ADAL" clId="{C2E64776-6927-448E-8C5E-729DCFC3BFCD}" dt="2023-07-14T01:42:31.338" v="4299" actId="1582"/>
          <ac:spMkLst>
            <pc:docMk/>
            <pc:sldMk cId="2295140217" sldId="339"/>
            <ac:spMk id="11" creationId="{9AA14B90-505C-0355-AF5F-7F26F3E45ED7}"/>
          </ac:spMkLst>
        </pc:spChg>
        <pc:spChg chg="add mod">
          <ac:chgData name="Tran Anh Hoang" userId="d8b5fc29-d2f6-4b04-be2e-63ff6615767a" providerId="ADAL" clId="{C2E64776-6927-448E-8C5E-729DCFC3BFCD}" dt="2023-07-14T01:42:31.338" v="4299" actId="1582"/>
          <ac:spMkLst>
            <pc:docMk/>
            <pc:sldMk cId="2295140217" sldId="339"/>
            <ac:spMk id="12" creationId="{7CE97E72-156C-2E52-1E71-7A375F8CDFF9}"/>
          </ac:spMkLst>
        </pc:spChg>
        <pc:picChg chg="add mod">
          <ac:chgData name="Tran Anh Hoang" userId="d8b5fc29-d2f6-4b04-be2e-63ff6615767a" providerId="ADAL" clId="{C2E64776-6927-448E-8C5E-729DCFC3BFCD}" dt="2023-07-14T01:39:29.176" v="4264" actId="1076"/>
          <ac:picMkLst>
            <pc:docMk/>
            <pc:sldMk cId="2295140217" sldId="339"/>
            <ac:picMk id="3" creationId="{4B039D46-0159-0F65-2310-A1CE6538AC76}"/>
          </ac:picMkLst>
        </pc:picChg>
        <pc:picChg chg="mod">
          <ac:chgData name="Tran Anh Hoang" userId="d8b5fc29-d2f6-4b04-be2e-63ff6615767a" providerId="ADAL" clId="{C2E64776-6927-448E-8C5E-729DCFC3BFCD}" dt="2023-07-14T01:41:43.305" v="4298" actId="1076"/>
          <ac:picMkLst>
            <pc:docMk/>
            <pc:sldMk cId="2295140217" sldId="339"/>
            <ac:picMk id="7" creationId="{BEB415E6-39A5-0B56-D184-92B22BC49AB0}"/>
          </ac:picMkLst>
        </pc:picChg>
        <pc:cxnChg chg="add del">
          <ac:chgData name="Tran Anh Hoang" userId="d8b5fc29-d2f6-4b04-be2e-63ff6615767a" providerId="ADAL" clId="{C2E64776-6927-448E-8C5E-729DCFC3BFCD}" dt="2023-07-14T01:39:47.331" v="4267" actId="11529"/>
          <ac:cxnSpMkLst>
            <pc:docMk/>
            <pc:sldMk cId="2295140217" sldId="339"/>
            <ac:cxnSpMk id="6" creationId="{51117B18-10C1-6290-C258-5F6C55A01248}"/>
          </ac:cxnSpMkLst>
        </pc:cxnChg>
      </pc:sldChg>
      <pc:sldChg chg="addSp delSp modSp add mod">
        <pc:chgData name="Tran Anh Hoang" userId="d8b5fc29-d2f6-4b04-be2e-63ff6615767a" providerId="ADAL" clId="{C2E64776-6927-448E-8C5E-729DCFC3BFCD}" dt="2023-07-14T01:53:15.815" v="4556" actId="1076"/>
        <pc:sldMkLst>
          <pc:docMk/>
          <pc:sldMk cId="2097638982" sldId="340"/>
        </pc:sldMkLst>
        <pc:spChg chg="add mod">
          <ac:chgData name="Tran Anh Hoang" userId="d8b5fc29-d2f6-4b04-be2e-63ff6615767a" providerId="ADAL" clId="{C2E64776-6927-448E-8C5E-729DCFC3BFCD}" dt="2023-07-14T01:53:15.815" v="4556" actId="1076"/>
          <ac:spMkLst>
            <pc:docMk/>
            <pc:sldMk cId="2097638982" sldId="340"/>
            <ac:spMk id="7" creationId="{F5C36ACA-81A5-EFC3-6BC6-8C087DE515C1}"/>
          </ac:spMkLst>
        </pc:spChg>
        <pc:spChg chg="add mod">
          <ac:chgData name="Tran Anh Hoang" userId="d8b5fc29-d2f6-4b04-be2e-63ff6615767a" providerId="ADAL" clId="{C2E64776-6927-448E-8C5E-729DCFC3BFCD}" dt="2023-07-14T01:53:15.815" v="4556" actId="1076"/>
          <ac:spMkLst>
            <pc:docMk/>
            <pc:sldMk cId="2097638982" sldId="340"/>
            <ac:spMk id="8" creationId="{2A698B26-074A-5EBB-1E84-B8E7C013A581}"/>
          </ac:spMkLst>
        </pc:spChg>
        <pc:picChg chg="add mod">
          <ac:chgData name="Tran Anh Hoang" userId="d8b5fc29-d2f6-4b04-be2e-63ff6615767a" providerId="ADAL" clId="{C2E64776-6927-448E-8C5E-729DCFC3BFCD}" dt="2023-07-14T01:53:15.815" v="4556" actId="1076"/>
          <ac:picMkLst>
            <pc:docMk/>
            <pc:sldMk cId="2097638982" sldId="340"/>
            <ac:picMk id="3" creationId="{B9F8F703-18D1-79E0-53F7-A20C5E1FBEAB}"/>
          </ac:picMkLst>
        </pc:picChg>
        <pc:picChg chg="add mod">
          <ac:chgData name="Tran Anh Hoang" userId="d8b5fc29-d2f6-4b04-be2e-63ff6615767a" providerId="ADAL" clId="{C2E64776-6927-448E-8C5E-729DCFC3BFCD}" dt="2023-07-14T01:53:15.815" v="4556" actId="1076"/>
          <ac:picMkLst>
            <pc:docMk/>
            <pc:sldMk cId="2097638982" sldId="340"/>
            <ac:picMk id="6" creationId="{CA535F35-0981-8490-9974-3C1712D3E68E}"/>
          </ac:picMkLst>
        </pc:picChg>
        <pc:picChg chg="del">
          <ac:chgData name="Tran Anh Hoang" userId="d8b5fc29-d2f6-4b04-be2e-63ff6615767a" providerId="ADAL" clId="{C2E64776-6927-448E-8C5E-729DCFC3BFCD}" dt="2023-07-14T01:47:01.276" v="4310" actId="478"/>
          <ac:picMkLst>
            <pc:docMk/>
            <pc:sldMk cId="2097638982" sldId="340"/>
            <ac:picMk id="12" creationId="{560CAA43-C8B1-32F8-EF5C-DC310017A66E}"/>
          </ac:picMkLst>
        </pc:picChg>
        <pc:picChg chg="del">
          <ac:chgData name="Tran Anh Hoang" userId="d8b5fc29-d2f6-4b04-be2e-63ff6615767a" providerId="ADAL" clId="{C2E64776-6927-448E-8C5E-729DCFC3BFCD}" dt="2023-07-14T01:47:01.854" v="4311" actId="478"/>
          <ac:picMkLst>
            <pc:docMk/>
            <pc:sldMk cId="2097638982" sldId="340"/>
            <ac:picMk id="14" creationId="{43D91464-73E4-46D4-312E-51F63E5F797A}"/>
          </ac:picMkLst>
        </pc:picChg>
      </pc:sldChg>
      <pc:sldChg chg="add del">
        <pc:chgData name="Tran Anh Hoang" userId="d8b5fc29-d2f6-4b04-be2e-63ff6615767a" providerId="ADAL" clId="{C2E64776-6927-448E-8C5E-729DCFC3BFCD}" dt="2023-07-14T01:39:18.462" v="4261"/>
        <pc:sldMkLst>
          <pc:docMk/>
          <pc:sldMk cId="3990394196" sldId="340"/>
        </pc:sldMkLst>
      </pc:sldChg>
      <pc:sldChg chg="addSp delSp modSp add mod">
        <pc:chgData name="Tran Anh Hoang" userId="d8b5fc29-d2f6-4b04-be2e-63ff6615767a" providerId="ADAL" clId="{C2E64776-6927-448E-8C5E-729DCFC3BFCD}" dt="2023-07-14T01:55:46.356" v="4636" actId="20577"/>
        <pc:sldMkLst>
          <pc:docMk/>
          <pc:sldMk cId="559318196" sldId="341"/>
        </pc:sldMkLst>
        <pc:spChg chg="add mod">
          <ac:chgData name="Tran Anh Hoang" userId="d8b5fc29-d2f6-4b04-be2e-63ff6615767a" providerId="ADAL" clId="{C2E64776-6927-448E-8C5E-729DCFC3BFCD}" dt="2023-07-14T01:55:46.356" v="4636" actId="20577"/>
          <ac:spMkLst>
            <pc:docMk/>
            <pc:sldMk cId="559318196" sldId="341"/>
            <ac:spMk id="9" creationId="{83436544-4961-DD04-18E1-74A30EDEACF1}"/>
          </ac:spMkLst>
        </pc:spChg>
        <pc:picChg chg="add del">
          <ac:chgData name="Tran Anh Hoang" userId="d8b5fc29-d2f6-4b04-be2e-63ff6615767a" providerId="ADAL" clId="{C2E64776-6927-448E-8C5E-729DCFC3BFCD}" dt="2023-07-14T01:48:10.993" v="4323"/>
          <ac:picMkLst>
            <pc:docMk/>
            <pc:sldMk cId="559318196" sldId="341"/>
            <ac:picMk id="2" creationId="{2A942E9C-714F-51D9-1DE0-B0298B35EBF5}"/>
          </ac:picMkLst>
        </pc:picChg>
        <pc:picChg chg="del">
          <ac:chgData name="Tran Anh Hoang" userId="d8b5fc29-d2f6-4b04-be2e-63ff6615767a" providerId="ADAL" clId="{C2E64776-6927-448E-8C5E-729DCFC3BFCD}" dt="2023-07-14T01:47:57.374" v="4319" actId="478"/>
          <ac:picMkLst>
            <pc:docMk/>
            <pc:sldMk cId="559318196" sldId="341"/>
            <ac:picMk id="3" creationId="{B9F8F703-18D1-79E0-53F7-A20C5E1FBEAB}"/>
          </ac:picMkLst>
        </pc:picChg>
        <pc:picChg chg="del">
          <ac:chgData name="Tran Anh Hoang" userId="d8b5fc29-d2f6-4b04-be2e-63ff6615767a" providerId="ADAL" clId="{C2E64776-6927-448E-8C5E-729DCFC3BFCD}" dt="2023-07-14T01:47:58.137" v="4320" actId="478"/>
          <ac:picMkLst>
            <pc:docMk/>
            <pc:sldMk cId="559318196" sldId="341"/>
            <ac:picMk id="6" creationId="{CA535F35-0981-8490-9974-3C1712D3E68E}"/>
          </ac:picMkLst>
        </pc:picChg>
        <pc:picChg chg="add mod">
          <ac:chgData name="Tran Anh Hoang" userId="d8b5fc29-d2f6-4b04-be2e-63ff6615767a" providerId="ADAL" clId="{C2E64776-6927-448E-8C5E-729DCFC3BFCD}" dt="2023-07-14T01:48:23.248" v="4332" actId="1076"/>
          <ac:picMkLst>
            <pc:docMk/>
            <pc:sldMk cId="559318196" sldId="341"/>
            <ac:picMk id="7" creationId="{2E935672-E3BA-7D51-E2EF-F5A34AB60CB9}"/>
          </ac:picMkLst>
        </pc:picChg>
      </pc:sldChg>
      <pc:sldChg chg="delSp modSp add del mod ord">
        <pc:chgData name="Tran Anh Hoang" userId="d8b5fc29-d2f6-4b04-be2e-63ff6615767a" providerId="ADAL" clId="{C2E64776-6927-448E-8C5E-729DCFC3BFCD}" dt="2023-07-14T02:21:11.850" v="5107" actId="47"/>
        <pc:sldMkLst>
          <pc:docMk/>
          <pc:sldMk cId="457436343" sldId="342"/>
        </pc:sldMkLst>
        <pc:spChg chg="mod">
          <ac:chgData name="Tran Anh Hoang" userId="d8b5fc29-d2f6-4b04-be2e-63ff6615767a" providerId="ADAL" clId="{C2E64776-6927-448E-8C5E-729DCFC3BFCD}" dt="2023-07-14T02:06:32.082" v="4896" actId="255"/>
          <ac:spMkLst>
            <pc:docMk/>
            <pc:sldMk cId="457436343" sldId="342"/>
            <ac:spMk id="4" creationId="{B2FB5C58-ECF6-E974-1C43-989D64D87F90}"/>
          </ac:spMkLst>
        </pc:spChg>
        <pc:spChg chg="del">
          <ac:chgData name="Tran Anh Hoang" userId="d8b5fc29-d2f6-4b04-be2e-63ff6615767a" providerId="ADAL" clId="{C2E64776-6927-448E-8C5E-729DCFC3BFCD}" dt="2023-07-14T02:06:36.004" v="4898" actId="478"/>
          <ac:spMkLst>
            <pc:docMk/>
            <pc:sldMk cId="457436343" sldId="342"/>
            <ac:spMk id="9" creationId="{83436544-4961-DD04-18E1-74A30EDEACF1}"/>
          </ac:spMkLst>
        </pc:spChg>
        <pc:picChg chg="del">
          <ac:chgData name="Tran Anh Hoang" userId="d8b5fc29-d2f6-4b04-be2e-63ff6615767a" providerId="ADAL" clId="{C2E64776-6927-448E-8C5E-729DCFC3BFCD}" dt="2023-07-14T02:06:34.633" v="4897" actId="478"/>
          <ac:picMkLst>
            <pc:docMk/>
            <pc:sldMk cId="457436343" sldId="342"/>
            <ac:picMk id="7" creationId="{2E935672-E3BA-7D51-E2EF-F5A34AB60CB9}"/>
          </ac:picMkLst>
        </pc:picChg>
      </pc:sldChg>
      <pc:sldChg chg="add del">
        <pc:chgData name="Tran Anh Hoang" userId="d8b5fc29-d2f6-4b04-be2e-63ff6615767a" providerId="ADAL" clId="{C2E64776-6927-448E-8C5E-729DCFC3BFCD}" dt="2023-07-14T02:06:05.720" v="4887"/>
        <pc:sldMkLst>
          <pc:docMk/>
          <pc:sldMk cId="1785102705" sldId="342"/>
        </pc:sldMkLst>
      </pc:sldChg>
      <pc:sldChg chg="add del">
        <pc:chgData name="Tran Anh Hoang" userId="d8b5fc29-d2f6-4b04-be2e-63ff6615767a" providerId="ADAL" clId="{C2E64776-6927-448E-8C5E-729DCFC3BFCD}" dt="2023-07-14T01:53:19.711" v="4557" actId="47"/>
        <pc:sldMkLst>
          <pc:docMk/>
          <pc:sldMk cId="3964547219" sldId="342"/>
        </pc:sldMkLst>
      </pc:sldChg>
      <pc:sldChg chg="addSp delSp modSp add mod ord delAnim">
        <pc:chgData name="Tran Anh Hoang" userId="d8b5fc29-d2f6-4b04-be2e-63ff6615767a" providerId="ADAL" clId="{C2E64776-6927-448E-8C5E-729DCFC3BFCD}" dt="2023-07-14T02:44:34.585" v="5809" actId="20577"/>
        <pc:sldMkLst>
          <pc:docMk/>
          <pc:sldMk cId="444875384" sldId="343"/>
        </pc:sldMkLst>
        <pc:spChg chg="add del mod">
          <ac:chgData name="Tran Anh Hoang" userId="d8b5fc29-d2f6-4b04-be2e-63ff6615767a" providerId="ADAL" clId="{C2E64776-6927-448E-8C5E-729DCFC3BFCD}" dt="2023-07-14T02:08:37.692" v="4910" actId="478"/>
          <ac:spMkLst>
            <pc:docMk/>
            <pc:sldMk cId="444875384" sldId="343"/>
            <ac:spMk id="2" creationId="{3F1C6E26-1032-D595-209B-0B03E0153CC9}"/>
          </ac:spMkLst>
        </pc:spChg>
        <pc:spChg chg="add mod">
          <ac:chgData name="Tran Anh Hoang" userId="d8b5fc29-d2f6-4b04-be2e-63ff6615767a" providerId="ADAL" clId="{C2E64776-6927-448E-8C5E-729DCFC3BFCD}" dt="2023-07-14T02:09:23.370" v="4918" actId="1076"/>
          <ac:spMkLst>
            <pc:docMk/>
            <pc:sldMk cId="444875384" sldId="343"/>
            <ac:spMk id="4" creationId="{8934D239-49C5-565A-D670-D4E1D872E28C}"/>
          </ac:spMkLst>
        </pc:spChg>
        <pc:spChg chg="mod">
          <ac:chgData name="Tran Anh Hoang" userId="d8b5fc29-d2f6-4b04-be2e-63ff6615767a" providerId="ADAL" clId="{C2E64776-6927-448E-8C5E-729DCFC3BFCD}" dt="2023-07-14T02:44:34.585" v="5809" actId="20577"/>
          <ac:spMkLst>
            <pc:docMk/>
            <pc:sldMk cId="444875384" sldId="343"/>
            <ac:spMk id="6" creationId="{83D07D2D-618B-2A5D-DF68-970C342D23E4}"/>
          </ac:spMkLst>
        </pc:spChg>
        <pc:spChg chg="del">
          <ac:chgData name="Tran Anh Hoang" userId="d8b5fc29-d2f6-4b04-be2e-63ff6615767a" providerId="ADAL" clId="{C2E64776-6927-448E-8C5E-729DCFC3BFCD}" dt="2023-07-14T02:08:33.281" v="4906" actId="478"/>
          <ac:spMkLst>
            <pc:docMk/>
            <pc:sldMk cId="444875384" sldId="343"/>
            <ac:spMk id="8" creationId="{3E9086B7-2304-BF21-1E83-EC106217745A}"/>
          </ac:spMkLst>
        </pc:spChg>
        <pc:spChg chg="mod">
          <ac:chgData name="Tran Anh Hoang" userId="d8b5fc29-d2f6-4b04-be2e-63ff6615767a" providerId="ADAL" clId="{C2E64776-6927-448E-8C5E-729DCFC3BFCD}" dt="2023-07-14T02:09:35.145" v="4921" actId="1076"/>
          <ac:spMkLst>
            <pc:docMk/>
            <pc:sldMk cId="444875384" sldId="343"/>
            <ac:spMk id="9" creationId="{377B666E-FFB8-8D9D-9E7B-B93CC8E411F7}"/>
          </ac:spMkLst>
        </pc:spChg>
        <pc:spChg chg="del">
          <ac:chgData name="Tran Anh Hoang" userId="d8b5fc29-d2f6-4b04-be2e-63ff6615767a" providerId="ADAL" clId="{C2E64776-6927-448E-8C5E-729DCFC3BFCD}" dt="2023-07-14T02:08:41.468" v="4913" actId="478"/>
          <ac:spMkLst>
            <pc:docMk/>
            <pc:sldMk cId="444875384" sldId="343"/>
            <ac:spMk id="10" creationId="{D2B6F2F2-27A6-2F11-8896-805EC7BB03A9}"/>
          </ac:spMkLst>
        </pc:spChg>
        <pc:spChg chg="del">
          <ac:chgData name="Tran Anh Hoang" userId="d8b5fc29-d2f6-4b04-be2e-63ff6615767a" providerId="ADAL" clId="{C2E64776-6927-448E-8C5E-729DCFC3BFCD}" dt="2023-07-14T02:08:44.562" v="4915" actId="478"/>
          <ac:spMkLst>
            <pc:docMk/>
            <pc:sldMk cId="444875384" sldId="343"/>
            <ac:spMk id="11" creationId="{25AD5013-23B1-5EF3-A03C-411B7D648FEF}"/>
          </ac:spMkLst>
        </pc:spChg>
        <pc:spChg chg="add mod">
          <ac:chgData name="Tran Anh Hoang" userId="d8b5fc29-d2f6-4b04-be2e-63ff6615767a" providerId="ADAL" clId="{C2E64776-6927-448E-8C5E-729DCFC3BFCD}" dt="2023-07-14T02:09:23.370" v="4918" actId="1076"/>
          <ac:spMkLst>
            <pc:docMk/>
            <pc:sldMk cId="444875384" sldId="343"/>
            <ac:spMk id="12" creationId="{0BFA29A2-46E7-0560-7B82-C0F604C2E76E}"/>
          </ac:spMkLst>
        </pc:spChg>
        <pc:picChg chg="add mod">
          <ac:chgData name="Tran Anh Hoang" userId="d8b5fc29-d2f6-4b04-be2e-63ff6615767a" providerId="ADAL" clId="{C2E64776-6927-448E-8C5E-729DCFC3BFCD}" dt="2023-07-14T02:09:23.370" v="4918" actId="1076"/>
          <ac:picMkLst>
            <pc:docMk/>
            <pc:sldMk cId="444875384" sldId="343"/>
            <ac:picMk id="3" creationId="{C2E46E8A-42A0-CE1F-3964-8AB712982B62}"/>
          </ac:picMkLst>
        </pc:picChg>
        <pc:picChg chg="add del mod">
          <ac:chgData name="Tran Anh Hoang" userId="d8b5fc29-d2f6-4b04-be2e-63ff6615767a" providerId="ADAL" clId="{C2E64776-6927-448E-8C5E-729DCFC3BFCD}" dt="2023-07-14T02:09:32.333" v="4920" actId="1076"/>
          <ac:picMkLst>
            <pc:docMk/>
            <pc:sldMk cId="444875384" sldId="343"/>
            <ac:picMk id="5" creationId="{7995DACB-6D2D-E2A1-AD14-9D3CCD966577}"/>
          </ac:picMkLst>
        </pc:picChg>
        <pc:picChg chg="add del mod">
          <ac:chgData name="Tran Anh Hoang" userId="d8b5fc29-d2f6-4b04-be2e-63ff6615767a" providerId="ADAL" clId="{C2E64776-6927-448E-8C5E-729DCFC3BFCD}" dt="2023-07-14T02:09:32.333" v="4920" actId="1076"/>
          <ac:picMkLst>
            <pc:docMk/>
            <pc:sldMk cId="444875384" sldId="343"/>
            <ac:picMk id="7" creationId="{AC963C79-104A-3CA5-E352-C939D8F92179}"/>
          </ac:picMkLst>
        </pc:picChg>
        <pc:cxnChg chg="mod">
          <ac:chgData name="Tran Anh Hoang" userId="d8b5fc29-d2f6-4b04-be2e-63ff6615767a" providerId="ADAL" clId="{C2E64776-6927-448E-8C5E-729DCFC3BFCD}" dt="2023-07-14T02:09:32.333" v="4920" actId="1076"/>
          <ac:cxnSpMkLst>
            <pc:docMk/>
            <pc:sldMk cId="444875384" sldId="343"/>
            <ac:cxnSpMk id="13" creationId="{EF6D53B4-0714-2CEC-82C8-58CEB527CC8B}"/>
          </ac:cxnSpMkLst>
        </pc:cxnChg>
        <pc:cxnChg chg="add mod">
          <ac:chgData name="Tran Anh Hoang" userId="d8b5fc29-d2f6-4b04-be2e-63ff6615767a" providerId="ADAL" clId="{C2E64776-6927-448E-8C5E-729DCFC3BFCD}" dt="2023-07-14T02:09:23.370" v="4918" actId="1076"/>
          <ac:cxnSpMkLst>
            <pc:docMk/>
            <pc:sldMk cId="444875384" sldId="343"/>
            <ac:cxnSpMk id="14" creationId="{7B01F331-FBCD-67F2-FF52-6144E6A1F6A7}"/>
          </ac:cxnSpMkLst>
        </pc:cxnChg>
        <pc:cxnChg chg="del">
          <ac:chgData name="Tran Anh Hoang" userId="d8b5fc29-d2f6-4b04-be2e-63ff6615767a" providerId="ADAL" clId="{C2E64776-6927-448E-8C5E-729DCFC3BFCD}" dt="2023-07-14T02:08:39.902" v="4912" actId="478"/>
          <ac:cxnSpMkLst>
            <pc:docMk/>
            <pc:sldMk cId="444875384" sldId="343"/>
            <ac:cxnSpMk id="17" creationId="{57948C59-3244-5112-E68F-DC34B8147FB9}"/>
          </ac:cxnSpMkLst>
        </pc:cxnChg>
        <pc:cxnChg chg="del mod">
          <ac:chgData name="Tran Anh Hoang" userId="d8b5fc29-d2f6-4b04-be2e-63ff6615767a" providerId="ADAL" clId="{C2E64776-6927-448E-8C5E-729DCFC3BFCD}" dt="2023-07-14T02:08:42.441" v="4914" actId="478"/>
          <ac:cxnSpMkLst>
            <pc:docMk/>
            <pc:sldMk cId="444875384" sldId="343"/>
            <ac:cxnSpMk id="19" creationId="{3966FEFF-D29C-40AA-40EB-ADCABC2F2B27}"/>
          </ac:cxnSpMkLst>
        </pc:cxnChg>
        <pc:cxnChg chg="del">
          <ac:chgData name="Tran Anh Hoang" userId="d8b5fc29-d2f6-4b04-be2e-63ff6615767a" providerId="ADAL" clId="{C2E64776-6927-448E-8C5E-729DCFC3BFCD}" dt="2023-07-14T02:08:34.441" v="4907" actId="478"/>
          <ac:cxnSpMkLst>
            <pc:docMk/>
            <pc:sldMk cId="444875384" sldId="343"/>
            <ac:cxnSpMk id="22" creationId="{E25CE009-DEFD-7B6C-AA6C-8E0F9F6A217B}"/>
          </ac:cxnSpMkLst>
        </pc:cxnChg>
      </pc:sldChg>
      <pc:sldChg chg="addSp delSp modSp add mod addAnim delAnim">
        <pc:chgData name="Tran Anh Hoang" userId="d8b5fc29-d2f6-4b04-be2e-63ff6615767a" providerId="ADAL" clId="{C2E64776-6927-448E-8C5E-729DCFC3BFCD}" dt="2023-07-14T02:44:26.246" v="5803"/>
        <pc:sldMkLst>
          <pc:docMk/>
          <pc:sldMk cId="3264145611" sldId="344"/>
        </pc:sldMkLst>
        <pc:spChg chg="mod">
          <ac:chgData name="Tran Anh Hoang" userId="d8b5fc29-d2f6-4b04-be2e-63ff6615767a" providerId="ADAL" clId="{C2E64776-6927-448E-8C5E-729DCFC3BFCD}" dt="2023-07-14T02:44:26.246" v="5803"/>
          <ac:spMkLst>
            <pc:docMk/>
            <pc:sldMk cId="3264145611" sldId="344"/>
            <ac:spMk id="6" creationId="{83D07D2D-618B-2A5D-DF68-970C342D23E4}"/>
          </ac:spMkLst>
        </pc:spChg>
        <pc:spChg chg="add del mod">
          <ac:chgData name="Tran Anh Hoang" userId="d8b5fc29-d2f6-4b04-be2e-63ff6615767a" providerId="ADAL" clId="{C2E64776-6927-448E-8C5E-729DCFC3BFCD}" dt="2023-07-14T02:11:45.592" v="4953" actId="1076"/>
          <ac:spMkLst>
            <pc:docMk/>
            <pc:sldMk cId="3264145611" sldId="344"/>
            <ac:spMk id="8" creationId="{3E9086B7-2304-BF21-1E83-EC106217745A}"/>
          </ac:spMkLst>
        </pc:spChg>
        <pc:spChg chg="del">
          <ac:chgData name="Tran Anh Hoang" userId="d8b5fc29-d2f6-4b04-be2e-63ff6615767a" providerId="ADAL" clId="{C2E64776-6927-448E-8C5E-729DCFC3BFCD}" dt="2023-07-14T02:11:31.964" v="4946" actId="478"/>
          <ac:spMkLst>
            <pc:docMk/>
            <pc:sldMk cId="3264145611" sldId="344"/>
            <ac:spMk id="9" creationId="{377B666E-FFB8-8D9D-9E7B-B93CC8E411F7}"/>
          </ac:spMkLst>
        </pc:spChg>
        <pc:spChg chg="add del">
          <ac:chgData name="Tran Anh Hoang" userId="d8b5fc29-d2f6-4b04-be2e-63ff6615767a" providerId="ADAL" clId="{C2E64776-6927-448E-8C5E-729DCFC3BFCD}" dt="2023-07-14T02:11:38.792" v="4950" actId="478"/>
          <ac:spMkLst>
            <pc:docMk/>
            <pc:sldMk cId="3264145611" sldId="344"/>
            <ac:spMk id="10" creationId="{D2B6F2F2-27A6-2F11-8896-805EC7BB03A9}"/>
          </ac:spMkLst>
        </pc:spChg>
        <pc:spChg chg="add del">
          <ac:chgData name="Tran Anh Hoang" userId="d8b5fc29-d2f6-4b04-be2e-63ff6615767a" providerId="ADAL" clId="{C2E64776-6927-448E-8C5E-729DCFC3BFCD}" dt="2023-07-14T02:11:41.151" v="4952" actId="478"/>
          <ac:spMkLst>
            <pc:docMk/>
            <pc:sldMk cId="3264145611" sldId="344"/>
            <ac:spMk id="11" creationId="{25AD5013-23B1-5EF3-A03C-411B7D648FEF}"/>
          </ac:spMkLst>
        </pc:spChg>
        <pc:spChg chg="add mod">
          <ac:chgData name="Tran Anh Hoang" userId="d8b5fc29-d2f6-4b04-be2e-63ff6615767a" providerId="ADAL" clId="{C2E64776-6927-448E-8C5E-729DCFC3BFCD}" dt="2023-07-14T02:33:25.574" v="5419" actId="20577"/>
          <ac:spMkLst>
            <pc:docMk/>
            <pc:sldMk cId="3264145611" sldId="344"/>
            <ac:spMk id="16" creationId="{19557ACE-6FDF-4AAA-C727-4452F2140296}"/>
          </ac:spMkLst>
        </pc:spChg>
        <pc:spChg chg="add mod">
          <ac:chgData name="Tran Anh Hoang" userId="d8b5fc29-d2f6-4b04-be2e-63ff6615767a" providerId="ADAL" clId="{C2E64776-6927-448E-8C5E-729DCFC3BFCD}" dt="2023-07-14T02:33:35.240" v="5430" actId="20577"/>
          <ac:spMkLst>
            <pc:docMk/>
            <pc:sldMk cId="3264145611" sldId="344"/>
            <ac:spMk id="18" creationId="{B08E6DF2-30CF-DB02-3D8B-C11818C04645}"/>
          </ac:spMkLst>
        </pc:spChg>
        <pc:picChg chg="add mod">
          <ac:chgData name="Tran Anh Hoang" userId="d8b5fc29-d2f6-4b04-be2e-63ff6615767a" providerId="ADAL" clId="{C2E64776-6927-448E-8C5E-729DCFC3BFCD}" dt="2023-07-14T02:32:56.033" v="5382" actId="1076"/>
          <ac:picMkLst>
            <pc:docMk/>
            <pc:sldMk cId="3264145611" sldId="344"/>
            <ac:picMk id="3" creationId="{A9378D2B-7073-514E-562A-8374E7FF8002}"/>
          </ac:picMkLst>
        </pc:picChg>
        <pc:picChg chg="mod">
          <ac:chgData name="Tran Anh Hoang" userId="d8b5fc29-d2f6-4b04-be2e-63ff6615767a" providerId="ADAL" clId="{C2E64776-6927-448E-8C5E-729DCFC3BFCD}" dt="2023-07-14T02:11:45.592" v="4953" actId="1076"/>
          <ac:picMkLst>
            <pc:docMk/>
            <pc:sldMk cId="3264145611" sldId="344"/>
            <ac:picMk id="5" creationId="{7995DACB-6D2D-E2A1-AD14-9D3CCD966577}"/>
          </ac:picMkLst>
        </pc:picChg>
        <pc:picChg chg="mod">
          <ac:chgData name="Tran Anh Hoang" userId="d8b5fc29-d2f6-4b04-be2e-63ff6615767a" providerId="ADAL" clId="{C2E64776-6927-448E-8C5E-729DCFC3BFCD}" dt="2023-07-14T02:11:45.592" v="4953" actId="1076"/>
          <ac:picMkLst>
            <pc:docMk/>
            <pc:sldMk cId="3264145611" sldId="344"/>
            <ac:picMk id="7" creationId="{AC963C79-104A-3CA5-E352-C939D8F92179}"/>
          </ac:picMkLst>
        </pc:picChg>
        <pc:picChg chg="add del mod">
          <ac:chgData name="Tran Anh Hoang" userId="d8b5fc29-d2f6-4b04-be2e-63ff6615767a" providerId="ADAL" clId="{C2E64776-6927-448E-8C5E-729DCFC3BFCD}" dt="2023-07-14T02:15:05.969" v="4983" actId="478"/>
          <ac:picMkLst>
            <pc:docMk/>
            <pc:sldMk cId="3264145611" sldId="344"/>
            <ac:picMk id="12" creationId="{3FF8D86C-885D-C830-6E4D-E72A919F9358}"/>
          </ac:picMkLst>
        </pc:picChg>
        <pc:picChg chg="add mod">
          <ac:chgData name="Tran Anh Hoang" userId="d8b5fc29-d2f6-4b04-be2e-63ff6615767a" providerId="ADAL" clId="{C2E64776-6927-448E-8C5E-729DCFC3BFCD}" dt="2023-07-14T02:33:00.687" v="5384" actId="1076"/>
          <ac:picMkLst>
            <pc:docMk/>
            <pc:sldMk cId="3264145611" sldId="344"/>
            <ac:picMk id="15" creationId="{2FA0CC75-93BB-2132-B034-11C554C1361E}"/>
          </ac:picMkLst>
        </pc:picChg>
        <pc:cxnChg chg="add del mod">
          <ac:chgData name="Tran Anh Hoang" userId="d8b5fc29-d2f6-4b04-be2e-63ff6615767a" providerId="ADAL" clId="{C2E64776-6927-448E-8C5E-729DCFC3BFCD}" dt="2023-07-14T02:11:45.592" v="4953" actId="1076"/>
          <ac:cxnSpMkLst>
            <pc:docMk/>
            <pc:sldMk cId="3264145611" sldId="344"/>
            <ac:cxnSpMk id="13" creationId="{EF6D53B4-0714-2CEC-82C8-58CEB527CC8B}"/>
          </ac:cxnSpMkLst>
        </pc:cxnChg>
        <pc:cxnChg chg="add del">
          <ac:chgData name="Tran Anh Hoang" userId="d8b5fc29-d2f6-4b04-be2e-63ff6615767a" providerId="ADAL" clId="{C2E64776-6927-448E-8C5E-729DCFC3BFCD}" dt="2023-07-14T02:11:37.333" v="4949" actId="478"/>
          <ac:cxnSpMkLst>
            <pc:docMk/>
            <pc:sldMk cId="3264145611" sldId="344"/>
            <ac:cxnSpMk id="17" creationId="{57948C59-3244-5112-E68F-DC34B8147FB9}"/>
          </ac:cxnSpMkLst>
        </pc:cxnChg>
        <pc:cxnChg chg="add del mod">
          <ac:chgData name="Tran Anh Hoang" userId="d8b5fc29-d2f6-4b04-be2e-63ff6615767a" providerId="ADAL" clId="{C2E64776-6927-448E-8C5E-729DCFC3BFCD}" dt="2023-07-14T02:11:40.043" v="4951" actId="478"/>
          <ac:cxnSpMkLst>
            <pc:docMk/>
            <pc:sldMk cId="3264145611" sldId="344"/>
            <ac:cxnSpMk id="19" creationId="{3966FEFF-D29C-40AA-40EB-ADCABC2F2B27}"/>
          </ac:cxnSpMkLst>
        </pc:cxnChg>
        <pc:cxnChg chg="add del">
          <ac:chgData name="Tran Anh Hoang" userId="d8b5fc29-d2f6-4b04-be2e-63ff6615767a" providerId="ADAL" clId="{C2E64776-6927-448E-8C5E-729DCFC3BFCD}" dt="2023-07-14T02:11:36.404" v="4948" actId="478"/>
          <ac:cxnSpMkLst>
            <pc:docMk/>
            <pc:sldMk cId="3264145611" sldId="344"/>
            <ac:cxnSpMk id="22" creationId="{E25CE009-DEFD-7B6C-AA6C-8E0F9F6A217B}"/>
          </ac:cxnSpMkLst>
        </pc:cxnChg>
      </pc:sldChg>
      <pc:sldChg chg="addSp delSp modSp add mod ord">
        <pc:chgData name="Tran Anh Hoang" userId="d8b5fc29-d2f6-4b04-be2e-63ff6615767a" providerId="ADAL" clId="{C2E64776-6927-448E-8C5E-729DCFC3BFCD}" dt="2023-07-14T02:44:29.937" v="5804"/>
        <pc:sldMkLst>
          <pc:docMk/>
          <pc:sldMk cId="3603647590" sldId="345"/>
        </pc:sldMkLst>
        <pc:spChg chg="mod">
          <ac:chgData name="Tran Anh Hoang" userId="d8b5fc29-d2f6-4b04-be2e-63ff6615767a" providerId="ADAL" clId="{C2E64776-6927-448E-8C5E-729DCFC3BFCD}" dt="2023-07-14T02:44:29.937" v="5804"/>
          <ac:spMkLst>
            <pc:docMk/>
            <pc:sldMk cId="3603647590" sldId="345"/>
            <ac:spMk id="6" creationId="{83D07D2D-618B-2A5D-DF68-970C342D23E4}"/>
          </ac:spMkLst>
        </pc:spChg>
        <pc:picChg chg="add del mod">
          <ac:chgData name="Tran Anh Hoang" userId="d8b5fc29-d2f6-4b04-be2e-63ff6615767a" providerId="ADAL" clId="{C2E64776-6927-448E-8C5E-729DCFC3BFCD}" dt="2023-07-14T02:12:11.110" v="4962" actId="931"/>
          <ac:picMkLst>
            <pc:docMk/>
            <pc:sldMk cId="3603647590" sldId="345"/>
            <ac:picMk id="3" creationId="{50158738-996C-1065-E6F8-96D98AFA43DE}"/>
          </ac:picMkLst>
        </pc:picChg>
        <pc:picChg chg="add mod">
          <ac:chgData name="Tran Anh Hoang" userId="d8b5fc29-d2f6-4b04-be2e-63ff6615767a" providerId="ADAL" clId="{C2E64776-6927-448E-8C5E-729DCFC3BFCD}" dt="2023-07-14T02:12:35.131" v="4967" actId="1076"/>
          <ac:picMkLst>
            <pc:docMk/>
            <pc:sldMk cId="3603647590" sldId="345"/>
            <ac:picMk id="12" creationId="{14E51EF8-1450-E7D6-F0B5-133651836FDA}"/>
          </ac:picMkLst>
        </pc:picChg>
        <pc:picChg chg="add del mod">
          <ac:chgData name="Tran Anh Hoang" userId="d8b5fc29-d2f6-4b04-be2e-63ff6615767a" providerId="ADAL" clId="{C2E64776-6927-448E-8C5E-729DCFC3BFCD}" dt="2023-07-14T02:15:48.196" v="4987" actId="478"/>
          <ac:picMkLst>
            <pc:docMk/>
            <pc:sldMk cId="3603647590" sldId="345"/>
            <ac:picMk id="14" creationId="{EC4DDD2D-C744-7243-7603-6D58FFD40476}"/>
          </ac:picMkLst>
        </pc:picChg>
        <pc:picChg chg="add del mod">
          <ac:chgData name="Tran Anh Hoang" userId="d8b5fc29-d2f6-4b04-be2e-63ff6615767a" providerId="ADAL" clId="{C2E64776-6927-448E-8C5E-729DCFC3BFCD}" dt="2023-07-14T02:15:50.617" v="4988" actId="478"/>
          <ac:picMkLst>
            <pc:docMk/>
            <pc:sldMk cId="3603647590" sldId="345"/>
            <ac:picMk id="15" creationId="{AFE925E8-922C-7001-2ABC-1EF1BCBF1520}"/>
          </ac:picMkLst>
        </pc:picChg>
        <pc:picChg chg="add del mod">
          <ac:chgData name="Tran Anh Hoang" userId="d8b5fc29-d2f6-4b04-be2e-63ff6615767a" providerId="ADAL" clId="{C2E64776-6927-448E-8C5E-729DCFC3BFCD}" dt="2023-07-14T02:15:51.911" v="4989" actId="21"/>
          <ac:picMkLst>
            <pc:docMk/>
            <pc:sldMk cId="3603647590" sldId="345"/>
            <ac:picMk id="16" creationId="{0B537358-BBDA-75CA-9BBC-8EDCFC0686BE}"/>
          </ac:picMkLst>
        </pc:picChg>
      </pc:sldChg>
      <pc:sldChg chg="addSp delSp modSp add mod">
        <pc:chgData name="Tran Anh Hoang" userId="d8b5fc29-d2f6-4b04-be2e-63ff6615767a" providerId="ADAL" clId="{C2E64776-6927-448E-8C5E-729DCFC3BFCD}" dt="2023-07-14T02:16:39.896" v="5003"/>
        <pc:sldMkLst>
          <pc:docMk/>
          <pc:sldMk cId="886519187" sldId="346"/>
        </pc:sldMkLst>
        <pc:picChg chg="add mod">
          <ac:chgData name="Tran Anh Hoang" userId="d8b5fc29-d2f6-4b04-be2e-63ff6615767a" providerId="ADAL" clId="{C2E64776-6927-448E-8C5E-729DCFC3BFCD}" dt="2023-07-14T02:15:58.006" v="4992" actId="1076"/>
          <ac:picMkLst>
            <pc:docMk/>
            <pc:sldMk cId="886519187" sldId="346"/>
            <ac:picMk id="2" creationId="{2A23360C-3655-6AA8-2D6E-94B2DA7B11AC}"/>
          </ac:picMkLst>
        </pc:picChg>
        <pc:picChg chg="add del mod">
          <ac:chgData name="Tran Anh Hoang" userId="d8b5fc29-d2f6-4b04-be2e-63ff6615767a" providerId="ADAL" clId="{C2E64776-6927-448E-8C5E-729DCFC3BFCD}" dt="2023-07-14T02:16:39.896" v="5003"/>
          <ac:picMkLst>
            <pc:docMk/>
            <pc:sldMk cId="886519187" sldId="346"/>
            <ac:picMk id="3" creationId="{0B3106D6-31CE-5BA4-2115-C01D1862E6E8}"/>
          </ac:picMkLst>
        </pc:picChg>
      </pc:sldChg>
      <pc:sldChg chg="addSp delSp modSp add mod ord delAnim modAnim">
        <pc:chgData name="Tran Anh Hoang" userId="d8b5fc29-d2f6-4b04-be2e-63ff6615767a" providerId="ADAL" clId="{C2E64776-6927-448E-8C5E-729DCFC3BFCD}" dt="2023-07-14T02:44:43.232" v="5814" actId="20577"/>
        <pc:sldMkLst>
          <pc:docMk/>
          <pc:sldMk cId="4151723338" sldId="347"/>
        </pc:sldMkLst>
        <pc:spChg chg="add del mod">
          <ac:chgData name="Tran Anh Hoang" userId="d8b5fc29-d2f6-4b04-be2e-63ff6615767a" providerId="ADAL" clId="{C2E64776-6927-448E-8C5E-729DCFC3BFCD}" dt="2023-07-14T02:16:47.491" v="5005"/>
          <ac:spMkLst>
            <pc:docMk/>
            <pc:sldMk cId="4151723338" sldId="347"/>
            <ac:spMk id="2" creationId="{13C9839E-3867-2F4F-C5AE-4CE55E8483C2}"/>
          </ac:spMkLst>
        </pc:spChg>
        <pc:spChg chg="del">
          <ac:chgData name="Tran Anh Hoang" userId="d8b5fc29-d2f6-4b04-be2e-63ff6615767a" providerId="ADAL" clId="{C2E64776-6927-448E-8C5E-729DCFC3BFCD}" dt="2023-07-14T02:16:58.293" v="5012" actId="478"/>
          <ac:spMkLst>
            <pc:docMk/>
            <pc:sldMk cId="4151723338" sldId="347"/>
            <ac:spMk id="4" creationId="{8934D239-49C5-565A-D670-D4E1D872E28C}"/>
          </ac:spMkLst>
        </pc:spChg>
        <pc:spChg chg="mod">
          <ac:chgData name="Tran Anh Hoang" userId="d8b5fc29-d2f6-4b04-be2e-63ff6615767a" providerId="ADAL" clId="{C2E64776-6927-448E-8C5E-729DCFC3BFCD}" dt="2023-07-14T02:44:43.232" v="5814" actId="20577"/>
          <ac:spMkLst>
            <pc:docMk/>
            <pc:sldMk cId="4151723338" sldId="347"/>
            <ac:spMk id="6" creationId="{83D07D2D-618B-2A5D-DF68-970C342D23E4}"/>
          </ac:spMkLst>
        </pc:spChg>
        <pc:spChg chg="add mod">
          <ac:chgData name="Tran Anh Hoang" userId="d8b5fc29-d2f6-4b04-be2e-63ff6615767a" providerId="ADAL" clId="{C2E64776-6927-448E-8C5E-729DCFC3BFCD}" dt="2023-07-14T02:19:37.585" v="5082" actId="1076"/>
          <ac:spMkLst>
            <pc:docMk/>
            <pc:sldMk cId="4151723338" sldId="347"/>
            <ac:spMk id="8" creationId="{9305606E-9147-18DD-6A95-0ED565F4311C}"/>
          </ac:spMkLst>
        </pc:spChg>
        <pc:spChg chg="del">
          <ac:chgData name="Tran Anh Hoang" userId="d8b5fc29-d2f6-4b04-be2e-63ff6615767a" providerId="ADAL" clId="{C2E64776-6927-448E-8C5E-729DCFC3BFCD}" dt="2023-07-14T02:16:50.180" v="5006" actId="478"/>
          <ac:spMkLst>
            <pc:docMk/>
            <pc:sldMk cId="4151723338" sldId="347"/>
            <ac:spMk id="9" creationId="{377B666E-FFB8-8D9D-9E7B-B93CC8E411F7}"/>
          </ac:spMkLst>
        </pc:spChg>
        <pc:spChg chg="del">
          <ac:chgData name="Tran Anh Hoang" userId="d8b5fc29-d2f6-4b04-be2e-63ff6615767a" providerId="ADAL" clId="{C2E64776-6927-448E-8C5E-729DCFC3BFCD}" dt="2023-07-14T02:16:56.720" v="5010" actId="478"/>
          <ac:spMkLst>
            <pc:docMk/>
            <pc:sldMk cId="4151723338" sldId="347"/>
            <ac:spMk id="12" creationId="{0BFA29A2-46E7-0560-7B82-C0F604C2E76E}"/>
          </ac:spMkLst>
        </pc:spChg>
        <pc:spChg chg="add del mod">
          <ac:chgData name="Tran Anh Hoang" userId="d8b5fc29-d2f6-4b04-be2e-63ff6615767a" providerId="ADAL" clId="{C2E64776-6927-448E-8C5E-729DCFC3BFCD}" dt="2023-07-14T02:18:20.533" v="5035" actId="478"/>
          <ac:spMkLst>
            <pc:docMk/>
            <pc:sldMk cId="4151723338" sldId="347"/>
            <ac:spMk id="17" creationId="{1C7D9945-BF76-3680-CCA1-71E3B927625D}"/>
          </ac:spMkLst>
        </pc:spChg>
        <pc:spChg chg="add mod">
          <ac:chgData name="Tran Anh Hoang" userId="d8b5fc29-d2f6-4b04-be2e-63ff6615767a" providerId="ADAL" clId="{C2E64776-6927-448E-8C5E-729DCFC3BFCD}" dt="2023-07-14T02:18:36.275" v="5038" actId="1076"/>
          <ac:spMkLst>
            <pc:docMk/>
            <pc:sldMk cId="4151723338" sldId="347"/>
            <ac:spMk id="19" creationId="{21587D57-CACA-28AF-56E3-B29BC40FA863}"/>
          </ac:spMkLst>
        </pc:spChg>
        <pc:spChg chg="add mod">
          <ac:chgData name="Tran Anh Hoang" userId="d8b5fc29-d2f6-4b04-be2e-63ff6615767a" providerId="ADAL" clId="{C2E64776-6927-448E-8C5E-729DCFC3BFCD}" dt="2023-07-14T02:19:22.552" v="5080" actId="1076"/>
          <ac:spMkLst>
            <pc:docMk/>
            <pc:sldMk cId="4151723338" sldId="347"/>
            <ac:spMk id="20" creationId="{F3E33F03-7614-7C80-AC8E-E9F2177C5A2E}"/>
          </ac:spMkLst>
        </pc:spChg>
        <pc:picChg chg="del">
          <ac:chgData name="Tran Anh Hoang" userId="d8b5fc29-d2f6-4b04-be2e-63ff6615767a" providerId="ADAL" clId="{C2E64776-6927-448E-8C5E-729DCFC3BFCD}" dt="2023-07-14T02:16:55.667" v="5009" actId="478"/>
          <ac:picMkLst>
            <pc:docMk/>
            <pc:sldMk cId="4151723338" sldId="347"/>
            <ac:picMk id="3" creationId="{C2E46E8A-42A0-CE1F-3964-8AB712982B62}"/>
          </ac:picMkLst>
        </pc:picChg>
        <pc:picChg chg="mod">
          <ac:chgData name="Tran Anh Hoang" userId="d8b5fc29-d2f6-4b04-be2e-63ff6615767a" providerId="ADAL" clId="{C2E64776-6927-448E-8C5E-729DCFC3BFCD}" dt="2023-07-14T02:19:35.390" v="5081" actId="1076"/>
          <ac:picMkLst>
            <pc:docMk/>
            <pc:sldMk cId="4151723338" sldId="347"/>
            <ac:picMk id="5" creationId="{7995DACB-6D2D-E2A1-AD14-9D3CCD966577}"/>
          </ac:picMkLst>
        </pc:picChg>
        <pc:picChg chg="mod">
          <ac:chgData name="Tran Anh Hoang" userId="d8b5fc29-d2f6-4b04-be2e-63ff6615767a" providerId="ADAL" clId="{C2E64776-6927-448E-8C5E-729DCFC3BFCD}" dt="2023-07-14T02:19:35.390" v="5081" actId="1076"/>
          <ac:picMkLst>
            <pc:docMk/>
            <pc:sldMk cId="4151723338" sldId="347"/>
            <ac:picMk id="7" creationId="{AC963C79-104A-3CA5-E352-C939D8F92179}"/>
          </ac:picMkLst>
        </pc:picChg>
        <pc:picChg chg="add del mod">
          <ac:chgData name="Tran Anh Hoang" userId="d8b5fc29-d2f6-4b04-be2e-63ff6615767a" providerId="ADAL" clId="{C2E64776-6927-448E-8C5E-729DCFC3BFCD}" dt="2023-07-14T02:18:58.638" v="5041" actId="14100"/>
          <ac:picMkLst>
            <pc:docMk/>
            <pc:sldMk cId="4151723338" sldId="347"/>
            <ac:picMk id="11" creationId="{4B7755D1-5E01-BDE9-49A0-D407D8542848}"/>
          </ac:picMkLst>
        </pc:picChg>
        <pc:picChg chg="add del mod">
          <ac:chgData name="Tran Anh Hoang" userId="d8b5fc29-d2f6-4b04-be2e-63ff6615767a" providerId="ADAL" clId="{C2E64776-6927-448E-8C5E-729DCFC3BFCD}" dt="2023-07-14T02:18:33.472" v="5036" actId="478"/>
          <ac:picMkLst>
            <pc:docMk/>
            <pc:sldMk cId="4151723338" sldId="347"/>
            <ac:picMk id="16" creationId="{F79AFA24-1706-5276-F6E5-4A6A66BD9CEE}"/>
          </ac:picMkLst>
        </pc:picChg>
        <pc:picChg chg="add mod">
          <ac:chgData name="Tran Anh Hoang" userId="d8b5fc29-d2f6-4b04-be2e-63ff6615767a" providerId="ADAL" clId="{C2E64776-6927-448E-8C5E-729DCFC3BFCD}" dt="2023-07-14T02:18:36.275" v="5038" actId="1076"/>
          <ac:picMkLst>
            <pc:docMk/>
            <pc:sldMk cId="4151723338" sldId="347"/>
            <ac:picMk id="18" creationId="{CD21B2F8-D9F0-805A-E428-A6305B4A3D49}"/>
          </ac:picMkLst>
        </pc:picChg>
        <pc:cxnChg chg="mod">
          <ac:chgData name="Tran Anh Hoang" userId="d8b5fc29-d2f6-4b04-be2e-63ff6615767a" providerId="ADAL" clId="{C2E64776-6927-448E-8C5E-729DCFC3BFCD}" dt="2023-07-14T02:19:35.390" v="5081" actId="1076"/>
          <ac:cxnSpMkLst>
            <pc:docMk/>
            <pc:sldMk cId="4151723338" sldId="347"/>
            <ac:cxnSpMk id="13" creationId="{EF6D53B4-0714-2CEC-82C8-58CEB527CC8B}"/>
          </ac:cxnSpMkLst>
        </pc:cxnChg>
        <pc:cxnChg chg="del">
          <ac:chgData name="Tran Anh Hoang" userId="d8b5fc29-d2f6-4b04-be2e-63ff6615767a" providerId="ADAL" clId="{C2E64776-6927-448E-8C5E-729DCFC3BFCD}" dt="2023-07-14T02:16:57.582" v="5011" actId="478"/>
          <ac:cxnSpMkLst>
            <pc:docMk/>
            <pc:sldMk cId="4151723338" sldId="347"/>
            <ac:cxnSpMk id="14" creationId="{7B01F331-FBCD-67F2-FF52-6144E6A1F6A7}"/>
          </ac:cxnSpMkLst>
        </pc:cxnChg>
      </pc:sldChg>
      <pc:sldChg chg="addSp modSp add mod ord">
        <pc:chgData name="Tran Anh Hoang" userId="d8b5fc29-d2f6-4b04-be2e-63ff6615767a" providerId="ADAL" clId="{C2E64776-6927-448E-8C5E-729DCFC3BFCD}" dt="2023-07-14T02:44:47.767" v="5815"/>
        <pc:sldMkLst>
          <pc:docMk/>
          <pc:sldMk cId="2301593663" sldId="348"/>
        </pc:sldMkLst>
        <pc:spChg chg="mod">
          <ac:chgData name="Tran Anh Hoang" userId="d8b5fc29-d2f6-4b04-be2e-63ff6615767a" providerId="ADAL" clId="{C2E64776-6927-448E-8C5E-729DCFC3BFCD}" dt="2023-07-14T02:44:47.767" v="5815"/>
          <ac:spMkLst>
            <pc:docMk/>
            <pc:sldMk cId="2301593663" sldId="348"/>
            <ac:spMk id="6" creationId="{83D07D2D-618B-2A5D-DF68-970C342D23E4}"/>
          </ac:spMkLst>
        </pc:spChg>
        <pc:picChg chg="add mod">
          <ac:chgData name="Tran Anh Hoang" userId="d8b5fc29-d2f6-4b04-be2e-63ff6615767a" providerId="ADAL" clId="{C2E64776-6927-448E-8C5E-729DCFC3BFCD}" dt="2023-07-14T02:19:46.139" v="5087" actId="1076"/>
          <ac:picMkLst>
            <pc:docMk/>
            <pc:sldMk cId="2301593663" sldId="348"/>
            <ac:picMk id="3" creationId="{FAB9E81E-1262-709A-0301-D2899AE96471}"/>
          </ac:picMkLst>
        </pc:picChg>
      </pc:sldChg>
      <pc:sldChg chg="addSp modSp add mod">
        <pc:chgData name="Tran Anh Hoang" userId="d8b5fc29-d2f6-4b04-be2e-63ff6615767a" providerId="ADAL" clId="{C2E64776-6927-448E-8C5E-729DCFC3BFCD}" dt="2023-07-14T02:44:53.177" v="5817"/>
        <pc:sldMkLst>
          <pc:docMk/>
          <pc:sldMk cId="1278855530" sldId="349"/>
        </pc:sldMkLst>
        <pc:spChg chg="mod">
          <ac:chgData name="Tran Anh Hoang" userId="d8b5fc29-d2f6-4b04-be2e-63ff6615767a" providerId="ADAL" clId="{C2E64776-6927-448E-8C5E-729DCFC3BFCD}" dt="2023-07-14T02:44:53.177" v="5817"/>
          <ac:spMkLst>
            <pc:docMk/>
            <pc:sldMk cId="1278855530" sldId="349"/>
            <ac:spMk id="6" creationId="{83D07D2D-618B-2A5D-DF68-970C342D23E4}"/>
          </ac:spMkLst>
        </pc:spChg>
        <pc:picChg chg="add mod">
          <ac:chgData name="Tran Anh Hoang" userId="d8b5fc29-d2f6-4b04-be2e-63ff6615767a" providerId="ADAL" clId="{C2E64776-6927-448E-8C5E-729DCFC3BFCD}" dt="2023-07-14T02:19:54.687" v="5090" actId="1076"/>
          <ac:picMkLst>
            <pc:docMk/>
            <pc:sldMk cId="1278855530" sldId="349"/>
            <ac:picMk id="4" creationId="{78E6FE0B-AEA8-DD1E-253E-E74A6557659B}"/>
          </ac:picMkLst>
        </pc:picChg>
      </pc:sldChg>
      <pc:sldChg chg="addSp delSp modSp add mod ord delAnim modAnim">
        <pc:chgData name="Tran Anh Hoang" userId="d8b5fc29-d2f6-4b04-be2e-63ff6615767a" providerId="ADAL" clId="{C2E64776-6927-448E-8C5E-729DCFC3BFCD}" dt="2023-07-14T02:44:50.758" v="5816"/>
        <pc:sldMkLst>
          <pc:docMk/>
          <pc:sldMk cId="3345741619" sldId="350"/>
        </pc:sldMkLst>
        <pc:spChg chg="add mod">
          <ac:chgData name="Tran Anh Hoang" userId="d8b5fc29-d2f6-4b04-be2e-63ff6615767a" providerId="ADAL" clId="{C2E64776-6927-448E-8C5E-729DCFC3BFCD}" dt="2023-07-14T02:20:45.504" v="5106" actId="1076"/>
          <ac:spMkLst>
            <pc:docMk/>
            <pc:sldMk cId="3345741619" sldId="350"/>
            <ac:spMk id="4" creationId="{93125C81-D775-779B-8A4B-04E9EE4C8252}"/>
          </ac:spMkLst>
        </pc:spChg>
        <pc:spChg chg="mod">
          <ac:chgData name="Tran Anh Hoang" userId="d8b5fc29-d2f6-4b04-be2e-63ff6615767a" providerId="ADAL" clId="{C2E64776-6927-448E-8C5E-729DCFC3BFCD}" dt="2023-07-14T02:44:50.758" v="5816"/>
          <ac:spMkLst>
            <pc:docMk/>
            <pc:sldMk cId="3345741619" sldId="350"/>
            <ac:spMk id="6" creationId="{83D07D2D-618B-2A5D-DF68-970C342D23E4}"/>
          </ac:spMkLst>
        </pc:spChg>
        <pc:spChg chg="del">
          <ac:chgData name="Tran Anh Hoang" userId="d8b5fc29-d2f6-4b04-be2e-63ff6615767a" providerId="ADAL" clId="{C2E64776-6927-448E-8C5E-729DCFC3BFCD}" dt="2023-07-14T02:20:35.882" v="5102" actId="478"/>
          <ac:spMkLst>
            <pc:docMk/>
            <pc:sldMk cId="3345741619" sldId="350"/>
            <ac:spMk id="8" creationId="{9305606E-9147-18DD-6A95-0ED565F4311C}"/>
          </ac:spMkLst>
        </pc:spChg>
        <pc:spChg chg="add del mod">
          <ac:chgData name="Tran Anh Hoang" userId="d8b5fc29-d2f6-4b04-be2e-63ff6615767a" providerId="ADAL" clId="{C2E64776-6927-448E-8C5E-729DCFC3BFCD}" dt="2023-07-14T02:21:50.797" v="5113" actId="478"/>
          <ac:spMkLst>
            <pc:docMk/>
            <pc:sldMk cId="3345741619" sldId="350"/>
            <ac:spMk id="10" creationId="{9D11175E-7834-27DA-3661-3612118DBF43}"/>
          </ac:spMkLst>
        </pc:spChg>
        <pc:spChg chg="add mod">
          <ac:chgData name="Tran Anh Hoang" userId="d8b5fc29-d2f6-4b04-be2e-63ff6615767a" providerId="ADAL" clId="{C2E64776-6927-448E-8C5E-729DCFC3BFCD}" dt="2023-07-14T02:29:17.583" v="5256" actId="1076"/>
          <ac:spMkLst>
            <pc:docMk/>
            <pc:sldMk cId="3345741619" sldId="350"/>
            <ac:spMk id="12" creationId="{32AB9B89-CBAD-3552-BA5F-B71D6B7A048C}"/>
          </ac:spMkLst>
        </pc:spChg>
        <pc:spChg chg="add mod">
          <ac:chgData name="Tran Anh Hoang" userId="d8b5fc29-d2f6-4b04-be2e-63ff6615767a" providerId="ADAL" clId="{C2E64776-6927-448E-8C5E-729DCFC3BFCD}" dt="2023-07-14T02:29:13.920" v="5255" actId="20577"/>
          <ac:spMkLst>
            <pc:docMk/>
            <pc:sldMk cId="3345741619" sldId="350"/>
            <ac:spMk id="14" creationId="{F40548BA-3664-FF35-F0D5-86D561B25B70}"/>
          </ac:spMkLst>
        </pc:spChg>
        <pc:spChg chg="del">
          <ac:chgData name="Tran Anh Hoang" userId="d8b5fc29-d2f6-4b04-be2e-63ff6615767a" providerId="ADAL" clId="{C2E64776-6927-448E-8C5E-729DCFC3BFCD}" dt="2023-07-14T02:20:03.031" v="5097" actId="478"/>
          <ac:spMkLst>
            <pc:docMk/>
            <pc:sldMk cId="3345741619" sldId="350"/>
            <ac:spMk id="19" creationId="{21587D57-CACA-28AF-56E3-B29BC40FA863}"/>
          </ac:spMkLst>
        </pc:spChg>
        <pc:spChg chg="del">
          <ac:chgData name="Tran Anh Hoang" userId="d8b5fc29-d2f6-4b04-be2e-63ff6615767a" providerId="ADAL" clId="{C2E64776-6927-448E-8C5E-729DCFC3BFCD}" dt="2023-07-14T02:20:01.484" v="5095" actId="478"/>
          <ac:spMkLst>
            <pc:docMk/>
            <pc:sldMk cId="3345741619" sldId="350"/>
            <ac:spMk id="20" creationId="{F3E33F03-7614-7C80-AC8E-E9F2177C5A2E}"/>
          </ac:spMkLst>
        </pc:spChg>
        <pc:picChg chg="add mod">
          <ac:chgData name="Tran Anh Hoang" userId="d8b5fc29-d2f6-4b04-be2e-63ff6615767a" providerId="ADAL" clId="{C2E64776-6927-448E-8C5E-729DCFC3BFCD}" dt="2023-07-14T02:22:06.295" v="5119" actId="1076"/>
          <ac:picMkLst>
            <pc:docMk/>
            <pc:sldMk cId="3345741619" sldId="350"/>
            <ac:picMk id="3" creationId="{EAC9443E-C53B-05A6-3826-9ED3910CD17B}"/>
          </ac:picMkLst>
        </pc:picChg>
        <pc:picChg chg="mod">
          <ac:chgData name="Tran Anh Hoang" userId="d8b5fc29-d2f6-4b04-be2e-63ff6615767a" providerId="ADAL" clId="{C2E64776-6927-448E-8C5E-729DCFC3BFCD}" dt="2023-07-14T02:20:45.504" v="5106" actId="1076"/>
          <ac:picMkLst>
            <pc:docMk/>
            <pc:sldMk cId="3345741619" sldId="350"/>
            <ac:picMk id="5" creationId="{7995DACB-6D2D-E2A1-AD14-9D3CCD966577}"/>
          </ac:picMkLst>
        </pc:picChg>
        <pc:picChg chg="mod">
          <ac:chgData name="Tran Anh Hoang" userId="d8b5fc29-d2f6-4b04-be2e-63ff6615767a" providerId="ADAL" clId="{C2E64776-6927-448E-8C5E-729DCFC3BFCD}" dt="2023-07-14T02:20:45.504" v="5106" actId="1076"/>
          <ac:picMkLst>
            <pc:docMk/>
            <pc:sldMk cId="3345741619" sldId="350"/>
            <ac:picMk id="7" creationId="{AC963C79-104A-3CA5-E352-C939D8F92179}"/>
          </ac:picMkLst>
        </pc:picChg>
        <pc:picChg chg="add mod">
          <ac:chgData name="Tran Anh Hoang" userId="d8b5fc29-d2f6-4b04-be2e-63ff6615767a" providerId="ADAL" clId="{C2E64776-6927-448E-8C5E-729DCFC3BFCD}" dt="2023-07-14T02:29:19.073" v="5257" actId="1076"/>
          <ac:picMkLst>
            <pc:docMk/>
            <pc:sldMk cId="3345741619" sldId="350"/>
            <ac:picMk id="9" creationId="{8F506E5B-07F0-ECEE-E16C-D7B39D90099E}"/>
          </ac:picMkLst>
        </pc:picChg>
        <pc:picChg chg="del">
          <ac:chgData name="Tran Anh Hoang" userId="d8b5fc29-d2f6-4b04-be2e-63ff6615767a" providerId="ADAL" clId="{C2E64776-6927-448E-8C5E-729DCFC3BFCD}" dt="2023-07-14T02:20:00.325" v="5094" actId="478"/>
          <ac:picMkLst>
            <pc:docMk/>
            <pc:sldMk cId="3345741619" sldId="350"/>
            <ac:picMk id="11" creationId="{4B7755D1-5E01-BDE9-49A0-D407D8542848}"/>
          </ac:picMkLst>
        </pc:picChg>
        <pc:picChg chg="del">
          <ac:chgData name="Tran Anh Hoang" userId="d8b5fc29-d2f6-4b04-be2e-63ff6615767a" providerId="ADAL" clId="{C2E64776-6927-448E-8C5E-729DCFC3BFCD}" dt="2023-07-14T02:20:02.038" v="5096" actId="478"/>
          <ac:picMkLst>
            <pc:docMk/>
            <pc:sldMk cId="3345741619" sldId="350"/>
            <ac:picMk id="18" creationId="{CD21B2F8-D9F0-805A-E428-A6305B4A3D49}"/>
          </ac:picMkLst>
        </pc:picChg>
        <pc:cxnChg chg="mod">
          <ac:chgData name="Tran Anh Hoang" userId="d8b5fc29-d2f6-4b04-be2e-63ff6615767a" providerId="ADAL" clId="{C2E64776-6927-448E-8C5E-729DCFC3BFCD}" dt="2023-07-14T02:20:45.504" v="5106" actId="1076"/>
          <ac:cxnSpMkLst>
            <pc:docMk/>
            <pc:sldMk cId="3345741619" sldId="350"/>
            <ac:cxnSpMk id="13" creationId="{EF6D53B4-0714-2CEC-82C8-58CEB527CC8B}"/>
          </ac:cxnSpMkLst>
        </pc:cxnChg>
      </pc:sldChg>
      <pc:sldChg chg="addSp delSp modSp add mod ord">
        <pc:chgData name="Tran Anh Hoang" userId="d8b5fc29-d2f6-4b04-be2e-63ff6615767a" providerId="ADAL" clId="{C2E64776-6927-448E-8C5E-729DCFC3BFCD}" dt="2023-07-14T02:36:37.199" v="5734" actId="14100"/>
        <pc:sldMkLst>
          <pc:docMk/>
          <pc:sldMk cId="1989509121" sldId="351"/>
        </pc:sldMkLst>
        <pc:spChg chg="mod">
          <ac:chgData name="Tran Anh Hoang" userId="d8b5fc29-d2f6-4b04-be2e-63ff6615767a" providerId="ADAL" clId="{C2E64776-6927-448E-8C5E-729DCFC3BFCD}" dt="2023-07-14T02:23:23.135" v="5162" actId="20577"/>
          <ac:spMkLst>
            <pc:docMk/>
            <pc:sldMk cId="1989509121" sldId="351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C2E64776-6927-448E-8C5E-729DCFC3BFCD}" dt="2023-07-14T02:24:45.938" v="5176" actId="478"/>
          <ac:spMkLst>
            <pc:docMk/>
            <pc:sldMk cId="1989509121" sldId="351"/>
            <ac:spMk id="5" creationId="{E29B8A8A-B44A-97A8-FD6D-299D6606E9FF}"/>
          </ac:spMkLst>
        </pc:spChg>
        <pc:spChg chg="add mod">
          <ac:chgData name="Tran Anh Hoang" userId="d8b5fc29-d2f6-4b04-be2e-63ff6615767a" providerId="ADAL" clId="{C2E64776-6927-448E-8C5E-729DCFC3BFCD}" dt="2023-07-14T02:35:52.548" v="5595" actId="20577"/>
          <ac:spMkLst>
            <pc:docMk/>
            <pc:sldMk cId="1989509121" sldId="351"/>
            <ac:spMk id="8" creationId="{9261037A-A3DA-3E7C-120C-DCEC4480A825}"/>
          </ac:spMkLst>
        </pc:spChg>
        <pc:spChg chg="add mod">
          <ac:chgData name="Tran Anh Hoang" userId="d8b5fc29-d2f6-4b04-be2e-63ff6615767a" providerId="ADAL" clId="{C2E64776-6927-448E-8C5E-729DCFC3BFCD}" dt="2023-07-14T02:36:37.199" v="5734" actId="14100"/>
          <ac:spMkLst>
            <pc:docMk/>
            <pc:sldMk cId="1989509121" sldId="351"/>
            <ac:spMk id="9" creationId="{DA9752E1-9200-2024-9EDD-53A4F54792B1}"/>
          </ac:spMkLst>
        </pc:spChg>
        <pc:picChg chg="add mod">
          <ac:chgData name="Tran Anh Hoang" userId="d8b5fc29-d2f6-4b04-be2e-63ff6615767a" providerId="ADAL" clId="{C2E64776-6927-448E-8C5E-729DCFC3BFCD}" dt="2023-07-14T02:24:32.168" v="5168" actId="14100"/>
          <ac:picMkLst>
            <pc:docMk/>
            <pc:sldMk cId="1989509121" sldId="351"/>
            <ac:picMk id="2" creationId="{8C362B9A-6471-E5B8-E6E0-0EAE6ADBB7FA}"/>
          </ac:picMkLst>
        </pc:picChg>
        <pc:picChg chg="add del mod">
          <ac:chgData name="Tran Anh Hoang" userId="d8b5fc29-d2f6-4b04-be2e-63ff6615767a" providerId="ADAL" clId="{C2E64776-6927-448E-8C5E-729DCFC3BFCD}" dt="2023-07-14T02:24:50.097" v="5178" actId="1076"/>
          <ac:picMkLst>
            <pc:docMk/>
            <pc:sldMk cId="1989509121" sldId="351"/>
            <ac:picMk id="4" creationId="{1AED5086-7C1D-2433-E7AB-6E0101CA0755}"/>
          </ac:picMkLst>
        </pc:picChg>
        <pc:picChg chg="add del mod">
          <ac:chgData name="Tran Anh Hoang" userId="d8b5fc29-d2f6-4b04-be2e-63ff6615767a" providerId="ADAL" clId="{C2E64776-6927-448E-8C5E-729DCFC3BFCD}" dt="2023-07-14T02:25:17.888" v="5186"/>
          <ac:picMkLst>
            <pc:docMk/>
            <pc:sldMk cId="1989509121" sldId="351"/>
            <ac:picMk id="7" creationId="{CE3562AD-D824-7AB9-BE1B-6C0A2A1ABC70}"/>
          </ac:picMkLst>
        </pc:picChg>
      </pc:sldChg>
      <pc:sldChg chg="addSp delSp modSp add mod setBg">
        <pc:chgData name="Tran Anh Hoang" userId="d8b5fc29-d2f6-4b04-be2e-63ff6615767a" providerId="ADAL" clId="{C2E64776-6927-448E-8C5E-729DCFC3BFCD}" dt="2023-07-14T02:35:35.063" v="5571" actId="20577"/>
        <pc:sldMkLst>
          <pc:docMk/>
          <pc:sldMk cId="1871391713" sldId="352"/>
        </pc:sldMkLst>
        <pc:spChg chg="mod ord">
          <ac:chgData name="Tran Anh Hoang" userId="d8b5fc29-d2f6-4b04-be2e-63ff6615767a" providerId="ADAL" clId="{C2E64776-6927-448E-8C5E-729DCFC3BFCD}" dt="2023-07-14T02:26:58.439" v="5204" actId="26606"/>
          <ac:spMkLst>
            <pc:docMk/>
            <pc:sldMk cId="1871391713" sldId="352"/>
            <ac:spMk id="3" creationId="{15D59556-70AB-8D3B-BB49-993E615DA169}"/>
          </ac:spMkLst>
        </pc:spChg>
        <pc:spChg chg="add mod">
          <ac:chgData name="Tran Anh Hoang" userId="d8b5fc29-d2f6-4b04-be2e-63ff6615767a" providerId="ADAL" clId="{C2E64776-6927-448E-8C5E-729DCFC3BFCD}" dt="2023-07-14T02:34:54.893" v="5541" actId="1076"/>
          <ac:spMkLst>
            <pc:docMk/>
            <pc:sldMk cId="1871391713" sldId="352"/>
            <ac:spMk id="5" creationId="{36BA68C9-1F0A-F557-64AB-FDE92886D7F3}"/>
          </ac:spMkLst>
        </pc:spChg>
        <pc:spChg chg="mod">
          <ac:chgData name="Tran Anh Hoang" userId="d8b5fc29-d2f6-4b04-be2e-63ff6615767a" providerId="ADAL" clId="{C2E64776-6927-448E-8C5E-729DCFC3BFCD}" dt="2023-07-14T02:26:58.439" v="5204" actId="26606"/>
          <ac:spMkLst>
            <pc:docMk/>
            <pc:sldMk cId="1871391713" sldId="352"/>
            <ac:spMk id="6" creationId="{980B1798-B076-E7D3-F9DA-185B7A90C660}"/>
          </ac:spMkLst>
        </pc:spChg>
        <pc:spChg chg="add mod">
          <ac:chgData name="Tran Anh Hoang" userId="d8b5fc29-d2f6-4b04-be2e-63ff6615767a" providerId="ADAL" clId="{C2E64776-6927-448E-8C5E-729DCFC3BFCD}" dt="2023-07-14T02:35:35.063" v="5571" actId="20577"/>
          <ac:spMkLst>
            <pc:docMk/>
            <pc:sldMk cId="1871391713" sldId="352"/>
            <ac:spMk id="7" creationId="{0D7FCF96-38F6-2AF7-BF1A-CCD857CEA9A7}"/>
          </ac:spMkLst>
        </pc:spChg>
        <pc:spChg chg="add del">
          <ac:chgData name="Tran Anh Hoang" userId="d8b5fc29-d2f6-4b04-be2e-63ff6615767a" providerId="ADAL" clId="{C2E64776-6927-448E-8C5E-729DCFC3BFCD}" dt="2023-07-14T02:26:58.439" v="5204" actId="26606"/>
          <ac:spMkLst>
            <pc:docMk/>
            <pc:sldMk cId="1871391713" sldId="352"/>
            <ac:spMk id="11" creationId="{99F1FFA9-D672-408C-9220-ADEEC6ABDD09}"/>
          </ac:spMkLst>
        </pc:spChg>
        <pc:picChg chg="add mod ord">
          <ac:chgData name="Tran Anh Hoang" userId="d8b5fc29-d2f6-4b04-be2e-63ff6615767a" providerId="ADAL" clId="{C2E64776-6927-448E-8C5E-729DCFC3BFCD}" dt="2023-07-14T02:26:58.439" v="5204" actId="26606"/>
          <ac:picMkLst>
            <pc:docMk/>
            <pc:sldMk cId="1871391713" sldId="352"/>
            <ac:picMk id="2" creationId="{2901FD22-1974-515E-8063-B917AE60636F}"/>
          </ac:picMkLst>
        </pc:picChg>
        <pc:picChg chg="add mod">
          <ac:chgData name="Tran Anh Hoang" userId="d8b5fc29-d2f6-4b04-be2e-63ff6615767a" providerId="ADAL" clId="{C2E64776-6927-448E-8C5E-729DCFC3BFCD}" dt="2023-07-14T02:26:58.439" v="5204" actId="26606"/>
          <ac:picMkLst>
            <pc:docMk/>
            <pc:sldMk cId="1871391713" sldId="352"/>
            <ac:picMk id="4" creationId="{23AA0386-5363-BD58-18FD-0D8920B30FC9}"/>
          </ac:picMkLst>
        </pc:picChg>
      </pc:sldChg>
      <pc:sldChg chg="addSp modSp add mod">
        <pc:chgData name="Tran Anh Hoang" userId="d8b5fc29-d2f6-4b04-be2e-63ff6615767a" providerId="ADAL" clId="{C2E64776-6927-448E-8C5E-729DCFC3BFCD}" dt="2023-07-14T02:25:43.701" v="5190" actId="20577"/>
        <pc:sldMkLst>
          <pc:docMk/>
          <pc:sldMk cId="1335328628" sldId="353"/>
        </pc:sldMkLst>
        <pc:spChg chg="mod">
          <ac:chgData name="Tran Anh Hoang" userId="d8b5fc29-d2f6-4b04-be2e-63ff6615767a" providerId="ADAL" clId="{C2E64776-6927-448E-8C5E-729DCFC3BFCD}" dt="2023-07-14T02:25:43.701" v="5190" actId="20577"/>
          <ac:spMkLst>
            <pc:docMk/>
            <pc:sldMk cId="1335328628" sldId="353"/>
            <ac:spMk id="3" creationId="{15D59556-70AB-8D3B-BB49-993E615DA169}"/>
          </ac:spMkLst>
        </pc:spChg>
        <pc:picChg chg="add mod">
          <ac:chgData name="Tran Anh Hoang" userId="d8b5fc29-d2f6-4b04-be2e-63ff6615767a" providerId="ADAL" clId="{C2E64776-6927-448E-8C5E-729DCFC3BFCD}" dt="2023-07-14T02:25:34.885" v="5188" actId="1076"/>
          <ac:picMkLst>
            <pc:docMk/>
            <pc:sldMk cId="1335328628" sldId="353"/>
            <ac:picMk id="2" creationId="{6E6065AF-8757-EF62-ABFB-402DF993CD86}"/>
          </ac:picMkLst>
        </pc:picChg>
      </pc:sldChg>
      <pc:sldChg chg="addSp delSp modSp add mod ord">
        <pc:chgData name="Tran Anh Hoang" userId="d8b5fc29-d2f6-4b04-be2e-63ff6615767a" providerId="ADAL" clId="{C2E64776-6927-448E-8C5E-729DCFC3BFCD}" dt="2023-07-14T02:34:23.368" v="5488" actId="1076"/>
        <pc:sldMkLst>
          <pc:docMk/>
          <pc:sldMk cId="3660581822" sldId="354"/>
        </pc:sldMkLst>
        <pc:spChg chg="mod">
          <ac:chgData name="Tran Anh Hoang" userId="d8b5fc29-d2f6-4b04-be2e-63ff6615767a" providerId="ADAL" clId="{C2E64776-6927-448E-8C5E-729DCFC3BFCD}" dt="2023-07-14T02:27:43.712" v="5213" actId="20577"/>
          <ac:spMkLst>
            <pc:docMk/>
            <pc:sldMk cId="3660581822" sldId="354"/>
            <ac:spMk id="3" creationId="{15D59556-70AB-8D3B-BB49-993E615DA169}"/>
          </ac:spMkLst>
        </pc:spChg>
        <pc:spChg chg="add mod">
          <ac:chgData name="Tran Anh Hoang" userId="d8b5fc29-d2f6-4b04-be2e-63ff6615767a" providerId="ADAL" clId="{C2E64776-6927-448E-8C5E-729DCFC3BFCD}" dt="2023-07-14T02:34:03.910" v="5462" actId="1076"/>
          <ac:spMkLst>
            <pc:docMk/>
            <pc:sldMk cId="3660581822" sldId="354"/>
            <ac:spMk id="10" creationId="{6C915B60-A97E-3B66-EC7B-789E3B3CEC53}"/>
          </ac:spMkLst>
        </pc:spChg>
        <pc:spChg chg="add mod">
          <ac:chgData name="Tran Anh Hoang" userId="d8b5fc29-d2f6-4b04-be2e-63ff6615767a" providerId="ADAL" clId="{C2E64776-6927-448E-8C5E-729DCFC3BFCD}" dt="2023-07-14T02:34:23.368" v="5488" actId="1076"/>
          <ac:spMkLst>
            <pc:docMk/>
            <pc:sldMk cId="3660581822" sldId="354"/>
            <ac:spMk id="11" creationId="{731807B1-AD74-FD81-5FF3-98FAADF6C511}"/>
          </ac:spMkLst>
        </pc:spChg>
        <pc:picChg chg="del">
          <ac:chgData name="Tran Anh Hoang" userId="d8b5fc29-d2f6-4b04-be2e-63ff6615767a" providerId="ADAL" clId="{C2E64776-6927-448E-8C5E-729DCFC3BFCD}" dt="2023-07-14T02:27:46.964" v="5214" actId="478"/>
          <ac:picMkLst>
            <pc:docMk/>
            <pc:sldMk cId="3660581822" sldId="354"/>
            <ac:picMk id="2" creationId="{6E6065AF-8757-EF62-ABFB-402DF993CD86}"/>
          </ac:picMkLst>
        </pc:picChg>
        <pc:picChg chg="add mod">
          <ac:chgData name="Tran Anh Hoang" userId="d8b5fc29-d2f6-4b04-be2e-63ff6615767a" providerId="ADAL" clId="{C2E64776-6927-448E-8C5E-729DCFC3BFCD}" dt="2023-07-14T02:28:11.332" v="5217" actId="1076"/>
          <ac:picMkLst>
            <pc:docMk/>
            <pc:sldMk cId="3660581822" sldId="354"/>
            <ac:picMk id="5" creationId="{0880EE5E-108C-B08F-B68C-3AC92D0AC9A5}"/>
          </ac:picMkLst>
        </pc:picChg>
        <pc:picChg chg="add mod">
          <ac:chgData name="Tran Anh Hoang" userId="d8b5fc29-d2f6-4b04-be2e-63ff6615767a" providerId="ADAL" clId="{C2E64776-6927-448E-8C5E-729DCFC3BFCD}" dt="2023-07-14T02:28:31.550" v="5220" actId="1076"/>
          <ac:picMkLst>
            <pc:docMk/>
            <pc:sldMk cId="3660581822" sldId="354"/>
            <ac:picMk id="8" creationId="{8D9E8D6E-0F60-EECF-A226-DCBC07BE515E}"/>
          </ac:picMkLst>
        </pc:picChg>
      </pc:sldChg>
      <pc:sldChg chg="addSp modSp add mod">
        <pc:chgData name="Tran Anh Hoang" userId="d8b5fc29-d2f6-4b04-be2e-63ff6615767a" providerId="ADAL" clId="{C2E64776-6927-448E-8C5E-729DCFC3BFCD}" dt="2023-07-14T02:27:19.894" v="5210" actId="1076"/>
        <pc:sldMkLst>
          <pc:docMk/>
          <pc:sldMk cId="3809651354" sldId="355"/>
        </pc:sldMkLst>
        <pc:picChg chg="add mod">
          <ac:chgData name="Tran Anh Hoang" userId="d8b5fc29-d2f6-4b04-be2e-63ff6615767a" providerId="ADAL" clId="{C2E64776-6927-448E-8C5E-729DCFC3BFCD}" dt="2023-07-14T02:27:19.894" v="5210" actId="1076"/>
          <ac:picMkLst>
            <pc:docMk/>
            <pc:sldMk cId="3809651354" sldId="355"/>
            <ac:picMk id="4" creationId="{2A8DDFD9-3492-81F2-7EB8-A641194F4DEA}"/>
          </ac:picMkLst>
        </pc:picChg>
      </pc:sldChg>
      <pc:sldChg chg="addSp modSp add mod ord">
        <pc:chgData name="Tran Anh Hoang" userId="d8b5fc29-d2f6-4b04-be2e-63ff6615767a" providerId="ADAL" clId="{C2E64776-6927-448E-8C5E-729DCFC3BFCD}" dt="2023-07-14T02:28:39.605" v="5225" actId="1076"/>
        <pc:sldMkLst>
          <pc:docMk/>
          <pc:sldMk cId="64772225" sldId="356"/>
        </pc:sldMkLst>
        <pc:picChg chg="add mod">
          <ac:chgData name="Tran Anh Hoang" userId="d8b5fc29-d2f6-4b04-be2e-63ff6615767a" providerId="ADAL" clId="{C2E64776-6927-448E-8C5E-729DCFC3BFCD}" dt="2023-07-14T02:28:39.605" v="5225" actId="1076"/>
          <ac:picMkLst>
            <pc:docMk/>
            <pc:sldMk cId="64772225" sldId="356"/>
            <ac:picMk id="5" creationId="{F360FB68-0515-01E0-D4AB-4A1C680B7792}"/>
          </ac:picMkLst>
        </pc:picChg>
      </pc:sldChg>
      <pc:sldChg chg="modSp add mod">
        <pc:chgData name="Tran Anh Hoang" userId="d8b5fc29-d2f6-4b04-be2e-63ff6615767a" providerId="ADAL" clId="{C2E64776-6927-448E-8C5E-729DCFC3BFCD}" dt="2023-07-14T02:30:13.031" v="5277" actId="1076"/>
        <pc:sldMkLst>
          <pc:docMk/>
          <pc:sldMk cId="412630745" sldId="357"/>
        </pc:sldMkLst>
        <pc:spChg chg="mod">
          <ac:chgData name="Tran Anh Hoang" userId="d8b5fc29-d2f6-4b04-be2e-63ff6615767a" providerId="ADAL" clId="{C2E64776-6927-448E-8C5E-729DCFC3BFCD}" dt="2023-07-14T02:30:13.031" v="5277" actId="1076"/>
          <ac:spMkLst>
            <pc:docMk/>
            <pc:sldMk cId="412630745" sldId="357"/>
            <ac:spMk id="8770564" creationId="{2012582F-F420-24F3-8CF6-BA270A40E92C}"/>
          </ac:spMkLst>
        </pc:spChg>
      </pc:sldChg>
    </pc:docChg>
  </pc:docChgLst>
  <pc:docChgLst>
    <pc:chgData name="Tran Anh Hoang" userId="d8b5fc29-d2f6-4b04-be2e-63ff6615767a" providerId="ADAL" clId="{8C754F1A-8D4E-4215-971A-E7D487E05715}"/>
    <pc:docChg chg="undo custSel addSld modSld modMainMaster">
      <pc:chgData name="Tran Anh Hoang" userId="d8b5fc29-d2f6-4b04-be2e-63ff6615767a" providerId="ADAL" clId="{8C754F1A-8D4E-4215-971A-E7D487E05715}" dt="2023-04-20T21:31:36.340" v="1870" actId="478"/>
      <pc:docMkLst>
        <pc:docMk/>
      </pc:docMkLst>
      <pc:sldChg chg="delSp modTransition">
        <pc:chgData name="Tran Anh Hoang" userId="d8b5fc29-d2f6-4b04-be2e-63ff6615767a" providerId="ADAL" clId="{8C754F1A-8D4E-4215-971A-E7D487E05715}" dt="2023-04-20T21:31:36.340" v="1870" actId="478"/>
        <pc:sldMkLst>
          <pc:docMk/>
          <pc:sldMk cId="0" sldId="257"/>
        </pc:sldMkLst>
        <pc:spChg chg="del">
          <ac:chgData name="Tran Anh Hoang" userId="d8b5fc29-d2f6-4b04-be2e-63ff6615767a" providerId="ADAL" clId="{8C754F1A-8D4E-4215-971A-E7D487E05715}" dt="2023-04-20T21:31:36.340" v="1870" actId="478"/>
          <ac:spMkLst>
            <pc:docMk/>
            <pc:sldMk cId="0" sldId="257"/>
            <ac:spMk id="8768517" creationId="{09543D1A-A6BD-A633-386E-4DDDCA67C209}"/>
          </ac:spMkLst>
        </pc:spChg>
      </pc:sldChg>
      <pc:sldChg chg="modSp mod modTransition">
        <pc:chgData name="Tran Anh Hoang" userId="d8b5fc29-d2f6-4b04-be2e-63ff6615767a" providerId="ADAL" clId="{8C754F1A-8D4E-4215-971A-E7D487E05715}" dt="2023-04-20T21:29:40.182" v="1846"/>
        <pc:sldMkLst>
          <pc:docMk/>
          <pc:sldMk cId="0" sldId="258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0" sldId="258"/>
            <ac:spMk id="8770562" creationId="{6C67BC6F-2FD9-3746-AAF3-DA79822ADAD5}"/>
          </ac:spMkLst>
        </pc:spChg>
        <pc:spChg chg="mod">
          <ac:chgData name="Tran Anh Hoang" userId="d8b5fc29-d2f6-4b04-be2e-63ff6615767a" providerId="ADAL" clId="{8C754F1A-8D4E-4215-971A-E7D487E05715}" dt="2023-04-20T21:25:14.471" v="1820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addSp modSp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54653439" sldId="259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54653439" sldId="259"/>
            <ac:spMk id="2" creationId="{817FF68E-3354-C2F0-551F-0AC6DADD97C0}"/>
          </ac:spMkLst>
        </pc:spChg>
        <pc:spChg chg="mod">
          <ac:chgData name="Tran Anh Hoang" userId="d8b5fc29-d2f6-4b04-be2e-63ff6615767a" providerId="ADAL" clId="{8C754F1A-8D4E-4215-971A-E7D487E05715}" dt="2023-04-20T20:09:11.504" v="202"/>
          <ac:spMkLst>
            <pc:docMk/>
            <pc:sldMk cId="154653439" sldId="259"/>
            <ac:spMk id="3" creationId="{3426A485-2480-46F2-1EB5-626ACFF01791}"/>
          </ac:spMkLst>
        </pc:spChg>
        <pc:picChg chg="add mod">
          <ac:chgData name="Tran Anh Hoang" userId="d8b5fc29-d2f6-4b04-be2e-63ff6615767a" providerId="ADAL" clId="{8C754F1A-8D4E-4215-971A-E7D487E05715}" dt="2023-04-20T20:09:13.184" v="203" actId="1076"/>
          <ac:picMkLst>
            <pc:docMk/>
            <pc:sldMk cId="154653439" sldId="259"/>
            <ac:picMk id="5" creationId="{706F8962-CC5B-4824-7F4C-0200B4C14E45}"/>
          </ac:picMkLst>
        </pc:picChg>
      </pc:sldChg>
      <pc:sldChg chg="addSp delSp modSp add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938579340" sldId="260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938579340" sldId="260"/>
            <ac:spMk id="2" creationId="{817FF68E-3354-C2F0-551F-0AC6DADD97C0}"/>
          </ac:spMkLst>
        </pc:spChg>
        <pc:spChg chg="del mod">
          <ac:chgData name="Tran Anh Hoang" userId="d8b5fc29-d2f6-4b04-be2e-63ff6615767a" providerId="ADAL" clId="{8C754F1A-8D4E-4215-971A-E7D487E05715}" dt="2023-04-20T20:10:52.433" v="225" actId="478"/>
          <ac:spMkLst>
            <pc:docMk/>
            <pc:sldMk cId="1938579340" sldId="260"/>
            <ac:spMk id="3" creationId="{3426A485-2480-46F2-1EB5-626ACFF01791}"/>
          </ac:spMkLst>
        </pc:spChg>
        <pc:spChg chg="add del mod">
          <ac:chgData name="Tran Anh Hoang" userId="d8b5fc29-d2f6-4b04-be2e-63ff6615767a" providerId="ADAL" clId="{8C754F1A-8D4E-4215-971A-E7D487E05715}" dt="2023-04-20T20:10:33.304" v="218"/>
          <ac:spMkLst>
            <pc:docMk/>
            <pc:sldMk cId="1938579340" sldId="260"/>
            <ac:spMk id="4" creationId="{7E82612C-81CD-DBD7-0CE2-602D370A2CC2}"/>
          </ac:spMkLst>
        </pc:spChg>
        <pc:spChg chg="add del">
          <ac:chgData name="Tran Anh Hoang" userId="d8b5fc29-d2f6-4b04-be2e-63ff6615767a" providerId="ADAL" clId="{8C754F1A-8D4E-4215-971A-E7D487E05715}" dt="2023-04-20T20:09:31.504" v="206" actId="11529"/>
          <ac:spMkLst>
            <pc:docMk/>
            <pc:sldMk cId="1938579340" sldId="260"/>
            <ac:spMk id="6" creationId="{5E66EB9E-BDB3-7567-14C2-C5572155150D}"/>
          </ac:spMkLst>
        </pc:spChg>
        <pc:spChg chg="add del">
          <ac:chgData name="Tran Anh Hoang" userId="d8b5fc29-d2f6-4b04-be2e-63ff6615767a" providerId="ADAL" clId="{8C754F1A-8D4E-4215-971A-E7D487E05715}" dt="2023-04-20T20:09:42.648" v="208" actId="11529"/>
          <ac:spMkLst>
            <pc:docMk/>
            <pc:sldMk cId="1938579340" sldId="260"/>
            <ac:spMk id="7" creationId="{8D5CF79C-32A7-8BC1-D4BA-447D1179E885}"/>
          </ac:spMkLst>
        </pc:spChg>
        <pc:spChg chg="add del">
          <ac:chgData name="Tran Anh Hoang" userId="d8b5fc29-d2f6-4b04-be2e-63ff6615767a" providerId="ADAL" clId="{8C754F1A-8D4E-4215-971A-E7D487E05715}" dt="2023-04-20T20:09:50.249" v="210" actId="11529"/>
          <ac:spMkLst>
            <pc:docMk/>
            <pc:sldMk cId="1938579340" sldId="260"/>
            <ac:spMk id="8" creationId="{88504FDB-20EE-9A4A-F993-8620534904BA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9" creationId="{43002ABA-9FE4-AB61-93F9-835C1B586CF6}"/>
          </ac:spMkLst>
        </pc:spChg>
        <pc:spChg chg="add del mod">
          <ac:chgData name="Tran Anh Hoang" userId="d8b5fc29-d2f6-4b04-be2e-63ff6615767a" providerId="ADAL" clId="{8C754F1A-8D4E-4215-971A-E7D487E05715}" dt="2023-04-20T20:10:30.569" v="216"/>
          <ac:spMkLst>
            <pc:docMk/>
            <pc:sldMk cId="1938579340" sldId="260"/>
            <ac:spMk id="10" creationId="{5F125133-9D83-A8A7-DD5F-3A56173B0DCB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1" creationId="{2F74F233-07C5-0760-814C-8E40ADD0C578}"/>
          </ac:spMkLst>
        </pc:spChg>
        <pc:spChg chg="add mod">
          <ac:chgData name="Tran Anh Hoang" userId="d8b5fc29-d2f6-4b04-be2e-63ff6615767a" providerId="ADAL" clId="{8C754F1A-8D4E-4215-971A-E7D487E05715}" dt="2023-04-20T20:26:07.273" v="576" actId="1076"/>
          <ac:spMkLst>
            <pc:docMk/>
            <pc:sldMk cId="1938579340" sldId="260"/>
            <ac:spMk id="12" creationId="{D2243DC0-AF07-E2A8-F145-E3177E721BDF}"/>
          </ac:spMkLst>
        </pc:spChg>
        <pc:spChg chg="add del mod">
          <ac:chgData name="Tran Anh Hoang" userId="d8b5fc29-d2f6-4b04-be2e-63ff6615767a" providerId="ADAL" clId="{8C754F1A-8D4E-4215-971A-E7D487E05715}" dt="2023-04-20T20:10:55.044" v="226" actId="478"/>
          <ac:spMkLst>
            <pc:docMk/>
            <pc:sldMk cId="1938579340" sldId="260"/>
            <ac:spMk id="13" creationId="{06C8C54E-45D0-C471-72B3-1276DCC24D3F}"/>
          </ac:spMkLst>
        </pc:spChg>
        <pc:spChg chg="add del mod">
          <ac:chgData name="Tran Anh Hoang" userId="d8b5fc29-d2f6-4b04-be2e-63ff6615767a" providerId="ADAL" clId="{8C754F1A-8D4E-4215-971A-E7D487E05715}" dt="2023-04-20T20:11:55.100" v="234" actId="478"/>
          <ac:spMkLst>
            <pc:docMk/>
            <pc:sldMk cId="1938579340" sldId="260"/>
            <ac:spMk id="14" creationId="{431DF1AC-D7F6-3B30-C783-201C13C10179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5" creationId="{DA37B238-EB7F-02DB-780F-019B834EFD92}"/>
          </ac:spMkLst>
        </pc:spChg>
        <pc:spChg chg="add mod">
          <ac:chgData name="Tran Anh Hoang" userId="d8b5fc29-d2f6-4b04-be2e-63ff6615767a" providerId="ADAL" clId="{8C754F1A-8D4E-4215-971A-E7D487E05715}" dt="2023-04-20T20:25:53.354" v="572" actId="1076"/>
          <ac:spMkLst>
            <pc:docMk/>
            <pc:sldMk cId="1938579340" sldId="260"/>
            <ac:spMk id="16" creationId="{85B88AB2-86BB-6A91-2953-8E9C606F90E0}"/>
          </ac:spMkLst>
        </pc:spChg>
        <pc:spChg chg="add mod">
          <ac:chgData name="Tran Anh Hoang" userId="d8b5fc29-d2f6-4b04-be2e-63ff6615767a" providerId="ADAL" clId="{8C754F1A-8D4E-4215-971A-E7D487E05715}" dt="2023-04-20T20:26:00.128" v="574" actId="1076"/>
          <ac:spMkLst>
            <pc:docMk/>
            <pc:sldMk cId="1938579340" sldId="260"/>
            <ac:spMk id="17" creationId="{208F441F-20EC-D77D-B112-53AE9F6AF5B3}"/>
          </ac:spMkLst>
        </pc:spChg>
        <pc:spChg chg="add mod">
          <ac:chgData name="Tran Anh Hoang" userId="d8b5fc29-d2f6-4b04-be2e-63ff6615767a" providerId="ADAL" clId="{8C754F1A-8D4E-4215-971A-E7D487E05715}" dt="2023-04-20T20:33:17.512" v="675" actId="20577"/>
          <ac:spMkLst>
            <pc:docMk/>
            <pc:sldMk cId="1938579340" sldId="260"/>
            <ac:spMk id="18" creationId="{0A246F5C-7CE3-6ADB-3757-A7FF76540F10}"/>
          </ac:spMkLst>
        </pc:spChg>
        <pc:picChg chg="del">
          <ac:chgData name="Tran Anh Hoang" userId="d8b5fc29-d2f6-4b04-be2e-63ff6615767a" providerId="ADAL" clId="{8C754F1A-8D4E-4215-971A-E7D487E05715}" dt="2023-04-20T20:08:56.269" v="185" actId="478"/>
          <ac:picMkLst>
            <pc:docMk/>
            <pc:sldMk cId="1938579340" sldId="260"/>
            <ac:picMk id="5" creationId="{706F8962-CC5B-4824-7F4C-0200B4C14E45}"/>
          </ac:picMkLst>
        </pc:picChg>
      </pc:sldChg>
      <pc:sldChg chg="addSp delSp modSp new mod modTransition">
        <pc:chgData name="Tran Anh Hoang" userId="d8b5fc29-d2f6-4b04-be2e-63ff6615767a" providerId="ADAL" clId="{8C754F1A-8D4E-4215-971A-E7D487E05715}" dt="2023-04-20T21:25:42.744" v="1821" actId="20577"/>
        <pc:sldMkLst>
          <pc:docMk/>
          <pc:sldMk cId="155207329" sldId="261"/>
        </pc:sldMkLst>
        <pc:spChg chg="del">
          <ac:chgData name="Tran Anh Hoang" userId="d8b5fc29-d2f6-4b04-be2e-63ff6615767a" providerId="ADAL" clId="{8C754F1A-8D4E-4215-971A-E7D487E05715}" dt="2023-04-20T20:16:34.038" v="334"/>
          <ac:spMkLst>
            <pc:docMk/>
            <pc:sldMk cId="155207329" sldId="261"/>
            <ac:spMk id="2" creationId="{8C08277E-45F3-B130-3A23-DD0D863CB65F}"/>
          </ac:spMkLst>
        </pc:spChg>
        <pc:spChg chg="mod">
          <ac:chgData name="Tran Anh Hoang" userId="d8b5fc29-d2f6-4b04-be2e-63ff6615767a" providerId="ADAL" clId="{8C754F1A-8D4E-4215-971A-E7D487E05715}" dt="2023-04-20T20:49:20.117" v="1410" actId="20577"/>
          <ac:spMkLst>
            <pc:docMk/>
            <pc:sldMk cId="155207329" sldId="261"/>
            <ac:spMk id="3" creationId="{69A3ED12-8316-57AD-CB9B-B2BCB7854B16}"/>
          </ac:spMkLst>
        </pc:spChg>
        <pc:spChg chg="add mod">
          <ac:chgData name="Tran Anh Hoang" userId="d8b5fc29-d2f6-4b04-be2e-63ff6615767a" providerId="ADAL" clId="{8C754F1A-8D4E-4215-971A-E7D487E05715}" dt="2023-04-20T21:25:42.744" v="1821" actId="20577"/>
          <ac:spMkLst>
            <pc:docMk/>
            <pc:sldMk cId="155207329" sldId="261"/>
            <ac:spMk id="4" creationId="{B2FB5C58-ECF6-E974-1C43-989D64D87F90}"/>
          </ac:spMkLst>
        </pc:spChg>
        <pc:spChg chg="add del">
          <ac:chgData name="Tran Anh Hoang" userId="d8b5fc29-d2f6-4b04-be2e-63ff6615767a" providerId="ADAL" clId="{8C754F1A-8D4E-4215-971A-E7D487E05715}" dt="2023-04-20T20:19:06.944" v="461"/>
          <ac:spMkLst>
            <pc:docMk/>
            <pc:sldMk cId="155207329" sldId="261"/>
            <ac:spMk id="5" creationId="{ECCC2C13-4B61-4B03-81E3-8E2E924830BB}"/>
          </ac:spMkLst>
        </pc:spChg>
        <pc:picChg chg="add mod">
          <ac:chgData name="Tran Anh Hoang" userId="d8b5fc29-d2f6-4b04-be2e-63ff6615767a" providerId="ADAL" clId="{8C754F1A-8D4E-4215-971A-E7D487E05715}" dt="2023-04-20T20:23:18.924" v="562" actId="1076"/>
          <ac:picMkLst>
            <pc:docMk/>
            <pc:sldMk cId="155207329" sldId="261"/>
            <ac:picMk id="7" creationId="{8A10ABD0-6224-5E86-E2B8-36F99D5549CC}"/>
          </ac:picMkLst>
        </pc:picChg>
      </pc:sldChg>
      <pc:sldChg chg="addSp delSp modSp new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319226906" sldId="262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319226906" sldId="262"/>
            <ac:spMk id="2" creationId="{7D7E6531-7C7F-D966-1DE5-2753E565F2F3}"/>
          </ac:spMkLst>
        </pc:spChg>
        <pc:spChg chg="del">
          <ac:chgData name="Tran Anh Hoang" userId="d8b5fc29-d2f6-4b04-be2e-63ff6615767a" providerId="ADAL" clId="{8C754F1A-8D4E-4215-971A-E7D487E05715}" dt="2023-04-20T20:28:06.577" v="577" actId="931"/>
          <ac:spMkLst>
            <pc:docMk/>
            <pc:sldMk cId="319226906" sldId="262"/>
            <ac:spMk id="3" creationId="{CB2E4C5B-94A5-14B3-59E2-63F197D2CEA4}"/>
          </ac:spMkLst>
        </pc:spChg>
        <pc:spChg chg="add mod">
          <ac:chgData name="Tran Anh Hoang" userId="d8b5fc29-d2f6-4b04-be2e-63ff6615767a" providerId="ADAL" clId="{8C754F1A-8D4E-4215-971A-E7D487E05715}" dt="2023-04-20T20:31:28.558" v="667" actId="1076"/>
          <ac:spMkLst>
            <pc:docMk/>
            <pc:sldMk cId="319226906" sldId="262"/>
            <ac:spMk id="8" creationId="{3E9086B7-2304-BF21-1E83-EC106217745A}"/>
          </ac:spMkLst>
        </pc:spChg>
        <pc:spChg chg="add mod">
          <ac:chgData name="Tran Anh Hoang" userId="d8b5fc29-d2f6-4b04-be2e-63ff6615767a" providerId="ADAL" clId="{8C754F1A-8D4E-4215-971A-E7D487E05715}" dt="2023-04-20T20:29:10.581" v="594"/>
          <ac:spMkLst>
            <pc:docMk/>
            <pc:sldMk cId="319226906" sldId="262"/>
            <ac:spMk id="9" creationId="{377B666E-FFB8-8D9D-9E7B-B93CC8E411F7}"/>
          </ac:spMkLst>
        </pc:spChg>
        <pc:spChg chg="add mod">
          <ac:chgData name="Tran Anh Hoang" userId="d8b5fc29-d2f6-4b04-be2e-63ff6615767a" providerId="ADAL" clId="{8C754F1A-8D4E-4215-971A-E7D487E05715}" dt="2023-04-20T20:30:12.335" v="649" actId="1076"/>
          <ac:spMkLst>
            <pc:docMk/>
            <pc:sldMk cId="319226906" sldId="262"/>
            <ac:spMk id="10" creationId="{D2B6F2F2-27A6-2F11-8896-805EC7BB03A9}"/>
          </ac:spMkLst>
        </pc:spChg>
        <pc:spChg chg="add mod">
          <ac:chgData name="Tran Anh Hoang" userId="d8b5fc29-d2f6-4b04-be2e-63ff6615767a" providerId="ADAL" clId="{8C754F1A-8D4E-4215-971A-E7D487E05715}" dt="2023-04-20T20:30:09.135" v="648" actId="1076"/>
          <ac:spMkLst>
            <pc:docMk/>
            <pc:sldMk cId="319226906" sldId="262"/>
            <ac:spMk id="11" creationId="{25AD5013-23B1-5EF3-A03C-411B7D648FEF}"/>
          </ac:spMkLst>
        </pc:spChg>
        <pc:picChg chg="add mod">
          <ac:chgData name="Tran Anh Hoang" userId="d8b5fc29-d2f6-4b04-be2e-63ff6615767a" providerId="ADAL" clId="{8C754F1A-8D4E-4215-971A-E7D487E05715}" dt="2023-04-20T20:28:10.078" v="579" actId="1076"/>
          <ac:picMkLst>
            <pc:docMk/>
            <pc:sldMk cId="319226906" sldId="262"/>
            <ac:picMk id="5" creationId="{7995DACB-6D2D-E2A1-AD14-9D3CCD966577}"/>
          </ac:picMkLst>
        </pc:picChg>
        <pc:picChg chg="add mod">
          <ac:chgData name="Tran Anh Hoang" userId="d8b5fc29-d2f6-4b04-be2e-63ff6615767a" providerId="ADAL" clId="{8C754F1A-8D4E-4215-971A-E7D487E05715}" dt="2023-04-20T20:28:13.962" v="580" actId="1076"/>
          <ac:picMkLst>
            <pc:docMk/>
            <pc:sldMk cId="319226906" sldId="262"/>
            <ac:picMk id="7" creationId="{AC963C79-104A-3CA5-E352-C939D8F92179}"/>
          </ac:picMkLst>
        </pc:picChg>
        <pc:cxnChg chg="add mod">
          <ac:chgData name="Tran Anh Hoang" userId="d8b5fc29-d2f6-4b04-be2e-63ff6615767a" providerId="ADAL" clId="{8C754F1A-8D4E-4215-971A-E7D487E05715}" dt="2023-04-20T20:30:50.660" v="656" actId="14100"/>
          <ac:cxnSpMkLst>
            <pc:docMk/>
            <pc:sldMk cId="319226906" sldId="262"/>
            <ac:cxnSpMk id="13" creationId="{EF6D53B4-0714-2CEC-82C8-58CEB527CC8B}"/>
          </ac:cxnSpMkLst>
        </pc:cxnChg>
        <pc:cxnChg chg="add mod">
          <ac:chgData name="Tran Anh Hoang" userId="d8b5fc29-d2f6-4b04-be2e-63ff6615767a" providerId="ADAL" clId="{8C754F1A-8D4E-4215-971A-E7D487E05715}" dt="2023-04-20T20:31:00.946" v="659" actId="14100"/>
          <ac:cxnSpMkLst>
            <pc:docMk/>
            <pc:sldMk cId="319226906" sldId="262"/>
            <ac:cxnSpMk id="17" creationId="{57948C59-3244-5112-E68F-DC34B8147FB9}"/>
          </ac:cxnSpMkLst>
        </pc:cxnChg>
        <pc:cxnChg chg="add mod">
          <ac:chgData name="Tran Anh Hoang" userId="d8b5fc29-d2f6-4b04-be2e-63ff6615767a" providerId="ADAL" clId="{8C754F1A-8D4E-4215-971A-E7D487E05715}" dt="2023-04-20T20:31:11.794" v="663" actId="14100"/>
          <ac:cxnSpMkLst>
            <pc:docMk/>
            <pc:sldMk cId="319226906" sldId="262"/>
            <ac:cxnSpMk id="19" creationId="{3966FEFF-D29C-40AA-40EB-ADCABC2F2B27}"/>
          </ac:cxnSpMkLst>
        </pc:cxnChg>
        <pc:cxnChg chg="add mod">
          <ac:chgData name="Tran Anh Hoang" userId="d8b5fc29-d2f6-4b04-be2e-63ff6615767a" providerId="ADAL" clId="{8C754F1A-8D4E-4215-971A-E7D487E05715}" dt="2023-04-20T20:31:33.701" v="668" actId="1076"/>
          <ac:cxnSpMkLst>
            <pc:docMk/>
            <pc:sldMk cId="319226906" sldId="262"/>
            <ac:cxnSpMk id="22" creationId="{E25CE009-DEFD-7B6C-AA6C-8E0F9F6A217B}"/>
          </ac:cxnSpMkLst>
        </pc:cxnChg>
      </pc:sldChg>
      <pc:sldChg chg="modSp new mod modTransition">
        <pc:chgData name="Tran Anh Hoang" userId="d8b5fc29-d2f6-4b04-be2e-63ff6615767a" providerId="ADAL" clId="{8C754F1A-8D4E-4215-971A-E7D487E05715}" dt="2023-04-20T21:19:03.614" v="1765"/>
        <pc:sldMkLst>
          <pc:docMk/>
          <pc:sldMk cId="3196803533" sldId="263"/>
        </pc:sldMkLst>
        <pc:spChg chg="mod">
          <ac:chgData name="Tran Anh Hoang" userId="d8b5fc29-d2f6-4b04-be2e-63ff6615767a" providerId="ADAL" clId="{8C754F1A-8D4E-4215-971A-E7D487E05715}" dt="2023-04-20T21:05:23.770" v="1434" actId="14100"/>
          <ac:spMkLst>
            <pc:docMk/>
            <pc:sldMk cId="3196803533" sldId="263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39:01.696" v="1072" actId="20577"/>
          <ac:spMkLst>
            <pc:docMk/>
            <pc:sldMk cId="3196803533" sldId="263"/>
            <ac:spMk id="3" creationId="{15D59556-70AB-8D3B-BB49-993E615DA169}"/>
          </ac:spMkLst>
        </pc:spChg>
      </pc:sldChg>
      <pc:sldChg chg="addSp modSp add mod modTransition modAnim">
        <pc:chgData name="Tran Anh Hoang" userId="d8b5fc29-d2f6-4b04-be2e-63ff6615767a" providerId="ADAL" clId="{8C754F1A-8D4E-4215-971A-E7D487E05715}" dt="2023-04-20T21:21:42.293" v="1791"/>
        <pc:sldMkLst>
          <pc:docMk/>
          <pc:sldMk cId="3362638347" sldId="264"/>
        </pc:sldMkLst>
        <pc:spChg chg="mod">
          <ac:chgData name="Tran Anh Hoang" userId="d8b5fc29-d2f6-4b04-be2e-63ff6615767a" providerId="ADAL" clId="{8C754F1A-8D4E-4215-971A-E7D487E05715}" dt="2023-04-20T21:05:38.545" v="1436" actId="14100"/>
          <ac:spMkLst>
            <pc:docMk/>
            <pc:sldMk cId="3362638347" sldId="264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1:20:21.537" v="1778" actId="1076"/>
          <ac:spMkLst>
            <pc:docMk/>
            <pc:sldMk cId="3362638347" sldId="264"/>
            <ac:spMk id="3" creationId="{15D59556-70AB-8D3B-BB49-993E615DA169}"/>
          </ac:spMkLst>
        </pc:spChg>
        <pc:spChg chg="add mod">
          <ac:chgData name="Tran Anh Hoang" userId="d8b5fc29-d2f6-4b04-be2e-63ff6615767a" providerId="ADAL" clId="{8C754F1A-8D4E-4215-971A-E7D487E05715}" dt="2023-04-20T21:19:33.640" v="1768" actId="571"/>
          <ac:spMkLst>
            <pc:docMk/>
            <pc:sldMk cId="3362638347" sldId="264"/>
            <ac:spMk id="6" creationId="{1FA49C31-78CD-1706-834B-61B351C16468}"/>
          </ac:spMkLst>
        </pc:spChg>
        <pc:spChg chg="add mod">
          <ac:chgData name="Tran Anh Hoang" userId="d8b5fc29-d2f6-4b04-be2e-63ff6615767a" providerId="ADAL" clId="{8C754F1A-8D4E-4215-971A-E7D487E05715}" dt="2023-04-20T21:19:55.773" v="1774" actId="571"/>
          <ac:spMkLst>
            <pc:docMk/>
            <pc:sldMk cId="3362638347" sldId="264"/>
            <ac:spMk id="8" creationId="{395EC46D-4531-89C7-B859-1A429D0071BC}"/>
          </ac:spMkLst>
        </pc:spChg>
        <pc:spChg chg="add mod">
          <ac:chgData name="Tran Anh Hoang" userId="d8b5fc29-d2f6-4b04-be2e-63ff6615767a" providerId="ADAL" clId="{8C754F1A-8D4E-4215-971A-E7D487E05715}" dt="2023-04-20T21:21:20.548" v="1788" actId="1582"/>
          <ac:spMkLst>
            <pc:docMk/>
            <pc:sldMk cId="3362638347" sldId="264"/>
            <ac:spMk id="10" creationId="{C4638887-342A-B5AD-904E-EB2D4FE7A4FD}"/>
          </ac:spMkLst>
        </pc:spChg>
        <pc:picChg chg="add mod">
          <ac:chgData name="Tran Anh Hoang" userId="d8b5fc29-d2f6-4b04-be2e-63ff6615767a" providerId="ADAL" clId="{8C754F1A-8D4E-4215-971A-E7D487E05715}" dt="2023-04-20T21:20:24.549" v="1779" actId="1076"/>
          <ac:picMkLst>
            <pc:docMk/>
            <pc:sldMk cId="3362638347" sldId="264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1:19:33.640" v="1768" actId="571"/>
          <ac:picMkLst>
            <pc:docMk/>
            <pc:sldMk cId="3362638347" sldId="264"/>
            <ac:picMk id="7" creationId="{B09B2491-B51B-FEFC-2D03-EAEBE494A420}"/>
          </ac:picMkLst>
        </pc:picChg>
        <pc:picChg chg="add mod">
          <ac:chgData name="Tran Anh Hoang" userId="d8b5fc29-d2f6-4b04-be2e-63ff6615767a" providerId="ADAL" clId="{8C754F1A-8D4E-4215-971A-E7D487E05715}" dt="2023-04-20T21:19:55.773" v="1774" actId="571"/>
          <ac:picMkLst>
            <pc:docMk/>
            <pc:sldMk cId="3362638347" sldId="264"/>
            <ac:picMk id="9" creationId="{19B9CC02-E1BE-F473-5892-525F1E9E49DA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1:48.719" v="1792"/>
        <pc:sldMkLst>
          <pc:docMk/>
          <pc:sldMk cId="1128733280" sldId="265"/>
        </pc:sldMkLst>
        <pc:spChg chg="del">
          <ac:chgData name="Tran Anh Hoang" userId="d8b5fc29-d2f6-4b04-be2e-63ff6615767a" providerId="ADAL" clId="{8C754F1A-8D4E-4215-971A-E7D487E05715}" dt="2023-04-20T21:05:44.880" v="1437" actId="478"/>
          <ac:spMkLst>
            <pc:docMk/>
            <pc:sldMk cId="1128733280" sldId="265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2:17.339" v="1260" actId="20577"/>
          <ac:spMkLst>
            <pc:docMk/>
            <pc:sldMk cId="1128733280" sldId="265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49.632" v="1440" actId="478"/>
          <ac:spMkLst>
            <pc:docMk/>
            <pc:sldMk cId="1128733280" sldId="265"/>
            <ac:spMk id="9" creationId="{24A05FC0-4C91-2327-3D48-E6F9D9D97CE0}"/>
          </ac:spMkLst>
        </pc:spChg>
        <pc:spChg chg="add del mod">
          <ac:chgData name="Tran Anh Hoang" userId="d8b5fc29-d2f6-4b04-be2e-63ff6615767a" providerId="ADAL" clId="{8C754F1A-8D4E-4215-971A-E7D487E05715}" dt="2023-04-20T21:05:47.037" v="1439"/>
          <ac:spMkLst>
            <pc:docMk/>
            <pc:sldMk cId="1128733280" sldId="265"/>
            <ac:spMk id="10" creationId="{C4B00C95-450C-96F8-825D-7FD38067F1B9}"/>
          </ac:spMkLst>
        </pc:spChg>
        <pc:spChg chg="add mod">
          <ac:chgData name="Tran Anh Hoang" userId="d8b5fc29-d2f6-4b04-be2e-63ff6615767a" providerId="ADAL" clId="{8C754F1A-8D4E-4215-971A-E7D487E05715}" dt="2023-04-20T21:05:49.948" v="1441"/>
          <ac:spMkLst>
            <pc:docMk/>
            <pc:sldMk cId="1128733280" sldId="265"/>
            <ac:spMk id="11" creationId="{4AA9735A-489C-5A5F-63D3-4A2E0EA48D8F}"/>
          </ac:spMkLst>
        </pc:spChg>
        <pc:picChg chg="del">
          <ac:chgData name="Tran Anh Hoang" userId="d8b5fc29-d2f6-4b04-be2e-63ff6615767a" providerId="ADAL" clId="{8C754F1A-8D4E-4215-971A-E7D487E05715}" dt="2023-04-20T20:42:01.982" v="1237" actId="478"/>
          <ac:picMkLst>
            <pc:docMk/>
            <pc:sldMk cId="1128733280" sldId="265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0:44:58.774" v="1264" actId="14100"/>
          <ac:picMkLst>
            <pc:docMk/>
            <pc:sldMk cId="1128733280" sldId="265"/>
            <ac:picMk id="6" creationId="{5FFF42B3-EFE2-E44B-7D98-71F022E52165}"/>
          </ac:picMkLst>
        </pc:picChg>
        <pc:picChg chg="add mod">
          <ac:chgData name="Tran Anh Hoang" userId="d8b5fc29-d2f6-4b04-be2e-63ff6615767a" providerId="ADAL" clId="{8C754F1A-8D4E-4215-971A-E7D487E05715}" dt="2023-04-20T20:46:01.404" v="1269" actId="1076"/>
          <ac:picMkLst>
            <pc:docMk/>
            <pc:sldMk cId="1128733280" sldId="265"/>
            <ac:picMk id="8" creationId="{D6FB2070-9135-A55B-EDE7-1ACE91FAEF1F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2:04.983" v="1793"/>
        <pc:sldMkLst>
          <pc:docMk/>
          <pc:sldMk cId="3635468960" sldId="266"/>
        </pc:sldMkLst>
        <pc:spChg chg="add del">
          <ac:chgData name="Tran Anh Hoang" userId="d8b5fc29-d2f6-4b04-be2e-63ff6615767a" providerId="ADAL" clId="{8C754F1A-8D4E-4215-971A-E7D487E05715}" dt="2023-04-20T21:05:57.195" v="1446" actId="478"/>
          <ac:spMkLst>
            <pc:docMk/>
            <pc:sldMk cId="3635468960" sldId="266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8:01.398" v="1409"/>
          <ac:spMkLst>
            <pc:docMk/>
            <pc:sldMk cId="3635468960" sldId="266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55.556" v="1445" actId="478"/>
          <ac:spMkLst>
            <pc:docMk/>
            <pc:sldMk cId="3635468960" sldId="266"/>
            <ac:spMk id="4" creationId="{C654082E-3612-6B81-621A-6B0933F7E5CD}"/>
          </ac:spMkLst>
        </pc:spChg>
        <pc:spChg chg="add del mod">
          <ac:chgData name="Tran Anh Hoang" userId="d8b5fc29-d2f6-4b04-be2e-63ff6615767a" providerId="ADAL" clId="{8C754F1A-8D4E-4215-971A-E7D487E05715}" dt="2023-04-20T21:05:55.403" v="1444"/>
          <ac:spMkLst>
            <pc:docMk/>
            <pc:sldMk cId="3635468960" sldId="266"/>
            <ac:spMk id="5" creationId="{1A4179D0-0EFD-5A54-4CB5-773A3F05F483}"/>
          </ac:spMkLst>
        </pc:spChg>
        <pc:spChg chg="add del mod">
          <ac:chgData name="Tran Anh Hoang" userId="d8b5fc29-d2f6-4b04-be2e-63ff6615767a" providerId="ADAL" clId="{8C754F1A-8D4E-4215-971A-E7D487E05715}" dt="2023-04-20T21:06:01.087" v="1447" actId="478"/>
          <ac:spMkLst>
            <pc:docMk/>
            <pc:sldMk cId="3635468960" sldId="266"/>
            <ac:spMk id="7" creationId="{76FB7D8F-7A8F-D622-06C4-2300B8B3FC1A}"/>
          </ac:spMkLst>
        </pc:spChg>
        <pc:spChg chg="add mod">
          <ac:chgData name="Tran Anh Hoang" userId="d8b5fc29-d2f6-4b04-be2e-63ff6615767a" providerId="ADAL" clId="{8C754F1A-8D4E-4215-971A-E7D487E05715}" dt="2023-04-20T21:06:01.341" v="1448"/>
          <ac:spMkLst>
            <pc:docMk/>
            <pc:sldMk cId="3635468960" sldId="266"/>
            <ac:spMk id="9" creationId="{183DAF72-37F2-7FD5-D6D3-849C63C67546}"/>
          </ac:spMkLst>
        </pc:spChg>
        <pc:picChg chg="del">
          <ac:chgData name="Tran Anh Hoang" userId="d8b5fc29-d2f6-4b04-be2e-63ff6615767a" providerId="ADAL" clId="{8C754F1A-8D4E-4215-971A-E7D487E05715}" dt="2023-04-20T20:46:55.362" v="1393" actId="478"/>
          <ac:picMkLst>
            <pc:docMk/>
            <pc:sldMk cId="3635468960" sldId="266"/>
            <ac:picMk id="6" creationId="{5FFF42B3-EFE2-E44B-7D98-71F022E52165}"/>
          </ac:picMkLst>
        </pc:picChg>
        <pc:picChg chg="del">
          <ac:chgData name="Tran Anh Hoang" userId="d8b5fc29-d2f6-4b04-be2e-63ff6615767a" providerId="ADAL" clId="{8C754F1A-8D4E-4215-971A-E7D487E05715}" dt="2023-04-20T20:46:56.891" v="1394" actId="478"/>
          <ac:picMkLst>
            <pc:docMk/>
            <pc:sldMk cId="3635468960" sldId="266"/>
            <ac:picMk id="8" creationId="{D6FB2070-9135-A55B-EDE7-1ACE91FAEF1F}"/>
          </ac:picMkLst>
        </pc:picChg>
      </pc:sldChg>
      <pc:sldChg chg="add">
        <pc:chgData name="Tran Anh Hoang" userId="d8b5fc29-d2f6-4b04-be2e-63ff6615767a" providerId="ADAL" clId="{8C754F1A-8D4E-4215-971A-E7D487E05715}" dt="2023-04-20T21:26:23.616" v="1822"/>
        <pc:sldMkLst>
          <pc:docMk/>
          <pc:sldMk cId="512531366" sldId="272"/>
        </pc:sldMkLst>
      </pc:sldChg>
      <pc:sldChg chg="addSp delSp modSp add mod modTransition">
        <pc:chgData name="Tran Anh Hoang" userId="d8b5fc29-d2f6-4b04-be2e-63ff6615767a" providerId="ADAL" clId="{8C754F1A-8D4E-4215-971A-E7D487E05715}" dt="2023-04-20T21:27:25.094" v="1824" actId="1076"/>
        <pc:sldMkLst>
          <pc:docMk/>
          <pc:sldMk cId="2724298830" sldId="284"/>
        </pc:sldMkLst>
        <pc:spChg chg="add mod">
          <ac:chgData name="Tran Anh Hoang" userId="d8b5fc29-d2f6-4b04-be2e-63ff6615767a" providerId="ADAL" clId="{8C754F1A-8D4E-4215-971A-E7D487E05715}" dt="2023-04-20T21:12:21.067" v="1580" actId="20577"/>
          <ac:spMkLst>
            <pc:docMk/>
            <pc:sldMk cId="2724298830" sldId="284"/>
            <ac:spMk id="7" creationId="{3F3DA383-E6F3-D5C3-1551-DFC739F9B0F5}"/>
          </ac:spMkLst>
        </pc:spChg>
        <pc:spChg chg="add mod">
          <ac:chgData name="Tran Anh Hoang" userId="d8b5fc29-d2f6-4b04-be2e-63ff6615767a" providerId="ADAL" clId="{8C754F1A-8D4E-4215-971A-E7D487E05715}" dt="2023-04-20T21:13:35.932" v="1600" actId="20577"/>
          <ac:spMkLst>
            <pc:docMk/>
            <pc:sldMk cId="2724298830" sldId="284"/>
            <ac:spMk id="8" creationId="{ED8499A4-78A0-3EBA-DFB4-F3A05A2D1A0E}"/>
          </ac:spMkLst>
        </pc:spChg>
        <pc:spChg chg="add del">
          <ac:chgData name="Tran Anh Hoang" userId="d8b5fc29-d2f6-4b04-be2e-63ff6615767a" providerId="ADAL" clId="{8C754F1A-8D4E-4215-971A-E7D487E05715}" dt="2023-04-20T21:22:12.245" v="1796" actId="478"/>
          <ac:spMkLst>
            <pc:docMk/>
            <pc:sldMk cId="2724298830" sldId="284"/>
            <ac:spMk id="9" creationId="{57431F9B-4E75-9F8F-C8E8-9658A6540FC8}"/>
          </ac:spMkLst>
        </pc:spChg>
        <pc:spChg chg="add del mod">
          <ac:chgData name="Tran Anh Hoang" userId="d8b5fc29-d2f6-4b04-be2e-63ff6615767a" providerId="ADAL" clId="{8C754F1A-8D4E-4215-971A-E7D487E05715}" dt="2023-04-20T21:22:10.818" v="1795" actId="478"/>
          <ac:spMkLst>
            <pc:docMk/>
            <pc:sldMk cId="2724298830" sldId="284"/>
            <ac:spMk id="10" creationId="{B1A563B0-AF2B-9BB2-3251-8C3FE51DF337}"/>
          </ac:spMkLst>
        </pc:spChg>
        <pc:spChg chg="add mod">
          <ac:chgData name="Tran Anh Hoang" userId="d8b5fc29-d2f6-4b04-be2e-63ff6615767a" providerId="ADAL" clId="{8C754F1A-8D4E-4215-971A-E7D487E05715}" dt="2023-04-20T21:14:58.128" v="1720" actId="1076"/>
          <ac:spMkLst>
            <pc:docMk/>
            <pc:sldMk cId="2724298830" sldId="284"/>
            <ac:spMk id="11" creationId="{A9D86E47-FB34-6A57-D3C2-9386EE05B508}"/>
          </ac:spMkLst>
        </pc:spChg>
        <pc:spChg chg="add mod">
          <ac:chgData name="Tran Anh Hoang" userId="d8b5fc29-d2f6-4b04-be2e-63ff6615767a" providerId="ADAL" clId="{8C754F1A-8D4E-4215-971A-E7D487E05715}" dt="2023-04-20T21:16:35.105" v="1754" actId="1076"/>
          <ac:spMkLst>
            <pc:docMk/>
            <pc:sldMk cId="2724298830" sldId="284"/>
            <ac:spMk id="12" creationId="{28E9864F-52AB-37F1-0AA6-0DA5D1EB7DE1}"/>
          </ac:spMkLst>
        </pc:spChg>
        <pc:spChg chg="del mod">
          <ac:chgData name="Tran Anh Hoang" userId="d8b5fc29-d2f6-4b04-be2e-63ff6615767a" providerId="ADAL" clId="{8C754F1A-8D4E-4215-971A-E7D487E05715}" dt="2023-04-20T21:10:33.203" v="1519" actId="478"/>
          <ac:spMkLst>
            <pc:docMk/>
            <pc:sldMk cId="2724298830" sldId="284"/>
            <ac:spMk id="86" creationId="{6A44816B-378D-41B5-84D7-39CECE2E452E}"/>
          </ac:spMkLst>
        </pc:spChg>
        <pc:spChg chg="del">
          <ac:chgData name="Tran Anh Hoang" userId="d8b5fc29-d2f6-4b04-be2e-63ff6615767a" providerId="ADAL" clId="{8C754F1A-8D4E-4215-971A-E7D487E05715}" dt="2023-04-20T21:10:56.258" v="1529" actId="478"/>
          <ac:spMkLst>
            <pc:docMk/>
            <pc:sldMk cId="2724298830" sldId="284"/>
            <ac:spMk id="88" creationId="{AA64E66E-DA3C-42CD-80D9-89BD3A8A401A}"/>
          </ac:spMkLst>
        </pc:spChg>
        <pc:spChg chg="del mod">
          <ac:chgData name="Tran Anh Hoang" userId="d8b5fc29-d2f6-4b04-be2e-63ff6615767a" providerId="ADAL" clId="{8C754F1A-8D4E-4215-971A-E7D487E05715}" dt="2023-04-20T21:14:01.596" v="1603" actId="478"/>
          <ac:spMkLst>
            <pc:docMk/>
            <pc:sldMk cId="2724298830" sldId="284"/>
            <ac:spMk id="90" creationId="{93CA8393-83FA-4B7B-BF41-CB601BA16432}"/>
          </ac:spMkLst>
        </pc:spChg>
        <pc:spChg chg="del">
          <ac:chgData name="Tran Anh Hoang" userId="d8b5fc29-d2f6-4b04-be2e-63ff6615767a" providerId="ADAL" clId="{8C754F1A-8D4E-4215-971A-E7D487E05715}" dt="2023-04-20T21:15:28.463" v="1722" actId="478"/>
          <ac:spMkLst>
            <pc:docMk/>
            <pc:sldMk cId="2724298830" sldId="284"/>
            <ac:spMk id="92" creationId="{DA3309B0-9F41-47B2-8F25-109874864183}"/>
          </ac:spMkLst>
        </pc:spChg>
        <pc:spChg chg="mod">
          <ac:chgData name="Tran Anh Hoang" userId="d8b5fc29-d2f6-4b04-be2e-63ff6615767a" providerId="ADAL" clId="{8C754F1A-8D4E-4215-971A-E7D487E05715}" dt="2023-04-20T21:27:25.094" v="1824" actId="1076"/>
          <ac:spMkLst>
            <pc:docMk/>
            <pc:sldMk cId="2724298830" sldId="284"/>
            <ac:spMk id="93" creationId="{44B04558-9764-DF23-4E07-E6877CF293DE}"/>
          </ac:spMkLst>
        </pc:spChg>
        <pc:spChg chg="mod">
          <ac:chgData name="Tran Anh Hoang" userId="d8b5fc29-d2f6-4b04-be2e-63ff6615767a" providerId="ADAL" clId="{8C754F1A-8D4E-4215-971A-E7D487E05715}" dt="2023-04-20T21:27:21.277" v="1823" actId="1076"/>
          <ac:spMkLst>
            <pc:docMk/>
            <pc:sldMk cId="2724298830" sldId="284"/>
            <ac:spMk id="94" creationId="{588E9FF6-0BD7-8732-1829-C3AB59B0AB71}"/>
          </ac:spMkLst>
        </pc:spChg>
        <pc:picChg chg="del">
          <ac:chgData name="Tran Anh Hoang" userId="d8b5fc29-d2f6-4b04-be2e-63ff6615767a" providerId="ADAL" clId="{8C754F1A-8D4E-4215-971A-E7D487E05715}" dt="2023-04-20T21:08:28.198" v="1450" actId="478"/>
          <ac:picMkLst>
            <pc:docMk/>
            <pc:sldMk cId="2724298830" sldId="284"/>
            <ac:picMk id="3" creationId="{F91CFBB7-9CF8-0E42-3714-192CDAD7DFB7}"/>
          </ac:picMkLst>
        </pc:picChg>
        <pc:picChg chg="del">
          <ac:chgData name="Tran Anh Hoang" userId="d8b5fc29-d2f6-4b04-be2e-63ff6615767a" providerId="ADAL" clId="{8C754F1A-8D4E-4215-971A-E7D487E05715}" dt="2023-04-20T21:08:30.508" v="1451" actId="478"/>
          <ac:picMkLst>
            <pc:docMk/>
            <pc:sldMk cId="2724298830" sldId="284"/>
            <ac:picMk id="4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2.194" v="1452" actId="478"/>
          <ac:picMkLst>
            <pc:docMk/>
            <pc:sldMk cId="2724298830" sldId="284"/>
            <ac:picMk id="5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4.119" v="1453" actId="478"/>
          <ac:picMkLst>
            <pc:docMk/>
            <pc:sldMk cId="2724298830" sldId="284"/>
            <ac:picMk id="6" creationId="{EB918452-9B6C-874E-7A84-C2C0A3E72B7C}"/>
          </ac:picMkLst>
        </pc:picChg>
      </pc:sldChg>
      <pc:sldMasterChg chg="modSp mod modSldLayout">
        <pc:chgData name="Tran Anh Hoang" userId="d8b5fc29-d2f6-4b04-be2e-63ff6615767a" providerId="ADAL" clId="{8C754F1A-8D4E-4215-971A-E7D487E05715}" dt="2023-04-20T21:31:18.104" v="1869" actId="113"/>
        <pc:sldMasterMkLst>
          <pc:docMk/>
          <pc:sldMasterMk cId="0" sldId="2147483672"/>
        </pc:sldMasterMkLst>
        <pc:spChg chg="mod">
          <ac:chgData name="Tran Anh Hoang" userId="d8b5fc29-d2f6-4b04-be2e-63ff6615767a" providerId="ADAL" clId="{8C754F1A-8D4E-4215-971A-E7D487E05715}" dt="2023-04-20T21:31:18.104" v="1869" actId="113"/>
          <ac:spMkLst>
            <pc:docMk/>
            <pc:sldMasterMk cId="0" sldId="2147483672"/>
            <ac:spMk id="5625873" creationId="{ADBB2D25-1B95-1B17-B48B-5D0AFC81527B}"/>
          </ac:spMkLst>
        </pc:spChg>
        <pc:sldLayoutChg chg="modSp mod">
          <pc:chgData name="Tran Anh Hoang" userId="d8b5fc29-d2f6-4b04-be2e-63ff6615767a" providerId="ADAL" clId="{8C754F1A-8D4E-4215-971A-E7D487E05715}" dt="2023-04-20T21:29:14.787" v="1845" actId="20577"/>
          <pc:sldLayoutMkLst>
            <pc:docMk/>
            <pc:sldMasterMk cId="0" sldId="2147483660"/>
            <pc:sldLayoutMk cId="0" sldId="2147483673"/>
          </pc:sldLayoutMkLst>
          <pc:spChg chg="mod">
            <ac:chgData name="Tran Anh Hoang" userId="d8b5fc29-d2f6-4b04-be2e-63ff6615767a" providerId="ADAL" clId="{8C754F1A-8D4E-4215-971A-E7D487E05715}" dt="2023-04-20T21:29:14.787" v="1845" actId="20577"/>
            <ac:spMkLst>
              <pc:docMk/>
              <pc:sldMasterMk cId="0" sldId="2147483660"/>
              <pc:sldLayoutMk cId="0" sldId="2147483673"/>
              <ac:spMk id="5626896" creationId="{C7E4C3D7-A445-5864-430C-E81AB29DA19D}"/>
            </ac:spMkLst>
          </pc:spChg>
        </pc:sldLayoutChg>
        <pc:sldLayoutChg chg="addSp delSp modSp">
          <pc:chgData name="Tran Anh Hoang" userId="d8b5fc29-d2f6-4b04-be2e-63ff6615767a" providerId="ADAL" clId="{8C754F1A-8D4E-4215-971A-E7D487E05715}" dt="2023-04-20T21:29:40.799" v="1847"/>
          <pc:sldLayoutMkLst>
            <pc:docMk/>
            <pc:sldMasterMk cId="0" sldId="2147483660"/>
            <pc:sldLayoutMk cId="2587224846" sldId="2147483674"/>
          </pc:sldLayoutMkLst>
          <pc:spChg chg="del">
            <ac:chgData name="Tran Anh Hoang" userId="d8b5fc29-d2f6-4b04-be2e-63ff6615767a" providerId="ADAL" clId="{8C754F1A-8D4E-4215-971A-E7D487E05715}" dt="2023-04-20T21:29:40.182" v="1846"/>
            <ac:spMkLst>
              <pc:docMk/>
              <pc:sldMasterMk cId="0" sldId="2147483660"/>
              <pc:sldLayoutMk cId="2587224846" sldId="2147483674"/>
              <ac:spMk id="2" creationId="{0CD419C8-1A56-C209-831F-5298E8C466DA}"/>
            </ac:spMkLst>
          </pc:spChg>
          <pc:spChg chg="add mod">
            <ac:chgData name="Tran Anh Hoang" userId="d8b5fc29-d2f6-4b04-be2e-63ff6615767a" providerId="ADAL" clId="{8C754F1A-8D4E-4215-971A-E7D487E05715}" dt="2023-04-20T21:29:40.799" v="1847"/>
            <ac:spMkLst>
              <pc:docMk/>
              <pc:sldMasterMk cId="0" sldId="2147483660"/>
              <pc:sldLayoutMk cId="2587224846" sldId="2147483674"/>
              <ac:spMk id="4" creationId="{608052D3-DD8A-3190-5FCF-2D1CF89B61BC}"/>
            </ac:spMkLst>
          </pc:spChg>
        </pc:sldLayoutChg>
      </pc:sldMasterChg>
    </pc:docChg>
  </pc:docChgLst>
  <pc:docChgLst>
    <pc:chgData name="Tran Anh Hoang" userId="d8b5fc29-d2f6-4b04-be2e-63ff6615767a" providerId="ADAL" clId="{A9E6A82E-FA77-44CD-BAFB-70C84E53A633}"/>
    <pc:docChg chg="modSld">
      <pc:chgData name="Tran Anh Hoang" userId="d8b5fc29-d2f6-4b04-be2e-63ff6615767a" providerId="ADAL" clId="{A9E6A82E-FA77-44CD-BAFB-70C84E53A633}" dt="2023-07-14T06:58:44.933" v="3" actId="20577"/>
      <pc:docMkLst>
        <pc:docMk/>
      </pc:docMkLst>
      <pc:sldChg chg="modSp mod">
        <pc:chgData name="Tran Anh Hoang" userId="d8b5fc29-d2f6-4b04-be2e-63ff6615767a" providerId="ADAL" clId="{A9E6A82E-FA77-44CD-BAFB-70C84E53A633}" dt="2023-07-14T06:58:44.933" v="3" actId="20577"/>
        <pc:sldMkLst>
          <pc:docMk/>
          <pc:sldMk cId="0" sldId="257"/>
        </pc:sldMkLst>
        <pc:spChg chg="mod">
          <ac:chgData name="Tran Anh Hoang" userId="d8b5fc29-d2f6-4b04-be2e-63ff6615767a" providerId="ADAL" clId="{A9E6A82E-FA77-44CD-BAFB-70C84E53A633}" dt="2023-07-14T06:58:44.933" v="3" actId="20577"/>
          <ac:spMkLst>
            <pc:docMk/>
            <pc:sldMk cId="0" sldId="257"/>
            <ac:spMk id="8768514" creationId="{872D3097-0CF8-4695-D9FE-9391E7B79EAE}"/>
          </ac:spMkLst>
        </pc:spChg>
      </pc:sldChg>
    </pc:docChg>
  </pc:docChgLst>
  <pc:docChgLst>
    <pc:chgData name="Tran Anh Hoang" userId="d8b5fc29-d2f6-4b04-be2e-63ff6615767a" providerId="ADAL" clId="{31988271-D93D-4CFB-AEC5-6AAFC02C8F50}"/>
    <pc:docChg chg="modSld">
      <pc:chgData name="Tran Anh Hoang" userId="d8b5fc29-d2f6-4b04-be2e-63ff6615767a" providerId="ADAL" clId="{31988271-D93D-4CFB-AEC5-6AAFC02C8F50}" dt="2023-04-20T21:50:47.573" v="12"/>
      <pc:docMkLst>
        <pc:docMk/>
      </pc:docMkLst>
      <pc:sldChg chg="addSp delSp modSp">
        <pc:chgData name="Tran Anh Hoang" userId="d8b5fc29-d2f6-4b04-be2e-63ff6615767a" providerId="ADAL" clId="{31988271-D93D-4CFB-AEC5-6AAFC02C8F50}" dt="2023-04-20T21:37:14.330" v="3" actId="767"/>
        <pc:sldMkLst>
          <pc:docMk/>
          <pc:sldMk cId="0" sldId="258"/>
        </pc:sldMkLst>
        <pc:spChg chg="add del mod">
          <ac:chgData name="Tran Anh Hoang" userId="d8b5fc29-d2f6-4b04-be2e-63ff6615767a" providerId="ADAL" clId="{31988271-D93D-4CFB-AEC5-6AAFC02C8F50}" dt="2023-04-20T21:37:14.330" v="3" actId="767"/>
          <ac:spMkLst>
            <pc:docMk/>
            <pc:sldMk cId="0" sldId="258"/>
            <ac:spMk id="2" creationId="{3A4B1D32-633B-6A0D-E03E-D9C344C50EAA}"/>
          </ac:spMkLst>
        </pc:spChg>
        <pc:spChg chg="mod">
          <ac:chgData name="Tran Anh Hoang" userId="d8b5fc29-d2f6-4b04-be2e-63ff6615767a" providerId="ADAL" clId="{31988271-D93D-4CFB-AEC5-6AAFC02C8F50}" dt="2023-04-20T21:36:57.826" v="0"/>
          <ac:spMkLst>
            <pc:docMk/>
            <pc:sldMk cId="0" sldId="258"/>
            <ac:spMk id="8770564" creationId="{2012582F-F420-24F3-8CF6-BA270A40E92C}"/>
          </ac:spMkLst>
        </pc:spChg>
      </pc:sldChg>
      <pc:sldChg chg="modSp mod">
        <pc:chgData name="Tran Anh Hoang" userId="d8b5fc29-d2f6-4b04-be2e-63ff6615767a" providerId="ADAL" clId="{31988271-D93D-4CFB-AEC5-6AAFC02C8F50}" dt="2023-04-20T21:50:47.573" v="12"/>
        <pc:sldMkLst>
          <pc:docMk/>
          <pc:sldMk cId="3635468960" sldId="266"/>
        </pc:sldMkLst>
        <pc:spChg chg="mod">
          <ac:chgData name="Tran Anh Hoang" userId="d8b5fc29-d2f6-4b04-be2e-63ff6615767a" providerId="ADAL" clId="{31988271-D93D-4CFB-AEC5-6AAFC02C8F50}" dt="2023-04-20T21:50:47.573" v="12"/>
          <ac:spMkLst>
            <pc:docMk/>
            <pc:sldMk cId="3635468960" sldId="266"/>
            <ac:spMk id="3" creationId="{15D59556-70AB-8D3B-BB49-993E615DA169}"/>
          </ac:spMkLst>
        </pc:spChg>
      </pc:sldChg>
    </pc:docChg>
  </pc:docChgLst>
  <pc:docChgLst>
    <pc:chgData name="Tran Anh Hoang" userId="d8b5fc29-d2f6-4b04-be2e-63ff6615767a" providerId="ADAL" clId="{299BA453-EE83-43B9-81F4-5A525A605FB5}"/>
    <pc:docChg chg="undo custSel addSld delSld modSld sldOrd">
      <pc:chgData name="Tran Anh Hoang" userId="d8b5fc29-d2f6-4b04-be2e-63ff6615767a" providerId="ADAL" clId="{299BA453-EE83-43B9-81F4-5A525A605FB5}" dt="2023-06-02T06:45:14.307" v="1451" actId="20577"/>
      <pc:docMkLst>
        <pc:docMk/>
      </pc:docMkLst>
      <pc:sldChg chg="modSp mod">
        <pc:chgData name="Tran Anh Hoang" userId="d8b5fc29-d2f6-4b04-be2e-63ff6615767a" providerId="ADAL" clId="{299BA453-EE83-43B9-81F4-5A525A605FB5}" dt="2023-06-02T04:54:11.628" v="40" actId="20577"/>
        <pc:sldMkLst>
          <pc:docMk/>
          <pc:sldMk cId="0" sldId="257"/>
        </pc:sldMkLst>
        <pc:spChg chg="mod">
          <ac:chgData name="Tran Anh Hoang" userId="d8b5fc29-d2f6-4b04-be2e-63ff6615767a" providerId="ADAL" clId="{299BA453-EE83-43B9-81F4-5A525A605FB5}" dt="2023-06-02T04:54:11.628" v="40" actId="20577"/>
          <ac:spMkLst>
            <pc:docMk/>
            <pc:sldMk cId="0" sldId="257"/>
            <ac:spMk id="8768514" creationId="{872D3097-0CF8-4695-D9FE-9391E7B79EAE}"/>
          </ac:spMkLst>
        </pc:spChg>
      </pc:sldChg>
      <pc:sldChg chg="modSp mod">
        <pc:chgData name="Tran Anh Hoang" userId="d8b5fc29-d2f6-4b04-be2e-63ff6615767a" providerId="ADAL" clId="{299BA453-EE83-43B9-81F4-5A525A605FB5}" dt="2023-06-02T04:56:13.755" v="264" actId="20577"/>
        <pc:sldMkLst>
          <pc:docMk/>
          <pc:sldMk cId="0" sldId="258"/>
        </pc:sldMkLst>
        <pc:spChg chg="mod">
          <ac:chgData name="Tran Anh Hoang" userId="d8b5fc29-d2f6-4b04-be2e-63ff6615767a" providerId="ADAL" clId="{299BA453-EE83-43B9-81F4-5A525A605FB5}" dt="2023-06-02T04:56:13.755" v="264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del">
        <pc:chgData name="Tran Anh Hoang" userId="d8b5fc29-d2f6-4b04-be2e-63ff6615767a" providerId="ADAL" clId="{299BA453-EE83-43B9-81F4-5A525A605FB5}" dt="2023-06-02T04:56:22.939" v="265" actId="47"/>
        <pc:sldMkLst>
          <pc:docMk/>
          <pc:sldMk cId="154653439" sldId="259"/>
        </pc:sldMkLst>
      </pc:sldChg>
      <pc:sldChg chg="modSp del mod">
        <pc:chgData name="Tran Anh Hoang" userId="d8b5fc29-d2f6-4b04-be2e-63ff6615767a" providerId="ADAL" clId="{299BA453-EE83-43B9-81F4-5A525A605FB5}" dt="2023-06-02T04:56:34.168" v="268" actId="47"/>
        <pc:sldMkLst>
          <pc:docMk/>
          <pc:sldMk cId="1938579340" sldId="260"/>
        </pc:sldMkLst>
        <pc:spChg chg="mod">
          <ac:chgData name="Tran Anh Hoang" userId="d8b5fc29-d2f6-4b04-be2e-63ff6615767a" providerId="ADAL" clId="{299BA453-EE83-43B9-81F4-5A525A605FB5}" dt="2023-06-02T04:56:28.330" v="267" actId="20577"/>
          <ac:spMkLst>
            <pc:docMk/>
            <pc:sldMk cId="1938579340" sldId="260"/>
            <ac:spMk id="2" creationId="{817FF68E-3354-C2F0-551F-0AC6DADD97C0}"/>
          </ac:spMkLst>
        </pc:spChg>
      </pc:sldChg>
      <pc:sldChg chg="modSp mod">
        <pc:chgData name="Tran Anh Hoang" userId="d8b5fc29-d2f6-4b04-be2e-63ff6615767a" providerId="ADAL" clId="{299BA453-EE83-43B9-81F4-5A525A605FB5}" dt="2023-06-02T05:23:47.592" v="856" actId="33524"/>
        <pc:sldMkLst>
          <pc:docMk/>
          <pc:sldMk cId="155207329" sldId="261"/>
        </pc:sldMkLst>
        <pc:spChg chg="mod">
          <ac:chgData name="Tran Anh Hoang" userId="d8b5fc29-d2f6-4b04-be2e-63ff6615767a" providerId="ADAL" clId="{299BA453-EE83-43B9-81F4-5A525A605FB5}" dt="2023-06-02T05:23:47.592" v="856" actId="33524"/>
          <ac:spMkLst>
            <pc:docMk/>
            <pc:sldMk cId="155207329" sldId="261"/>
            <ac:spMk id="3" creationId="{69A3ED12-8316-57AD-CB9B-B2BCB7854B16}"/>
          </ac:spMkLst>
        </pc:spChg>
        <pc:spChg chg="mod">
          <ac:chgData name="Tran Anh Hoang" userId="d8b5fc29-d2f6-4b04-be2e-63ff6615767a" providerId="ADAL" clId="{299BA453-EE83-43B9-81F4-5A525A605FB5}" dt="2023-06-02T04:56:39.677" v="272" actId="20577"/>
          <ac:spMkLst>
            <pc:docMk/>
            <pc:sldMk cId="155207329" sldId="261"/>
            <ac:spMk id="4" creationId="{B2FB5C58-ECF6-E974-1C43-989D64D87F90}"/>
          </ac:spMkLst>
        </pc:spChg>
      </pc:sldChg>
      <pc:sldChg chg="modSp mod">
        <pc:chgData name="Tran Anh Hoang" userId="d8b5fc29-d2f6-4b04-be2e-63ff6615767a" providerId="ADAL" clId="{299BA453-EE83-43B9-81F4-5A525A605FB5}" dt="2023-06-02T04:56:50.471" v="280" actId="20577"/>
        <pc:sldMkLst>
          <pc:docMk/>
          <pc:sldMk cId="319226906" sldId="262"/>
        </pc:sldMkLst>
        <pc:spChg chg="mod">
          <ac:chgData name="Tran Anh Hoang" userId="d8b5fc29-d2f6-4b04-be2e-63ff6615767a" providerId="ADAL" clId="{299BA453-EE83-43B9-81F4-5A525A605FB5}" dt="2023-06-02T04:56:50.471" v="280" actId="20577"/>
          <ac:spMkLst>
            <pc:docMk/>
            <pc:sldMk cId="319226906" sldId="262"/>
            <ac:spMk id="2" creationId="{7D7E6531-7C7F-D966-1DE5-2753E565F2F3}"/>
          </ac:spMkLst>
        </pc:spChg>
      </pc:sldChg>
      <pc:sldChg chg="del">
        <pc:chgData name="Tran Anh Hoang" userId="d8b5fc29-d2f6-4b04-be2e-63ff6615767a" providerId="ADAL" clId="{299BA453-EE83-43B9-81F4-5A525A605FB5}" dt="2023-06-02T04:56:54.462" v="281" actId="47"/>
        <pc:sldMkLst>
          <pc:docMk/>
          <pc:sldMk cId="3196803533" sldId="263"/>
        </pc:sldMkLst>
      </pc:sldChg>
      <pc:sldChg chg="del">
        <pc:chgData name="Tran Anh Hoang" userId="d8b5fc29-d2f6-4b04-be2e-63ff6615767a" providerId="ADAL" clId="{299BA453-EE83-43B9-81F4-5A525A605FB5}" dt="2023-06-02T04:56:57.099" v="282" actId="47"/>
        <pc:sldMkLst>
          <pc:docMk/>
          <pc:sldMk cId="3362638347" sldId="264"/>
        </pc:sldMkLst>
      </pc:sldChg>
      <pc:sldChg chg="del">
        <pc:chgData name="Tran Anh Hoang" userId="d8b5fc29-d2f6-4b04-be2e-63ff6615767a" providerId="ADAL" clId="{299BA453-EE83-43B9-81F4-5A525A605FB5}" dt="2023-06-02T04:56:58.483" v="283" actId="47"/>
        <pc:sldMkLst>
          <pc:docMk/>
          <pc:sldMk cId="1128733280" sldId="265"/>
        </pc:sldMkLst>
      </pc:sldChg>
      <pc:sldChg chg="del">
        <pc:chgData name="Tran Anh Hoang" userId="d8b5fc29-d2f6-4b04-be2e-63ff6615767a" providerId="ADAL" clId="{299BA453-EE83-43B9-81F4-5A525A605FB5}" dt="2023-06-02T04:56:59.970" v="284" actId="47"/>
        <pc:sldMkLst>
          <pc:docMk/>
          <pc:sldMk cId="3635468960" sldId="266"/>
        </pc:sldMkLst>
      </pc:sldChg>
      <pc:sldChg chg="addSp modSp mod">
        <pc:chgData name="Tran Anh Hoang" userId="d8b5fc29-d2f6-4b04-be2e-63ff6615767a" providerId="ADAL" clId="{299BA453-EE83-43B9-81F4-5A525A605FB5}" dt="2023-06-02T05:41:31.416" v="1366" actId="1076"/>
        <pc:sldMkLst>
          <pc:docMk/>
          <pc:sldMk cId="2724298830" sldId="284"/>
        </pc:sldMkLst>
        <pc:spChg chg="mod">
          <ac:chgData name="Tran Anh Hoang" userId="d8b5fc29-d2f6-4b04-be2e-63ff6615767a" providerId="ADAL" clId="{299BA453-EE83-43B9-81F4-5A525A605FB5}" dt="2023-06-02T04:57:14.855" v="285" actId="33524"/>
          <ac:spMkLst>
            <pc:docMk/>
            <pc:sldMk cId="2724298830" sldId="284"/>
            <ac:spMk id="8" creationId="{ED8499A4-78A0-3EBA-DFB4-F3A05A2D1A0E}"/>
          </ac:spMkLst>
        </pc:spChg>
        <pc:picChg chg="add mod">
          <ac:chgData name="Tran Anh Hoang" userId="d8b5fc29-d2f6-4b04-be2e-63ff6615767a" providerId="ADAL" clId="{299BA453-EE83-43B9-81F4-5A525A605FB5}" dt="2023-06-02T05:41:27.896" v="1364" actId="1076"/>
          <ac:picMkLst>
            <pc:docMk/>
            <pc:sldMk cId="2724298830" sldId="284"/>
            <ac:picMk id="4" creationId="{C2821FA0-E81F-40C6-40F7-7F9C604721B7}"/>
          </ac:picMkLst>
        </pc:picChg>
        <pc:picChg chg="add mod">
          <ac:chgData name="Tran Anh Hoang" userId="d8b5fc29-d2f6-4b04-be2e-63ff6615767a" providerId="ADAL" clId="{299BA453-EE83-43B9-81F4-5A525A605FB5}" dt="2023-06-02T05:41:31.416" v="1366" actId="1076"/>
          <ac:picMkLst>
            <pc:docMk/>
            <pc:sldMk cId="2724298830" sldId="284"/>
            <ac:picMk id="5" creationId="{B68E2AA2-5848-B7FE-68E8-9B55B942C8B4}"/>
          </ac:picMkLst>
        </pc:picChg>
      </pc:sldChg>
      <pc:sldChg chg="addSp delSp modSp add mod delAnim modAnim">
        <pc:chgData name="Tran Anh Hoang" userId="d8b5fc29-d2f6-4b04-be2e-63ff6615767a" providerId="ADAL" clId="{299BA453-EE83-43B9-81F4-5A525A605FB5}" dt="2023-06-02T06:44:44.004" v="1434"/>
        <pc:sldMkLst>
          <pc:docMk/>
          <pc:sldMk cId="3798692652" sldId="285"/>
        </pc:sldMkLst>
        <pc:spChg chg="mod">
          <ac:chgData name="Tran Anh Hoang" userId="d8b5fc29-d2f6-4b04-be2e-63ff6615767a" providerId="ADAL" clId="{299BA453-EE83-43B9-81F4-5A525A605FB5}" dt="2023-06-02T04:58:13.309" v="294" actId="20577"/>
          <ac:spMkLst>
            <pc:docMk/>
            <pc:sldMk cId="3798692652" sldId="285"/>
            <ac:spMk id="2" creationId="{7D7E6531-7C7F-D966-1DE5-2753E565F2F3}"/>
          </ac:spMkLst>
        </pc:spChg>
        <pc:spChg chg="add del mod">
          <ac:chgData name="Tran Anh Hoang" userId="d8b5fc29-d2f6-4b04-be2e-63ff6615767a" providerId="ADAL" clId="{299BA453-EE83-43B9-81F4-5A525A605FB5}" dt="2023-06-02T04:58:50.431" v="296" actId="478"/>
          <ac:spMkLst>
            <pc:docMk/>
            <pc:sldMk cId="3798692652" sldId="285"/>
            <ac:spMk id="3" creationId="{C1B16CA9-10BC-A2A2-BD2C-DC0061A242D9}"/>
          </ac:spMkLst>
        </pc:spChg>
        <pc:spChg chg="del">
          <ac:chgData name="Tran Anh Hoang" userId="d8b5fc29-d2f6-4b04-be2e-63ff6615767a" providerId="ADAL" clId="{299BA453-EE83-43B9-81F4-5A525A605FB5}" dt="2023-06-02T04:58:53.648" v="298" actId="478"/>
          <ac:spMkLst>
            <pc:docMk/>
            <pc:sldMk cId="3798692652" sldId="285"/>
            <ac:spMk id="8" creationId="{3E9086B7-2304-BF21-1E83-EC106217745A}"/>
          </ac:spMkLst>
        </pc:spChg>
        <pc:spChg chg="del">
          <ac:chgData name="Tran Anh Hoang" userId="d8b5fc29-d2f6-4b04-be2e-63ff6615767a" providerId="ADAL" clId="{299BA453-EE83-43B9-81F4-5A525A605FB5}" dt="2023-06-02T04:58:46.828" v="295" actId="478"/>
          <ac:spMkLst>
            <pc:docMk/>
            <pc:sldMk cId="3798692652" sldId="285"/>
            <ac:spMk id="9" creationId="{377B666E-FFB8-8D9D-9E7B-B93CC8E411F7}"/>
          </ac:spMkLst>
        </pc:spChg>
        <pc:spChg chg="del">
          <ac:chgData name="Tran Anh Hoang" userId="d8b5fc29-d2f6-4b04-be2e-63ff6615767a" providerId="ADAL" clId="{299BA453-EE83-43B9-81F4-5A525A605FB5}" dt="2023-06-02T04:58:52.101" v="297" actId="478"/>
          <ac:spMkLst>
            <pc:docMk/>
            <pc:sldMk cId="3798692652" sldId="285"/>
            <ac:spMk id="10" creationId="{D2B6F2F2-27A6-2F11-8896-805EC7BB03A9}"/>
          </ac:spMkLst>
        </pc:spChg>
        <pc:spChg chg="del">
          <ac:chgData name="Tran Anh Hoang" userId="d8b5fc29-d2f6-4b04-be2e-63ff6615767a" providerId="ADAL" clId="{299BA453-EE83-43B9-81F4-5A525A605FB5}" dt="2023-06-02T04:58:46.828" v="295" actId="478"/>
          <ac:spMkLst>
            <pc:docMk/>
            <pc:sldMk cId="3798692652" sldId="285"/>
            <ac:spMk id="11" creationId="{25AD5013-23B1-5EF3-A03C-411B7D648FEF}"/>
          </ac:spMkLst>
        </pc:spChg>
        <pc:spChg chg="add mod">
          <ac:chgData name="Tran Anh Hoang" userId="d8b5fc29-d2f6-4b04-be2e-63ff6615767a" providerId="ADAL" clId="{299BA453-EE83-43B9-81F4-5A525A605FB5}" dt="2023-06-02T05:02:33.214" v="311" actId="207"/>
          <ac:spMkLst>
            <pc:docMk/>
            <pc:sldMk cId="3798692652" sldId="285"/>
            <ac:spMk id="15" creationId="{B44E2D65-074F-D579-F166-65C4A558C853}"/>
          </ac:spMkLst>
        </pc:spChg>
        <pc:spChg chg="add mod">
          <ac:chgData name="Tran Anh Hoang" userId="d8b5fc29-d2f6-4b04-be2e-63ff6615767a" providerId="ADAL" clId="{299BA453-EE83-43B9-81F4-5A525A605FB5}" dt="2023-06-02T06:44:44.004" v="1434"/>
          <ac:spMkLst>
            <pc:docMk/>
            <pc:sldMk cId="3798692652" sldId="285"/>
            <ac:spMk id="21" creationId="{9C1776EE-D9F1-550A-CE11-1E41E3B50639}"/>
          </ac:spMkLst>
        </pc:spChg>
        <pc:picChg chg="del">
          <ac:chgData name="Tran Anh Hoang" userId="d8b5fc29-d2f6-4b04-be2e-63ff6615767a" providerId="ADAL" clId="{299BA453-EE83-43B9-81F4-5A525A605FB5}" dt="2023-06-02T04:58:46.828" v="295" actId="478"/>
          <ac:picMkLst>
            <pc:docMk/>
            <pc:sldMk cId="3798692652" sldId="285"/>
            <ac:picMk id="5" creationId="{7995DACB-6D2D-E2A1-AD14-9D3CCD966577}"/>
          </ac:picMkLst>
        </pc:picChg>
        <pc:picChg chg="add del mod">
          <ac:chgData name="Tran Anh Hoang" userId="d8b5fc29-d2f6-4b04-be2e-63ff6615767a" providerId="ADAL" clId="{299BA453-EE83-43B9-81F4-5A525A605FB5}" dt="2023-06-02T04:59:42.211" v="304" actId="478"/>
          <ac:picMkLst>
            <pc:docMk/>
            <pc:sldMk cId="3798692652" sldId="285"/>
            <ac:picMk id="6" creationId="{D22D1166-EFB5-3D24-9266-C127C9635A8D}"/>
          </ac:picMkLst>
        </pc:picChg>
        <pc:picChg chg="del">
          <ac:chgData name="Tran Anh Hoang" userId="d8b5fc29-d2f6-4b04-be2e-63ff6615767a" providerId="ADAL" clId="{299BA453-EE83-43B9-81F4-5A525A605FB5}" dt="2023-06-02T04:58:46.828" v="295" actId="478"/>
          <ac:picMkLst>
            <pc:docMk/>
            <pc:sldMk cId="3798692652" sldId="285"/>
            <ac:picMk id="7" creationId="{AC963C79-104A-3CA5-E352-C939D8F92179}"/>
          </ac:picMkLst>
        </pc:picChg>
        <pc:picChg chg="add mod">
          <ac:chgData name="Tran Anh Hoang" userId="d8b5fc29-d2f6-4b04-be2e-63ff6615767a" providerId="ADAL" clId="{299BA453-EE83-43B9-81F4-5A525A605FB5}" dt="2023-06-02T05:01:54.070" v="308" actId="1076"/>
          <ac:picMkLst>
            <pc:docMk/>
            <pc:sldMk cId="3798692652" sldId="285"/>
            <ac:picMk id="14" creationId="{8079AE50-6774-2C11-1BD2-AC410F5E80CF}"/>
          </ac:picMkLst>
        </pc:picChg>
        <pc:picChg chg="add mod">
          <ac:chgData name="Tran Anh Hoang" userId="d8b5fc29-d2f6-4b04-be2e-63ff6615767a" providerId="ADAL" clId="{299BA453-EE83-43B9-81F4-5A525A605FB5}" dt="2023-06-02T05:18:57.890" v="758" actId="1076"/>
          <ac:picMkLst>
            <pc:docMk/>
            <pc:sldMk cId="3798692652" sldId="285"/>
            <ac:picMk id="25" creationId="{4965414F-5797-4B8B-E7FB-AA7774E8B5D5}"/>
          </ac:picMkLst>
        </pc:pic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3" creationId="{EF6D53B4-0714-2CEC-82C8-58CEB527CC8B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7" creationId="{57948C59-3244-5112-E68F-DC34B8147FB9}"/>
          </ac:cxnSpMkLst>
        </pc:cxnChg>
        <pc:cxnChg chg="add mod">
          <ac:chgData name="Tran Anh Hoang" userId="d8b5fc29-d2f6-4b04-be2e-63ff6615767a" providerId="ADAL" clId="{299BA453-EE83-43B9-81F4-5A525A605FB5}" dt="2023-06-02T05:06:44.067" v="319" actId="14100"/>
          <ac:cxnSpMkLst>
            <pc:docMk/>
            <pc:sldMk cId="3798692652" sldId="285"/>
            <ac:cxnSpMk id="18" creationId="{9FF78AC0-567E-4CCA-D1A6-24C5D14DF202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9" creationId="{3966FEFF-D29C-40AA-40EB-ADCABC2F2B27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22" creationId="{E25CE009-DEFD-7B6C-AA6C-8E0F9F6A217B}"/>
          </ac:cxnSpMkLst>
        </pc:cxnChg>
      </pc:sldChg>
      <pc:sldChg chg="addSp modSp add mod">
        <pc:chgData name="Tran Anh Hoang" userId="d8b5fc29-d2f6-4b04-be2e-63ff6615767a" providerId="ADAL" clId="{299BA453-EE83-43B9-81F4-5A525A605FB5}" dt="2023-06-02T06:45:14.307" v="1451" actId="20577"/>
        <pc:sldMkLst>
          <pc:docMk/>
          <pc:sldMk cId="3845041231" sldId="286"/>
        </pc:sldMkLst>
        <pc:spChg chg="add mod">
          <ac:chgData name="Tran Anh Hoang" userId="d8b5fc29-d2f6-4b04-be2e-63ff6615767a" providerId="ADAL" clId="{299BA453-EE83-43B9-81F4-5A525A605FB5}" dt="2023-06-02T05:13:12.198" v="501" actId="207"/>
          <ac:spMkLst>
            <pc:docMk/>
            <pc:sldMk cId="3845041231" sldId="286"/>
            <ac:spMk id="7" creationId="{2B7ED937-E3C5-E1A8-B478-8108B89342FE}"/>
          </ac:spMkLst>
        </pc:spChg>
        <pc:spChg chg="mod">
          <ac:chgData name="Tran Anh Hoang" userId="d8b5fc29-d2f6-4b04-be2e-63ff6615767a" providerId="ADAL" clId="{299BA453-EE83-43B9-81F4-5A525A605FB5}" dt="2023-06-02T05:13:48.221" v="505" actId="1076"/>
          <ac:spMkLst>
            <pc:docMk/>
            <pc:sldMk cId="3845041231" sldId="286"/>
            <ac:spMk id="15" creationId="{B44E2D65-074F-D579-F166-65C4A558C853}"/>
          </ac:spMkLst>
        </pc:spChg>
        <pc:spChg chg="add mod">
          <ac:chgData name="Tran Anh Hoang" userId="d8b5fc29-d2f6-4b04-be2e-63ff6615767a" providerId="ADAL" clId="{299BA453-EE83-43B9-81F4-5A525A605FB5}" dt="2023-06-02T05:14:07.804" v="509" actId="14100"/>
          <ac:spMkLst>
            <pc:docMk/>
            <pc:sldMk cId="3845041231" sldId="286"/>
            <ac:spMk id="17" creationId="{A423CE0F-CB88-784C-81D4-E7AED8A95B57}"/>
          </ac:spMkLst>
        </pc:spChg>
        <pc:spChg chg="mod">
          <ac:chgData name="Tran Anh Hoang" userId="d8b5fc29-d2f6-4b04-be2e-63ff6615767a" providerId="ADAL" clId="{299BA453-EE83-43B9-81F4-5A525A605FB5}" dt="2023-06-02T06:45:14.307" v="1451" actId="20577"/>
          <ac:spMkLst>
            <pc:docMk/>
            <pc:sldMk cId="3845041231" sldId="286"/>
            <ac:spMk id="21" creationId="{9C1776EE-D9F1-550A-CE11-1E41E3B50639}"/>
          </ac:spMkLst>
        </pc:spChg>
        <pc:picChg chg="mod">
          <ac:chgData name="Tran Anh Hoang" userId="d8b5fc29-d2f6-4b04-be2e-63ff6615767a" providerId="ADAL" clId="{299BA453-EE83-43B9-81F4-5A525A605FB5}" dt="2023-06-02T05:07:50.107" v="344" actId="1076"/>
          <ac:picMkLst>
            <pc:docMk/>
            <pc:sldMk cId="3845041231" sldId="286"/>
            <ac:picMk id="14" creationId="{8079AE50-6774-2C11-1BD2-AC410F5E80CF}"/>
          </ac:picMkLst>
        </pc:picChg>
        <pc:picChg chg="add mod">
          <ac:chgData name="Tran Anh Hoang" userId="d8b5fc29-d2f6-4b04-be2e-63ff6615767a" providerId="ADAL" clId="{299BA453-EE83-43B9-81F4-5A525A605FB5}" dt="2023-06-02T05:19:22.303" v="763" actId="1076"/>
          <ac:picMkLst>
            <pc:docMk/>
            <pc:sldMk cId="3845041231" sldId="286"/>
            <ac:picMk id="26" creationId="{47247583-785B-8D0A-D550-502EDF7E726E}"/>
          </ac:picMkLst>
        </pc:picChg>
        <pc:cxnChg chg="add mod">
          <ac:chgData name="Tran Anh Hoang" userId="d8b5fc29-d2f6-4b04-be2e-63ff6615767a" providerId="ADAL" clId="{299BA453-EE83-43B9-81F4-5A525A605FB5}" dt="2023-06-02T05:15:00.929" v="522" actId="14100"/>
          <ac:cxnSpMkLst>
            <pc:docMk/>
            <pc:sldMk cId="3845041231" sldId="286"/>
            <ac:cxnSpMk id="8" creationId="{1CBEB21E-EB5A-D5D8-5D11-8F0942548056}"/>
          </ac:cxnSpMkLst>
        </pc:cxnChg>
        <pc:cxnChg chg="mod">
          <ac:chgData name="Tran Anh Hoang" userId="d8b5fc29-d2f6-4b04-be2e-63ff6615767a" providerId="ADAL" clId="{299BA453-EE83-43B9-81F4-5A525A605FB5}" dt="2023-06-02T05:15:04.730" v="523" actId="14100"/>
          <ac:cxnSpMkLst>
            <pc:docMk/>
            <pc:sldMk cId="3845041231" sldId="286"/>
            <ac:cxnSpMk id="18" creationId="{9FF78AC0-567E-4CCA-D1A6-24C5D14DF202}"/>
          </ac:cxnSpMkLst>
        </pc:cxnChg>
        <pc:cxnChg chg="add mod">
          <ac:chgData name="Tran Anh Hoang" userId="d8b5fc29-d2f6-4b04-be2e-63ff6615767a" providerId="ADAL" clId="{299BA453-EE83-43B9-81F4-5A525A605FB5}" dt="2023-06-02T05:14:18.852" v="512" actId="14100"/>
          <ac:cxnSpMkLst>
            <pc:docMk/>
            <pc:sldMk cId="3845041231" sldId="286"/>
            <ac:cxnSpMk id="19" creationId="{D6D1947E-1964-6849-85EE-035A6F916C77}"/>
          </ac:cxnSpMkLst>
        </pc:cxnChg>
      </pc:sldChg>
      <pc:sldChg chg="addSp delSp modSp add mod">
        <pc:chgData name="Tran Anh Hoang" userId="d8b5fc29-d2f6-4b04-be2e-63ff6615767a" providerId="ADAL" clId="{299BA453-EE83-43B9-81F4-5A525A605FB5}" dt="2023-06-02T05:21:37.507" v="778" actId="1076"/>
        <pc:sldMkLst>
          <pc:docMk/>
          <pc:sldMk cId="1195120595" sldId="287"/>
        </pc:sldMkLst>
        <pc:spChg chg="add mod">
          <ac:chgData name="Tran Anh Hoang" userId="d8b5fc29-d2f6-4b04-be2e-63ff6615767a" providerId="ADAL" clId="{299BA453-EE83-43B9-81F4-5A525A605FB5}" dt="2023-06-02T05:12:01.972" v="434" actId="1076"/>
          <ac:spMkLst>
            <pc:docMk/>
            <pc:sldMk cId="1195120595" sldId="287"/>
            <ac:spMk id="4" creationId="{67FB3377-5059-17B4-5661-AD2AAA40992F}"/>
          </ac:spMkLst>
        </pc:spChg>
        <pc:spChg chg="add">
          <ac:chgData name="Tran Anh Hoang" userId="d8b5fc29-d2f6-4b04-be2e-63ff6615767a" providerId="ADAL" clId="{299BA453-EE83-43B9-81F4-5A525A605FB5}" dt="2023-06-02T05:15:51.148" v="524" actId="11529"/>
          <ac:spMkLst>
            <pc:docMk/>
            <pc:sldMk cId="1195120595" sldId="287"/>
            <ac:spMk id="5" creationId="{1C7B6BFB-6F60-1060-39CE-EA4476443658}"/>
          </ac:spMkLst>
        </pc:spChg>
        <pc:spChg chg="add mod">
          <ac:chgData name="Tran Anh Hoang" userId="d8b5fc29-d2f6-4b04-be2e-63ff6615767a" providerId="ADAL" clId="{299BA453-EE83-43B9-81F4-5A525A605FB5}" dt="2023-06-02T05:16:09.177" v="527" actId="207"/>
          <ac:spMkLst>
            <pc:docMk/>
            <pc:sldMk cId="1195120595" sldId="287"/>
            <ac:spMk id="6" creationId="{24AABB75-420F-FB58-BA0D-4C09ACBE171C}"/>
          </ac:spMkLst>
        </pc:spChg>
        <pc:spChg chg="del mod">
          <ac:chgData name="Tran Anh Hoang" userId="d8b5fc29-d2f6-4b04-be2e-63ff6615767a" providerId="ADAL" clId="{299BA453-EE83-43B9-81F4-5A525A605FB5}" dt="2023-06-02T05:11:45.432" v="430" actId="478"/>
          <ac:spMkLst>
            <pc:docMk/>
            <pc:sldMk cId="1195120595" sldId="287"/>
            <ac:spMk id="15" creationId="{B44E2D65-074F-D579-F166-65C4A558C853}"/>
          </ac:spMkLst>
        </pc:spChg>
        <pc:spChg chg="mod">
          <ac:chgData name="Tran Anh Hoang" userId="d8b5fc29-d2f6-4b04-be2e-63ff6615767a" providerId="ADAL" clId="{299BA453-EE83-43B9-81F4-5A525A605FB5}" dt="2023-06-02T05:21:18.975" v="771" actId="1076"/>
          <ac:spMkLst>
            <pc:docMk/>
            <pc:sldMk cId="1195120595" sldId="287"/>
            <ac:spMk id="21" creationId="{9C1776EE-D9F1-550A-CE11-1E41E3B50639}"/>
          </ac:spMkLst>
        </pc:spChg>
        <pc:picChg chg="add mod">
          <ac:chgData name="Tran Anh Hoang" userId="d8b5fc29-d2f6-4b04-be2e-63ff6615767a" providerId="ADAL" clId="{299BA453-EE83-43B9-81F4-5A525A605FB5}" dt="2023-06-02T05:21:37.507" v="778" actId="1076"/>
          <ac:picMkLst>
            <pc:docMk/>
            <pc:sldMk cId="1195120595" sldId="287"/>
            <ac:picMk id="8" creationId="{4574B35B-D7BF-8740-30C3-CD6140710288}"/>
          </ac:picMkLst>
        </pc:picChg>
        <pc:cxnChg chg="add mod">
          <ac:chgData name="Tran Anh Hoang" userId="d8b5fc29-d2f6-4b04-be2e-63ff6615767a" providerId="ADAL" clId="{299BA453-EE83-43B9-81F4-5A525A605FB5}" dt="2023-06-02T05:21:31.831" v="775" actId="14100"/>
          <ac:cxnSpMkLst>
            <pc:docMk/>
            <pc:sldMk cId="1195120595" sldId="287"/>
            <ac:cxnSpMk id="9" creationId="{DCEEA392-4D39-FD30-E3FA-4A39A992A8DE}"/>
          </ac:cxnSpMkLst>
        </pc:cxnChg>
        <pc:cxnChg chg="del mod">
          <ac:chgData name="Tran Anh Hoang" userId="d8b5fc29-d2f6-4b04-be2e-63ff6615767a" providerId="ADAL" clId="{299BA453-EE83-43B9-81F4-5A525A605FB5}" dt="2023-06-02T05:11:46.837" v="431" actId="478"/>
          <ac:cxnSpMkLst>
            <pc:docMk/>
            <pc:sldMk cId="1195120595" sldId="287"/>
            <ac:cxnSpMk id="18" creationId="{9FF78AC0-567E-4CCA-D1A6-24C5D14DF202}"/>
          </ac:cxnSpMkLst>
        </pc:cxnChg>
      </pc:sldChg>
      <pc:sldChg chg="delSp modSp add mod ord">
        <pc:chgData name="Tran Anh Hoang" userId="d8b5fc29-d2f6-4b04-be2e-63ff6615767a" providerId="ADAL" clId="{299BA453-EE83-43B9-81F4-5A525A605FB5}" dt="2023-06-02T05:22:59.503" v="807"/>
        <pc:sldMkLst>
          <pc:docMk/>
          <pc:sldMk cId="2004903692" sldId="288"/>
        </pc:sldMkLst>
        <pc:spChg chg="del mod">
          <ac:chgData name="Tran Anh Hoang" userId="d8b5fc29-d2f6-4b04-be2e-63ff6615767a" providerId="ADAL" clId="{299BA453-EE83-43B9-81F4-5A525A605FB5}" dt="2023-06-02T05:21:49.418" v="781" actId="478"/>
          <ac:spMkLst>
            <pc:docMk/>
            <pc:sldMk cId="2004903692" sldId="288"/>
            <ac:spMk id="8770562" creationId="{6C67BC6F-2FD9-3746-AAF3-DA79822ADAD5}"/>
          </ac:spMkLst>
        </pc:spChg>
        <pc:spChg chg="mod">
          <ac:chgData name="Tran Anh Hoang" userId="d8b5fc29-d2f6-4b04-be2e-63ff6615767a" providerId="ADAL" clId="{299BA453-EE83-43B9-81F4-5A525A605FB5}" dt="2023-06-02T05:22:28.845" v="795" actId="14100"/>
          <ac:spMkLst>
            <pc:docMk/>
            <pc:sldMk cId="2004903692" sldId="288"/>
            <ac:spMk id="8770564" creationId="{2012582F-F420-24F3-8CF6-BA270A40E92C}"/>
          </ac:spMkLst>
        </pc:spChg>
      </pc:sldChg>
      <pc:sldChg chg="modSp add mod ord">
        <pc:chgData name="Tran Anh Hoang" userId="d8b5fc29-d2f6-4b04-be2e-63ff6615767a" providerId="ADAL" clId="{299BA453-EE83-43B9-81F4-5A525A605FB5}" dt="2023-06-02T05:22:55.711" v="805" actId="1076"/>
        <pc:sldMkLst>
          <pc:docMk/>
          <pc:sldMk cId="183275277" sldId="289"/>
        </pc:sldMkLst>
        <pc:spChg chg="mod">
          <ac:chgData name="Tran Anh Hoang" userId="d8b5fc29-d2f6-4b04-be2e-63ff6615767a" providerId="ADAL" clId="{299BA453-EE83-43B9-81F4-5A525A605FB5}" dt="2023-06-02T05:22:55.711" v="805" actId="1076"/>
          <ac:spMkLst>
            <pc:docMk/>
            <pc:sldMk cId="183275277" sldId="289"/>
            <ac:spMk id="8770564" creationId="{2012582F-F420-24F3-8CF6-BA270A40E92C}"/>
          </ac:spMkLst>
        </pc:spChg>
      </pc:sldChg>
      <pc:sldChg chg="modSp add mod ord">
        <pc:chgData name="Tran Anh Hoang" userId="d8b5fc29-d2f6-4b04-be2e-63ff6615767a" providerId="ADAL" clId="{299BA453-EE83-43B9-81F4-5A525A605FB5}" dt="2023-06-02T05:23:29.384" v="845"/>
        <pc:sldMkLst>
          <pc:docMk/>
          <pc:sldMk cId="1542594724" sldId="290"/>
        </pc:sldMkLst>
        <pc:spChg chg="mod">
          <ac:chgData name="Tran Anh Hoang" userId="d8b5fc29-d2f6-4b04-be2e-63ff6615767a" providerId="ADAL" clId="{299BA453-EE83-43B9-81F4-5A525A605FB5}" dt="2023-06-02T05:23:20.519" v="843" actId="20577"/>
          <ac:spMkLst>
            <pc:docMk/>
            <pc:sldMk cId="1542594724" sldId="290"/>
            <ac:spMk id="8770564" creationId="{2012582F-F420-24F3-8CF6-BA270A40E92C}"/>
          </ac:spMkLst>
        </pc:spChg>
      </pc:sldChg>
      <pc:sldChg chg="modSp add mod">
        <pc:chgData name="Tran Anh Hoang" userId="d8b5fc29-d2f6-4b04-be2e-63ff6615767a" providerId="ADAL" clId="{299BA453-EE83-43B9-81F4-5A525A605FB5}" dt="2023-06-02T05:24:22.800" v="861" actId="114"/>
        <pc:sldMkLst>
          <pc:docMk/>
          <pc:sldMk cId="3128151564" sldId="291"/>
        </pc:sldMkLst>
        <pc:spChg chg="mod">
          <ac:chgData name="Tran Anh Hoang" userId="d8b5fc29-d2f6-4b04-be2e-63ff6615767a" providerId="ADAL" clId="{299BA453-EE83-43B9-81F4-5A525A605FB5}" dt="2023-06-02T05:24:22.800" v="861" actId="114"/>
          <ac:spMkLst>
            <pc:docMk/>
            <pc:sldMk cId="3128151564" sldId="291"/>
            <ac:spMk id="8770564" creationId="{2012582F-F420-24F3-8CF6-BA270A40E92C}"/>
          </ac:spMkLst>
        </pc:spChg>
      </pc:sldChg>
      <pc:sldChg chg="addSp delSp modSp add mod ord">
        <pc:chgData name="Tran Anh Hoang" userId="d8b5fc29-d2f6-4b04-be2e-63ff6615767a" providerId="ADAL" clId="{299BA453-EE83-43B9-81F4-5A525A605FB5}" dt="2023-06-02T05:35:06.419" v="989" actId="208"/>
        <pc:sldMkLst>
          <pc:docMk/>
          <pc:sldMk cId="3485992356" sldId="292"/>
        </pc:sldMkLst>
        <pc:spChg chg="mod">
          <ac:chgData name="Tran Anh Hoang" userId="d8b5fc29-d2f6-4b04-be2e-63ff6615767a" providerId="ADAL" clId="{299BA453-EE83-43B9-81F4-5A525A605FB5}" dt="2023-06-02T05:34:19.641" v="979" actId="20577"/>
          <ac:spMkLst>
            <pc:docMk/>
            <pc:sldMk cId="3485992356" sldId="292"/>
            <ac:spMk id="3" creationId="{69A3ED12-8316-57AD-CB9B-B2BCB7854B16}"/>
          </ac:spMkLst>
        </pc:spChg>
        <pc:spChg chg="mod">
          <ac:chgData name="Tran Anh Hoang" userId="d8b5fc29-d2f6-4b04-be2e-63ff6615767a" providerId="ADAL" clId="{299BA453-EE83-43B9-81F4-5A525A605FB5}" dt="2023-06-02T05:26:33.072" v="873" actId="120"/>
          <ac:spMkLst>
            <pc:docMk/>
            <pc:sldMk cId="3485992356" sldId="292"/>
            <ac:spMk id="4" creationId="{B2FB5C58-ECF6-E974-1C43-989D64D87F90}"/>
          </ac:spMkLst>
        </pc:spChg>
        <pc:spChg chg="add">
          <ac:chgData name="Tran Anh Hoang" userId="d8b5fc29-d2f6-4b04-be2e-63ff6615767a" providerId="ADAL" clId="{299BA453-EE83-43B9-81F4-5A525A605FB5}" dt="2023-06-02T05:32:52.971" v="930" actId="11529"/>
          <ac:spMkLst>
            <pc:docMk/>
            <pc:sldMk cId="3485992356" sldId="292"/>
            <ac:spMk id="9" creationId="{D46866F2-3A05-0E3E-824A-B4647C3744B7}"/>
          </ac:spMkLst>
        </pc:spChg>
        <pc:spChg chg="add mod">
          <ac:chgData name="Tran Anh Hoang" userId="d8b5fc29-d2f6-4b04-be2e-63ff6615767a" providerId="ADAL" clId="{299BA453-EE83-43B9-81F4-5A525A605FB5}" dt="2023-06-02T05:34:33.073" v="980" actId="208"/>
          <ac:spMkLst>
            <pc:docMk/>
            <pc:sldMk cId="3485992356" sldId="292"/>
            <ac:spMk id="10" creationId="{6EB9843D-3D00-14CC-09C8-F3C4AF4A1BF4}"/>
          </ac:spMkLst>
        </pc:spChg>
        <pc:spChg chg="add del mod">
          <ac:chgData name="Tran Anh Hoang" userId="d8b5fc29-d2f6-4b04-be2e-63ff6615767a" providerId="ADAL" clId="{299BA453-EE83-43B9-81F4-5A525A605FB5}" dt="2023-06-02T05:33:51.920" v="942"/>
          <ac:spMkLst>
            <pc:docMk/>
            <pc:sldMk cId="3485992356" sldId="292"/>
            <ac:spMk id="13" creationId="{F33D30D8-3E5F-5CF5-88FA-99578277425A}"/>
          </ac:spMkLst>
        </pc:spChg>
        <pc:spChg chg="add del mod">
          <ac:chgData name="Tran Anh Hoang" userId="d8b5fc29-d2f6-4b04-be2e-63ff6615767a" providerId="ADAL" clId="{299BA453-EE83-43B9-81F4-5A525A605FB5}" dt="2023-06-02T05:34:46.078" v="984" actId="478"/>
          <ac:spMkLst>
            <pc:docMk/>
            <pc:sldMk cId="3485992356" sldId="292"/>
            <ac:spMk id="14" creationId="{E7E1493D-B320-0F43-6F36-DCB525028B46}"/>
          </ac:spMkLst>
        </pc:spChg>
        <pc:spChg chg="add mod">
          <ac:chgData name="Tran Anh Hoang" userId="d8b5fc29-d2f6-4b04-be2e-63ff6615767a" providerId="ADAL" clId="{299BA453-EE83-43B9-81F4-5A525A605FB5}" dt="2023-06-02T05:35:06.419" v="989" actId="208"/>
          <ac:spMkLst>
            <pc:docMk/>
            <pc:sldMk cId="3485992356" sldId="292"/>
            <ac:spMk id="15" creationId="{0FC1B01B-B2C1-A3ED-0580-6E1F2293B59C}"/>
          </ac:spMkLst>
        </pc:spChg>
        <pc:picChg chg="add del mod">
          <ac:chgData name="Tran Anh Hoang" userId="d8b5fc29-d2f6-4b04-be2e-63ff6615767a" providerId="ADAL" clId="{299BA453-EE83-43B9-81F4-5A525A605FB5}" dt="2023-06-02T05:30:02.470" v="925" actId="478"/>
          <ac:picMkLst>
            <pc:docMk/>
            <pc:sldMk cId="3485992356" sldId="292"/>
            <ac:picMk id="5" creationId="{172C55E0-4866-A008-D6C3-56C7596A1862}"/>
          </ac:picMkLst>
        </pc:picChg>
        <pc:picChg chg="del">
          <ac:chgData name="Tran Anh Hoang" userId="d8b5fc29-d2f6-4b04-be2e-63ff6615767a" providerId="ADAL" clId="{299BA453-EE83-43B9-81F4-5A525A605FB5}" dt="2023-06-02T05:26:35.495" v="874" actId="478"/>
          <ac:picMkLst>
            <pc:docMk/>
            <pc:sldMk cId="3485992356" sldId="292"/>
            <ac:picMk id="7" creationId="{8A10ABD0-6224-5E86-E2B8-36F99D5549CC}"/>
          </ac:picMkLst>
        </pc:picChg>
        <pc:picChg chg="add mod">
          <ac:chgData name="Tran Anh Hoang" userId="d8b5fc29-d2f6-4b04-be2e-63ff6615767a" providerId="ADAL" clId="{299BA453-EE83-43B9-81F4-5A525A605FB5}" dt="2023-06-02T05:33:51.614" v="941" actId="1076"/>
          <ac:picMkLst>
            <pc:docMk/>
            <pc:sldMk cId="3485992356" sldId="292"/>
            <ac:picMk id="8" creationId="{0819EC44-0C1D-7175-F25B-A952221A2A44}"/>
          </ac:picMkLst>
        </pc:picChg>
        <pc:picChg chg="add mod">
          <ac:chgData name="Tran Anh Hoang" userId="d8b5fc29-d2f6-4b04-be2e-63ff6615767a" providerId="ADAL" clId="{299BA453-EE83-43B9-81F4-5A525A605FB5}" dt="2023-06-02T05:33:46.858" v="938" actId="1076"/>
          <ac:picMkLst>
            <pc:docMk/>
            <pc:sldMk cId="3485992356" sldId="292"/>
            <ac:picMk id="12" creationId="{FFDF80EB-A90D-885E-DFD1-9D92B0B02447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5:36:43.718" v="1086" actId="14100"/>
        <pc:sldMkLst>
          <pc:docMk/>
          <pc:sldMk cId="1002959632" sldId="293"/>
        </pc:sldMkLst>
        <pc:spChg chg="mod">
          <ac:chgData name="Tran Anh Hoang" userId="d8b5fc29-d2f6-4b04-be2e-63ff6615767a" providerId="ADAL" clId="{299BA453-EE83-43B9-81F4-5A525A605FB5}" dt="2023-06-02T05:35:50.360" v="1077" actId="5793"/>
          <ac:spMkLst>
            <pc:docMk/>
            <pc:sldMk cId="1002959632" sldId="293"/>
            <ac:spMk id="3" creationId="{69A3ED12-8316-57AD-CB9B-B2BCB7854B16}"/>
          </ac:spMkLst>
        </pc:spChg>
        <pc:spChg chg="del">
          <ac:chgData name="Tran Anh Hoang" userId="d8b5fc29-d2f6-4b04-be2e-63ff6615767a" providerId="ADAL" clId="{299BA453-EE83-43B9-81F4-5A525A605FB5}" dt="2023-06-02T05:35:15.211" v="992" actId="478"/>
          <ac:spMkLst>
            <pc:docMk/>
            <pc:sldMk cId="1002959632" sldId="293"/>
            <ac:spMk id="10" creationId="{6EB9843D-3D00-14CC-09C8-F3C4AF4A1BF4}"/>
          </ac:spMkLst>
        </pc:spChg>
        <pc:spChg chg="del">
          <ac:chgData name="Tran Anh Hoang" userId="d8b5fc29-d2f6-4b04-be2e-63ff6615767a" providerId="ADAL" clId="{299BA453-EE83-43B9-81F4-5A525A605FB5}" dt="2023-06-02T05:35:19.629" v="994" actId="478"/>
          <ac:spMkLst>
            <pc:docMk/>
            <pc:sldMk cId="1002959632" sldId="293"/>
            <ac:spMk id="15" creationId="{0FC1B01B-B2C1-A3ED-0580-6E1F2293B59C}"/>
          </ac:spMkLst>
        </pc:spChg>
        <pc:picChg chg="add mod">
          <ac:chgData name="Tran Anh Hoang" userId="d8b5fc29-d2f6-4b04-be2e-63ff6615767a" providerId="ADAL" clId="{299BA453-EE83-43B9-81F4-5A525A605FB5}" dt="2023-06-02T05:36:43.718" v="1086" actId="14100"/>
          <ac:picMkLst>
            <pc:docMk/>
            <pc:sldMk cId="1002959632" sldId="293"/>
            <ac:picMk id="5" creationId="{4CD2089D-D891-FB49-1FF3-C5BF6568B68D}"/>
          </ac:picMkLst>
        </pc:picChg>
        <pc:picChg chg="add mod">
          <ac:chgData name="Tran Anh Hoang" userId="d8b5fc29-d2f6-4b04-be2e-63ff6615767a" providerId="ADAL" clId="{299BA453-EE83-43B9-81F4-5A525A605FB5}" dt="2023-06-02T05:36:38.941" v="1085" actId="1076"/>
          <ac:picMkLst>
            <pc:docMk/>
            <pc:sldMk cId="1002959632" sldId="293"/>
            <ac:picMk id="7" creationId="{C0F653E9-6EE0-2250-EDBF-C0607DCD94EC}"/>
          </ac:picMkLst>
        </pc:picChg>
        <pc:picChg chg="del">
          <ac:chgData name="Tran Anh Hoang" userId="d8b5fc29-d2f6-4b04-be2e-63ff6615767a" providerId="ADAL" clId="{299BA453-EE83-43B9-81F4-5A525A605FB5}" dt="2023-06-02T05:35:12.719" v="991" actId="478"/>
          <ac:picMkLst>
            <pc:docMk/>
            <pc:sldMk cId="1002959632" sldId="293"/>
            <ac:picMk id="8" creationId="{0819EC44-0C1D-7175-F25B-A952221A2A44}"/>
          </ac:picMkLst>
        </pc:picChg>
        <pc:picChg chg="del">
          <ac:chgData name="Tran Anh Hoang" userId="d8b5fc29-d2f6-4b04-be2e-63ff6615767a" providerId="ADAL" clId="{299BA453-EE83-43B9-81F4-5A525A605FB5}" dt="2023-06-02T05:35:17.386" v="993" actId="478"/>
          <ac:picMkLst>
            <pc:docMk/>
            <pc:sldMk cId="1002959632" sldId="293"/>
            <ac:picMk id="12" creationId="{FFDF80EB-A90D-885E-DFD1-9D92B0B02447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5:39:56.087" v="1284" actId="20577"/>
        <pc:sldMkLst>
          <pc:docMk/>
          <pc:sldMk cId="1127880231" sldId="294"/>
        </pc:sldMkLst>
        <pc:spChg chg="mod">
          <ac:chgData name="Tran Anh Hoang" userId="d8b5fc29-d2f6-4b04-be2e-63ff6615767a" providerId="ADAL" clId="{299BA453-EE83-43B9-81F4-5A525A605FB5}" dt="2023-06-02T05:37:48.463" v="1213" actId="20577"/>
          <ac:spMkLst>
            <pc:docMk/>
            <pc:sldMk cId="1127880231" sldId="294"/>
            <ac:spMk id="3" creationId="{69A3ED12-8316-57AD-CB9B-B2BCB7854B16}"/>
          </ac:spMkLst>
        </pc:spChg>
        <pc:spChg chg="add mod">
          <ac:chgData name="Tran Anh Hoang" userId="d8b5fc29-d2f6-4b04-be2e-63ff6615767a" providerId="ADAL" clId="{299BA453-EE83-43B9-81F4-5A525A605FB5}" dt="2023-06-02T05:39:20.123" v="1256" actId="1076"/>
          <ac:spMkLst>
            <pc:docMk/>
            <pc:sldMk cId="1127880231" sldId="294"/>
            <ac:spMk id="8" creationId="{CD30F562-C177-14A1-CA01-FAADA22C28E0}"/>
          </ac:spMkLst>
        </pc:spChg>
        <pc:spChg chg="add mod">
          <ac:chgData name="Tran Anh Hoang" userId="d8b5fc29-d2f6-4b04-be2e-63ff6615767a" providerId="ADAL" clId="{299BA453-EE83-43B9-81F4-5A525A605FB5}" dt="2023-06-02T05:39:56.087" v="1284" actId="20577"/>
          <ac:spMkLst>
            <pc:docMk/>
            <pc:sldMk cId="1127880231" sldId="294"/>
            <ac:spMk id="12" creationId="{0593330F-59D8-75A2-49FA-D1257B2D9262}"/>
          </ac:spMkLst>
        </pc:spChg>
        <pc:picChg chg="del">
          <ac:chgData name="Tran Anh Hoang" userId="d8b5fc29-d2f6-4b04-be2e-63ff6615767a" providerId="ADAL" clId="{299BA453-EE83-43B9-81F4-5A525A605FB5}" dt="2023-06-02T05:37:51.393" v="1214" actId="478"/>
          <ac:picMkLst>
            <pc:docMk/>
            <pc:sldMk cId="1127880231" sldId="294"/>
            <ac:picMk id="5" creationId="{4CD2089D-D891-FB49-1FF3-C5BF6568B68D}"/>
          </ac:picMkLst>
        </pc:picChg>
        <pc:picChg chg="add mod">
          <ac:chgData name="Tran Anh Hoang" userId="d8b5fc29-d2f6-4b04-be2e-63ff6615767a" providerId="ADAL" clId="{299BA453-EE83-43B9-81F4-5A525A605FB5}" dt="2023-06-02T05:38:45.181" v="1218" actId="1076"/>
          <ac:picMkLst>
            <pc:docMk/>
            <pc:sldMk cId="1127880231" sldId="294"/>
            <ac:picMk id="6" creationId="{2BA4CFD4-E8D8-EA10-DE38-7CEA9C0D8417}"/>
          </ac:picMkLst>
        </pc:picChg>
        <pc:picChg chg="del">
          <ac:chgData name="Tran Anh Hoang" userId="d8b5fc29-d2f6-4b04-be2e-63ff6615767a" providerId="ADAL" clId="{299BA453-EE83-43B9-81F4-5A525A605FB5}" dt="2023-06-02T05:37:53.221" v="1215" actId="478"/>
          <ac:picMkLst>
            <pc:docMk/>
            <pc:sldMk cId="1127880231" sldId="294"/>
            <ac:picMk id="7" creationId="{C0F653E9-6EE0-2250-EDBF-C0607DCD94EC}"/>
          </ac:picMkLst>
        </pc:picChg>
        <pc:picChg chg="add mod">
          <ac:chgData name="Tran Anh Hoang" userId="d8b5fc29-d2f6-4b04-be2e-63ff6615767a" providerId="ADAL" clId="{299BA453-EE83-43B9-81F4-5A525A605FB5}" dt="2023-06-02T05:39:38.634" v="1258" actId="1076"/>
          <ac:picMkLst>
            <pc:docMk/>
            <pc:sldMk cId="1127880231" sldId="294"/>
            <ac:picMk id="11" creationId="{7FBB57D9-9B24-AEE6-C7A2-1350147BB8F9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6:38:27.396" v="1368" actId="27309"/>
        <pc:sldMkLst>
          <pc:docMk/>
          <pc:sldMk cId="41732346" sldId="295"/>
        </pc:sldMkLst>
        <pc:spChg chg="mod">
          <ac:chgData name="Tran Anh Hoang" userId="d8b5fc29-d2f6-4b04-be2e-63ff6615767a" providerId="ADAL" clId="{299BA453-EE83-43B9-81F4-5A525A605FB5}" dt="2023-06-02T05:40:18.059" v="1349" actId="20577"/>
          <ac:spMkLst>
            <pc:docMk/>
            <pc:sldMk cId="41732346" sldId="295"/>
            <ac:spMk id="3" creationId="{69A3ED12-8316-57AD-CB9B-B2BCB7854B16}"/>
          </ac:spMkLst>
        </pc:spChg>
        <pc:spChg chg="del">
          <ac:chgData name="Tran Anh Hoang" userId="d8b5fc29-d2f6-4b04-be2e-63ff6615767a" providerId="ADAL" clId="{299BA453-EE83-43B9-81F4-5A525A605FB5}" dt="2023-06-02T05:40:21.833" v="1350" actId="478"/>
          <ac:spMkLst>
            <pc:docMk/>
            <pc:sldMk cId="41732346" sldId="295"/>
            <ac:spMk id="8" creationId="{CD30F562-C177-14A1-CA01-FAADA22C28E0}"/>
          </ac:spMkLst>
        </pc:spChg>
        <pc:spChg chg="del">
          <ac:chgData name="Tran Anh Hoang" userId="d8b5fc29-d2f6-4b04-be2e-63ff6615767a" providerId="ADAL" clId="{299BA453-EE83-43B9-81F4-5A525A605FB5}" dt="2023-06-02T05:40:25.804" v="1353" actId="478"/>
          <ac:spMkLst>
            <pc:docMk/>
            <pc:sldMk cId="41732346" sldId="295"/>
            <ac:spMk id="12" creationId="{0593330F-59D8-75A2-49FA-D1257B2D9262}"/>
          </ac:spMkLst>
        </pc:spChg>
        <pc:graphicFrameChg chg="add del modGraphic">
          <ac:chgData name="Tran Anh Hoang" userId="d8b5fc29-d2f6-4b04-be2e-63ff6615767a" providerId="ADAL" clId="{299BA453-EE83-43B9-81F4-5A525A605FB5}" dt="2023-06-02T06:38:27.396" v="1368" actId="27309"/>
          <ac:graphicFrameMkLst>
            <pc:docMk/>
            <pc:sldMk cId="41732346" sldId="295"/>
            <ac:graphicFrameMk id="13" creationId="{9DF5734F-6917-21EE-0C36-08D1BB5FCFD3}"/>
          </ac:graphicFrameMkLst>
        </pc:graphicFrameChg>
        <pc:picChg chg="add mod">
          <ac:chgData name="Tran Anh Hoang" userId="d8b5fc29-d2f6-4b04-be2e-63ff6615767a" providerId="ADAL" clId="{299BA453-EE83-43B9-81F4-5A525A605FB5}" dt="2023-06-02T05:40:31.257" v="1355" actId="1076"/>
          <ac:picMkLst>
            <pc:docMk/>
            <pc:sldMk cId="41732346" sldId="295"/>
            <ac:picMk id="2" creationId="{D8C4C23A-A7B7-1DBE-6DD3-E655688652D1}"/>
          </ac:picMkLst>
        </pc:picChg>
        <pc:picChg chg="del">
          <ac:chgData name="Tran Anh Hoang" userId="d8b5fc29-d2f6-4b04-be2e-63ff6615767a" providerId="ADAL" clId="{299BA453-EE83-43B9-81F4-5A525A605FB5}" dt="2023-06-02T05:40:22.374" v="1351" actId="478"/>
          <ac:picMkLst>
            <pc:docMk/>
            <pc:sldMk cId="41732346" sldId="295"/>
            <ac:picMk id="6" creationId="{2BA4CFD4-E8D8-EA10-DE38-7CEA9C0D8417}"/>
          </ac:picMkLst>
        </pc:picChg>
        <pc:picChg chg="add mod">
          <ac:chgData name="Tran Anh Hoang" userId="d8b5fc29-d2f6-4b04-be2e-63ff6615767a" providerId="ADAL" clId="{299BA453-EE83-43B9-81F4-5A525A605FB5}" dt="2023-06-02T05:40:59.306" v="1362" actId="1076"/>
          <ac:picMkLst>
            <pc:docMk/>
            <pc:sldMk cId="41732346" sldId="295"/>
            <ac:picMk id="7" creationId="{01CEF928-F662-6761-5F73-E4B66586FEB2}"/>
          </ac:picMkLst>
        </pc:picChg>
        <pc:picChg chg="del">
          <ac:chgData name="Tran Anh Hoang" userId="d8b5fc29-d2f6-4b04-be2e-63ff6615767a" providerId="ADAL" clId="{299BA453-EE83-43B9-81F4-5A525A605FB5}" dt="2023-06-02T05:40:22.972" v="1352" actId="478"/>
          <ac:picMkLst>
            <pc:docMk/>
            <pc:sldMk cId="41732346" sldId="295"/>
            <ac:picMk id="11" creationId="{7FBB57D9-9B24-AEE6-C7A2-1350147BB8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514BE55-459B-0A0F-37F8-A9E1C578A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A5FB61F-A1D2-6BD0-D1CC-D994718D01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CB46222E-1ABE-2472-5B2B-E42620D51F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40D40610-EB9D-5299-A6DE-BC9A6F1D64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5C170764-7E46-4F1D-AA8E-7E4D91EA76E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87CDD76-01C0-0006-BF73-B6114AC151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4A9CDC-22E2-9B84-0899-9F27485801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B7C1CAF-44EF-2E83-197D-A37474779B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329DDDC-41FD-4A74-9535-C21E8B9DA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AEE52D2-4191-29FF-9EEF-654DE78F13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9D5B94C-462E-5CCD-E0E2-13C2458BA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6EC5325-25C8-4CD0-BE30-2AF028C1AA4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71F823-7B82-8207-DC95-B25080130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CC306-FE3D-45B7-9B1F-72D32C8E3749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8769538" name="Rectangle 2">
            <a:extLst>
              <a:ext uri="{FF2B5EF4-FFF2-40B4-BE49-F238E27FC236}">
                <a16:creationId xmlns:a16="http://schemas.microsoft.com/office/drawing/2014/main" id="{C83401FB-74A1-5D5D-D4B0-4CD2BD020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>
            <a:extLst>
              <a:ext uri="{FF2B5EF4-FFF2-40B4-BE49-F238E27FC236}">
                <a16:creationId xmlns:a16="http://schemas.microsoft.com/office/drawing/2014/main" id="{8479679C-554F-7B98-CC3B-544483FC2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824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823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431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50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572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67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227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>
            <a:extLst>
              <a:ext uri="{FF2B5EF4-FFF2-40B4-BE49-F238E27FC236}">
                <a16:creationId xmlns:a16="http://schemas.microsoft.com/office/drawing/2014/main" id="{865C3B0A-15FF-CB8C-4899-3899C4199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6893" name="Rectangle 13">
            <a:extLst>
              <a:ext uri="{FF2B5EF4-FFF2-40B4-BE49-F238E27FC236}">
                <a16:creationId xmlns:a16="http://schemas.microsoft.com/office/drawing/2014/main" id="{6CAA2122-0253-27FB-012B-0A23123CCB2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6909" name="Picture 29">
            <a:extLst>
              <a:ext uri="{FF2B5EF4-FFF2-40B4-BE49-F238E27FC236}">
                <a16:creationId xmlns:a16="http://schemas.microsoft.com/office/drawing/2014/main" id="{F3F1FD0E-C55E-5DDD-B638-E58EA909A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6888" name="Rectangle 8">
            <a:extLst>
              <a:ext uri="{FF2B5EF4-FFF2-40B4-BE49-F238E27FC236}">
                <a16:creationId xmlns:a16="http://schemas.microsoft.com/office/drawing/2014/main" id="{B2D6581A-A5B3-8D58-1CFA-52EC403C7A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6" name="Rectangle 16">
            <a:extLst>
              <a:ext uri="{FF2B5EF4-FFF2-40B4-BE49-F238E27FC236}">
                <a16:creationId xmlns:a16="http://schemas.microsoft.com/office/drawing/2014/main" id="{C7E4C3D7-A445-5864-430C-E81AB29DA1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de-DE" altLang="de-D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Sommersemester 2023</a:t>
            </a:r>
          </a:p>
        </p:txBody>
      </p:sp>
      <p:sp>
        <p:nvSpPr>
          <p:cNvPr id="5626890" name="Line 10">
            <a:extLst>
              <a:ext uri="{FF2B5EF4-FFF2-40B4-BE49-F238E27FC236}">
                <a16:creationId xmlns:a16="http://schemas.microsoft.com/office/drawing/2014/main" id="{111FA93B-B114-7CBF-14B2-89FB09A9B5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4" name="Rectangle 14">
            <a:extLst>
              <a:ext uri="{FF2B5EF4-FFF2-40B4-BE49-F238E27FC236}">
                <a16:creationId xmlns:a16="http://schemas.microsoft.com/office/drawing/2014/main" id="{546CBBCE-3F03-E7FF-4113-03C04A3593A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83" name="Rectangle 3">
            <a:extLst>
              <a:ext uri="{FF2B5EF4-FFF2-40B4-BE49-F238E27FC236}">
                <a16:creationId xmlns:a16="http://schemas.microsoft.com/office/drawing/2014/main" id="{FEA1C98D-43F9-0C68-7732-5FE8C59C83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lvl="0"/>
            <a:r>
              <a:rPr lang="de-DE" altLang="de-DE" noProof="0"/>
              <a:t>Klicken Sie, um das Format des Untertitelmasters zu bearbeiten</a:t>
            </a:r>
          </a:p>
        </p:txBody>
      </p:sp>
      <p:sp>
        <p:nvSpPr>
          <p:cNvPr id="5626882" name="Rectangle 2">
            <a:extLst>
              <a:ext uri="{FF2B5EF4-FFF2-40B4-BE49-F238E27FC236}">
                <a16:creationId xmlns:a16="http://schemas.microsoft.com/office/drawing/2014/main" id="{C3D38E17-C727-FD7B-4018-23B9E45B83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EE3F7-0840-8EAD-A10A-23EB65F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F96717-C90E-B381-3F43-4FCCFC6F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92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E36F2B-BA2E-2688-6526-A58AB21A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EBA799-8A45-5C00-C4B0-F30BED6F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12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F53EA-0639-14C9-76FA-06C8050E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8052D3-DD8A-3190-5FCF-2D1CF89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2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92D2C-9F91-2FFE-726F-F70DA7F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4972A-CA48-0A82-5359-BD07BF19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21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7939B-42DF-5681-FFC7-CA5E9FB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C8200-B585-74AE-A0C5-1DD232C26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8A0AF-FEF1-1844-12CA-AA49C1E7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1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C63FB-FD32-F2EC-AE04-ECAA6FA2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4F4141-14AE-3BC9-362E-88061229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CB9FC-AC12-E6AD-59CD-39368841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AAAE4-514F-37BD-DC04-0BC22A3E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85D79-B18D-B1D4-99F7-89281E61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756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AF20-1406-0281-CF75-D97AEFE9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84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8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D0F1-8AA7-1B64-83EE-AA0EE84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4CE11-E731-2B88-E468-4DAAE3CE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05433-C407-7AC2-AA30-EE10BA5B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68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AAB3-DF58-E2BB-EBB3-60F1984E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6D5C40-7FA9-399A-26DF-D52ED4CEE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F03A4-AC3B-17E1-0DBE-80291660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25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>
            <a:extLst>
              <a:ext uri="{FF2B5EF4-FFF2-40B4-BE49-F238E27FC236}">
                <a16:creationId xmlns:a16="http://schemas.microsoft.com/office/drawing/2014/main" id="{D678A847-08DF-B507-4469-61468BDA3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625859" name="Rectangle 3">
            <a:extLst>
              <a:ext uri="{FF2B5EF4-FFF2-40B4-BE49-F238E27FC236}">
                <a16:creationId xmlns:a16="http://schemas.microsoft.com/office/drawing/2014/main" id="{C2F49143-C6A9-8930-C398-7FA4C2DE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5625870" name="Rectangle 14">
            <a:extLst>
              <a:ext uri="{FF2B5EF4-FFF2-40B4-BE49-F238E27FC236}">
                <a16:creationId xmlns:a16="http://schemas.microsoft.com/office/drawing/2014/main" id="{88AC48EE-7396-84AD-AF48-D97D776E5A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63" name="Text Box 7">
            <a:extLst>
              <a:ext uri="{FF2B5EF4-FFF2-40B4-BE49-F238E27FC236}">
                <a16:creationId xmlns:a16="http://schemas.microsoft.com/office/drawing/2014/main" id="{AEF179D2-E8EA-ED0A-2ECA-CC28BCE5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de-DE" altLang="de-DE" sz="2200">
              <a:solidFill>
                <a:schemeClr val="bg1"/>
              </a:solidFill>
            </a:endParaRPr>
          </a:p>
        </p:txBody>
      </p:sp>
      <p:sp>
        <p:nvSpPr>
          <p:cNvPr id="5625868" name="Rectangle 12">
            <a:extLst>
              <a:ext uri="{FF2B5EF4-FFF2-40B4-BE49-F238E27FC236}">
                <a16:creationId xmlns:a16="http://schemas.microsoft.com/office/drawing/2014/main" id="{49E11F6D-AB06-2083-217A-FFFD3CB812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73" name="Text Box 17">
            <a:extLst>
              <a:ext uri="{FF2B5EF4-FFF2-40B4-BE49-F238E27FC236}">
                <a16:creationId xmlns:a16="http://schemas.microsoft.com/office/drawing/2014/main" id="{ADBB2D25-1B95-1B17-B48B-5D0AFC815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Tran Anh Hoang - </a:t>
            </a:r>
            <a:r>
              <a:rPr lang="de-DE" sz="1200" b="0" dirty="0">
                <a:solidFill>
                  <a:srgbClr val="003B79"/>
                </a:solidFill>
                <a:effectLst/>
                <a:latin typeface="Arial" panose="020B0604020202020204" pitchFamily="34" charset="0"/>
              </a:rPr>
              <a:t>[DSBK2023]</a:t>
            </a: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625876" name="Rectangle 20">
            <a:extLst>
              <a:ext uri="{FF2B5EF4-FFF2-40B4-BE49-F238E27FC236}">
                <a16:creationId xmlns:a16="http://schemas.microsoft.com/office/drawing/2014/main" id="{D2CCC4C3-1AC8-BEBC-07E9-D71A0D55F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5889" name="Picture 33">
            <a:extLst>
              <a:ext uri="{FF2B5EF4-FFF2-40B4-BE49-F238E27FC236}">
                <a16:creationId xmlns:a16="http://schemas.microsoft.com/office/drawing/2014/main" id="{C61C35FA-466A-544B-2CED-EA55632ED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5874" name="Rectangle 18">
            <a:extLst>
              <a:ext uri="{FF2B5EF4-FFF2-40B4-BE49-F238E27FC236}">
                <a16:creationId xmlns:a16="http://schemas.microsoft.com/office/drawing/2014/main" id="{367BEC75-50F9-C3EA-8641-BEAFBDF604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8488" y="973138"/>
            <a:ext cx="963612" cy="5884862"/>
          </a:xfrm>
          <a:prstGeom prst="rect">
            <a:avLst/>
          </a:prstGeom>
          <a:gradFill rotWithShape="1">
            <a:gsLst>
              <a:gs pos="0">
                <a:srgbClr val="E7E7E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8" name="Line 22">
            <a:extLst>
              <a:ext uri="{FF2B5EF4-FFF2-40B4-BE49-F238E27FC236}">
                <a16:creationId xmlns:a16="http://schemas.microsoft.com/office/drawing/2014/main" id="{1E508914-F200-617B-BDA3-A108A851B5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7" name="Rectangle 21">
            <a:extLst>
              <a:ext uri="{FF2B5EF4-FFF2-40B4-BE49-F238E27FC236}">
                <a16:creationId xmlns:a16="http://schemas.microsoft.com/office/drawing/2014/main" id="{0143D41E-C52C-7133-942B-395AB4FF187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81" name="Text Box 25">
            <a:extLst>
              <a:ext uri="{FF2B5EF4-FFF2-40B4-BE49-F238E27FC236}">
                <a16:creationId xmlns:a16="http://schemas.microsoft.com/office/drawing/2014/main" id="{602FBF2B-D465-3AE0-3F93-C09602B5C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A8C1D7CB-395B-41F2-A320-2C7619CA509F}" type="slidenum">
              <a:rPr lang="de-DE" altLang="de-DE" sz="1200" b="0">
                <a:solidFill>
                  <a:srgbClr val="003B79"/>
                </a:solidFill>
                <a:ea typeface="ＭＳ Ｐゴシック" panose="020B0600070205080204" pitchFamily="34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altLang="de-DE" sz="1200" b="0">
              <a:solidFill>
                <a:srgbClr val="003B79"/>
              </a:solidFill>
              <a:ea typeface="ＭＳ Ｐゴシック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 kern="1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 kern="1200">
          <a:solidFill>
            <a:srgbClr val="003B7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 kern="1200">
          <a:solidFill>
            <a:srgbClr val="003B7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1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>
            <a:extLst>
              <a:ext uri="{FF2B5EF4-FFF2-40B4-BE49-F238E27FC236}">
                <a16:creationId xmlns:a16="http://schemas.microsoft.com/office/drawing/2014/main" id="{872D3097-0CF8-4695-D9FE-9391E7B79E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DSBK2023 – Abschlussp</a:t>
            </a:r>
            <a:r>
              <a:rPr lang="de-DE" dirty="0">
                <a:latin typeface="Arial" panose="020B0604020202020204" pitchFamily="34" charset="0"/>
              </a:rPr>
              <a:t>räsentation</a:t>
            </a:r>
            <a:br>
              <a:rPr lang="de-DE" altLang="de-DE" b="0" dirty="0"/>
            </a:br>
            <a:r>
              <a:rPr lang="de-DE" altLang="de-DE" b="0" dirty="0" err="1"/>
              <a:t>StonksAnalytics</a:t>
            </a:r>
            <a:endParaRPr lang="de-DE" altLang="de-DE" b="0" dirty="0"/>
          </a:p>
        </p:txBody>
      </p:sp>
      <p:sp>
        <p:nvSpPr>
          <p:cNvPr id="8768515" name="Rectangle 3">
            <a:extLst>
              <a:ext uri="{FF2B5EF4-FFF2-40B4-BE49-F238E27FC236}">
                <a16:creationId xmlns:a16="http://schemas.microsoft.com/office/drawing/2014/main" id="{523DFD25-DD12-05A6-1FEB-9FED02C45E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Tran Anh Hoang</a:t>
            </a:r>
          </a:p>
          <a:p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T-Test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386CD3-C86B-C991-676B-F19C67B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3" y="2208932"/>
            <a:ext cx="3828964" cy="237626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26CD4A6-762B-F129-6FCC-B59168B90D17}"/>
              </a:ext>
            </a:extLst>
          </p:cNvPr>
          <p:cNvSpPr txBox="1"/>
          <p:nvPr/>
        </p:nvSpPr>
        <p:spPr>
          <a:xfrm>
            <a:off x="4328577" y="1196752"/>
            <a:ext cx="4621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Nullhypothese (H0): Es besteht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keine statistisch signifikante Beziehung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zwischen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Adj. Closed Price des MSCI World und dem Leitzins der EU-Zentralbank.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Der Leitzins der EU-Zentralbank hat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keinen signifikanten Einfluss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auf den Adj. Closed Price des Aktienmarktes</a:t>
            </a:r>
            <a:br>
              <a:rPr lang="de-DE" b="0" dirty="0">
                <a:solidFill>
                  <a:srgbClr val="003B79"/>
                </a:solidFill>
                <a:effectLst/>
                <a:latin typeface="JetBrains Mono"/>
              </a:rPr>
            </a:br>
            <a:endParaRPr lang="de-DE" b="0" dirty="0">
              <a:solidFill>
                <a:srgbClr val="003B79"/>
              </a:solidFill>
              <a:effectLst/>
              <a:latin typeface="JetBrains Mono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64EE89-433E-2D61-5F21-0631C0C7A8AD}"/>
              </a:ext>
            </a:extLst>
          </p:cNvPr>
          <p:cNvSpPr txBox="1"/>
          <p:nvPr/>
        </p:nvSpPr>
        <p:spPr>
          <a:xfrm>
            <a:off x="4342289" y="3717032"/>
            <a:ext cx="4621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Alternativhypothese (H1): Es besteht </a:t>
            </a:r>
            <a:r>
              <a:rPr lang="de-DE" i="1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eine statistisch signifikante Beziehung zwischen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Adj. Closed Price </a:t>
            </a:r>
            <a:r>
              <a:rPr lang="de-DE" i="1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des MSCI World und dem Leitzins der EU-Zentralbank</a:t>
            </a:r>
            <a:r>
              <a:rPr lang="de-DE" b="0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. Der Leitzins der EU-Zentralbank </a:t>
            </a:r>
            <a:r>
              <a:rPr lang="de-DE" i="1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hat einen signifikanten Einfluss</a:t>
            </a:r>
            <a:r>
              <a:rPr lang="de-DE" b="0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 auf den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Adj. Closed Price </a:t>
            </a:r>
            <a:r>
              <a:rPr lang="de-DE" b="0" kern="1200" dirty="0">
                <a:solidFill>
                  <a:srgbClr val="003B79"/>
                </a:solidFill>
                <a:effectLst/>
                <a:latin typeface="JetBrains Mono"/>
                <a:ea typeface="+mn-ea"/>
                <a:cs typeface="+mn-cs"/>
              </a:rPr>
              <a:t>des Aktienmarktes</a:t>
            </a:r>
            <a:endParaRPr lang="de-DE" b="0" dirty="0">
              <a:solidFill>
                <a:srgbClr val="003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6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T-Test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70571-32E3-D641-3A0E-9EE22699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5616624" cy="454710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66CB808-757E-D17D-4290-8E50461F1242}"/>
              </a:ext>
            </a:extLst>
          </p:cNvPr>
          <p:cNvCxnSpPr/>
          <p:nvPr/>
        </p:nvCxnSpPr>
        <p:spPr bwMode="auto">
          <a:xfrm>
            <a:off x="5004048" y="3861048"/>
            <a:ext cx="102217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ED56479-5F10-E1B5-3401-5E4A990B782C}"/>
              </a:ext>
            </a:extLst>
          </p:cNvPr>
          <p:cNvSpPr txBox="1"/>
          <p:nvPr/>
        </p:nvSpPr>
        <p:spPr>
          <a:xfrm>
            <a:off x="6026224" y="2881172"/>
            <a:ext cx="301027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durchschnittliche Wert der t-Statistik von zeigt an, wie stark der beobachtete Wert vom erwarteten Wert abweicht.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die t-Statistik liegt mit 29.76566133619707 in einem etwas höheren Bereich: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de-DE" sz="1200" i="1" dirty="0">
                <a:solidFill>
                  <a:srgbClr val="003B79"/>
                </a:solidFill>
              </a:rPr>
              <a:t>statistisch signifikante Beziehung zwischen den Variablen gibt</a:t>
            </a:r>
          </a:p>
        </p:txBody>
      </p:sp>
    </p:spTree>
    <p:extLst>
      <p:ext uri="{BB962C8B-B14F-4D97-AF65-F5344CB8AC3E}">
        <p14:creationId xmlns:p14="http://schemas.microsoft.com/office/powerpoint/2010/main" val="208897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T-Test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70571-32E3-D641-3A0E-9EE22699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5616624" cy="454710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2ED13F1-C350-F1D7-4FC0-126BA28D4E29}"/>
              </a:ext>
            </a:extLst>
          </p:cNvPr>
          <p:cNvSpPr/>
          <p:nvPr/>
        </p:nvSpPr>
        <p:spPr bwMode="auto">
          <a:xfrm>
            <a:off x="467544" y="1963195"/>
            <a:ext cx="3168352" cy="64807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E50FA3C-CB81-7ED8-232E-8A285E5BE2BB}"/>
              </a:ext>
            </a:extLst>
          </p:cNvPr>
          <p:cNvCxnSpPr/>
          <p:nvPr/>
        </p:nvCxnSpPr>
        <p:spPr bwMode="auto">
          <a:xfrm>
            <a:off x="3635896" y="2132856"/>
            <a:ext cx="230425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0A43D01-652F-5FAA-273B-733FFA605D77}"/>
              </a:ext>
            </a:extLst>
          </p:cNvPr>
          <p:cNvSpPr txBox="1"/>
          <p:nvPr/>
        </p:nvSpPr>
        <p:spPr>
          <a:xfrm>
            <a:off x="6012160" y="1034512"/>
            <a:ext cx="2880320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durchschnittliche p-Wert liegt 1.2835205117325122e-62 </a:t>
            </a:r>
            <a:r>
              <a:rPr lang="de-DE" sz="1200" b="0" dirty="0">
                <a:solidFill>
                  <a:srgbClr val="003B79"/>
                </a:solidFill>
                <a:sym typeface="Wingdings" panose="05000000000000000000" pitchFamily="2" charset="2"/>
              </a:rPr>
              <a:t> </a:t>
            </a:r>
            <a:r>
              <a:rPr lang="de-DE" sz="1200" b="0" dirty="0">
                <a:solidFill>
                  <a:srgbClr val="003B79"/>
                </a:solidFill>
              </a:rPr>
              <a:t>Unterschiede zwischen den Adj. Close-Werten und den Leitzins-Werten höchstwahrscheinlich nicht zufällig und statistisch signifikant sind</a:t>
            </a:r>
            <a:br>
              <a:rPr lang="de-DE" sz="1200" b="0" dirty="0">
                <a:solidFill>
                  <a:srgbClr val="003B79"/>
                </a:solidFill>
              </a:rPr>
            </a:br>
            <a:endParaRPr lang="de-DE" sz="1200" b="0" dirty="0">
              <a:solidFill>
                <a:srgbClr val="003B79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p-Wert liegt unter den Signifikanzniveau von 0,05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de-DE" sz="1200" b="0" dirty="0">
                <a:solidFill>
                  <a:srgbClr val="003B79"/>
                </a:solidFill>
              </a:rPr>
              <a:t>Ablehnung der Nullhypothese.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de-DE" sz="1200" b="0" dirty="0">
                <a:solidFill>
                  <a:srgbClr val="003B79"/>
                </a:solidFill>
              </a:rPr>
              <a:t>Akzeptanz der Alternativhypothese </a:t>
            </a:r>
            <a:br>
              <a:rPr lang="de-DE" sz="1200" b="0" dirty="0">
                <a:solidFill>
                  <a:srgbClr val="003B79"/>
                </a:solidFill>
              </a:rPr>
            </a:br>
            <a:endParaRPr lang="de-DE" sz="1200" b="0" dirty="0">
              <a:solidFill>
                <a:srgbClr val="003B79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Deutung: Leitzins der EU-Zentralbank hat einen signifikanten Einfluss auf den Adj. Closed Price des MSCI World</a:t>
            </a:r>
            <a:br>
              <a:rPr lang="de-DE" sz="1200" b="0" dirty="0">
                <a:solidFill>
                  <a:srgbClr val="003B79"/>
                </a:solidFill>
              </a:rPr>
            </a:br>
            <a:endParaRPr lang="de-DE" sz="1200" b="0" dirty="0">
              <a:solidFill>
                <a:srgbClr val="003B79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003B79"/>
                </a:solidFill>
              </a:rPr>
              <a:t>Standardabweichung der p-Werte von 1.7331534604061102e-62 </a:t>
            </a: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de-DE" sz="1200" b="0" dirty="0">
                <a:solidFill>
                  <a:srgbClr val="003B79"/>
                </a:solidFill>
              </a:rPr>
              <a:t>Standardabweichung sehr klein kann man sehen, dass die p-Werte in den Bootstrap-Samples relativ eng um den Durchschnitt gruppiert sind </a:t>
            </a: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de-DE" sz="1200" b="0" dirty="0">
                <a:solidFill>
                  <a:srgbClr val="003B79"/>
                </a:solidFill>
              </a:rPr>
              <a:t>die Bootstrap-Samples konsistente und stabile Ergebnisse in Bezug auf die p-Werte liefern == stärkt die Vertrauenswürdigkeit der statistischen Tests</a:t>
            </a:r>
          </a:p>
        </p:txBody>
      </p:sp>
    </p:spTree>
    <p:extLst>
      <p:ext uri="{BB962C8B-B14F-4D97-AF65-F5344CB8AC3E}">
        <p14:creationId xmlns:p14="http://schemas.microsoft.com/office/powerpoint/2010/main" val="17875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</a:t>
            </a:r>
            <a:r>
              <a:rPr lang="de-DE" altLang="de-DE" sz="2500" b="1" i="1" dirty="0" err="1"/>
              <a:t>Anova</a:t>
            </a:r>
            <a:r>
              <a:rPr lang="de-DE" altLang="de-DE" sz="2500" b="1" i="1" dirty="0"/>
              <a:t> - 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A33238-6B38-9038-EDB1-54207C69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63709"/>
            <a:ext cx="5184576" cy="37831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C9B835-7B7B-5EB9-564C-420308F15875}"/>
              </a:ext>
            </a:extLst>
          </p:cNvPr>
          <p:cNvSpPr txBox="1"/>
          <p:nvPr/>
        </p:nvSpPr>
        <p:spPr>
          <a:xfrm>
            <a:off x="1907704" y="4917128"/>
            <a:ext cx="4621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Aus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Korrelationsdaten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und das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Streudiagramm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konnte man einen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gewissen Zusammenhang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zwischen dem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Leitzins der </a:t>
            </a:r>
            <a:r>
              <a:rPr lang="de-DE" i="1" dirty="0">
                <a:solidFill>
                  <a:srgbClr val="003B79"/>
                </a:solidFill>
                <a:latin typeface="JetBrains Mono"/>
              </a:rPr>
              <a:t>der FED für Banken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und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Adj. Close </a:t>
            </a:r>
            <a:r>
              <a:rPr lang="de-DE" i="1" dirty="0">
                <a:solidFill>
                  <a:srgbClr val="003B79"/>
                </a:solidFill>
                <a:latin typeface="JetBrains Mono"/>
              </a:rPr>
              <a:t>Price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des ETFs erkennen.</a:t>
            </a:r>
            <a:br>
              <a:rPr lang="de-DE" b="0" dirty="0">
                <a:solidFill>
                  <a:srgbClr val="003B79"/>
                </a:solidFill>
                <a:effectLst/>
                <a:latin typeface="JetBrains Mono"/>
              </a:rPr>
            </a:br>
            <a:endParaRPr lang="de-DE" b="0" dirty="0">
              <a:solidFill>
                <a:srgbClr val="003B79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4489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</a:t>
            </a:r>
            <a:r>
              <a:rPr lang="de-DE" altLang="de-DE" sz="2500" b="1" i="1" dirty="0" err="1"/>
              <a:t>Anova</a:t>
            </a:r>
            <a:r>
              <a:rPr lang="de-DE" altLang="de-DE" sz="2500" b="1" i="1" dirty="0"/>
              <a:t> - 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A33238-6B38-9038-EDB1-54207C69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6" y="1971107"/>
            <a:ext cx="3995936" cy="29157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CD2FF1-2266-3151-856D-45EF6C43FDFE}"/>
              </a:ext>
            </a:extLst>
          </p:cNvPr>
          <p:cNvSpPr txBox="1"/>
          <p:nvPr/>
        </p:nvSpPr>
        <p:spPr>
          <a:xfrm>
            <a:off x="4247456" y="1470572"/>
            <a:ext cx="462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003B79"/>
                </a:solidFill>
              </a:rPr>
              <a:t>Nullhypothese (H0): Es besteht keine statistisch signifikante Beziehung zwischen den Closed </a:t>
            </a:r>
            <a:r>
              <a:rPr lang="de-DE" b="0" dirty="0" err="1">
                <a:solidFill>
                  <a:srgbClr val="003B79"/>
                </a:solidFill>
              </a:rPr>
              <a:t>Adj.Value</a:t>
            </a:r>
            <a:r>
              <a:rPr lang="de-DE" b="0" dirty="0">
                <a:solidFill>
                  <a:srgbClr val="003B79"/>
                </a:solidFill>
              </a:rPr>
              <a:t> des MSCI World und dem Leitzins der FED. Der Leitzins der FED hat keinen signifikanten Einfluss auf den Adj. Closed Price des Aktienmarktes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1DEAC-328F-602D-C7A7-994DAF456714}"/>
              </a:ext>
            </a:extLst>
          </p:cNvPr>
          <p:cNvSpPr txBox="1"/>
          <p:nvPr/>
        </p:nvSpPr>
        <p:spPr>
          <a:xfrm>
            <a:off x="4247456" y="3871229"/>
            <a:ext cx="462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003B79"/>
                </a:solidFill>
              </a:rPr>
              <a:t>Alternativhypothese (H1): Es besteht eine statistisch signifikante Beziehung zwischen Closed </a:t>
            </a:r>
            <a:r>
              <a:rPr lang="de-DE" b="0" dirty="0" err="1">
                <a:solidFill>
                  <a:srgbClr val="003B79"/>
                </a:solidFill>
              </a:rPr>
              <a:t>Adj.Value</a:t>
            </a:r>
            <a:r>
              <a:rPr lang="de-DE" b="0" dirty="0">
                <a:solidFill>
                  <a:srgbClr val="003B79"/>
                </a:solidFill>
              </a:rPr>
              <a:t> des MSCI World und dem Leitzins der FED. Der Leitzins der FED hat einen signifikanten Einfluss auf den Adj. Closed Price des Aktienmarktes </a:t>
            </a:r>
          </a:p>
        </p:txBody>
      </p:sp>
    </p:spTree>
    <p:extLst>
      <p:ext uri="{BB962C8B-B14F-4D97-AF65-F5344CB8AC3E}">
        <p14:creationId xmlns:p14="http://schemas.microsoft.com/office/powerpoint/2010/main" val="171924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</a:t>
            </a:r>
            <a:r>
              <a:rPr lang="de-DE" altLang="de-DE" sz="2500" b="1" i="1" dirty="0" err="1"/>
              <a:t>Anova</a:t>
            </a:r>
            <a:r>
              <a:rPr lang="de-DE" altLang="de-DE" sz="2500" b="1" i="1" dirty="0"/>
              <a:t> - 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8DF88-2B96-A063-BC4B-939DDCAD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36812"/>
            <a:ext cx="4680520" cy="36670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97FAA7-A495-3E16-A897-21359114BD36}"/>
              </a:ext>
            </a:extLst>
          </p:cNvPr>
          <p:cNvSpPr txBox="1"/>
          <p:nvPr/>
        </p:nvSpPr>
        <p:spPr>
          <a:xfrm>
            <a:off x="5148064" y="2305615"/>
            <a:ext cx="3600400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JetBrains Mono"/>
              </a:rPr>
              <a:t>hohe F-Statistik deutet darauf hin, dass die Varianz zwischen den Gruppen im Vergleich zur Varianz innerhalb der Gruppen signifikant ist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JetBrains Mono"/>
              </a:rPr>
              <a:t>durchschnittliche F-Statistik von 804.0539576633385 sehr hoch, was darauf hindeutet: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effectLst/>
                <a:latin typeface="JetBrains Mono"/>
              </a:rPr>
              <a:t>Beziehung zwischen den Variablen besteht.</a:t>
            </a:r>
          </a:p>
          <a:p>
            <a:pPr algn="l"/>
            <a:endParaRPr lang="de-DE" sz="1400" b="0" dirty="0">
              <a:solidFill>
                <a:srgbClr val="003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4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</a:t>
            </a:r>
            <a:r>
              <a:rPr lang="de-DE" altLang="de-DE" sz="2500" b="1" i="1" dirty="0" err="1"/>
              <a:t>Anova</a:t>
            </a:r>
            <a:r>
              <a:rPr lang="de-DE" altLang="de-DE" sz="2500" b="1" i="1" dirty="0"/>
              <a:t> - 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8DF88-2B96-A063-BC4B-939DDCAD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3154"/>
            <a:ext cx="4680520" cy="366700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88EE497-B486-BEF1-8CA2-071A779954E0}"/>
              </a:ext>
            </a:extLst>
          </p:cNvPr>
          <p:cNvSpPr/>
          <p:nvPr/>
        </p:nvSpPr>
        <p:spPr bwMode="auto">
          <a:xfrm>
            <a:off x="467544" y="4797152"/>
            <a:ext cx="2448272" cy="58300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97FAA7-A495-3E16-A897-21359114BD36}"/>
              </a:ext>
            </a:extLst>
          </p:cNvPr>
          <p:cNvSpPr txBox="1"/>
          <p:nvPr/>
        </p:nvSpPr>
        <p:spPr>
          <a:xfrm>
            <a:off x="5148572" y="1268760"/>
            <a:ext cx="3672408" cy="4616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latin typeface="+mj-lt"/>
              </a:rPr>
              <a:t>d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urchschnittlicher p-</a:t>
            </a:r>
            <a:r>
              <a:rPr lang="de-DE" sz="1400" b="0" dirty="0" err="1">
                <a:solidFill>
                  <a:srgbClr val="003B79"/>
                </a:solidFill>
                <a:effectLst/>
                <a:latin typeface="+mj-lt"/>
              </a:rPr>
              <a:t>value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 von 8.113382423599491e-136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sehr klein ist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Ablehnung der Nullhypothese (H0)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latin typeface="+mj-lt"/>
              </a:rPr>
              <a:t>A</a:t>
            </a: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kzeptanz der Alternativhypothese (H1)</a:t>
            </a:r>
          </a:p>
          <a:p>
            <a:pPr lvl="1" algn="l"/>
            <a:endParaRPr lang="de-DE" sz="1400" b="0" dirty="0">
              <a:solidFill>
                <a:srgbClr val="003B7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Standardabweichung der p-Werte von 2.3069162053443106e-134 zeigt die Streuung der p-Werte um den Durchschnitt: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Standardabweichung sehr klein ist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dass die p-Werte in den Bootstrap-Samples relativ eng um den Durchschnitt gruppiert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konsistente und stabile Ergebnisse in Bezug auf die p-Werte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stärkt die </a:t>
            </a: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Vertrauenswürdigkeit der statistischen Tests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bzw. die Hypothesenüberprüfungen.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D8D1A3C-C6F0-1FE6-53DB-F29BF5FC93DB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916324" y="3577084"/>
            <a:ext cx="2232248" cy="122353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294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5F2F3B-0DF6-7E15-511A-24A0B30A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95611"/>
            <a:ext cx="5926774" cy="39175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A2ED91-DCF0-A532-041D-041EB16E38B0}"/>
              </a:ext>
            </a:extLst>
          </p:cNvPr>
          <p:cNvSpPr txBox="1"/>
          <p:nvPr/>
        </p:nvSpPr>
        <p:spPr>
          <a:xfrm>
            <a:off x="2261235" y="5102785"/>
            <a:ext cx="4621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Aus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Korrelationsdaten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und das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Streudiagramm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konnte man einen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gewissen Zusammenhang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zwischen dem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Währungstausch EUR-USD</a:t>
            </a:r>
            <a:r>
              <a:rPr lang="de-DE" i="1" dirty="0">
                <a:solidFill>
                  <a:srgbClr val="003B79"/>
                </a:solidFill>
                <a:latin typeface="JetBrains Mono"/>
              </a:rPr>
              <a:t>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und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Adj. Close </a:t>
            </a:r>
            <a:r>
              <a:rPr lang="de-DE" i="1" dirty="0">
                <a:solidFill>
                  <a:srgbClr val="003B79"/>
                </a:solidFill>
                <a:latin typeface="JetBrains Mono"/>
              </a:rPr>
              <a:t>Price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des ETFs erkennen.</a:t>
            </a:r>
            <a:br>
              <a:rPr lang="de-DE" b="0" dirty="0">
                <a:solidFill>
                  <a:srgbClr val="003B79"/>
                </a:solidFill>
                <a:effectLst/>
                <a:latin typeface="JetBrains Mono"/>
              </a:rPr>
            </a:br>
            <a:endParaRPr lang="de-DE" b="0" dirty="0">
              <a:solidFill>
                <a:srgbClr val="003B79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5950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5F2F3B-0DF6-7E15-511A-24A0B30A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3703921" cy="244827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4481B7F-8C08-8FBB-1E10-BFE8B26ED470}"/>
              </a:ext>
            </a:extLst>
          </p:cNvPr>
          <p:cNvSpPr txBox="1"/>
          <p:nvPr/>
        </p:nvSpPr>
        <p:spPr>
          <a:xfrm>
            <a:off x="3995936" y="2551837"/>
            <a:ext cx="496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003B79"/>
                </a:solidFill>
                <a:effectLst/>
                <a:latin typeface="+mj-lt"/>
              </a:rPr>
              <a:t>Nullhypothese (H0): Es besteht kein Zusammenhang zwischen der Rendite des ETFs und den Währungsumtauschdaten.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FD62F-E987-F0B2-78E3-8D10BC76F503}"/>
              </a:ext>
            </a:extLst>
          </p:cNvPr>
          <p:cNvSpPr txBox="1"/>
          <p:nvPr/>
        </p:nvSpPr>
        <p:spPr>
          <a:xfrm>
            <a:off x="3995936" y="3755118"/>
            <a:ext cx="508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003B79"/>
                </a:solidFill>
                <a:effectLst/>
                <a:latin typeface="+mj-lt"/>
              </a:rPr>
              <a:t>Alternativhypothese (HA): Es besteht ein Zusammenhang zwischen der Rendite des ETFs und den Währungsumtauschdaten.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96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06EE6DD9-1BAD-F32B-0776-86AC357B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6" y="1474251"/>
            <a:ext cx="3712102" cy="478780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6FACF16-84D6-A27D-2177-8CE223F2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6" y="1172199"/>
            <a:ext cx="3694100" cy="2511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03238F-9FFF-085B-2A84-E99A61FE9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92" y="1154477"/>
            <a:ext cx="4144784" cy="251199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17AAFCD-C4E7-2A43-2D74-FF656C4F1395}"/>
              </a:ext>
            </a:extLst>
          </p:cNvPr>
          <p:cNvSpPr/>
          <p:nvPr/>
        </p:nvSpPr>
        <p:spPr bwMode="auto">
          <a:xfrm>
            <a:off x="3203848" y="1474480"/>
            <a:ext cx="972108" cy="477555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F106C3-4A3C-C176-83A2-D64BF3A3903F}"/>
              </a:ext>
            </a:extLst>
          </p:cNvPr>
          <p:cNvSpPr txBox="1"/>
          <p:nvPr/>
        </p:nvSpPr>
        <p:spPr>
          <a:xfrm>
            <a:off x="481856" y="6250036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Erstellung neuer Spalte „</a:t>
            </a:r>
            <a:r>
              <a:rPr lang="de-DE" sz="1400" b="0" i="1" dirty="0" err="1">
                <a:solidFill>
                  <a:srgbClr val="003B79"/>
                </a:solidFill>
              </a:rPr>
              <a:t>Comparison</a:t>
            </a:r>
            <a:r>
              <a:rPr lang="de-DE" sz="1400" b="0" i="1" dirty="0">
                <a:solidFill>
                  <a:srgbClr val="003B79"/>
                </a:solidFill>
              </a:rPr>
              <a:t>“ in der </a:t>
            </a:r>
            <a:r>
              <a:rPr lang="de-DE" sz="1400" b="0" i="1" dirty="0" err="1">
                <a:solidFill>
                  <a:srgbClr val="003B79"/>
                </a:solidFill>
              </a:rPr>
              <a:t>Exch</a:t>
            </a:r>
            <a:r>
              <a:rPr lang="de-DE" sz="1400" b="0" i="1" dirty="0">
                <a:solidFill>
                  <a:srgbClr val="003B79"/>
                </a:solidFill>
              </a:rPr>
              <a:t>. Rate EUR-USD und Daily ETF Datei 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871F6CF4-5594-2C75-6692-0EBB5DF7E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93" y="1504377"/>
            <a:ext cx="4079298" cy="4727295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432D4577-F35B-5C66-8652-69E8F20B6938}"/>
              </a:ext>
            </a:extLst>
          </p:cNvPr>
          <p:cNvSpPr/>
          <p:nvPr/>
        </p:nvSpPr>
        <p:spPr bwMode="auto">
          <a:xfrm>
            <a:off x="7668344" y="1504377"/>
            <a:ext cx="817246" cy="472089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>
            <a:extLst>
              <a:ext uri="{FF2B5EF4-FFF2-40B4-BE49-F238E27FC236}">
                <a16:creationId xmlns:a16="http://schemas.microsoft.com/office/drawing/2014/main" id="{6C67BC6F-2FD9-3746-AAF3-DA79822AD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754" y="1916832"/>
            <a:ext cx="8154491" cy="35283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i="1" dirty="0" err="1"/>
              <a:t>Reminder</a:t>
            </a:r>
            <a:r>
              <a:rPr lang="de-DE" altLang="de-DE" i="1" dirty="0"/>
              <a:t> – Datensätze und Datenarten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i="1" dirty="0"/>
              <a:t>Zusammenfassung Ergebnisse </a:t>
            </a:r>
            <a:r>
              <a:rPr lang="en-US" altLang="de-DE" i="1" dirty="0"/>
              <a:t>Chapter 2 - Modelling and Evaluation - </a:t>
            </a:r>
            <a:r>
              <a:rPr lang="de-DE" altLang="de-DE" i="1" dirty="0"/>
              <a:t>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i="1" dirty="0"/>
              <a:t>Zusammenfassung Ergebnisse </a:t>
            </a:r>
            <a:r>
              <a:rPr lang="en-US" altLang="de-DE" i="1" dirty="0"/>
              <a:t>Chapter 3 -  Modelling and Evaluation - </a:t>
            </a:r>
            <a:r>
              <a:rPr lang="en-US" altLang="de-DE" i="1" dirty="0" err="1"/>
              <a:t>Prädiktion</a:t>
            </a:r>
            <a:endParaRPr lang="de-DE" altLang="de-DE" i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i="1" dirty="0"/>
              <a:t>Bewertung des Ergebnisses des Data </a:t>
            </a:r>
            <a:r>
              <a:rPr lang="de-DE" altLang="de-DE" i="1" dirty="0" err="1"/>
              <a:t>Minings</a:t>
            </a:r>
            <a:r>
              <a:rPr lang="de-DE" altLang="de-DE" i="1" dirty="0"/>
              <a:t> in Bezug auf Ziele und Erfolgskriterien 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i="1" dirty="0"/>
              <a:t>Letzter Meilenstein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CFEEC90-81F8-9F5E-3C09-830E8A77F0F5}"/>
              </a:ext>
            </a:extLst>
          </p:cNvPr>
          <p:cNvSpPr txBox="1"/>
          <p:nvPr/>
        </p:nvSpPr>
        <p:spPr>
          <a:xfrm>
            <a:off x="1187624" y="4452891"/>
            <a:ext cx="7525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Zusammenfassung der Spalten „</a:t>
            </a:r>
            <a:r>
              <a:rPr lang="de-DE" sz="1400" b="0" i="1" dirty="0" err="1">
                <a:solidFill>
                  <a:srgbClr val="003B79"/>
                </a:solidFill>
              </a:rPr>
              <a:t>Comparison</a:t>
            </a:r>
            <a:r>
              <a:rPr lang="de-DE" sz="1400" b="0" i="1" dirty="0">
                <a:solidFill>
                  <a:srgbClr val="003B79"/>
                </a:solidFill>
              </a:rPr>
              <a:t>“ in Klassen </a:t>
            </a:r>
            <a:r>
              <a:rPr lang="de-DE" sz="1400" b="0" i="1" dirty="0" err="1">
                <a:solidFill>
                  <a:srgbClr val="003B79"/>
                </a:solidFill>
              </a:rPr>
              <a:t>empty</a:t>
            </a:r>
            <a:r>
              <a:rPr lang="de-DE" sz="1400" b="0" i="1" dirty="0">
                <a:solidFill>
                  <a:srgbClr val="003B79"/>
                </a:solidFill>
              </a:rPr>
              <a:t>, negative positive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BC25CE-0690-7508-FC2A-C8AA12F7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304520" cy="21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94B6DC-C826-72D5-3B72-52DFD9F98092}"/>
              </a:ext>
            </a:extLst>
          </p:cNvPr>
          <p:cNvSpPr txBox="1"/>
          <p:nvPr/>
        </p:nvSpPr>
        <p:spPr>
          <a:xfrm>
            <a:off x="4434340" y="1700808"/>
            <a:ext cx="4622800" cy="35394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Chi-Quadrat-Statistik von 77.40614180275973: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latin typeface="+mj-lt"/>
              </a:rPr>
              <a:t>relativ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hoher Chi-Quadrat-Statistik Wert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beobachteten Häufigkeiten deutlich von den erwarteten Häufigkeiten abweichen und somit auf einen Zusammenhang hindeuten.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b="0" dirty="0">
              <a:solidFill>
                <a:srgbClr val="003B7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extrem niedrigen p-Wert von 6.170125165820085e-16</a:t>
            </a:r>
            <a:r>
              <a:rPr lang="de-DE" sz="1400" b="0" dirty="0">
                <a:solidFill>
                  <a:srgbClr val="003B79"/>
                </a:solidFill>
                <a:latin typeface="+mj-lt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sehr kleinen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p-Wert, geringer als Signifikanzniveau von 0,05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Verwerfung Nullhypothese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Akzeptanz Alternativhypothese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Die, was bedeutet, dass die Rendite des ETFs tatsächlich von den Währungsumtauschdaten beeinflusst wird</a:t>
            </a:r>
            <a:endParaRPr lang="de-DE" sz="1400" b="0" dirty="0">
              <a:solidFill>
                <a:srgbClr val="003B79"/>
              </a:solidFill>
              <a:latin typeface="+mj-lt"/>
            </a:endParaRPr>
          </a:p>
          <a:p>
            <a:pPr lvl="1" algn="l"/>
            <a:endParaRPr lang="de-DE" sz="1400" b="0" dirty="0">
              <a:solidFill>
                <a:srgbClr val="003B79"/>
              </a:solidFill>
              <a:effectLst/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8D37-FE42-1CEA-0252-65BD8599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2132856"/>
            <a:ext cx="4209479" cy="24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Chi-Square Test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F38D37-FE42-1CEA-0252-65BD8599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2132856"/>
            <a:ext cx="4209479" cy="24936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29881AF-5466-1B25-F412-5386F0423173}"/>
              </a:ext>
            </a:extLst>
          </p:cNvPr>
          <p:cNvSpPr txBox="1"/>
          <p:nvPr/>
        </p:nvSpPr>
        <p:spPr>
          <a:xfrm>
            <a:off x="4434340" y="2222261"/>
            <a:ext cx="4622800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Standardabweichung der p-Werte von 9.860761315262648e-32: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Standardabweichung </a:t>
            </a: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sehr klein </a:t>
            </a: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ist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die p-Werte in den Bootstrap-Samples relativ eng um den Durchschnitt gruppiert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Bootstrap-Samples liefert konsistente und stabile Ergebnisse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  <a:effectLst/>
                <a:latin typeface="+mj-lt"/>
              </a:rPr>
              <a:t>stärkt die </a:t>
            </a:r>
            <a:r>
              <a:rPr lang="de-DE" sz="1400" i="1" dirty="0">
                <a:solidFill>
                  <a:srgbClr val="003B79"/>
                </a:solidFill>
                <a:effectLst/>
                <a:latin typeface="+mj-lt"/>
              </a:rPr>
              <a:t>Vertrauenswürdigkeit der statistischen Tests bzw. die Hypothesenüberprüfungen</a:t>
            </a:r>
            <a:endParaRPr lang="de-DE" sz="1400" b="0" dirty="0">
              <a:solidFill>
                <a:srgbClr val="003B7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01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852936"/>
            <a:ext cx="8820150" cy="864096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2500" b="1" i="1" dirty="0"/>
              <a:t>3. Zusammenfassung Ergebnisse Chapter 3 -  Modelling and Evaluation - Prädiktion</a:t>
            </a:r>
          </a:p>
          <a:p>
            <a:pPr marL="0" indent="0" algn="ctr">
              <a:buNone/>
            </a:pPr>
            <a:endParaRPr lang="de-DE" altLang="de-DE" sz="2500" b="1" i="1" dirty="0"/>
          </a:p>
          <a:p>
            <a:pPr marL="0" indent="0" algn="ctr">
              <a:buNone/>
            </a:pPr>
            <a:endParaRPr lang="de-DE" altLang="de-DE" sz="2500" b="1" i="1" dirty="0"/>
          </a:p>
          <a:p>
            <a:pPr marL="0" indent="0">
              <a:buNone/>
            </a:pPr>
            <a:endParaRPr lang="de-DE" altLang="de-DE" sz="25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2500" b="1" i="1" dirty="0"/>
          </a:p>
        </p:txBody>
      </p:sp>
    </p:spTree>
    <p:extLst>
      <p:ext uri="{BB962C8B-B14F-4D97-AF65-F5344CB8AC3E}">
        <p14:creationId xmlns:p14="http://schemas.microsoft.com/office/powerpoint/2010/main" val="280999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Einfache Lineare Regression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FB6DD-00C9-EE82-C2C6-1CCB9C8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20888"/>
            <a:ext cx="8371403" cy="391279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64BD029-55DF-AC37-74DC-BDEF119F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0" y="1327740"/>
            <a:ext cx="261021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Einfache Lineare Regression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64BD029-55DF-AC37-74DC-BDEF119F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19367"/>
            <a:ext cx="2610214" cy="819264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9144B26-CB23-E4FD-F3C2-B960FC39EF0C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3888" y="2234481"/>
            <a:ext cx="1296144" cy="143295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B4FFA51-9258-7AA0-AA75-5B59160FB092}"/>
              </a:ext>
            </a:extLst>
          </p:cNvPr>
          <p:cNvSpPr txBox="1"/>
          <p:nvPr/>
        </p:nvSpPr>
        <p:spPr>
          <a:xfrm>
            <a:off x="4932040" y="1772816"/>
            <a:ext cx="30868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eine positive Beziehung zwischen der Einflussgröße und der Zielgröße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F384B0-B3A7-98F3-4A46-35218420DC02}"/>
              </a:ext>
            </a:extLst>
          </p:cNvPr>
          <p:cNvCxnSpPr>
            <a:cxnSpLocks/>
          </p:cNvCxnSpPr>
          <p:nvPr/>
        </p:nvCxnSpPr>
        <p:spPr bwMode="auto">
          <a:xfrm>
            <a:off x="3574564" y="3694863"/>
            <a:ext cx="1296144" cy="108012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618A89B-6DCB-2E49-68A6-38CDFC4CBD79}"/>
              </a:ext>
            </a:extLst>
          </p:cNvPr>
          <p:cNvSpPr txBox="1"/>
          <p:nvPr/>
        </p:nvSpPr>
        <p:spPr>
          <a:xfrm>
            <a:off x="4949160" y="4365104"/>
            <a:ext cx="30868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die Einflussgröße, </a:t>
            </a:r>
            <a:r>
              <a:rPr lang="de-DE" i="1" dirty="0">
                <a:solidFill>
                  <a:srgbClr val="C00000"/>
                </a:solidFill>
              </a:rPr>
              <a:t>steigt</a:t>
            </a:r>
            <a:r>
              <a:rPr lang="de-DE" b="0" dirty="0">
                <a:solidFill>
                  <a:srgbClr val="003B79"/>
                </a:solidFill>
              </a:rPr>
              <a:t> auch die Zielgröße.</a:t>
            </a:r>
          </a:p>
        </p:txBody>
      </p:sp>
    </p:spTree>
    <p:extLst>
      <p:ext uri="{BB962C8B-B14F-4D97-AF65-F5344CB8AC3E}">
        <p14:creationId xmlns:p14="http://schemas.microsoft.com/office/powerpoint/2010/main" val="171386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Multiple Lineare Regression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CF4314-F3CD-3764-0CC2-5CDD5A4A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48780"/>
            <a:ext cx="7613274" cy="23762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159711-8EC4-76AA-9C8A-2EAABEDB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5386198" cy="15841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CB0D110-2DAE-129E-9D98-248637805E65}"/>
              </a:ext>
            </a:extLst>
          </p:cNvPr>
          <p:cNvSpPr txBox="1"/>
          <p:nvPr/>
        </p:nvSpPr>
        <p:spPr>
          <a:xfrm>
            <a:off x="5652120" y="4437112"/>
            <a:ext cx="30868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(negativ) die Einflussgröße, </a:t>
            </a:r>
            <a:r>
              <a:rPr lang="de-DE" i="1" dirty="0">
                <a:solidFill>
                  <a:srgbClr val="C00000"/>
                </a:solidFill>
              </a:rPr>
              <a:t>sinkt</a:t>
            </a:r>
            <a:r>
              <a:rPr lang="de-DE" b="0" dirty="0">
                <a:solidFill>
                  <a:srgbClr val="003B79"/>
                </a:solidFill>
              </a:rPr>
              <a:t> auch die Zielgröße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69834BA-C889-4D57-ABD9-D130698D3478}"/>
              </a:ext>
            </a:extLst>
          </p:cNvPr>
          <p:cNvCxnSpPr>
            <a:stCxn id="14" idx="3"/>
            <a:endCxn id="7" idx="1"/>
          </p:cNvCxnSpPr>
          <p:nvPr/>
        </p:nvCxnSpPr>
        <p:spPr bwMode="auto">
          <a:xfrm flipV="1">
            <a:off x="3851920" y="4898777"/>
            <a:ext cx="1800200" cy="638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0DE3179-3E2D-D6E0-C164-09DCAD402D31}"/>
              </a:ext>
            </a:extLst>
          </p:cNvPr>
          <p:cNvSpPr/>
          <p:nvPr/>
        </p:nvSpPr>
        <p:spPr bwMode="auto">
          <a:xfrm>
            <a:off x="899592" y="4797152"/>
            <a:ext cx="2952328" cy="21602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Multiple Lineare Regression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159711-8EC4-76AA-9C8A-2EAABEDB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19564"/>
            <a:ext cx="5386198" cy="1584176"/>
          </a:xfrm>
          <a:prstGeom prst="rect">
            <a:avLst/>
          </a:prstGeom>
        </p:spPr>
      </p:pic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5110DA7E-3C4E-3C77-ECD2-6A072750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54509"/>
              </p:ext>
            </p:extLst>
          </p:nvPr>
        </p:nvGraphicFramePr>
        <p:xfrm>
          <a:off x="1624811" y="2780928"/>
          <a:ext cx="60960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470837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6146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Koeffizient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6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Leitzins EZB (Consumer)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negative</a:t>
                      </a:r>
                      <a:r>
                        <a:rPr lang="de-DE" dirty="0"/>
                        <a:t> </a:t>
                      </a:r>
                      <a:r>
                        <a:rPr lang="de-DE" b="0" dirty="0">
                          <a:solidFill>
                            <a:srgbClr val="003B79"/>
                          </a:solidFill>
                        </a:rPr>
                        <a:t>Beziehung zwischen der Leitzins EZB  und Adj. Close Price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Leitzins FED für Banken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positive</a:t>
                      </a:r>
                      <a:r>
                        <a:rPr lang="de-DE" dirty="0"/>
                        <a:t> </a:t>
                      </a:r>
                      <a:r>
                        <a:rPr lang="de-DE" b="0" dirty="0">
                          <a:solidFill>
                            <a:srgbClr val="003B79"/>
                          </a:solidFill>
                        </a:rPr>
                        <a:t>Beziehung zwischen der Leitzins FED und Adj. Close Price der Banken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Leitzins FED für Consumer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3B79"/>
                          </a:solidFill>
                        </a:rPr>
                        <a:t>positive</a:t>
                      </a:r>
                      <a:r>
                        <a:rPr lang="de-DE" dirty="0"/>
                        <a:t> </a:t>
                      </a:r>
                      <a:r>
                        <a:rPr lang="de-DE" b="0" dirty="0">
                          <a:solidFill>
                            <a:srgbClr val="003B79"/>
                          </a:solidFill>
                        </a:rPr>
                        <a:t>Beziehung zwischen der Leitzins FED für Consumer und Adj. Close Price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5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3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Konfidenzintervalle der MLR-Koeffizienten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2DC815-0871-0310-A021-E191CB5B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3700"/>
            <a:ext cx="6408712" cy="43505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4A2D372-F2C8-3BD7-B9FE-6AA468773AD7}"/>
              </a:ext>
            </a:extLst>
          </p:cNvPr>
          <p:cNvSpPr txBox="1"/>
          <p:nvPr/>
        </p:nvSpPr>
        <p:spPr>
          <a:xfrm>
            <a:off x="899592" y="5661248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dirty="0">
                <a:solidFill>
                  <a:srgbClr val="003B79"/>
                </a:solidFill>
              </a:rPr>
              <a:t>starke Abweichung des Konfidenzintervalle für Koeffizient des EZB-Leitzins:</a:t>
            </a:r>
            <a:br>
              <a:rPr lang="de-DE" sz="1400" b="0" dirty="0">
                <a:solidFill>
                  <a:srgbClr val="003B79"/>
                </a:solidFill>
              </a:rPr>
            </a:b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 </a:t>
            </a:r>
            <a:r>
              <a:rPr lang="de-DE" sz="1400" b="0" dirty="0">
                <a:solidFill>
                  <a:srgbClr val="003B79"/>
                </a:solidFill>
              </a:rPr>
              <a:t>Schätzung des </a:t>
            </a:r>
            <a:r>
              <a:rPr lang="de-DE" sz="1400" i="1" dirty="0">
                <a:solidFill>
                  <a:srgbClr val="003B79"/>
                </a:solidFill>
              </a:rPr>
              <a:t>Koeffizienten weniger präzise </a:t>
            </a:r>
            <a:endParaRPr lang="de-DE" sz="1400" b="0" i="1" dirty="0">
              <a:solidFill>
                <a:srgbClr val="003B79"/>
              </a:solidFill>
            </a:endParaRPr>
          </a:p>
          <a:p>
            <a:pPr algn="l"/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</a:t>
            </a:r>
            <a:r>
              <a:rPr lang="de-DE" sz="1400" b="0" dirty="0">
                <a:solidFill>
                  <a:srgbClr val="003B79"/>
                </a:solidFill>
              </a:rPr>
              <a:t> </a:t>
            </a:r>
            <a:r>
              <a:rPr lang="de-DE" sz="1400" i="1" dirty="0">
                <a:solidFill>
                  <a:srgbClr val="003B79"/>
                </a:solidFill>
              </a:rPr>
              <a:t>Unsicherheit</a:t>
            </a: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 des </a:t>
            </a:r>
            <a:r>
              <a:rPr lang="de-DE" sz="1400" b="0" dirty="0">
                <a:solidFill>
                  <a:srgbClr val="003B79"/>
                </a:solidFill>
              </a:rPr>
              <a:t>wahren des Koeffizient Wert ist </a:t>
            </a:r>
            <a:r>
              <a:rPr lang="de-DE" sz="1400" i="1" dirty="0">
                <a:solidFill>
                  <a:srgbClr val="003B79"/>
                </a:solidFill>
              </a:rPr>
              <a:t>größer</a:t>
            </a:r>
          </a:p>
        </p:txBody>
      </p:sp>
    </p:spTree>
    <p:extLst>
      <p:ext uri="{BB962C8B-B14F-4D97-AF65-F5344CB8AC3E}">
        <p14:creationId xmlns:p14="http://schemas.microsoft.com/office/powerpoint/2010/main" val="11867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Konfidenzintervalle der MLR-Koeffizienten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1EEA22-719C-4557-D686-3BC922AA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42377"/>
            <a:ext cx="6456576" cy="393857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5CAD20D-A6E8-F373-C5D3-A6C86EB0951D}"/>
              </a:ext>
            </a:extLst>
          </p:cNvPr>
          <p:cNvSpPr txBox="1"/>
          <p:nvPr/>
        </p:nvSpPr>
        <p:spPr>
          <a:xfrm>
            <a:off x="1231492" y="5085184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dirty="0">
                <a:solidFill>
                  <a:srgbClr val="003B79"/>
                </a:solidFill>
              </a:rPr>
              <a:t>starke Abweichung des Konfidenzintervalle für Koeffizient des FED-Leitzins für Banken:</a:t>
            </a:r>
            <a:br>
              <a:rPr lang="de-DE" sz="1400" b="0" dirty="0">
                <a:solidFill>
                  <a:srgbClr val="003B79"/>
                </a:solidFill>
              </a:rPr>
            </a:b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 </a:t>
            </a:r>
            <a:r>
              <a:rPr lang="de-DE" sz="1400" b="0" dirty="0">
                <a:solidFill>
                  <a:srgbClr val="003B79"/>
                </a:solidFill>
              </a:rPr>
              <a:t>Schätzung des </a:t>
            </a:r>
            <a:r>
              <a:rPr lang="de-DE" sz="1400" i="1" dirty="0">
                <a:solidFill>
                  <a:srgbClr val="003B79"/>
                </a:solidFill>
              </a:rPr>
              <a:t>Koeffizienten weniger präzise </a:t>
            </a:r>
            <a:endParaRPr lang="de-DE" sz="1400" b="0" i="1" dirty="0">
              <a:solidFill>
                <a:srgbClr val="003B79"/>
              </a:solidFill>
            </a:endParaRPr>
          </a:p>
          <a:p>
            <a:pPr algn="l"/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</a:t>
            </a:r>
            <a:r>
              <a:rPr lang="de-DE" sz="1400" b="0" dirty="0">
                <a:solidFill>
                  <a:srgbClr val="003B79"/>
                </a:solidFill>
              </a:rPr>
              <a:t> </a:t>
            </a:r>
            <a:r>
              <a:rPr lang="de-DE" sz="1400" i="1" dirty="0">
                <a:solidFill>
                  <a:srgbClr val="003B79"/>
                </a:solidFill>
              </a:rPr>
              <a:t>Unsicherheit</a:t>
            </a: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 des </a:t>
            </a:r>
            <a:r>
              <a:rPr lang="de-DE" sz="1400" b="0" dirty="0">
                <a:solidFill>
                  <a:srgbClr val="003B79"/>
                </a:solidFill>
              </a:rPr>
              <a:t>wahren des Koeffizient Wert ist </a:t>
            </a:r>
            <a:r>
              <a:rPr lang="de-DE" sz="1400" i="1" dirty="0">
                <a:solidFill>
                  <a:srgbClr val="003B79"/>
                </a:solidFill>
              </a:rPr>
              <a:t>größer</a:t>
            </a:r>
          </a:p>
        </p:txBody>
      </p:sp>
    </p:spTree>
    <p:extLst>
      <p:ext uri="{BB962C8B-B14F-4D97-AF65-F5344CB8AC3E}">
        <p14:creationId xmlns:p14="http://schemas.microsoft.com/office/powerpoint/2010/main" val="58228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96" y="2772673"/>
            <a:ext cx="9108504" cy="1312653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de-DE" altLang="de-DE" sz="4000" b="1" i="1" dirty="0" err="1"/>
              <a:t>Reminder</a:t>
            </a:r>
            <a:r>
              <a:rPr lang="de-DE" altLang="de-DE" sz="4000" b="1" i="1" dirty="0"/>
              <a:t> – Datensätze und Datenarten</a:t>
            </a:r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18327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Konfidenzintervalle der MLR-Koeffizienten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05476D-C414-6A62-25F0-3F81C555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070765"/>
            <a:ext cx="6264696" cy="443627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7A6686C-4DEC-B532-4F3D-2FBAC4733DC3}"/>
              </a:ext>
            </a:extLst>
          </p:cNvPr>
          <p:cNvSpPr txBox="1"/>
          <p:nvPr/>
        </p:nvSpPr>
        <p:spPr>
          <a:xfrm>
            <a:off x="1115616" y="5589240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dirty="0">
                <a:solidFill>
                  <a:srgbClr val="003B79"/>
                </a:solidFill>
              </a:rPr>
              <a:t>starke Abweichung des Konfidenzintervalle für Koeffizient des FED-Leitzins für Business/Consumer:</a:t>
            </a:r>
            <a:br>
              <a:rPr lang="de-DE" sz="1400" b="0" dirty="0">
                <a:solidFill>
                  <a:srgbClr val="003B79"/>
                </a:solidFill>
              </a:rPr>
            </a:b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 </a:t>
            </a:r>
            <a:r>
              <a:rPr lang="de-DE" sz="1400" b="0" dirty="0">
                <a:solidFill>
                  <a:srgbClr val="003B79"/>
                </a:solidFill>
              </a:rPr>
              <a:t>Schätzung des </a:t>
            </a:r>
            <a:r>
              <a:rPr lang="de-DE" sz="1400" i="1" dirty="0">
                <a:solidFill>
                  <a:srgbClr val="003B79"/>
                </a:solidFill>
              </a:rPr>
              <a:t>Koeffizienten weniger präzise </a:t>
            </a:r>
            <a:endParaRPr lang="de-DE" sz="1400" b="0" i="1" dirty="0">
              <a:solidFill>
                <a:srgbClr val="003B79"/>
              </a:solidFill>
            </a:endParaRPr>
          </a:p>
          <a:p>
            <a:pPr algn="l"/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</a:t>
            </a:r>
            <a:r>
              <a:rPr lang="de-DE" sz="1400" b="0" dirty="0">
                <a:solidFill>
                  <a:srgbClr val="003B79"/>
                </a:solidFill>
              </a:rPr>
              <a:t> </a:t>
            </a:r>
            <a:r>
              <a:rPr lang="de-DE" sz="1400" i="1" dirty="0">
                <a:solidFill>
                  <a:srgbClr val="003B79"/>
                </a:solidFill>
              </a:rPr>
              <a:t>Unsicherheit</a:t>
            </a: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 des </a:t>
            </a:r>
            <a:r>
              <a:rPr lang="de-DE" sz="1400" b="0" dirty="0">
                <a:solidFill>
                  <a:srgbClr val="003B79"/>
                </a:solidFill>
              </a:rPr>
              <a:t>wahren des Koeffizient Wert ist </a:t>
            </a:r>
            <a:r>
              <a:rPr lang="de-DE" sz="1400" i="1" dirty="0">
                <a:solidFill>
                  <a:srgbClr val="003B79"/>
                </a:solidFill>
              </a:rPr>
              <a:t>größer</a:t>
            </a:r>
          </a:p>
        </p:txBody>
      </p:sp>
    </p:spTree>
    <p:extLst>
      <p:ext uri="{BB962C8B-B14F-4D97-AF65-F5344CB8AC3E}">
        <p14:creationId xmlns:p14="http://schemas.microsoft.com/office/powerpoint/2010/main" val="373165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Gewichtete Multiple Lineare Regression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45574A-BF8E-002F-21BF-D6F93887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37112"/>
            <a:ext cx="4820323" cy="141942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CDC3F8A-A340-3276-CE08-F47BC20C9599}"/>
              </a:ext>
            </a:extLst>
          </p:cNvPr>
          <p:cNvSpPr txBox="1"/>
          <p:nvPr/>
        </p:nvSpPr>
        <p:spPr>
          <a:xfrm>
            <a:off x="5562594" y="4500492"/>
            <a:ext cx="30868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die Einflussgröße, </a:t>
            </a:r>
            <a:r>
              <a:rPr lang="de-DE" i="1" dirty="0">
                <a:solidFill>
                  <a:srgbClr val="C00000"/>
                </a:solidFill>
              </a:rPr>
              <a:t>steigt </a:t>
            </a:r>
            <a:r>
              <a:rPr lang="de-DE" b="0" dirty="0">
                <a:solidFill>
                  <a:srgbClr val="003B79"/>
                </a:solidFill>
              </a:rPr>
              <a:t>auch die Zielgröße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76EB33-7CA9-1BFF-2071-98714B42EF1E}"/>
              </a:ext>
            </a:extLst>
          </p:cNvPr>
          <p:cNvSpPr txBox="1"/>
          <p:nvPr/>
        </p:nvSpPr>
        <p:spPr>
          <a:xfrm>
            <a:off x="5580112" y="5589240"/>
            <a:ext cx="30868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(negativ) die Einflussgröße, </a:t>
            </a:r>
            <a:r>
              <a:rPr lang="de-DE" i="1" dirty="0">
                <a:solidFill>
                  <a:srgbClr val="C00000"/>
                </a:solidFill>
              </a:rPr>
              <a:t>sinkt</a:t>
            </a:r>
            <a:r>
              <a:rPr lang="de-DE" b="0" dirty="0">
                <a:solidFill>
                  <a:srgbClr val="003B79"/>
                </a:solidFill>
              </a:rPr>
              <a:t> auch die Zielgröße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FD1EC54-09AF-C9CA-673A-6C22C3361824}"/>
              </a:ext>
            </a:extLst>
          </p:cNvPr>
          <p:cNvCxnSpPr/>
          <p:nvPr/>
        </p:nvCxnSpPr>
        <p:spPr bwMode="auto">
          <a:xfrm flipV="1">
            <a:off x="3131840" y="4869160"/>
            <a:ext cx="2376264" cy="36004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77EAFD9-C7A4-2E74-40E5-F496C04C9CBB}"/>
              </a:ext>
            </a:extLst>
          </p:cNvPr>
          <p:cNvCxnSpPr>
            <a:endCxn id="3" idx="1"/>
          </p:cNvCxnSpPr>
          <p:nvPr/>
        </p:nvCxnSpPr>
        <p:spPr bwMode="auto">
          <a:xfrm>
            <a:off x="4067944" y="5661248"/>
            <a:ext cx="1512168" cy="389657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26B43DB-756A-8DF8-2685-4FBE31BD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01465"/>
            <a:ext cx="5306165" cy="77163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D32FFC-EF3D-4EE6-99B7-DD087B20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137046"/>
            <a:ext cx="6219773" cy="163083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DD1FFB6-5805-1074-1222-2FF09EB72687}"/>
              </a:ext>
            </a:extLst>
          </p:cNvPr>
          <p:cNvCxnSpPr/>
          <p:nvPr/>
        </p:nvCxnSpPr>
        <p:spPr bwMode="auto">
          <a:xfrm>
            <a:off x="2510853" y="2348880"/>
            <a:ext cx="4005363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AA6BEE-7BEF-B229-83AD-F43DFE0248D7}"/>
              </a:ext>
            </a:extLst>
          </p:cNvPr>
          <p:cNvSpPr txBox="1"/>
          <p:nvPr/>
        </p:nvSpPr>
        <p:spPr>
          <a:xfrm>
            <a:off x="6555967" y="2025714"/>
            <a:ext cx="217465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Gewichtung nach Volumen des ETFS</a:t>
            </a:r>
          </a:p>
        </p:txBody>
      </p:sp>
    </p:spTree>
    <p:extLst>
      <p:ext uri="{BB962C8B-B14F-4D97-AF65-F5344CB8AC3E}">
        <p14:creationId xmlns:p14="http://schemas.microsoft.com/office/powerpoint/2010/main" val="28091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Gewichtete Multiple Lineare Regression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8E2D56-9256-4D39-A14C-2DADF2A5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88740"/>
            <a:ext cx="5582585" cy="9361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34D03F-D713-9573-D47C-5E4744C2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73930"/>
            <a:ext cx="6984776" cy="168204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B3B8B5-883C-4D6B-2481-537045702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05064"/>
            <a:ext cx="5858693" cy="2010056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B45E3671-1E4B-696C-4143-EFFE98ED2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7944" y="1591926"/>
            <a:ext cx="2531313" cy="1909082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742294A-B1C8-6880-76DA-B78F70E8C711}"/>
              </a:ext>
            </a:extLst>
          </p:cNvPr>
          <p:cNvSpPr txBox="1"/>
          <p:nvPr/>
        </p:nvSpPr>
        <p:spPr>
          <a:xfrm>
            <a:off x="6660232" y="1061824"/>
            <a:ext cx="21746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Gewichtung nach Zeitliche Auflösung des ETFs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23CE78-17E0-6E4F-77D2-8FE33B448678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3203848" y="4437982"/>
            <a:ext cx="2851397" cy="35917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41FE31B-BAF1-2BE3-A71C-2BB7296E23DA}"/>
              </a:ext>
            </a:extLst>
          </p:cNvPr>
          <p:cNvSpPr txBox="1"/>
          <p:nvPr/>
        </p:nvSpPr>
        <p:spPr>
          <a:xfrm>
            <a:off x="6055245" y="4114816"/>
            <a:ext cx="30868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die Einflussgröße, </a:t>
            </a:r>
            <a:r>
              <a:rPr lang="de-DE" i="1" dirty="0">
                <a:solidFill>
                  <a:srgbClr val="C00000"/>
                </a:solidFill>
              </a:rPr>
              <a:t>steigt </a:t>
            </a:r>
            <a:r>
              <a:rPr lang="de-DE" b="0" dirty="0">
                <a:solidFill>
                  <a:srgbClr val="003B79"/>
                </a:solidFill>
              </a:rPr>
              <a:t>auch die Zielgröße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430B03-F38F-A21B-4FB8-DA1885A5472A}"/>
              </a:ext>
            </a:extLst>
          </p:cNvPr>
          <p:cNvSpPr txBox="1"/>
          <p:nvPr/>
        </p:nvSpPr>
        <p:spPr>
          <a:xfrm>
            <a:off x="6057180" y="5088053"/>
            <a:ext cx="30868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Steigt (negativ) die Einflussgröße, </a:t>
            </a:r>
            <a:r>
              <a:rPr lang="de-DE" i="1" dirty="0">
                <a:solidFill>
                  <a:srgbClr val="C00000"/>
                </a:solidFill>
              </a:rPr>
              <a:t>sinkt</a:t>
            </a:r>
            <a:r>
              <a:rPr lang="de-DE" b="0" dirty="0">
                <a:solidFill>
                  <a:srgbClr val="003B79"/>
                </a:solidFill>
              </a:rPr>
              <a:t> auch die Zielgröße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4704122-4A7E-F488-D18B-1FDCF8E1F681}"/>
              </a:ext>
            </a:extLst>
          </p:cNvPr>
          <p:cNvCxnSpPr>
            <a:cxnSpLocks/>
          </p:cNvCxnSpPr>
          <p:nvPr/>
        </p:nvCxnSpPr>
        <p:spPr bwMode="auto">
          <a:xfrm>
            <a:off x="3635896" y="5229200"/>
            <a:ext cx="2419349" cy="50405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48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Gewichtete Multiple Lineare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0B3B8B5-883C-4D6B-2481-53704570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5858693" cy="201005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42294A-B1C8-6880-76DA-B78F70E8C711}"/>
              </a:ext>
            </a:extLst>
          </p:cNvPr>
          <p:cNvSpPr txBox="1"/>
          <p:nvPr/>
        </p:nvSpPr>
        <p:spPr>
          <a:xfrm>
            <a:off x="1383313" y="4747352"/>
            <a:ext cx="293192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Prognose mittels historischer Daten und Einflussgrößen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3B49AC-EEC3-4A90-AA43-7778FB8CC465}"/>
              </a:ext>
            </a:extLst>
          </p:cNvPr>
          <p:cNvSpPr/>
          <p:nvPr/>
        </p:nvSpPr>
        <p:spPr bwMode="auto">
          <a:xfrm>
            <a:off x="1403648" y="3662038"/>
            <a:ext cx="2474317" cy="55288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23CE78-17E0-6E4F-77D2-8FE33B448678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2640807" y="4214920"/>
            <a:ext cx="0" cy="50405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274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C9196A-F9AB-201C-98D4-F3D65499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8105567" cy="2934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5B75DE4-B4A2-9E77-27A5-BD3B5A110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97152"/>
            <a:ext cx="4197037" cy="12961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D68F218-9E94-C40A-8266-B1C8133EBB45}"/>
              </a:ext>
            </a:extLst>
          </p:cNvPr>
          <p:cNvSpPr/>
          <p:nvPr/>
        </p:nvSpPr>
        <p:spPr bwMode="auto">
          <a:xfrm>
            <a:off x="611560" y="1628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AAA4E8-217E-FBD2-7DC7-6E748DD50B99}"/>
              </a:ext>
            </a:extLst>
          </p:cNvPr>
          <p:cNvSpPr/>
          <p:nvPr/>
        </p:nvSpPr>
        <p:spPr bwMode="auto">
          <a:xfrm>
            <a:off x="611560" y="1628800"/>
            <a:ext cx="2808312" cy="36004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1B758-50AC-C7EE-7390-8D246B9F2DB2}"/>
              </a:ext>
            </a:extLst>
          </p:cNvPr>
          <p:cNvSpPr/>
          <p:nvPr/>
        </p:nvSpPr>
        <p:spPr bwMode="auto">
          <a:xfrm>
            <a:off x="611560" y="3265238"/>
            <a:ext cx="2808312" cy="36004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ED6F19-41A0-B342-76D8-C29C446A94BE}"/>
              </a:ext>
            </a:extLst>
          </p:cNvPr>
          <p:cNvCxnSpPr>
            <a:cxnSpLocks/>
          </p:cNvCxnSpPr>
          <p:nvPr/>
        </p:nvCxnSpPr>
        <p:spPr bwMode="auto">
          <a:xfrm>
            <a:off x="3347864" y="1988840"/>
            <a:ext cx="0" cy="280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5892DA0-5300-296A-67AB-14FB75E0FAC6}"/>
              </a:ext>
            </a:extLst>
          </p:cNvPr>
          <p:cNvCxnSpPr>
            <a:cxnSpLocks/>
          </p:cNvCxnSpPr>
          <p:nvPr/>
        </p:nvCxnSpPr>
        <p:spPr bwMode="auto">
          <a:xfrm>
            <a:off x="2915816" y="3625278"/>
            <a:ext cx="0" cy="1171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5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B75DE4-B4A2-9E77-27A5-BD3B5A11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3604"/>
            <a:ext cx="4197037" cy="12961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D68F218-9E94-C40A-8266-B1C8133EBB45}"/>
              </a:ext>
            </a:extLst>
          </p:cNvPr>
          <p:cNvSpPr/>
          <p:nvPr/>
        </p:nvSpPr>
        <p:spPr bwMode="auto">
          <a:xfrm>
            <a:off x="611560" y="1628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ED6F19-41A0-B342-76D8-C29C446A94BE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4067944" y="3652575"/>
            <a:ext cx="1094008" cy="11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0C78940-E6DD-F124-3DCC-8D70DAA952C4}"/>
              </a:ext>
            </a:extLst>
          </p:cNvPr>
          <p:cNvSpPr txBox="1"/>
          <p:nvPr/>
        </p:nvSpPr>
        <p:spPr>
          <a:xfrm>
            <a:off x="5161952" y="2636912"/>
            <a:ext cx="377991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i="1" dirty="0">
                <a:solidFill>
                  <a:srgbClr val="003B79"/>
                </a:solidFill>
              </a:rPr>
              <a:t>positiver</a:t>
            </a:r>
            <a:r>
              <a:rPr lang="de-DE" sz="1400" b="0" dirty="0">
                <a:solidFill>
                  <a:srgbClr val="003B79"/>
                </a:solidFill>
              </a:rPr>
              <a:t> Koeffizient ezb_funds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Erhöhung des Wertes von ezb_funds führt zu einer Erhöhung der Diskriminanzfunktion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</a:rPr>
              <a:t>höhere Ausprägung </a:t>
            </a:r>
            <a:r>
              <a:rPr lang="de-DE" sz="1400" b="0" dirty="0">
                <a:solidFill>
                  <a:srgbClr val="003B79"/>
                </a:solidFill>
              </a:rPr>
              <a:t>von ezb_funds führt zu einer </a:t>
            </a:r>
            <a:r>
              <a:rPr lang="de-DE" sz="1400" i="1" dirty="0">
                <a:solidFill>
                  <a:srgbClr val="003B79"/>
                </a:solidFill>
              </a:rPr>
              <a:t>höheren Wahrscheinlichkeit</a:t>
            </a:r>
            <a:r>
              <a:rPr lang="de-DE" sz="1400" b="0" dirty="0">
                <a:solidFill>
                  <a:srgbClr val="003B79"/>
                </a:solidFill>
              </a:rPr>
              <a:t>, dass das Ergebnis der Variable „</a:t>
            </a:r>
            <a:r>
              <a:rPr lang="de-DE" sz="1400" b="0" dirty="0" err="1">
                <a:solidFill>
                  <a:srgbClr val="003B79"/>
                </a:solidFill>
              </a:rPr>
              <a:t>Comparison</a:t>
            </a:r>
            <a:r>
              <a:rPr lang="de-DE" sz="1400" b="0" dirty="0">
                <a:solidFill>
                  <a:srgbClr val="003B79"/>
                </a:solidFill>
              </a:rPr>
              <a:t>“ in die Klasse </a:t>
            </a:r>
            <a:r>
              <a:rPr lang="de-DE" sz="1400" i="1" dirty="0">
                <a:solidFill>
                  <a:srgbClr val="003B79"/>
                </a:solidFill>
              </a:rPr>
              <a:t>positiv reinfällt  </a:t>
            </a:r>
          </a:p>
        </p:txBody>
      </p:sp>
    </p:spTree>
    <p:extLst>
      <p:ext uri="{BB962C8B-B14F-4D97-AF65-F5344CB8AC3E}">
        <p14:creationId xmlns:p14="http://schemas.microsoft.com/office/powerpoint/2010/main" val="290651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B75DE4-B4A2-9E77-27A5-BD3B5A11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3604"/>
            <a:ext cx="4197037" cy="12961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D68F218-9E94-C40A-8266-B1C8133EBB45}"/>
              </a:ext>
            </a:extLst>
          </p:cNvPr>
          <p:cNvSpPr/>
          <p:nvPr/>
        </p:nvSpPr>
        <p:spPr bwMode="auto">
          <a:xfrm>
            <a:off x="611560" y="1628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ED6F19-41A0-B342-76D8-C29C446A94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95937" y="3645024"/>
            <a:ext cx="720079" cy="424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0C78940-E6DD-F124-3DCC-8D70DAA952C4}"/>
              </a:ext>
            </a:extLst>
          </p:cNvPr>
          <p:cNvSpPr txBox="1"/>
          <p:nvPr/>
        </p:nvSpPr>
        <p:spPr>
          <a:xfrm>
            <a:off x="4716016" y="2780928"/>
            <a:ext cx="3959424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i="1" dirty="0">
                <a:solidFill>
                  <a:srgbClr val="003B79"/>
                </a:solidFill>
              </a:rPr>
              <a:t>negativer</a:t>
            </a:r>
            <a:r>
              <a:rPr lang="de-DE" sz="1400" b="0" dirty="0">
                <a:solidFill>
                  <a:srgbClr val="003B79"/>
                </a:solidFill>
              </a:rPr>
              <a:t> Koeffizient </a:t>
            </a:r>
            <a:r>
              <a:rPr lang="de-DE" sz="1400" b="0" dirty="0" err="1">
                <a:solidFill>
                  <a:srgbClr val="003B79"/>
                </a:solidFill>
              </a:rPr>
              <a:t>fed_funds_for_banks</a:t>
            </a:r>
            <a:r>
              <a:rPr lang="de-DE" sz="1400" b="0" dirty="0">
                <a:solidFill>
                  <a:srgbClr val="003B79"/>
                </a:solidFill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Erhöhung des Wertes von ezb_funds führt zu einer Abnahme der Diskriminanzfunktion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i="1" dirty="0">
                <a:solidFill>
                  <a:srgbClr val="003B79"/>
                </a:solidFill>
              </a:rPr>
              <a:t>höhere Ausprägung </a:t>
            </a:r>
            <a:r>
              <a:rPr lang="de-DE" sz="1400" b="0" dirty="0">
                <a:solidFill>
                  <a:srgbClr val="003B79"/>
                </a:solidFill>
              </a:rPr>
              <a:t>von ezb_funds führt zu einer </a:t>
            </a:r>
            <a:r>
              <a:rPr lang="de-DE" sz="1400" i="1" dirty="0">
                <a:solidFill>
                  <a:srgbClr val="003B79"/>
                </a:solidFill>
              </a:rPr>
              <a:t>höheren Wahrscheinlichkeit</a:t>
            </a:r>
            <a:r>
              <a:rPr lang="de-DE" sz="1400" b="0" dirty="0">
                <a:solidFill>
                  <a:srgbClr val="003B79"/>
                </a:solidFill>
              </a:rPr>
              <a:t>, dass das Ergebnis der Variable „</a:t>
            </a:r>
            <a:r>
              <a:rPr lang="de-DE" sz="1400" b="0" dirty="0" err="1">
                <a:solidFill>
                  <a:srgbClr val="003B79"/>
                </a:solidFill>
              </a:rPr>
              <a:t>Comparison</a:t>
            </a:r>
            <a:r>
              <a:rPr lang="de-DE" sz="1400" b="0" dirty="0">
                <a:solidFill>
                  <a:srgbClr val="003B79"/>
                </a:solidFill>
              </a:rPr>
              <a:t>“ in die Klasse </a:t>
            </a:r>
            <a:r>
              <a:rPr lang="de-DE" sz="1400" i="1" dirty="0">
                <a:solidFill>
                  <a:srgbClr val="003B79"/>
                </a:solidFill>
              </a:rPr>
              <a:t>negativ reinfällt  </a:t>
            </a:r>
          </a:p>
        </p:txBody>
      </p:sp>
    </p:spTree>
    <p:extLst>
      <p:ext uri="{BB962C8B-B14F-4D97-AF65-F5344CB8AC3E}">
        <p14:creationId xmlns:p14="http://schemas.microsoft.com/office/powerpoint/2010/main" val="121207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C1FE07-33B1-0198-95AA-99A09989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5616624" cy="5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32AF05-D9F3-F42E-E028-BD8A5BEF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09862"/>
            <a:ext cx="3571875" cy="14382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0A34537-24DE-005F-46C9-F855FEA7EF13}"/>
              </a:ext>
            </a:extLst>
          </p:cNvPr>
          <p:cNvSpPr txBox="1"/>
          <p:nvPr/>
        </p:nvSpPr>
        <p:spPr>
          <a:xfrm>
            <a:off x="2843808" y="422203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Konfusionsmatrix, LDA - Modell sagt mit einer 66,87% der Fälle korrekt vor</a:t>
            </a:r>
          </a:p>
        </p:txBody>
      </p:sp>
    </p:spTree>
    <p:extLst>
      <p:ext uri="{BB962C8B-B14F-4D97-AF65-F5344CB8AC3E}">
        <p14:creationId xmlns:p14="http://schemas.microsoft.com/office/powerpoint/2010/main" val="22254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Lineare Diskriminanzanalyse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7AF41B-69A3-4038-EE7D-40E7BC4A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28800"/>
            <a:ext cx="4201111" cy="8668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CE809DD-2B94-CFF5-860E-0E109DE0AB44}"/>
              </a:ext>
            </a:extLst>
          </p:cNvPr>
          <p:cNvSpPr txBox="1"/>
          <p:nvPr/>
        </p:nvSpPr>
        <p:spPr>
          <a:xfrm>
            <a:off x="767899" y="2780928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</a:rPr>
              <a:t>Precision gibt an, wie viele der als positiv vorhergesagten Fälle tatsächlich positiv sind: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die negative Klasse beträgt die Precision 0.0, negativ vorhergesagten Fällen kein einziger korrekt ist.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die positive Klasse beträgt die Precision 0.66875 =</a:t>
            </a:r>
            <a:r>
              <a:rPr lang="de-DE" sz="1400" b="0" dirty="0">
                <a:solidFill>
                  <a:srgbClr val="003B79"/>
                </a:solidFill>
                <a:sym typeface="Wingdings" panose="05000000000000000000" pitchFamily="2" charset="2"/>
              </a:rPr>
              <a:t> </a:t>
            </a:r>
            <a:r>
              <a:rPr lang="de-DE" sz="1400" b="0" dirty="0">
                <a:solidFill>
                  <a:srgbClr val="003B79"/>
                </a:solidFill>
              </a:rPr>
              <a:t>66,875% der als positiv vorhergesagten Fälle tatsächlich positiv sind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81FD9D-E837-5BC6-CF58-1DC8B7A10E37}"/>
              </a:ext>
            </a:extLst>
          </p:cNvPr>
          <p:cNvSpPr txBox="1"/>
          <p:nvPr/>
        </p:nvSpPr>
        <p:spPr>
          <a:xfrm>
            <a:off x="4788024" y="2780928"/>
            <a:ext cx="35880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</a:rPr>
              <a:t>Recall (Sensitivität) gibt an, wie viele der tatsächlich positiven Fälle vom Modell korrekt erkannt wurde: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Recall für die negative Klasse 0.0 kein einziger negativer Fall richtig ist 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die positive Klasse beträgt der Recall 1.0 alle positiven Fälle korrekt erkannt wurden </a:t>
            </a:r>
          </a:p>
        </p:txBody>
      </p:sp>
    </p:spTree>
    <p:extLst>
      <p:ext uri="{BB962C8B-B14F-4D97-AF65-F5344CB8AC3E}">
        <p14:creationId xmlns:p14="http://schemas.microsoft.com/office/powerpoint/2010/main" val="222860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49"/>
            <a:ext cx="6876256" cy="719671"/>
          </a:xfrm>
        </p:spPr>
        <p:txBody>
          <a:bodyPr/>
          <a:lstStyle/>
          <a:p>
            <a:r>
              <a:rPr lang="de-DE" sz="2600" dirty="0"/>
              <a:t>2. </a:t>
            </a:r>
            <a:r>
              <a:rPr lang="de-DE" altLang="de-DE" sz="2600" b="1" i="1" dirty="0" err="1"/>
              <a:t>Reminder</a:t>
            </a:r>
            <a:r>
              <a:rPr lang="de-DE" altLang="de-DE" sz="2600" b="1" i="1" dirty="0"/>
              <a:t> – Datensätze und Datenarten</a:t>
            </a:r>
            <a:endParaRPr lang="de-DE" sz="2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79AE50-6774-2C11-1BD2-AC410F5E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5249587" cy="2592288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4E2D65-074F-D579-F166-65C4A558C853}"/>
              </a:ext>
            </a:extLst>
          </p:cNvPr>
          <p:cNvSpPr/>
          <p:nvPr/>
        </p:nvSpPr>
        <p:spPr bwMode="auto">
          <a:xfrm>
            <a:off x="323850" y="1844824"/>
            <a:ext cx="3744094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F78AC0-567E-4CCA-D1A6-24C5D14DF20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952" y="1844824"/>
            <a:ext cx="16561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5796136" y="1052736"/>
            <a:ext cx="2808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0" dirty="0">
                <a:solidFill>
                  <a:srgbClr val="C00000"/>
                </a:solidFill>
                <a:latin typeface="ArialMT"/>
              </a:rPr>
              <a:t>num. kontinuierlich</a:t>
            </a:r>
            <a:endParaRPr lang="de-DE" sz="1800" b="0" i="0" dirty="0">
              <a:solidFill>
                <a:srgbClr val="C00000"/>
              </a:solidFill>
              <a:effectLst/>
              <a:latin typeface="Arial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historische Datenpunkte werden zu bestimmten Zeitintervallen aufgezeichnet, wie zum Beispiel täglich, wöchentlich oder monatlich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Jeder Datenpunkt repräsentiert den Wert des ETFs zu einem bestimmten Zeitpunkt</a:t>
            </a:r>
          </a:p>
          <a:p>
            <a:pPr algn="l"/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</a:t>
            </a:r>
            <a:br>
              <a:rPr lang="de-DE" b="0" i="1" dirty="0">
                <a:solidFill>
                  <a:schemeClr val="tx1"/>
                </a:solidFill>
              </a:rPr>
            </a:br>
            <a:r>
              <a:rPr lang="de-DE" b="0" i="1" dirty="0" err="1">
                <a:solidFill>
                  <a:schemeClr val="tx1"/>
                </a:solidFill>
              </a:rPr>
              <a:t>yahoo</a:t>
            </a:r>
            <a:r>
              <a:rPr lang="de-DE" b="0" i="1" dirty="0">
                <a:solidFill>
                  <a:schemeClr val="tx1"/>
                </a:solidFill>
              </a:rPr>
              <a:t> </a:t>
            </a:r>
            <a:r>
              <a:rPr lang="de-DE" b="0" i="1" dirty="0" err="1">
                <a:solidFill>
                  <a:schemeClr val="tx1"/>
                </a:solidFill>
              </a:rPr>
              <a:t>finance</a:t>
            </a:r>
            <a:br>
              <a:rPr lang="de-DE" b="0" i="1" dirty="0">
                <a:solidFill>
                  <a:srgbClr val="C00000"/>
                </a:solidFill>
              </a:rPr>
            </a:br>
            <a:endParaRPr lang="de-DE" b="0" i="1" dirty="0">
              <a:solidFill>
                <a:srgbClr val="C0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965414F-5797-4B8B-E7FB-AA7774E8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" y="3789040"/>
            <a:ext cx="4388272" cy="23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Naiver Bayes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EA19B4-007A-9E27-C36C-BB3E06E6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6832"/>
            <a:ext cx="4817216" cy="4257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E21DE54-B48E-1929-49CC-CDE9F39CC2B1}"/>
              </a:ext>
            </a:extLst>
          </p:cNvPr>
          <p:cNvSpPr txBox="1"/>
          <p:nvPr/>
        </p:nvSpPr>
        <p:spPr>
          <a:xfrm>
            <a:off x="3635896" y="1117212"/>
            <a:ext cx="1584176" cy="307777"/>
          </a:xfrm>
          <a:prstGeom prst="rect">
            <a:avLst/>
          </a:prstGeom>
          <a:noFill/>
          <a:ln>
            <a:solidFill>
              <a:srgbClr val="003B79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0" dirty="0">
                <a:solidFill>
                  <a:srgbClr val="FF0000"/>
                </a:solidFill>
              </a:rPr>
              <a:t>Prädikate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A85EB9-F483-0410-533F-EF19784AAF52}"/>
              </a:ext>
            </a:extLst>
          </p:cNvPr>
          <p:cNvSpPr txBox="1"/>
          <p:nvPr/>
        </p:nvSpPr>
        <p:spPr>
          <a:xfrm>
            <a:off x="5868144" y="1138204"/>
            <a:ext cx="1584176" cy="307777"/>
          </a:xfrm>
          <a:prstGeom prst="rect">
            <a:avLst/>
          </a:prstGeom>
          <a:noFill/>
          <a:ln>
            <a:solidFill>
              <a:srgbClr val="003B79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0" dirty="0">
                <a:solidFill>
                  <a:srgbClr val="FF0000"/>
                </a:solidFill>
              </a:rPr>
              <a:t>Outcome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B48381D-922F-8CB2-D038-84065142E9D1}"/>
              </a:ext>
            </a:extLst>
          </p:cNvPr>
          <p:cNvCxnSpPr>
            <a:endCxn id="15" idx="2"/>
          </p:cNvCxnSpPr>
          <p:nvPr/>
        </p:nvCxnSpPr>
        <p:spPr bwMode="auto">
          <a:xfrm flipV="1">
            <a:off x="6660232" y="1445981"/>
            <a:ext cx="0" cy="521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573F409-5F0D-0846-55F0-FACDB9B0261F}"/>
              </a:ext>
            </a:extLst>
          </p:cNvPr>
          <p:cNvSpPr txBox="1"/>
          <p:nvPr/>
        </p:nvSpPr>
        <p:spPr>
          <a:xfrm>
            <a:off x="2195736" y="6080780"/>
            <a:ext cx="511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Zusammensetzung der Daten zu einer neuen Tabelle für Naiver Bayes Modell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E952D4-1241-2DA7-D938-E135FAC83261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3851920" y="1424989"/>
            <a:ext cx="576064" cy="452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4B9B704-C98C-01F5-596A-25C2F6C82762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H="1" flipV="1">
            <a:off x="4427984" y="1424989"/>
            <a:ext cx="504056" cy="470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C8143AD-1C38-EBF2-0657-CABDEC9E768B}"/>
              </a:ext>
            </a:extLst>
          </p:cNvPr>
          <p:cNvSpPr/>
          <p:nvPr/>
        </p:nvSpPr>
        <p:spPr bwMode="auto">
          <a:xfrm>
            <a:off x="3203848" y="1916832"/>
            <a:ext cx="2304256" cy="421778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2F67C71-AB87-A7C5-98B6-F138314C8338}"/>
              </a:ext>
            </a:extLst>
          </p:cNvPr>
          <p:cNvSpPr/>
          <p:nvPr/>
        </p:nvSpPr>
        <p:spPr bwMode="auto">
          <a:xfrm>
            <a:off x="6372200" y="1937823"/>
            <a:ext cx="784768" cy="423634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7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Naiver Bayes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DF7332-A82E-FDB6-C97F-B84929A5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3589"/>
            <a:ext cx="3896269" cy="5525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70B2C6-ECA1-AD5B-4255-8B8CAA19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80928"/>
            <a:ext cx="5919498" cy="22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Naiver Bayes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1D7106-BFCB-287A-64E6-B4FE48DA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3777619" cy="15081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F64265-72C2-7DDA-0BD9-D20D3208108D}"/>
              </a:ext>
            </a:extLst>
          </p:cNvPr>
          <p:cNvSpPr txBox="1"/>
          <p:nvPr/>
        </p:nvSpPr>
        <p:spPr>
          <a:xfrm>
            <a:off x="2463225" y="428910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Klassifikationsvorhersage über das Naiver Bayer Modell</a:t>
            </a:r>
          </a:p>
        </p:txBody>
      </p:sp>
    </p:spTree>
    <p:extLst>
      <p:ext uri="{BB962C8B-B14F-4D97-AF65-F5344CB8AC3E}">
        <p14:creationId xmlns:p14="http://schemas.microsoft.com/office/powerpoint/2010/main" val="4752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Naiver Bayes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3091AC-2936-E39A-0668-650F1804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7" y="2060848"/>
            <a:ext cx="4879465" cy="22322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F957D9-C04F-E7A9-0DB9-D739E654FD71}"/>
              </a:ext>
            </a:extLst>
          </p:cNvPr>
          <p:cNvSpPr txBox="1"/>
          <p:nvPr/>
        </p:nvSpPr>
        <p:spPr>
          <a:xfrm>
            <a:off x="2132266" y="4437112"/>
            <a:ext cx="503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Konfusionsmatrix, Naiven-Bayes-Modell sagt mit einer 66,87% der Fälle korrekt vor</a:t>
            </a:r>
          </a:p>
        </p:txBody>
      </p:sp>
    </p:spTree>
    <p:extLst>
      <p:ext uri="{BB962C8B-B14F-4D97-AF65-F5344CB8AC3E}">
        <p14:creationId xmlns:p14="http://schemas.microsoft.com/office/powerpoint/2010/main" val="207479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Naiver Bayes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7089F6-CC40-99E9-BF68-5A95B704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26" y="1556792"/>
            <a:ext cx="5010150" cy="9429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17AF2C-D4AD-BBE7-78F9-8CFF20FE5EAE}"/>
              </a:ext>
            </a:extLst>
          </p:cNvPr>
          <p:cNvSpPr txBox="1"/>
          <p:nvPr/>
        </p:nvSpPr>
        <p:spPr>
          <a:xfrm>
            <a:off x="323528" y="2780928"/>
            <a:ext cx="38164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</a:rPr>
              <a:t>Precision (Relevanz) gibt an, wie viele der als positiv vorhergesagten Fälle tatsächlich positiv sind: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negative Klasse beträgt die Precision 37,1134% der als negativ vorhergesagten Fälle tatsächlich negativ sind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die positive Klasse beträgt die Precision 73,0159% der als positiv vorhergesagten Fälle tatsächlich positiv sind</a:t>
            </a:r>
            <a:br>
              <a:rPr lang="de-DE" sz="1400" b="0" dirty="0">
                <a:solidFill>
                  <a:srgbClr val="003B79"/>
                </a:solidFill>
              </a:rPr>
            </a:br>
            <a:endParaRPr lang="de-DE" sz="1400" b="0" dirty="0">
              <a:solidFill>
                <a:srgbClr val="003B7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AA09F5-1C83-5307-C858-B0184E8B8B73}"/>
              </a:ext>
            </a:extLst>
          </p:cNvPr>
          <p:cNvSpPr txBox="1"/>
          <p:nvPr/>
        </p:nvSpPr>
        <p:spPr>
          <a:xfrm>
            <a:off x="4427984" y="2774082"/>
            <a:ext cx="388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rgbClr val="003B79"/>
                </a:solidFill>
              </a:rPr>
              <a:t>Recall (Sensitivität) gibt an, wie viele der tatsächlich positiven Fälle vom Modell korrekt erkannt wurden: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negative Klasse 67,9245% der tatsächlich negativen Fälle richtig erkannt wurden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3B79"/>
                </a:solidFill>
              </a:rPr>
              <a:t>positive Klasse beträgt der Recall 42,9907% der tatsächlich positiven Fälle richtig erkannt wurden</a:t>
            </a:r>
          </a:p>
        </p:txBody>
      </p:sp>
    </p:spTree>
    <p:extLst>
      <p:ext uri="{BB962C8B-B14F-4D97-AF65-F5344CB8AC3E}">
        <p14:creationId xmlns:p14="http://schemas.microsoft.com/office/powerpoint/2010/main" val="274615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Logistische Regression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B415E6-39A5-0B56-D184-92B22BC4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" y="1196752"/>
            <a:ext cx="8473880" cy="409231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915C9F7-0B19-5575-99E7-B00D1A17C5D9}"/>
              </a:ext>
            </a:extLst>
          </p:cNvPr>
          <p:cNvSpPr txBox="1"/>
          <p:nvPr/>
        </p:nvSpPr>
        <p:spPr>
          <a:xfrm>
            <a:off x="251520" y="5307201"/>
            <a:ext cx="84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Zusammensetzung der ETF, FED-Funds, EZB-Funds und EZB-HPI (Inflationsdaten) zu einer neuen Tabelle </a:t>
            </a:r>
          </a:p>
        </p:txBody>
      </p:sp>
    </p:spTree>
    <p:extLst>
      <p:ext uri="{BB962C8B-B14F-4D97-AF65-F5344CB8AC3E}">
        <p14:creationId xmlns:p14="http://schemas.microsoft.com/office/powerpoint/2010/main" val="264170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Logistische Regression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B415E6-39A5-0B56-D184-92B22BC4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8" y="2276872"/>
            <a:ext cx="8473880" cy="4092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B039D46-0159-0F65-2310-A1CE6538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" y="1196752"/>
            <a:ext cx="8496300" cy="6381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7C7654F-E528-FB4B-1385-2FB80FCF8ED5}"/>
              </a:ext>
            </a:extLst>
          </p:cNvPr>
          <p:cNvSpPr/>
          <p:nvPr/>
        </p:nvSpPr>
        <p:spPr bwMode="auto">
          <a:xfrm>
            <a:off x="971600" y="1196751"/>
            <a:ext cx="7788808" cy="6484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BFC3F99-F77A-15B2-7554-61F01E55453D}"/>
              </a:ext>
            </a:extLst>
          </p:cNvPr>
          <p:cNvSpPr/>
          <p:nvPr/>
        </p:nvSpPr>
        <p:spPr bwMode="auto">
          <a:xfrm>
            <a:off x="3419872" y="2276872"/>
            <a:ext cx="3096344" cy="406350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A14B90-505C-0355-AF5F-7F26F3E45ED7}"/>
              </a:ext>
            </a:extLst>
          </p:cNvPr>
          <p:cNvSpPr/>
          <p:nvPr/>
        </p:nvSpPr>
        <p:spPr bwMode="auto">
          <a:xfrm>
            <a:off x="755576" y="2276873"/>
            <a:ext cx="1512168" cy="406350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E97E72-156C-2E52-1E71-7A375F8CDFF9}"/>
              </a:ext>
            </a:extLst>
          </p:cNvPr>
          <p:cNvSpPr/>
          <p:nvPr/>
        </p:nvSpPr>
        <p:spPr bwMode="auto">
          <a:xfrm>
            <a:off x="7380312" y="2266577"/>
            <a:ext cx="1380096" cy="406350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4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Logistische Regression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60CAA43-C8B1-32F8-EF5C-DC310017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929556" cy="22655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D91464-73E4-46D4-312E-51F63E5F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8" y="3861048"/>
            <a:ext cx="483937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1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Logistische Regression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F8F703-18D1-79E0-53F7-A20C5E1F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45101"/>
            <a:ext cx="2819794" cy="102884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535F35-0981-8490-9974-3C1712D3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916832"/>
            <a:ext cx="2486372" cy="2019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36ACA-81A5-EFC3-6BC6-8C087DE515C1}"/>
              </a:ext>
            </a:extLst>
          </p:cNvPr>
          <p:cNvSpPr txBox="1"/>
          <p:nvPr/>
        </p:nvSpPr>
        <p:spPr>
          <a:xfrm>
            <a:off x="911074" y="4080588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Aus 160 Beobachtungen wurde mittels Logistische Regression 148 Werte in den positiven Klasse und 12 Werte in der negativen Klasse vorhergesagt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698B26-074A-5EBB-1E84-B8E7C013A581}"/>
              </a:ext>
            </a:extLst>
          </p:cNvPr>
          <p:cNvSpPr txBox="1"/>
          <p:nvPr/>
        </p:nvSpPr>
        <p:spPr>
          <a:xfrm>
            <a:off x="4788024" y="4080587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statistische Zusammenfassungen der Ergebnisse der logistischen Regression für die negative und positive Klassen</a:t>
            </a:r>
          </a:p>
        </p:txBody>
      </p:sp>
    </p:spTree>
    <p:extLst>
      <p:ext uri="{BB962C8B-B14F-4D97-AF65-F5344CB8AC3E}">
        <p14:creationId xmlns:p14="http://schemas.microsoft.com/office/powerpoint/2010/main" val="209763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i="1" dirty="0"/>
              <a:t>3</a:t>
            </a:r>
            <a:r>
              <a:rPr lang="de-DE" altLang="de-DE" sz="2500" b="1" i="1" dirty="0"/>
              <a:t>. Logistische Regression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935672-E3BA-7D51-E2EF-F5A34AB6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24744"/>
            <a:ext cx="5112568" cy="418377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3436544-4961-DD04-18E1-74A30EDEACF1}"/>
              </a:ext>
            </a:extLst>
          </p:cNvPr>
          <p:cNvSpPr txBox="1"/>
          <p:nvPr/>
        </p:nvSpPr>
        <p:spPr>
          <a:xfrm>
            <a:off x="1907704" y="5390882"/>
            <a:ext cx="462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partiellen Residuen Diagramm zwischen FED-Leitzins für Banken und partiellen Residuen </a:t>
            </a:r>
          </a:p>
        </p:txBody>
      </p:sp>
    </p:spTree>
    <p:extLst>
      <p:ext uri="{BB962C8B-B14F-4D97-AF65-F5344CB8AC3E}">
        <p14:creationId xmlns:p14="http://schemas.microsoft.com/office/powerpoint/2010/main" val="55931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0BD204C-4A2B-DB12-F76D-EA9D365B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3" y="1048956"/>
            <a:ext cx="5477639" cy="252447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4E2D65-074F-D579-F166-65C4A558C853}"/>
              </a:ext>
            </a:extLst>
          </p:cNvPr>
          <p:cNvSpPr/>
          <p:nvPr/>
        </p:nvSpPr>
        <p:spPr bwMode="auto">
          <a:xfrm>
            <a:off x="381098" y="2520697"/>
            <a:ext cx="3326806" cy="98633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F78AC0-567E-4CCA-D1A6-24C5D14DF202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3707904" y="2088649"/>
            <a:ext cx="2016224" cy="9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5796135" y="1048956"/>
            <a:ext cx="3065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0" dirty="0">
                <a:solidFill>
                  <a:srgbClr val="C00000"/>
                </a:solidFill>
                <a:latin typeface="ArialMT"/>
              </a:rPr>
              <a:t>num./diskret </a:t>
            </a:r>
            <a:r>
              <a:rPr lang="de-DE" sz="1800" b="0" i="0" dirty="0">
                <a:solidFill>
                  <a:srgbClr val="C00000"/>
                </a:solidFill>
                <a:effectLst/>
                <a:latin typeface="ArialMT"/>
              </a:rPr>
              <a:t>Kontinuierlich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historische Datenpunkte werden zu bestimmten Zeitintervallen aufgezeichnet, wie zum Beispiel täglich, wöchentlich oder monatlich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Jeder Datenpunkt repräsentiert den Wert des Leitzinses, Geldpolitik und Wechselkurse zu einem bestimmten Zeitpunkt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 EZB, FED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7ED937-E3C5-E1A8-B478-8108B89342FE}"/>
              </a:ext>
            </a:extLst>
          </p:cNvPr>
          <p:cNvSpPr/>
          <p:nvPr/>
        </p:nvSpPr>
        <p:spPr bwMode="auto">
          <a:xfrm>
            <a:off x="414194" y="1124744"/>
            <a:ext cx="1223814" cy="24968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BEB21E-EB5A-D5D8-5D11-8F0942548056}"/>
              </a:ext>
            </a:extLst>
          </p:cNvPr>
          <p:cNvCxnSpPr>
            <a:cxnSpLocks/>
          </p:cNvCxnSpPr>
          <p:nvPr/>
        </p:nvCxnSpPr>
        <p:spPr bwMode="auto">
          <a:xfrm>
            <a:off x="1638008" y="1249588"/>
            <a:ext cx="4151131" cy="4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A423CE0F-CB88-784C-81D4-E7AED8A95B57}"/>
              </a:ext>
            </a:extLst>
          </p:cNvPr>
          <p:cNvSpPr/>
          <p:nvPr/>
        </p:nvSpPr>
        <p:spPr bwMode="auto">
          <a:xfrm>
            <a:off x="381098" y="1573361"/>
            <a:ext cx="2462710" cy="24968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D1947E-1964-6849-85EE-035A6F916C77}"/>
              </a:ext>
            </a:extLst>
          </p:cNvPr>
          <p:cNvCxnSpPr>
            <a:cxnSpLocks/>
          </p:cNvCxnSpPr>
          <p:nvPr/>
        </p:nvCxnSpPr>
        <p:spPr bwMode="auto">
          <a:xfrm>
            <a:off x="2850805" y="1700808"/>
            <a:ext cx="2873323" cy="2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47247583-785B-8D0A-D550-502EDF7E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8" y="3829775"/>
            <a:ext cx="3160807" cy="2459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1F7012E-AD5D-1941-421B-B55201FB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049"/>
            <a:ext cx="6876256" cy="719671"/>
          </a:xfrm>
        </p:spPr>
        <p:txBody>
          <a:bodyPr/>
          <a:lstStyle/>
          <a:p>
            <a:r>
              <a:rPr lang="de-DE" sz="2600" dirty="0"/>
              <a:t>2. </a:t>
            </a:r>
            <a:r>
              <a:rPr lang="de-DE" altLang="de-DE" sz="2600" b="1" i="1" dirty="0" err="1"/>
              <a:t>Reminder</a:t>
            </a:r>
            <a:r>
              <a:rPr lang="de-DE" altLang="de-DE" sz="2600" b="1" i="1" dirty="0"/>
              <a:t> – Datensätze und Datenarten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84504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2348880"/>
            <a:ext cx="8820150" cy="1944215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4000" b="1" i="1" dirty="0"/>
              <a:t>4. Bewertung des Ergebnisses des Data </a:t>
            </a:r>
            <a:r>
              <a:rPr lang="de-DE" altLang="de-DE" sz="4000" b="1" i="1" dirty="0" err="1"/>
              <a:t>Minings</a:t>
            </a:r>
            <a:r>
              <a:rPr lang="de-DE" altLang="de-DE" sz="4000" b="1" i="1" dirty="0"/>
              <a:t> in Bezug auf Ziele und Erfolgskriterien</a:t>
            </a:r>
            <a:endParaRPr lang="de-DE" altLang="de-DE" sz="4000" b="1" dirty="0"/>
          </a:p>
          <a:p>
            <a:pPr marL="0" indent="0" algn="ctr">
              <a:buNone/>
            </a:pPr>
            <a:endParaRPr lang="de-DE" altLang="de-DE" sz="4000" b="1" i="1" dirty="0"/>
          </a:p>
          <a:p>
            <a:pPr marL="0" indent="0" algn="ctr">
              <a:buNone/>
            </a:pPr>
            <a:endParaRPr lang="de-DE" altLang="de-DE" sz="4000" b="1" i="1" dirty="0"/>
          </a:p>
          <a:p>
            <a:pPr marL="0" indent="0">
              <a:buNone/>
            </a:pPr>
            <a:endParaRPr lang="de-DE" altLang="de-DE" sz="40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312815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r>
              <a:rPr lang="de-DE" dirty="0"/>
              <a:t>Modellierungsverfahren erarbeiten, um Korrelationen und Muster zu erkennen, um thesenspezifische Prognosen durchzuführen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</p:spTree>
    <p:extLst>
      <p:ext uri="{BB962C8B-B14F-4D97-AF65-F5344CB8AC3E}">
        <p14:creationId xmlns:p14="http://schemas.microsoft.com/office/powerpoint/2010/main" val="319680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362B9A-6471-E5B8-E6E0-0EAE6ADB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1"/>
            <a:ext cx="3749851" cy="172819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ED5086-7C1D-2433-E7AB-6E0101CA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573016"/>
            <a:ext cx="4056535" cy="21390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261037A-A3DA-3E7C-120C-DCEC4480A825}"/>
              </a:ext>
            </a:extLst>
          </p:cNvPr>
          <p:cNvSpPr txBox="1"/>
          <p:nvPr/>
        </p:nvSpPr>
        <p:spPr>
          <a:xfrm>
            <a:off x="618807" y="4087209"/>
            <a:ext cx="3511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Ziel Datensätze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9752E1-9200-2024-9EDD-53A4F54792B1}"/>
              </a:ext>
            </a:extLst>
          </p:cNvPr>
          <p:cNvSpPr txBox="1"/>
          <p:nvPr/>
        </p:nvSpPr>
        <p:spPr>
          <a:xfrm>
            <a:off x="3979457" y="5742480"/>
            <a:ext cx="4073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Verschiedene Datensatzzusammensetzung für unters. Analysen und Modelle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8950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r>
              <a:rPr lang="de-DE" dirty="0"/>
              <a:t>Modellierungsverfahren erarbeiten, um Korrelationen und Muster zu erkennen, um thesenspezifische Prognosen durchzuführen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6E6065AF-8757-EF62-ABFB-402DF993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904" y="1700808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2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Ziele:</a:t>
            </a:r>
          </a:p>
          <a:p>
            <a:r>
              <a:rPr lang="de-DE"/>
              <a:t>Modellierungsverfahren erarbeiten, um Korrelationen und Muster zu erkennen, um thesenspezifische Prognosen durchzuführen</a:t>
            </a:r>
          </a:p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/>
              <a:t>4. Bewertung des Ergebnisses des Data Minings in Bezug auf Ziele und Erfolgskriterien</a:t>
            </a:r>
            <a:endParaRPr lang="de-DE" altLang="de-DE" sz="2000" b="1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901FD22-1974-515E-8063-B917AE60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1" y="3130522"/>
            <a:ext cx="4698995" cy="219630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3AA0386-5363-BD58-18FD-0D8920B3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67" y="2852936"/>
            <a:ext cx="3511962" cy="27514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BA68C9-1F0A-F557-64AB-FDE92886D7F3}"/>
              </a:ext>
            </a:extLst>
          </p:cNvPr>
          <p:cNvSpPr txBox="1"/>
          <p:nvPr/>
        </p:nvSpPr>
        <p:spPr>
          <a:xfrm>
            <a:off x="395536" y="5355846"/>
            <a:ext cx="3511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Einfache lineare Regression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7FCF96-38F6-2AF7-BF1A-CCD857CEA9A7}"/>
              </a:ext>
            </a:extLst>
          </p:cNvPr>
          <p:cNvSpPr txBox="1"/>
          <p:nvPr/>
        </p:nvSpPr>
        <p:spPr>
          <a:xfrm>
            <a:off x="5308188" y="5663623"/>
            <a:ext cx="3511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Ergebnis </a:t>
            </a:r>
            <a:r>
              <a:rPr lang="de-DE" sz="1400" b="0" i="1" dirty="0" err="1">
                <a:solidFill>
                  <a:srgbClr val="003B79"/>
                </a:solidFill>
              </a:rPr>
              <a:t>Anova</a:t>
            </a:r>
            <a:r>
              <a:rPr lang="de-DE" sz="1400" b="0" i="1" dirty="0">
                <a:solidFill>
                  <a:srgbClr val="003B79"/>
                </a:solidFill>
              </a:rPr>
              <a:t>-Test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139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r>
              <a:rPr lang="de-DE" dirty="0"/>
              <a:t>Modellierungsverfahren erarbeiten, um Korrelationen und Muster zu erkennen, um thesenspezifische Prognosen durchzuführen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6E6065AF-8757-EF62-ABFB-402DF993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904" y="1700808"/>
            <a:ext cx="676927" cy="676927"/>
          </a:xfrm>
          <a:prstGeom prst="rect">
            <a:avLst/>
          </a:prstGeom>
        </p:spPr>
      </p:pic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2A8DDFD9-3492-81F2-7EB8-A641194F4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1481" y="2636912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5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0EE5E-108C-B08F-B68C-3AC92D0A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4370443" cy="2943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9E8D6E-0F60-EECF-A226-DCBC07BE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157192"/>
            <a:ext cx="5364088" cy="116684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C915B60-A97E-3B66-EC7B-789E3B3CEC53}"/>
              </a:ext>
            </a:extLst>
          </p:cNvPr>
          <p:cNvSpPr txBox="1"/>
          <p:nvPr/>
        </p:nvSpPr>
        <p:spPr>
          <a:xfrm>
            <a:off x="472498" y="5651598"/>
            <a:ext cx="1615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T-Test Ergebnis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1807B1-AD74-FD81-5FF3-98FAADF6C511}"/>
              </a:ext>
            </a:extLst>
          </p:cNvPr>
          <p:cNvSpPr txBox="1"/>
          <p:nvPr/>
        </p:nvSpPr>
        <p:spPr>
          <a:xfrm>
            <a:off x="3679716" y="6306954"/>
            <a:ext cx="3672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T-Test Ergebnis Interpretation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6058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9556-70AB-8D3B-BB49-993E615D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geeignet Datensätze zu den Zielgrößen und Einflussgrößen finden und diese ggf. anpassen</a:t>
            </a:r>
          </a:p>
          <a:p>
            <a:r>
              <a:rPr lang="de-DE" dirty="0"/>
              <a:t>Modellierungsverfahren erarbeiten, um Korrelationen und Muster zu erkennen, um thesenspezifische Prognosen durchzuführen</a:t>
            </a:r>
          </a:p>
          <a:p>
            <a:r>
              <a:rPr lang="de-DE" dirty="0"/>
              <a:t>Interpretation der Ergebnisse und Schlussfolgerungen daraus ziehen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0B1798-B076-E7D3-F9DA-185B7A90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6E6065AF-8757-EF62-ABFB-402DF993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904" y="1700808"/>
            <a:ext cx="676927" cy="676927"/>
          </a:xfrm>
          <a:prstGeom prst="rect">
            <a:avLst/>
          </a:prstGeom>
        </p:spPr>
      </p:pic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2A8DDFD9-3492-81F2-7EB8-A641194F4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1481" y="2636912"/>
            <a:ext cx="676927" cy="676927"/>
          </a:xfrm>
          <a:prstGeom prst="rect">
            <a:avLst/>
          </a:prstGeom>
        </p:spPr>
      </p:pic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F360FB68-0515-01E0-D4AB-4A1C680B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656" y="3486617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</p:spTree>
    <p:extLst>
      <p:ext uri="{BB962C8B-B14F-4D97-AF65-F5344CB8AC3E}">
        <p14:creationId xmlns:p14="http://schemas.microsoft.com/office/powerpoint/2010/main" val="31922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97" y="3429000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648" y="3429000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174622" y="1918146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631596" y="2573326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378D2B-7073-514E-562A-8374E7FF8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545" y="1027244"/>
            <a:ext cx="3562098" cy="24017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A0CC75-93BB-2132-B034-11C554C13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545" y="4077072"/>
            <a:ext cx="4194538" cy="194393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9557ACE-6FDF-4AAA-C727-4452F2140296}"/>
              </a:ext>
            </a:extLst>
          </p:cNvPr>
          <p:cNvSpPr txBox="1"/>
          <p:nvPr/>
        </p:nvSpPr>
        <p:spPr>
          <a:xfrm>
            <a:off x="3004499" y="3440246"/>
            <a:ext cx="41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Korrelation &amp; Streudiagramm Adj. Close Price  und FED-Funds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08E6DF2-30CF-DB02-3D8B-C11818C04645}"/>
              </a:ext>
            </a:extLst>
          </p:cNvPr>
          <p:cNvSpPr txBox="1"/>
          <p:nvPr/>
        </p:nvSpPr>
        <p:spPr>
          <a:xfrm>
            <a:off x="2972003" y="6038309"/>
            <a:ext cx="419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Auswertung Mittelwert Adj. Close Price des ETFs </a:t>
            </a:r>
          </a:p>
        </p:txBody>
      </p:sp>
    </p:spTree>
    <p:extLst>
      <p:ext uri="{BB962C8B-B14F-4D97-AF65-F5344CB8AC3E}">
        <p14:creationId xmlns:p14="http://schemas.microsoft.com/office/powerpoint/2010/main" val="326414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altLang="de-DE" dirty="0"/>
              <a:t>Erklärung der Datensätze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79AE50-6774-2C11-1BD2-AC410F5E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48956"/>
            <a:ext cx="5249587" cy="259228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6162262" y="1011794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>
                <a:solidFill>
                  <a:srgbClr val="C00000"/>
                </a:solidFill>
                <a:effectLst/>
                <a:latin typeface="ArialMT"/>
              </a:rPr>
              <a:t>Kategorial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Listet alle Unternehmen, die in ETF erhalten sind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Sortierung der Werte nach vordefinierten Kategorien und Faktoren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 </a:t>
            </a:r>
            <a:r>
              <a:rPr lang="de-DE" b="0" i="1" dirty="0" err="1">
                <a:solidFill>
                  <a:schemeClr val="tx1"/>
                </a:solidFill>
              </a:rPr>
              <a:t>IShares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7FB3377-5059-17B4-5661-AD2AAA40992F}"/>
              </a:ext>
            </a:extLst>
          </p:cNvPr>
          <p:cNvSpPr/>
          <p:nvPr/>
        </p:nvSpPr>
        <p:spPr bwMode="auto">
          <a:xfrm>
            <a:off x="337986" y="1340768"/>
            <a:ext cx="208791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7B6BFB-6F60-1060-39CE-EA4476443658}"/>
              </a:ext>
            </a:extLst>
          </p:cNvPr>
          <p:cNvSpPr/>
          <p:nvPr/>
        </p:nvSpPr>
        <p:spPr bwMode="auto">
          <a:xfrm>
            <a:off x="323850" y="1340768"/>
            <a:ext cx="2303934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AABB75-420F-FB58-BA0D-4C09ACBE171C}"/>
              </a:ext>
            </a:extLst>
          </p:cNvPr>
          <p:cNvSpPr/>
          <p:nvPr/>
        </p:nvSpPr>
        <p:spPr bwMode="auto">
          <a:xfrm>
            <a:off x="337986" y="1340768"/>
            <a:ext cx="2217790" cy="21602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74B35B-D7BF-8740-30C3-CD614071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2" y="4068888"/>
            <a:ext cx="7488510" cy="218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CEEA392-4D39-FD30-E3FA-4A39A992A8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7784" y="1340768"/>
            <a:ext cx="3534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14E51EF8-1450-E7D6-F0B5-133651836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80" y="3154797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4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65" y="3717032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616" y="3717032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0" y="20963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343564" y="2861358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E46E8A-42A0-CE1F-3964-8AB71298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05" y="1598355"/>
            <a:ext cx="5858693" cy="20100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34D239-49C5-565A-D670-D4E1D872E28C}"/>
              </a:ext>
            </a:extLst>
          </p:cNvPr>
          <p:cNvSpPr txBox="1"/>
          <p:nvPr/>
        </p:nvSpPr>
        <p:spPr>
          <a:xfrm>
            <a:off x="3133070" y="4140843"/>
            <a:ext cx="293192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</a:rPr>
              <a:t>Prognose mittels historischer Daten und Einflussgrößen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FA29A2-46E7-0560-7B82-C0F604C2E76E}"/>
              </a:ext>
            </a:extLst>
          </p:cNvPr>
          <p:cNvSpPr/>
          <p:nvPr/>
        </p:nvSpPr>
        <p:spPr bwMode="auto">
          <a:xfrm>
            <a:off x="3153405" y="3055529"/>
            <a:ext cx="2474317" cy="55288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B01F331-FBCD-67F2-FF52-6144E6A1F6A7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4390564" y="3608411"/>
            <a:ext cx="0" cy="50405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87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Ziele und Erfolgskriterien</a:t>
            </a: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14E51EF8-1450-E7D6-F0B5-133651836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80" y="3154797"/>
            <a:ext cx="676927" cy="676927"/>
          </a:xfrm>
          <a:prstGeom prst="rect">
            <a:avLst/>
          </a:prstGeom>
        </p:spPr>
      </p:pic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2A23360C-3655-6AA8-2D6E-94B2DA7B1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4371" y="1685509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17" y="3730616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2068" y="3730616"/>
            <a:ext cx="914400" cy="914400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20016" y="2874942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05606E-9147-18DD-6A95-0ED565F4311C}"/>
              </a:ext>
            </a:extLst>
          </p:cNvPr>
          <p:cNvSpPr txBox="1"/>
          <p:nvPr/>
        </p:nvSpPr>
        <p:spPr>
          <a:xfrm>
            <a:off x="179512" y="2149295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7755D1-5E01-BDE9-49A0-D407D8542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1081527"/>
            <a:ext cx="2851941" cy="267745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D21B2F8-D9F0-805A-E428-A6305B4A3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896" y="4437112"/>
            <a:ext cx="3777619" cy="15081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1587D57-CACA-28AF-56E3-B29BC40FA863}"/>
              </a:ext>
            </a:extLst>
          </p:cNvPr>
          <p:cNvSpPr txBox="1"/>
          <p:nvPr/>
        </p:nvSpPr>
        <p:spPr>
          <a:xfrm>
            <a:off x="3615353" y="5945287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Klassifikationsvorhersage über das Naiver Bayer Modell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E33F03-7614-7C80-AC8E-E9F2177C5A2E}"/>
              </a:ext>
            </a:extLst>
          </p:cNvPr>
          <p:cNvSpPr txBox="1"/>
          <p:nvPr/>
        </p:nvSpPr>
        <p:spPr>
          <a:xfrm>
            <a:off x="3607755" y="3798133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Diagramm LDA</a:t>
            </a:r>
          </a:p>
        </p:txBody>
      </p:sp>
    </p:spTree>
    <p:extLst>
      <p:ext uri="{BB962C8B-B14F-4D97-AF65-F5344CB8AC3E}">
        <p14:creationId xmlns:p14="http://schemas.microsoft.com/office/powerpoint/2010/main" val="415172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14E51EF8-1450-E7D6-F0B5-133651836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80" y="3154797"/>
            <a:ext cx="676927" cy="676927"/>
          </a:xfrm>
          <a:prstGeom prst="rect">
            <a:avLst/>
          </a:prstGeom>
        </p:spPr>
      </p:pic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2A23360C-3655-6AA8-2D6E-94B2DA7B1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4371" y="1685509"/>
            <a:ext cx="676927" cy="676927"/>
          </a:xfrm>
          <a:prstGeom prst="rect">
            <a:avLst/>
          </a:prstGeom>
        </p:spPr>
      </p:pic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FAB9E81E-1262-709A-0301-D2899AE96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6376" y="3645024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633" y="3745049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84" y="3745049"/>
            <a:ext cx="914400" cy="914400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4032" y="2889375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C9443E-C53B-05A6-3826-9ED3910CD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560" y="1006482"/>
            <a:ext cx="3191466" cy="254077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125C81-D775-779B-8A4B-04E9EE4C8252}"/>
              </a:ext>
            </a:extLst>
          </p:cNvPr>
          <p:cNvSpPr txBox="1"/>
          <p:nvPr/>
        </p:nvSpPr>
        <p:spPr>
          <a:xfrm>
            <a:off x="467544" y="2276872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506E5B-07F0-ECEE-E16C-D7B39D900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560" y="4011083"/>
            <a:ext cx="3626209" cy="21481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AB9B89-CBAD-3552-BA5F-B71D6B7A048C}"/>
              </a:ext>
            </a:extLst>
          </p:cNvPr>
          <p:cNvSpPr txBox="1"/>
          <p:nvPr/>
        </p:nvSpPr>
        <p:spPr>
          <a:xfrm>
            <a:off x="3674456" y="615921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Hypothesen Analyse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0548BA-3664-FF35-F0D5-86D561B25B70}"/>
              </a:ext>
            </a:extLst>
          </p:cNvPr>
          <p:cNvSpPr txBox="1"/>
          <p:nvPr/>
        </p:nvSpPr>
        <p:spPr>
          <a:xfrm>
            <a:off x="3646146" y="3557124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</a:rPr>
              <a:t>Portfolie Aufteilung</a:t>
            </a:r>
          </a:p>
        </p:txBody>
      </p:sp>
    </p:spTree>
    <p:extLst>
      <p:ext uri="{BB962C8B-B14F-4D97-AF65-F5344CB8AC3E}">
        <p14:creationId xmlns:p14="http://schemas.microsoft.com/office/powerpoint/2010/main" val="33457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83D07D2D-618B-2A5D-DF68-970C342D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000" b="1" i="1" dirty="0"/>
              <a:t>4. Bewertung des Ergebnisses des Data </a:t>
            </a:r>
            <a:r>
              <a:rPr lang="de-DE" altLang="de-DE" sz="2000" b="1" i="1" dirty="0" err="1"/>
              <a:t>Minings</a:t>
            </a:r>
            <a:r>
              <a:rPr lang="de-DE" altLang="de-DE" sz="2000" b="1" i="1" dirty="0"/>
              <a:t> in Bezug auf Business </a:t>
            </a:r>
            <a:r>
              <a:rPr lang="de-DE" altLang="de-DE" sz="2000" b="1" i="1" dirty="0" err="1"/>
              <a:t>Success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Criteria</a:t>
            </a:r>
            <a:endParaRPr lang="de-DE" altLang="de-DE" sz="2000" b="1" i="1" dirty="0"/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14E51EF8-1450-E7D6-F0B5-133651836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1680" y="3154797"/>
            <a:ext cx="676927" cy="676927"/>
          </a:xfrm>
          <a:prstGeom prst="rect">
            <a:avLst/>
          </a:prstGeom>
        </p:spPr>
      </p:pic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2A23360C-3655-6AA8-2D6E-94B2DA7B1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4371" y="1685509"/>
            <a:ext cx="676927" cy="676927"/>
          </a:xfrm>
          <a:prstGeom prst="rect">
            <a:avLst/>
          </a:prstGeom>
        </p:spPr>
      </p:pic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FAB9E81E-1262-709A-0301-D2899AE96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6376" y="3645024"/>
            <a:ext cx="676927" cy="676927"/>
          </a:xfrm>
          <a:prstGeom prst="rect">
            <a:avLst/>
          </a:prstGeom>
        </p:spPr>
      </p:pic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78E6FE0B-AEA8-DD1E-253E-E74A65576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2226" y="4941168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846" y="3140968"/>
            <a:ext cx="6498307" cy="936104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4000" b="1" i="1" dirty="0"/>
              <a:t>5. Letzter Meilenstein</a:t>
            </a:r>
          </a:p>
          <a:p>
            <a:pPr marL="457200" indent="-457200" algn="ctr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41263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5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Letzte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 1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722195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846802" y="220283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 dirty="0">
                <a:solidFill>
                  <a:srgbClr val="00B050"/>
                </a:solidFill>
              </a:rPr>
              <a:t>M4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3DA383-E6F3-D5C3-1551-DFC739F9B0F5}"/>
              </a:ext>
            </a:extLst>
          </p:cNvPr>
          <p:cNvSpPr txBox="1"/>
          <p:nvPr/>
        </p:nvSpPr>
        <p:spPr>
          <a:xfrm>
            <a:off x="1032662" y="4135817"/>
            <a:ext cx="1699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geeignet Datensätze für Zielgrößen und Einflussgrößen erkunden und Muster, Trends und Beziehungen erkennen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8499A4-78A0-3EBA-DFB4-F3A05A2D1A0E}"/>
              </a:ext>
            </a:extLst>
          </p:cNvPr>
          <p:cNvSpPr txBox="1"/>
          <p:nvPr/>
        </p:nvSpPr>
        <p:spPr>
          <a:xfrm>
            <a:off x="3003520" y="4135817"/>
            <a:ext cx="16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statistische Analysen und Algorithmen, um die Faktoren und Muster zu identifizieren 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86E47-FB34-6A57-D3C2-9386EE05B508}"/>
              </a:ext>
            </a:extLst>
          </p:cNvPr>
          <p:cNvSpPr txBox="1"/>
          <p:nvPr/>
        </p:nvSpPr>
        <p:spPr>
          <a:xfrm>
            <a:off x="4783713" y="4109263"/>
            <a:ext cx="1699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Prognosen für die Zukunft basierend aus den analysierten Daten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9864F-52AB-37F1-0AA6-0DA5D1EB7DE1}"/>
              </a:ext>
            </a:extLst>
          </p:cNvPr>
          <p:cNvSpPr txBox="1"/>
          <p:nvPr/>
        </p:nvSpPr>
        <p:spPr>
          <a:xfrm>
            <a:off x="6681788" y="4129669"/>
            <a:ext cx="199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Review und allg. Dokumentation</a:t>
            </a:r>
            <a:endParaRPr lang="de-DE" dirty="0"/>
          </a:p>
        </p:txBody>
      </p:sp>
      <p:pic>
        <p:nvPicPr>
          <p:cNvPr id="5" name="Grafik 4" descr="Zahnräder Silhouette">
            <a:extLst>
              <a:ext uri="{FF2B5EF4-FFF2-40B4-BE49-F238E27FC236}">
                <a16:creationId xmlns:a16="http://schemas.microsoft.com/office/drawing/2014/main" id="{B68E2AA2-5848-B7FE-68E8-9B55B942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2019" y="1779620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7FC2C3BE-32B7-D9C2-BD3D-B73435D3C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0392" y="1929878"/>
            <a:ext cx="676927" cy="676927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435E6595-3406-1A60-AA24-E16329E0B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754" y="1961127"/>
            <a:ext cx="676927" cy="676927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9893F7F0-09EB-5101-8C2C-D7D1AD153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741" y="1954116"/>
            <a:ext cx="676927" cy="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altLang="de-DE" dirty="0"/>
              <a:t>Erklärung der Datensätze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7FB3377-5059-17B4-5661-AD2AAA40992F}"/>
              </a:ext>
            </a:extLst>
          </p:cNvPr>
          <p:cNvSpPr/>
          <p:nvPr/>
        </p:nvSpPr>
        <p:spPr bwMode="auto">
          <a:xfrm>
            <a:off x="337986" y="1340768"/>
            <a:ext cx="208791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FAE5A5-61AC-16BA-2DAD-BAD6F2D2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784727" cy="30503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FECD5DA-BB74-695D-D7EF-D68886EEDD43}"/>
              </a:ext>
            </a:extLst>
          </p:cNvPr>
          <p:cNvSpPr txBox="1"/>
          <p:nvPr/>
        </p:nvSpPr>
        <p:spPr>
          <a:xfrm>
            <a:off x="1475656" y="4895187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0" i="1" dirty="0">
                <a:solidFill>
                  <a:srgbClr val="003B79"/>
                </a:solidFill>
                <a:effectLst/>
                <a:latin typeface="ArialMT"/>
              </a:rPr>
              <a:t>Zusammensetzung </a:t>
            </a:r>
            <a:r>
              <a:rPr lang="de-DE" sz="1400" b="0" i="1" dirty="0">
                <a:solidFill>
                  <a:srgbClr val="003B79"/>
                </a:solidFill>
                <a:latin typeface="ArialMT"/>
              </a:rPr>
              <a:t>und Bereinigung von verschiedenen k</a:t>
            </a:r>
            <a:r>
              <a:rPr lang="de-DE" sz="1400" b="0" i="1" dirty="0">
                <a:solidFill>
                  <a:srgbClr val="003B79"/>
                </a:solidFill>
                <a:effectLst/>
                <a:latin typeface="ArialMT"/>
              </a:rPr>
              <a:t>ategorialen als auch </a:t>
            </a:r>
            <a:r>
              <a:rPr lang="de-DE" sz="1400" b="0" i="1" dirty="0">
                <a:solidFill>
                  <a:srgbClr val="003B79"/>
                </a:solidFill>
                <a:latin typeface="ArialMT"/>
              </a:rPr>
              <a:t>num./diskret k</a:t>
            </a:r>
            <a:r>
              <a:rPr lang="de-DE" sz="1400" b="0" i="1" dirty="0">
                <a:solidFill>
                  <a:srgbClr val="003B79"/>
                </a:solidFill>
                <a:effectLst/>
                <a:latin typeface="ArialMT"/>
              </a:rPr>
              <a:t>ontinuierlich Daten für verschiedene Analysen und als CSV-Dateien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27785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852936"/>
            <a:ext cx="8820150" cy="864096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2500" b="1" i="1" dirty="0"/>
              <a:t>2. Zusammenfassung Ergebnisse </a:t>
            </a:r>
            <a:r>
              <a:rPr lang="en-US" altLang="de-DE" sz="2500" b="1" i="1" dirty="0"/>
              <a:t>Chapter 2 - Modelling and Evaluation - </a:t>
            </a:r>
            <a:r>
              <a:rPr lang="en-US" altLang="de-DE" sz="2500" b="1" i="1" dirty="0" err="1"/>
              <a:t>Analyse</a:t>
            </a:r>
            <a:endParaRPr lang="de-DE" altLang="de-DE" sz="2500" b="1" i="1" dirty="0"/>
          </a:p>
          <a:p>
            <a:pPr marL="0" indent="0" algn="ctr">
              <a:buNone/>
            </a:pPr>
            <a:endParaRPr lang="de-DE" altLang="de-DE" sz="2500" b="1" i="1" dirty="0"/>
          </a:p>
          <a:p>
            <a:pPr marL="0" indent="0">
              <a:buNone/>
            </a:pPr>
            <a:endParaRPr lang="de-DE" altLang="de-DE" sz="25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2500" b="1" i="1" dirty="0"/>
          </a:p>
        </p:txBody>
      </p:sp>
    </p:spTree>
    <p:extLst>
      <p:ext uri="{BB962C8B-B14F-4D97-AF65-F5344CB8AC3E}">
        <p14:creationId xmlns:p14="http://schemas.microsoft.com/office/powerpoint/2010/main" val="15425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6984776" cy="78837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2. T-Test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386CD3-C86B-C991-676B-F19C67B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73570"/>
            <a:ext cx="5593934" cy="34923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AF7FEA2-7055-FD7A-CF8A-5471424C3E73}"/>
              </a:ext>
            </a:extLst>
          </p:cNvPr>
          <p:cNvSpPr txBox="1"/>
          <p:nvPr/>
        </p:nvSpPr>
        <p:spPr>
          <a:xfrm>
            <a:off x="2195736" y="4797151"/>
            <a:ext cx="4621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Aus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Korrelationsdaten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und das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Streudiagramm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konnte man einen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gewissen Zusammenhang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 zwischen dem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Leitzins der EZB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und den 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Adj. Close </a:t>
            </a:r>
            <a:r>
              <a:rPr lang="de-DE" i="1" dirty="0">
                <a:solidFill>
                  <a:srgbClr val="003B79"/>
                </a:solidFill>
                <a:latin typeface="JetBrains Mono"/>
              </a:rPr>
              <a:t>Price</a:t>
            </a:r>
            <a:r>
              <a:rPr lang="de-DE" i="1" dirty="0">
                <a:solidFill>
                  <a:srgbClr val="003B79"/>
                </a:solidFill>
                <a:effectLst/>
                <a:latin typeface="JetBrains Mono"/>
              </a:rPr>
              <a:t> </a:t>
            </a:r>
            <a:r>
              <a:rPr lang="de-DE" b="0" dirty="0">
                <a:solidFill>
                  <a:srgbClr val="003B79"/>
                </a:solidFill>
                <a:effectLst/>
                <a:latin typeface="JetBrains Mono"/>
              </a:rPr>
              <a:t>des ETFs erkennen.</a:t>
            </a:r>
            <a:br>
              <a:rPr lang="de-DE" b="0" dirty="0">
                <a:solidFill>
                  <a:srgbClr val="003B79"/>
                </a:solidFill>
                <a:effectLst/>
                <a:latin typeface="JetBrains Mono"/>
              </a:rPr>
            </a:br>
            <a:endParaRPr lang="de-DE" b="0" dirty="0">
              <a:solidFill>
                <a:srgbClr val="003B79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0668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2245</Words>
  <Application>Microsoft Office PowerPoint</Application>
  <PresentationFormat>Bildschirmpräsentation (4:3)</PresentationFormat>
  <Paragraphs>279</Paragraphs>
  <Slides>69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  <vt:variant>
        <vt:lpstr>Zielgruppenorientierte Präsentationen</vt:lpstr>
      </vt:variant>
      <vt:variant>
        <vt:i4>2</vt:i4>
      </vt:variant>
    </vt:vector>
  </HeadingPairs>
  <TitlesOfParts>
    <vt:vector size="78" baseType="lpstr">
      <vt:lpstr>Arial</vt:lpstr>
      <vt:lpstr>ArialMT</vt:lpstr>
      <vt:lpstr>Frutiger 45 Light</vt:lpstr>
      <vt:lpstr>JetBrains Mono</vt:lpstr>
      <vt:lpstr>Times New Roman</vt:lpstr>
      <vt:lpstr>Wingdings</vt:lpstr>
      <vt:lpstr>Standarddesign</vt:lpstr>
      <vt:lpstr>DSBK2023 – Abschlusspräsentation StonksAnalytics</vt:lpstr>
      <vt:lpstr>Gliederung</vt:lpstr>
      <vt:lpstr>PowerPoint-Präsentation</vt:lpstr>
      <vt:lpstr>2. Reminder – Datensätze und Datenarten</vt:lpstr>
      <vt:lpstr>2. Reminder – Datensätze und Datenarten</vt:lpstr>
      <vt:lpstr>2. Erklärung der Datensätze</vt:lpstr>
      <vt:lpstr>2. Erklärung der Datensätze</vt:lpstr>
      <vt:lpstr>PowerPoint-Präsentation</vt:lpstr>
      <vt:lpstr>2. T-Test</vt:lpstr>
      <vt:lpstr>2. T-Test</vt:lpstr>
      <vt:lpstr>2. T-Test </vt:lpstr>
      <vt:lpstr>2. T-Test </vt:lpstr>
      <vt:lpstr>2. Anova - Test</vt:lpstr>
      <vt:lpstr>2. Anova - Test</vt:lpstr>
      <vt:lpstr>2. Anova - Test</vt:lpstr>
      <vt:lpstr>2. Anova - Test</vt:lpstr>
      <vt:lpstr>2. Chi-Square Test </vt:lpstr>
      <vt:lpstr>2. Chi-Square Test </vt:lpstr>
      <vt:lpstr>2. Chi-Square Test </vt:lpstr>
      <vt:lpstr>2. Chi-Square Test </vt:lpstr>
      <vt:lpstr>2. Chi-Square Test </vt:lpstr>
      <vt:lpstr>2. Chi-Square Test </vt:lpstr>
      <vt:lpstr>PowerPoint-Präsentation</vt:lpstr>
      <vt:lpstr>3. Einfache Lineare Regression</vt:lpstr>
      <vt:lpstr>3. Einfache Lineare Regression</vt:lpstr>
      <vt:lpstr>3. Multiple Lineare Regression</vt:lpstr>
      <vt:lpstr>3. Multiple Lineare Regression</vt:lpstr>
      <vt:lpstr>3. Konfidenzintervalle der MLR-Koeffizienten</vt:lpstr>
      <vt:lpstr>3. Konfidenzintervalle der MLR-Koeffizienten</vt:lpstr>
      <vt:lpstr>3. Konfidenzintervalle der MLR-Koeffizienten</vt:lpstr>
      <vt:lpstr>3. Gewichtete Multiple Lineare Regression</vt:lpstr>
      <vt:lpstr>3. Gewichtete Multiple Lineare Regression</vt:lpstr>
      <vt:lpstr>3. Gewichtete Multiple Lineare Regression</vt:lpstr>
      <vt:lpstr>3. Lineare Diskriminanzanalyse</vt:lpstr>
      <vt:lpstr>3. Lineare Diskriminanzanalyse</vt:lpstr>
      <vt:lpstr>3. Lineare Diskriminanzanalyse</vt:lpstr>
      <vt:lpstr>3. Lineare Diskriminanzanalyse</vt:lpstr>
      <vt:lpstr>3. Lineare Diskriminanzanalyse</vt:lpstr>
      <vt:lpstr>3. Lineare Diskriminanzanalyse</vt:lpstr>
      <vt:lpstr>3. Naiver Bayes</vt:lpstr>
      <vt:lpstr>3. Naiver Bayes</vt:lpstr>
      <vt:lpstr>3. Naiver Bayes</vt:lpstr>
      <vt:lpstr>3. Naiver Bayes</vt:lpstr>
      <vt:lpstr>3. Naiver Bayes</vt:lpstr>
      <vt:lpstr>3. Logistische Regression</vt:lpstr>
      <vt:lpstr>3. Logistische Regression</vt:lpstr>
      <vt:lpstr>3. Logistische Regression</vt:lpstr>
      <vt:lpstr>3. Logistische Regression</vt:lpstr>
      <vt:lpstr>3. Logistische Regression</vt:lpstr>
      <vt:lpstr>PowerPoint-Präsentation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Ziele und Erfolgskriterien</vt:lpstr>
      <vt:lpstr>4. Bewertung des Ergebnisses des Data Minings in Bezug auf Business Success Criteria</vt:lpstr>
      <vt:lpstr>4. Bewertung des Ergebnisses des Data Minings in Bezug Business Success Criteria</vt:lpstr>
      <vt:lpstr>4. Bewertung des Ergebnisses des Data Minings in Bezug Business Success Criteria</vt:lpstr>
      <vt:lpstr>4. Bewertung des Ergebnisses des Data Minings in Bezug auf Business Success Criteria</vt:lpstr>
      <vt:lpstr>4. Bewertung des Ergebnisses des Data Minings in Bezug auf Ziele und Erfolgskriterien</vt:lpstr>
      <vt:lpstr>4. Bewertung des Ergebnisses des Data Minings in Bezug auf Business Success Criteria</vt:lpstr>
      <vt:lpstr>4. Bewertung des Ergebnisses des Data Minings in Bezug auf Business Success Criteria</vt:lpstr>
      <vt:lpstr>4. Bewertung des Ergebnisses des Data Minings in Bezug auf Business Success Criteria</vt:lpstr>
      <vt:lpstr>4. Bewertung des Ergebnisses des Data Minings in Bezug auf Business Success Criteria</vt:lpstr>
      <vt:lpstr>PowerPoint-Präsentation</vt:lpstr>
      <vt:lpstr>5. Letzte Meilensteine</vt:lpstr>
      <vt:lpstr>PowerPoint-Präsentation</vt:lpstr>
      <vt:lpstr>Gesamt mit Lösungen</vt:lpstr>
      <vt:lpstr>Ohne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Tran Anh Hoang</cp:lastModifiedBy>
  <cp:revision>911</cp:revision>
  <dcterms:created xsi:type="dcterms:W3CDTF">1601-01-01T00:00:00Z</dcterms:created>
  <dcterms:modified xsi:type="dcterms:W3CDTF">2023-07-29T21:16:32Z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2023-06-02T04:54:05Z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4a34a77e-1b54-4a20-a9c4-4906775ef54a</vt:lpwstr>
  </property>
  <property fmtid="{D5CDD505-2E9C-101B-9397-08002B2CF9AE}" pid="8" name="MSIP_Label_20b3cc57-ad54-4613-8228-62b95826f463_ContentBits">
    <vt:lpwstr>0</vt:lpwstr>
  </property>
</Properties>
</file>