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89" r:id="rId4"/>
    <p:sldId id="261" r:id="rId5"/>
    <p:sldId id="262" r:id="rId6"/>
    <p:sldId id="288" r:id="rId7"/>
    <p:sldId id="285" r:id="rId8"/>
    <p:sldId id="286" r:id="rId9"/>
    <p:sldId id="287" r:id="rId10"/>
    <p:sldId id="290" r:id="rId11"/>
    <p:sldId id="291" r:id="rId12"/>
    <p:sldId id="292" r:id="rId13"/>
    <p:sldId id="293" r:id="rId14"/>
    <p:sldId id="294" r:id="rId15"/>
    <p:sldId id="295" r:id="rId16"/>
    <p:sldId id="284" r:id="rId17"/>
    <p:sldId id="272" r:id="rId18"/>
  </p:sldIdLst>
  <p:sldSz cx="9144000" cy="6858000" type="screen4x3"/>
  <p:notesSz cx="6858000" cy="9144000"/>
  <p:custShowLst>
    <p:custShow name="Gesamt mit Lösungen" id="0">
      <p:sldLst/>
    </p:custShow>
    <p:custShow name="Ohne Lösungen" id="1">
      <p:sldLst/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CC66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B79"/>
    <a:srgbClr val="DDDDDD"/>
    <a:srgbClr val="FFFF00"/>
    <a:srgbClr val="FFCC99"/>
    <a:srgbClr val="FF6400"/>
    <a:srgbClr val="E7E7E7"/>
    <a:srgbClr val="E6E6E6"/>
    <a:srgbClr val="E8E8E8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BA453-EE83-43B9-81F4-5A525A605FB5}" v="50" dt="2023-06-02T05:41:28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88372" autoAdjust="0"/>
  </p:normalViewPr>
  <p:slideViewPr>
    <p:cSldViewPr>
      <p:cViewPr>
        <p:scale>
          <a:sx n="100" d="100"/>
          <a:sy n="100" d="100"/>
        </p:scale>
        <p:origin x="974" y="-408"/>
      </p:cViewPr>
      <p:guideLst>
        <p:guide orient="horz" pos="431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9512"/>
    </p:cViewPr>
  </p:sorterViewPr>
  <p:notesViewPr>
    <p:cSldViewPr>
      <p:cViewPr varScale="1">
        <p:scale>
          <a:sx n="87" d="100"/>
          <a:sy n="87" d="100"/>
        </p:scale>
        <p:origin x="-181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Anh Hoang" userId="d8b5fc29-d2f6-4b04-be2e-63ff6615767a" providerId="ADAL" clId="{8C754F1A-8D4E-4215-971A-E7D487E05715}"/>
    <pc:docChg chg="undo custSel addSld modSld modMainMaster">
      <pc:chgData name="Tran Anh Hoang" userId="d8b5fc29-d2f6-4b04-be2e-63ff6615767a" providerId="ADAL" clId="{8C754F1A-8D4E-4215-971A-E7D487E05715}" dt="2023-04-20T21:31:36.340" v="1870" actId="478"/>
      <pc:docMkLst>
        <pc:docMk/>
      </pc:docMkLst>
      <pc:sldChg chg="delSp modTransition">
        <pc:chgData name="Tran Anh Hoang" userId="d8b5fc29-d2f6-4b04-be2e-63ff6615767a" providerId="ADAL" clId="{8C754F1A-8D4E-4215-971A-E7D487E05715}" dt="2023-04-20T21:31:36.340" v="1870" actId="478"/>
        <pc:sldMkLst>
          <pc:docMk/>
          <pc:sldMk cId="0" sldId="257"/>
        </pc:sldMkLst>
        <pc:spChg chg="del">
          <ac:chgData name="Tran Anh Hoang" userId="d8b5fc29-d2f6-4b04-be2e-63ff6615767a" providerId="ADAL" clId="{8C754F1A-8D4E-4215-971A-E7D487E05715}" dt="2023-04-20T21:31:36.340" v="1870" actId="478"/>
          <ac:spMkLst>
            <pc:docMk/>
            <pc:sldMk cId="0" sldId="257"/>
            <ac:spMk id="8768517" creationId="{09543D1A-A6BD-A633-386E-4DDDCA67C209}"/>
          </ac:spMkLst>
        </pc:spChg>
      </pc:sldChg>
      <pc:sldChg chg="modSp mod modTransition">
        <pc:chgData name="Tran Anh Hoang" userId="d8b5fc29-d2f6-4b04-be2e-63ff6615767a" providerId="ADAL" clId="{8C754F1A-8D4E-4215-971A-E7D487E05715}" dt="2023-04-20T21:29:40.182" v="1846"/>
        <pc:sldMkLst>
          <pc:docMk/>
          <pc:sldMk cId="0" sldId="258"/>
        </pc:sldMkLst>
        <pc:spChg chg="mod">
          <ac:chgData name="Tran Anh Hoang" userId="d8b5fc29-d2f6-4b04-be2e-63ff6615767a" providerId="ADAL" clId="{8C754F1A-8D4E-4215-971A-E7D487E05715}" dt="2023-04-20T21:29:40.182" v="1846"/>
          <ac:spMkLst>
            <pc:docMk/>
            <pc:sldMk cId="0" sldId="258"/>
            <ac:spMk id="8770562" creationId="{6C67BC6F-2FD9-3746-AAF3-DA79822ADAD5}"/>
          </ac:spMkLst>
        </pc:spChg>
        <pc:spChg chg="mod">
          <ac:chgData name="Tran Anh Hoang" userId="d8b5fc29-d2f6-4b04-be2e-63ff6615767a" providerId="ADAL" clId="{8C754F1A-8D4E-4215-971A-E7D487E05715}" dt="2023-04-20T21:25:14.471" v="1820" actId="20577"/>
          <ac:spMkLst>
            <pc:docMk/>
            <pc:sldMk cId="0" sldId="258"/>
            <ac:spMk id="8770564" creationId="{2012582F-F420-24F3-8CF6-BA270A40E92C}"/>
          </ac:spMkLst>
        </pc:spChg>
      </pc:sldChg>
      <pc:sldChg chg="addSp modSp mod modTransition modAnim">
        <pc:chgData name="Tran Anh Hoang" userId="d8b5fc29-d2f6-4b04-be2e-63ff6615767a" providerId="ADAL" clId="{8C754F1A-8D4E-4215-971A-E7D487E05715}" dt="2023-04-20T21:29:40.182" v="1846"/>
        <pc:sldMkLst>
          <pc:docMk/>
          <pc:sldMk cId="154653439" sldId="259"/>
        </pc:sldMkLst>
        <pc:spChg chg="mod">
          <ac:chgData name="Tran Anh Hoang" userId="d8b5fc29-d2f6-4b04-be2e-63ff6615767a" providerId="ADAL" clId="{8C754F1A-8D4E-4215-971A-E7D487E05715}" dt="2023-04-20T21:29:40.182" v="1846"/>
          <ac:spMkLst>
            <pc:docMk/>
            <pc:sldMk cId="154653439" sldId="259"/>
            <ac:spMk id="2" creationId="{817FF68E-3354-C2F0-551F-0AC6DADD97C0}"/>
          </ac:spMkLst>
        </pc:spChg>
        <pc:spChg chg="mod">
          <ac:chgData name="Tran Anh Hoang" userId="d8b5fc29-d2f6-4b04-be2e-63ff6615767a" providerId="ADAL" clId="{8C754F1A-8D4E-4215-971A-E7D487E05715}" dt="2023-04-20T20:09:11.504" v="202"/>
          <ac:spMkLst>
            <pc:docMk/>
            <pc:sldMk cId="154653439" sldId="259"/>
            <ac:spMk id="3" creationId="{3426A485-2480-46F2-1EB5-626ACFF01791}"/>
          </ac:spMkLst>
        </pc:spChg>
        <pc:picChg chg="add mod">
          <ac:chgData name="Tran Anh Hoang" userId="d8b5fc29-d2f6-4b04-be2e-63ff6615767a" providerId="ADAL" clId="{8C754F1A-8D4E-4215-971A-E7D487E05715}" dt="2023-04-20T20:09:13.184" v="203" actId="1076"/>
          <ac:picMkLst>
            <pc:docMk/>
            <pc:sldMk cId="154653439" sldId="259"/>
            <ac:picMk id="5" creationId="{706F8962-CC5B-4824-7F4C-0200B4C14E45}"/>
          </ac:picMkLst>
        </pc:picChg>
      </pc:sldChg>
      <pc:sldChg chg="addSp delSp modSp add mod modTransition modAnim">
        <pc:chgData name="Tran Anh Hoang" userId="d8b5fc29-d2f6-4b04-be2e-63ff6615767a" providerId="ADAL" clId="{8C754F1A-8D4E-4215-971A-E7D487E05715}" dt="2023-04-20T21:29:40.182" v="1846"/>
        <pc:sldMkLst>
          <pc:docMk/>
          <pc:sldMk cId="1938579340" sldId="260"/>
        </pc:sldMkLst>
        <pc:spChg chg="mod">
          <ac:chgData name="Tran Anh Hoang" userId="d8b5fc29-d2f6-4b04-be2e-63ff6615767a" providerId="ADAL" clId="{8C754F1A-8D4E-4215-971A-E7D487E05715}" dt="2023-04-20T21:29:40.182" v="1846"/>
          <ac:spMkLst>
            <pc:docMk/>
            <pc:sldMk cId="1938579340" sldId="260"/>
            <ac:spMk id="2" creationId="{817FF68E-3354-C2F0-551F-0AC6DADD97C0}"/>
          </ac:spMkLst>
        </pc:spChg>
        <pc:spChg chg="del mod">
          <ac:chgData name="Tran Anh Hoang" userId="d8b5fc29-d2f6-4b04-be2e-63ff6615767a" providerId="ADAL" clId="{8C754F1A-8D4E-4215-971A-E7D487E05715}" dt="2023-04-20T20:10:52.433" v="225" actId="478"/>
          <ac:spMkLst>
            <pc:docMk/>
            <pc:sldMk cId="1938579340" sldId="260"/>
            <ac:spMk id="3" creationId="{3426A485-2480-46F2-1EB5-626ACFF01791}"/>
          </ac:spMkLst>
        </pc:spChg>
        <pc:spChg chg="add del mod">
          <ac:chgData name="Tran Anh Hoang" userId="d8b5fc29-d2f6-4b04-be2e-63ff6615767a" providerId="ADAL" clId="{8C754F1A-8D4E-4215-971A-E7D487E05715}" dt="2023-04-20T20:10:33.304" v="218"/>
          <ac:spMkLst>
            <pc:docMk/>
            <pc:sldMk cId="1938579340" sldId="260"/>
            <ac:spMk id="4" creationId="{7E82612C-81CD-DBD7-0CE2-602D370A2CC2}"/>
          </ac:spMkLst>
        </pc:spChg>
        <pc:spChg chg="add del">
          <ac:chgData name="Tran Anh Hoang" userId="d8b5fc29-d2f6-4b04-be2e-63ff6615767a" providerId="ADAL" clId="{8C754F1A-8D4E-4215-971A-E7D487E05715}" dt="2023-04-20T20:09:31.504" v="206" actId="11529"/>
          <ac:spMkLst>
            <pc:docMk/>
            <pc:sldMk cId="1938579340" sldId="260"/>
            <ac:spMk id="6" creationId="{5E66EB9E-BDB3-7567-14C2-C5572155150D}"/>
          </ac:spMkLst>
        </pc:spChg>
        <pc:spChg chg="add del">
          <ac:chgData name="Tran Anh Hoang" userId="d8b5fc29-d2f6-4b04-be2e-63ff6615767a" providerId="ADAL" clId="{8C754F1A-8D4E-4215-971A-E7D487E05715}" dt="2023-04-20T20:09:42.648" v="208" actId="11529"/>
          <ac:spMkLst>
            <pc:docMk/>
            <pc:sldMk cId="1938579340" sldId="260"/>
            <ac:spMk id="7" creationId="{8D5CF79C-32A7-8BC1-D4BA-447D1179E885}"/>
          </ac:spMkLst>
        </pc:spChg>
        <pc:spChg chg="add del">
          <ac:chgData name="Tran Anh Hoang" userId="d8b5fc29-d2f6-4b04-be2e-63ff6615767a" providerId="ADAL" clId="{8C754F1A-8D4E-4215-971A-E7D487E05715}" dt="2023-04-20T20:09:50.249" v="210" actId="11529"/>
          <ac:spMkLst>
            <pc:docMk/>
            <pc:sldMk cId="1938579340" sldId="260"/>
            <ac:spMk id="8" creationId="{88504FDB-20EE-9A4A-F993-8620534904BA}"/>
          </ac:spMkLst>
        </pc:spChg>
        <pc:spChg chg="add mod">
          <ac:chgData name="Tran Anh Hoang" userId="d8b5fc29-d2f6-4b04-be2e-63ff6615767a" providerId="ADAL" clId="{8C754F1A-8D4E-4215-971A-E7D487E05715}" dt="2023-04-20T20:18:11.493" v="428" actId="1076"/>
          <ac:spMkLst>
            <pc:docMk/>
            <pc:sldMk cId="1938579340" sldId="260"/>
            <ac:spMk id="9" creationId="{43002ABA-9FE4-AB61-93F9-835C1B586CF6}"/>
          </ac:spMkLst>
        </pc:spChg>
        <pc:spChg chg="add del mod">
          <ac:chgData name="Tran Anh Hoang" userId="d8b5fc29-d2f6-4b04-be2e-63ff6615767a" providerId="ADAL" clId="{8C754F1A-8D4E-4215-971A-E7D487E05715}" dt="2023-04-20T20:10:30.569" v="216"/>
          <ac:spMkLst>
            <pc:docMk/>
            <pc:sldMk cId="1938579340" sldId="260"/>
            <ac:spMk id="10" creationId="{5F125133-9D83-A8A7-DD5F-3A56173B0DCB}"/>
          </ac:spMkLst>
        </pc:spChg>
        <pc:spChg chg="add mod">
          <ac:chgData name="Tran Anh Hoang" userId="d8b5fc29-d2f6-4b04-be2e-63ff6615767a" providerId="ADAL" clId="{8C754F1A-8D4E-4215-971A-E7D487E05715}" dt="2023-04-20T20:18:11.493" v="428" actId="1076"/>
          <ac:spMkLst>
            <pc:docMk/>
            <pc:sldMk cId="1938579340" sldId="260"/>
            <ac:spMk id="11" creationId="{2F74F233-07C5-0760-814C-8E40ADD0C578}"/>
          </ac:spMkLst>
        </pc:spChg>
        <pc:spChg chg="add mod">
          <ac:chgData name="Tran Anh Hoang" userId="d8b5fc29-d2f6-4b04-be2e-63ff6615767a" providerId="ADAL" clId="{8C754F1A-8D4E-4215-971A-E7D487E05715}" dt="2023-04-20T20:26:07.273" v="576" actId="1076"/>
          <ac:spMkLst>
            <pc:docMk/>
            <pc:sldMk cId="1938579340" sldId="260"/>
            <ac:spMk id="12" creationId="{D2243DC0-AF07-E2A8-F145-E3177E721BDF}"/>
          </ac:spMkLst>
        </pc:spChg>
        <pc:spChg chg="add del mod">
          <ac:chgData name="Tran Anh Hoang" userId="d8b5fc29-d2f6-4b04-be2e-63ff6615767a" providerId="ADAL" clId="{8C754F1A-8D4E-4215-971A-E7D487E05715}" dt="2023-04-20T20:10:55.044" v="226" actId="478"/>
          <ac:spMkLst>
            <pc:docMk/>
            <pc:sldMk cId="1938579340" sldId="260"/>
            <ac:spMk id="13" creationId="{06C8C54E-45D0-C471-72B3-1276DCC24D3F}"/>
          </ac:spMkLst>
        </pc:spChg>
        <pc:spChg chg="add del mod">
          <ac:chgData name="Tran Anh Hoang" userId="d8b5fc29-d2f6-4b04-be2e-63ff6615767a" providerId="ADAL" clId="{8C754F1A-8D4E-4215-971A-E7D487E05715}" dt="2023-04-20T20:11:55.100" v="234" actId="478"/>
          <ac:spMkLst>
            <pc:docMk/>
            <pc:sldMk cId="1938579340" sldId="260"/>
            <ac:spMk id="14" creationId="{431DF1AC-D7F6-3B30-C783-201C13C10179}"/>
          </ac:spMkLst>
        </pc:spChg>
        <pc:spChg chg="add mod">
          <ac:chgData name="Tran Anh Hoang" userId="d8b5fc29-d2f6-4b04-be2e-63ff6615767a" providerId="ADAL" clId="{8C754F1A-8D4E-4215-971A-E7D487E05715}" dt="2023-04-20T20:18:11.493" v="428" actId="1076"/>
          <ac:spMkLst>
            <pc:docMk/>
            <pc:sldMk cId="1938579340" sldId="260"/>
            <ac:spMk id="15" creationId="{DA37B238-EB7F-02DB-780F-019B834EFD92}"/>
          </ac:spMkLst>
        </pc:spChg>
        <pc:spChg chg="add mod">
          <ac:chgData name="Tran Anh Hoang" userId="d8b5fc29-d2f6-4b04-be2e-63ff6615767a" providerId="ADAL" clId="{8C754F1A-8D4E-4215-971A-E7D487E05715}" dt="2023-04-20T20:25:53.354" v="572" actId="1076"/>
          <ac:spMkLst>
            <pc:docMk/>
            <pc:sldMk cId="1938579340" sldId="260"/>
            <ac:spMk id="16" creationId="{85B88AB2-86BB-6A91-2953-8E9C606F90E0}"/>
          </ac:spMkLst>
        </pc:spChg>
        <pc:spChg chg="add mod">
          <ac:chgData name="Tran Anh Hoang" userId="d8b5fc29-d2f6-4b04-be2e-63ff6615767a" providerId="ADAL" clId="{8C754F1A-8D4E-4215-971A-E7D487E05715}" dt="2023-04-20T20:26:00.128" v="574" actId="1076"/>
          <ac:spMkLst>
            <pc:docMk/>
            <pc:sldMk cId="1938579340" sldId="260"/>
            <ac:spMk id="17" creationId="{208F441F-20EC-D77D-B112-53AE9F6AF5B3}"/>
          </ac:spMkLst>
        </pc:spChg>
        <pc:spChg chg="add mod">
          <ac:chgData name="Tran Anh Hoang" userId="d8b5fc29-d2f6-4b04-be2e-63ff6615767a" providerId="ADAL" clId="{8C754F1A-8D4E-4215-971A-E7D487E05715}" dt="2023-04-20T20:33:17.512" v="675" actId="20577"/>
          <ac:spMkLst>
            <pc:docMk/>
            <pc:sldMk cId="1938579340" sldId="260"/>
            <ac:spMk id="18" creationId="{0A246F5C-7CE3-6ADB-3757-A7FF76540F10}"/>
          </ac:spMkLst>
        </pc:spChg>
        <pc:picChg chg="del">
          <ac:chgData name="Tran Anh Hoang" userId="d8b5fc29-d2f6-4b04-be2e-63ff6615767a" providerId="ADAL" clId="{8C754F1A-8D4E-4215-971A-E7D487E05715}" dt="2023-04-20T20:08:56.269" v="185" actId="478"/>
          <ac:picMkLst>
            <pc:docMk/>
            <pc:sldMk cId="1938579340" sldId="260"/>
            <ac:picMk id="5" creationId="{706F8962-CC5B-4824-7F4C-0200B4C14E45}"/>
          </ac:picMkLst>
        </pc:picChg>
      </pc:sldChg>
      <pc:sldChg chg="addSp delSp modSp new mod modTransition">
        <pc:chgData name="Tran Anh Hoang" userId="d8b5fc29-d2f6-4b04-be2e-63ff6615767a" providerId="ADAL" clId="{8C754F1A-8D4E-4215-971A-E7D487E05715}" dt="2023-04-20T21:25:42.744" v="1821" actId="20577"/>
        <pc:sldMkLst>
          <pc:docMk/>
          <pc:sldMk cId="155207329" sldId="261"/>
        </pc:sldMkLst>
        <pc:spChg chg="del">
          <ac:chgData name="Tran Anh Hoang" userId="d8b5fc29-d2f6-4b04-be2e-63ff6615767a" providerId="ADAL" clId="{8C754F1A-8D4E-4215-971A-E7D487E05715}" dt="2023-04-20T20:16:34.038" v="334"/>
          <ac:spMkLst>
            <pc:docMk/>
            <pc:sldMk cId="155207329" sldId="261"/>
            <ac:spMk id="2" creationId="{8C08277E-45F3-B130-3A23-DD0D863CB65F}"/>
          </ac:spMkLst>
        </pc:spChg>
        <pc:spChg chg="mod">
          <ac:chgData name="Tran Anh Hoang" userId="d8b5fc29-d2f6-4b04-be2e-63ff6615767a" providerId="ADAL" clId="{8C754F1A-8D4E-4215-971A-E7D487E05715}" dt="2023-04-20T20:49:20.117" v="1410" actId="20577"/>
          <ac:spMkLst>
            <pc:docMk/>
            <pc:sldMk cId="155207329" sldId="261"/>
            <ac:spMk id="3" creationId="{69A3ED12-8316-57AD-CB9B-B2BCB7854B16}"/>
          </ac:spMkLst>
        </pc:spChg>
        <pc:spChg chg="add mod">
          <ac:chgData name="Tran Anh Hoang" userId="d8b5fc29-d2f6-4b04-be2e-63ff6615767a" providerId="ADAL" clId="{8C754F1A-8D4E-4215-971A-E7D487E05715}" dt="2023-04-20T21:25:42.744" v="1821" actId="20577"/>
          <ac:spMkLst>
            <pc:docMk/>
            <pc:sldMk cId="155207329" sldId="261"/>
            <ac:spMk id="4" creationId="{B2FB5C58-ECF6-E974-1C43-989D64D87F90}"/>
          </ac:spMkLst>
        </pc:spChg>
        <pc:spChg chg="add del">
          <ac:chgData name="Tran Anh Hoang" userId="d8b5fc29-d2f6-4b04-be2e-63ff6615767a" providerId="ADAL" clId="{8C754F1A-8D4E-4215-971A-E7D487E05715}" dt="2023-04-20T20:19:06.944" v="461"/>
          <ac:spMkLst>
            <pc:docMk/>
            <pc:sldMk cId="155207329" sldId="261"/>
            <ac:spMk id="5" creationId="{ECCC2C13-4B61-4B03-81E3-8E2E924830BB}"/>
          </ac:spMkLst>
        </pc:spChg>
        <pc:picChg chg="add mod">
          <ac:chgData name="Tran Anh Hoang" userId="d8b5fc29-d2f6-4b04-be2e-63ff6615767a" providerId="ADAL" clId="{8C754F1A-8D4E-4215-971A-E7D487E05715}" dt="2023-04-20T20:23:18.924" v="562" actId="1076"/>
          <ac:picMkLst>
            <pc:docMk/>
            <pc:sldMk cId="155207329" sldId="261"/>
            <ac:picMk id="7" creationId="{8A10ABD0-6224-5E86-E2B8-36F99D5549CC}"/>
          </ac:picMkLst>
        </pc:picChg>
      </pc:sldChg>
      <pc:sldChg chg="addSp delSp modSp new mod modTransition modAnim">
        <pc:chgData name="Tran Anh Hoang" userId="d8b5fc29-d2f6-4b04-be2e-63ff6615767a" providerId="ADAL" clId="{8C754F1A-8D4E-4215-971A-E7D487E05715}" dt="2023-04-20T21:29:40.182" v="1846"/>
        <pc:sldMkLst>
          <pc:docMk/>
          <pc:sldMk cId="319226906" sldId="262"/>
        </pc:sldMkLst>
        <pc:spChg chg="mod">
          <ac:chgData name="Tran Anh Hoang" userId="d8b5fc29-d2f6-4b04-be2e-63ff6615767a" providerId="ADAL" clId="{8C754F1A-8D4E-4215-971A-E7D487E05715}" dt="2023-04-20T21:29:40.182" v="1846"/>
          <ac:spMkLst>
            <pc:docMk/>
            <pc:sldMk cId="319226906" sldId="262"/>
            <ac:spMk id="2" creationId="{7D7E6531-7C7F-D966-1DE5-2753E565F2F3}"/>
          </ac:spMkLst>
        </pc:spChg>
        <pc:spChg chg="del">
          <ac:chgData name="Tran Anh Hoang" userId="d8b5fc29-d2f6-4b04-be2e-63ff6615767a" providerId="ADAL" clId="{8C754F1A-8D4E-4215-971A-E7D487E05715}" dt="2023-04-20T20:28:06.577" v="577" actId="931"/>
          <ac:spMkLst>
            <pc:docMk/>
            <pc:sldMk cId="319226906" sldId="262"/>
            <ac:spMk id="3" creationId="{CB2E4C5B-94A5-14B3-59E2-63F197D2CEA4}"/>
          </ac:spMkLst>
        </pc:spChg>
        <pc:spChg chg="add mod">
          <ac:chgData name="Tran Anh Hoang" userId="d8b5fc29-d2f6-4b04-be2e-63ff6615767a" providerId="ADAL" clId="{8C754F1A-8D4E-4215-971A-E7D487E05715}" dt="2023-04-20T20:31:28.558" v="667" actId="1076"/>
          <ac:spMkLst>
            <pc:docMk/>
            <pc:sldMk cId="319226906" sldId="262"/>
            <ac:spMk id="8" creationId="{3E9086B7-2304-BF21-1E83-EC106217745A}"/>
          </ac:spMkLst>
        </pc:spChg>
        <pc:spChg chg="add mod">
          <ac:chgData name="Tran Anh Hoang" userId="d8b5fc29-d2f6-4b04-be2e-63ff6615767a" providerId="ADAL" clId="{8C754F1A-8D4E-4215-971A-E7D487E05715}" dt="2023-04-20T20:29:10.581" v="594"/>
          <ac:spMkLst>
            <pc:docMk/>
            <pc:sldMk cId="319226906" sldId="262"/>
            <ac:spMk id="9" creationId="{377B666E-FFB8-8D9D-9E7B-B93CC8E411F7}"/>
          </ac:spMkLst>
        </pc:spChg>
        <pc:spChg chg="add mod">
          <ac:chgData name="Tran Anh Hoang" userId="d8b5fc29-d2f6-4b04-be2e-63ff6615767a" providerId="ADAL" clId="{8C754F1A-8D4E-4215-971A-E7D487E05715}" dt="2023-04-20T20:30:12.335" v="649" actId="1076"/>
          <ac:spMkLst>
            <pc:docMk/>
            <pc:sldMk cId="319226906" sldId="262"/>
            <ac:spMk id="10" creationId="{D2B6F2F2-27A6-2F11-8896-805EC7BB03A9}"/>
          </ac:spMkLst>
        </pc:spChg>
        <pc:spChg chg="add mod">
          <ac:chgData name="Tran Anh Hoang" userId="d8b5fc29-d2f6-4b04-be2e-63ff6615767a" providerId="ADAL" clId="{8C754F1A-8D4E-4215-971A-E7D487E05715}" dt="2023-04-20T20:30:09.135" v="648" actId="1076"/>
          <ac:spMkLst>
            <pc:docMk/>
            <pc:sldMk cId="319226906" sldId="262"/>
            <ac:spMk id="11" creationId="{25AD5013-23B1-5EF3-A03C-411B7D648FEF}"/>
          </ac:spMkLst>
        </pc:spChg>
        <pc:picChg chg="add mod">
          <ac:chgData name="Tran Anh Hoang" userId="d8b5fc29-d2f6-4b04-be2e-63ff6615767a" providerId="ADAL" clId="{8C754F1A-8D4E-4215-971A-E7D487E05715}" dt="2023-04-20T20:28:10.078" v="579" actId="1076"/>
          <ac:picMkLst>
            <pc:docMk/>
            <pc:sldMk cId="319226906" sldId="262"/>
            <ac:picMk id="5" creationId="{7995DACB-6D2D-E2A1-AD14-9D3CCD966577}"/>
          </ac:picMkLst>
        </pc:picChg>
        <pc:picChg chg="add mod">
          <ac:chgData name="Tran Anh Hoang" userId="d8b5fc29-d2f6-4b04-be2e-63ff6615767a" providerId="ADAL" clId="{8C754F1A-8D4E-4215-971A-E7D487E05715}" dt="2023-04-20T20:28:13.962" v="580" actId="1076"/>
          <ac:picMkLst>
            <pc:docMk/>
            <pc:sldMk cId="319226906" sldId="262"/>
            <ac:picMk id="7" creationId="{AC963C79-104A-3CA5-E352-C939D8F92179}"/>
          </ac:picMkLst>
        </pc:picChg>
        <pc:cxnChg chg="add mod">
          <ac:chgData name="Tran Anh Hoang" userId="d8b5fc29-d2f6-4b04-be2e-63ff6615767a" providerId="ADAL" clId="{8C754F1A-8D4E-4215-971A-E7D487E05715}" dt="2023-04-20T20:30:50.660" v="656" actId="14100"/>
          <ac:cxnSpMkLst>
            <pc:docMk/>
            <pc:sldMk cId="319226906" sldId="262"/>
            <ac:cxnSpMk id="13" creationId="{EF6D53B4-0714-2CEC-82C8-58CEB527CC8B}"/>
          </ac:cxnSpMkLst>
        </pc:cxnChg>
        <pc:cxnChg chg="add mod">
          <ac:chgData name="Tran Anh Hoang" userId="d8b5fc29-d2f6-4b04-be2e-63ff6615767a" providerId="ADAL" clId="{8C754F1A-8D4E-4215-971A-E7D487E05715}" dt="2023-04-20T20:31:00.946" v="659" actId="14100"/>
          <ac:cxnSpMkLst>
            <pc:docMk/>
            <pc:sldMk cId="319226906" sldId="262"/>
            <ac:cxnSpMk id="17" creationId="{57948C59-3244-5112-E68F-DC34B8147FB9}"/>
          </ac:cxnSpMkLst>
        </pc:cxnChg>
        <pc:cxnChg chg="add mod">
          <ac:chgData name="Tran Anh Hoang" userId="d8b5fc29-d2f6-4b04-be2e-63ff6615767a" providerId="ADAL" clId="{8C754F1A-8D4E-4215-971A-E7D487E05715}" dt="2023-04-20T20:31:11.794" v="663" actId="14100"/>
          <ac:cxnSpMkLst>
            <pc:docMk/>
            <pc:sldMk cId="319226906" sldId="262"/>
            <ac:cxnSpMk id="19" creationId="{3966FEFF-D29C-40AA-40EB-ADCABC2F2B27}"/>
          </ac:cxnSpMkLst>
        </pc:cxnChg>
        <pc:cxnChg chg="add mod">
          <ac:chgData name="Tran Anh Hoang" userId="d8b5fc29-d2f6-4b04-be2e-63ff6615767a" providerId="ADAL" clId="{8C754F1A-8D4E-4215-971A-E7D487E05715}" dt="2023-04-20T20:31:33.701" v="668" actId="1076"/>
          <ac:cxnSpMkLst>
            <pc:docMk/>
            <pc:sldMk cId="319226906" sldId="262"/>
            <ac:cxnSpMk id="22" creationId="{E25CE009-DEFD-7B6C-AA6C-8E0F9F6A217B}"/>
          </ac:cxnSpMkLst>
        </pc:cxnChg>
      </pc:sldChg>
      <pc:sldChg chg="modSp new mod modTransition">
        <pc:chgData name="Tran Anh Hoang" userId="d8b5fc29-d2f6-4b04-be2e-63ff6615767a" providerId="ADAL" clId="{8C754F1A-8D4E-4215-971A-E7D487E05715}" dt="2023-04-20T21:19:03.614" v="1765"/>
        <pc:sldMkLst>
          <pc:docMk/>
          <pc:sldMk cId="3196803533" sldId="263"/>
        </pc:sldMkLst>
        <pc:spChg chg="mod">
          <ac:chgData name="Tran Anh Hoang" userId="d8b5fc29-d2f6-4b04-be2e-63ff6615767a" providerId="ADAL" clId="{8C754F1A-8D4E-4215-971A-E7D487E05715}" dt="2023-04-20T21:05:23.770" v="1434" actId="14100"/>
          <ac:spMkLst>
            <pc:docMk/>
            <pc:sldMk cId="3196803533" sldId="263"/>
            <ac:spMk id="2" creationId="{52524B7D-4C32-B8C6-E3E5-E0005FDF18C5}"/>
          </ac:spMkLst>
        </pc:spChg>
        <pc:spChg chg="mod">
          <ac:chgData name="Tran Anh Hoang" userId="d8b5fc29-d2f6-4b04-be2e-63ff6615767a" providerId="ADAL" clId="{8C754F1A-8D4E-4215-971A-E7D487E05715}" dt="2023-04-20T20:39:01.696" v="1072" actId="20577"/>
          <ac:spMkLst>
            <pc:docMk/>
            <pc:sldMk cId="3196803533" sldId="263"/>
            <ac:spMk id="3" creationId="{15D59556-70AB-8D3B-BB49-993E615DA169}"/>
          </ac:spMkLst>
        </pc:spChg>
      </pc:sldChg>
      <pc:sldChg chg="addSp modSp add mod modTransition modAnim">
        <pc:chgData name="Tran Anh Hoang" userId="d8b5fc29-d2f6-4b04-be2e-63ff6615767a" providerId="ADAL" clId="{8C754F1A-8D4E-4215-971A-E7D487E05715}" dt="2023-04-20T21:21:42.293" v="1791"/>
        <pc:sldMkLst>
          <pc:docMk/>
          <pc:sldMk cId="3362638347" sldId="264"/>
        </pc:sldMkLst>
        <pc:spChg chg="mod">
          <ac:chgData name="Tran Anh Hoang" userId="d8b5fc29-d2f6-4b04-be2e-63ff6615767a" providerId="ADAL" clId="{8C754F1A-8D4E-4215-971A-E7D487E05715}" dt="2023-04-20T21:05:38.545" v="1436" actId="14100"/>
          <ac:spMkLst>
            <pc:docMk/>
            <pc:sldMk cId="3362638347" sldId="264"/>
            <ac:spMk id="2" creationId="{52524B7D-4C32-B8C6-E3E5-E0005FDF18C5}"/>
          </ac:spMkLst>
        </pc:spChg>
        <pc:spChg chg="mod">
          <ac:chgData name="Tran Anh Hoang" userId="d8b5fc29-d2f6-4b04-be2e-63ff6615767a" providerId="ADAL" clId="{8C754F1A-8D4E-4215-971A-E7D487E05715}" dt="2023-04-20T21:20:21.537" v="1778" actId="1076"/>
          <ac:spMkLst>
            <pc:docMk/>
            <pc:sldMk cId="3362638347" sldId="264"/>
            <ac:spMk id="3" creationId="{15D59556-70AB-8D3B-BB49-993E615DA169}"/>
          </ac:spMkLst>
        </pc:spChg>
        <pc:spChg chg="add mod">
          <ac:chgData name="Tran Anh Hoang" userId="d8b5fc29-d2f6-4b04-be2e-63ff6615767a" providerId="ADAL" clId="{8C754F1A-8D4E-4215-971A-E7D487E05715}" dt="2023-04-20T21:19:33.640" v="1768" actId="571"/>
          <ac:spMkLst>
            <pc:docMk/>
            <pc:sldMk cId="3362638347" sldId="264"/>
            <ac:spMk id="6" creationId="{1FA49C31-78CD-1706-834B-61B351C16468}"/>
          </ac:spMkLst>
        </pc:spChg>
        <pc:spChg chg="add mod">
          <ac:chgData name="Tran Anh Hoang" userId="d8b5fc29-d2f6-4b04-be2e-63ff6615767a" providerId="ADAL" clId="{8C754F1A-8D4E-4215-971A-E7D487E05715}" dt="2023-04-20T21:19:55.773" v="1774" actId="571"/>
          <ac:spMkLst>
            <pc:docMk/>
            <pc:sldMk cId="3362638347" sldId="264"/>
            <ac:spMk id="8" creationId="{395EC46D-4531-89C7-B859-1A429D0071BC}"/>
          </ac:spMkLst>
        </pc:spChg>
        <pc:spChg chg="add mod">
          <ac:chgData name="Tran Anh Hoang" userId="d8b5fc29-d2f6-4b04-be2e-63ff6615767a" providerId="ADAL" clId="{8C754F1A-8D4E-4215-971A-E7D487E05715}" dt="2023-04-20T21:21:20.548" v="1788" actId="1582"/>
          <ac:spMkLst>
            <pc:docMk/>
            <pc:sldMk cId="3362638347" sldId="264"/>
            <ac:spMk id="10" creationId="{C4638887-342A-B5AD-904E-EB2D4FE7A4FD}"/>
          </ac:spMkLst>
        </pc:spChg>
        <pc:picChg chg="add mod">
          <ac:chgData name="Tran Anh Hoang" userId="d8b5fc29-d2f6-4b04-be2e-63ff6615767a" providerId="ADAL" clId="{8C754F1A-8D4E-4215-971A-E7D487E05715}" dt="2023-04-20T21:20:24.549" v="1779" actId="1076"/>
          <ac:picMkLst>
            <pc:docMk/>
            <pc:sldMk cId="3362638347" sldId="264"/>
            <ac:picMk id="5" creationId="{284CC249-E21D-F02D-129F-14B4BA73FB6D}"/>
          </ac:picMkLst>
        </pc:picChg>
        <pc:picChg chg="add mod">
          <ac:chgData name="Tran Anh Hoang" userId="d8b5fc29-d2f6-4b04-be2e-63ff6615767a" providerId="ADAL" clId="{8C754F1A-8D4E-4215-971A-E7D487E05715}" dt="2023-04-20T21:19:33.640" v="1768" actId="571"/>
          <ac:picMkLst>
            <pc:docMk/>
            <pc:sldMk cId="3362638347" sldId="264"/>
            <ac:picMk id="7" creationId="{B09B2491-B51B-FEFC-2D03-EAEBE494A420}"/>
          </ac:picMkLst>
        </pc:picChg>
        <pc:picChg chg="add mod">
          <ac:chgData name="Tran Anh Hoang" userId="d8b5fc29-d2f6-4b04-be2e-63ff6615767a" providerId="ADAL" clId="{8C754F1A-8D4E-4215-971A-E7D487E05715}" dt="2023-04-20T21:19:55.773" v="1774" actId="571"/>
          <ac:picMkLst>
            <pc:docMk/>
            <pc:sldMk cId="3362638347" sldId="264"/>
            <ac:picMk id="9" creationId="{19B9CC02-E1BE-F473-5892-525F1E9E49DA}"/>
          </ac:picMkLst>
        </pc:picChg>
      </pc:sldChg>
      <pc:sldChg chg="addSp delSp modSp add mod modTransition">
        <pc:chgData name="Tran Anh Hoang" userId="d8b5fc29-d2f6-4b04-be2e-63ff6615767a" providerId="ADAL" clId="{8C754F1A-8D4E-4215-971A-E7D487E05715}" dt="2023-04-20T21:21:48.719" v="1792"/>
        <pc:sldMkLst>
          <pc:docMk/>
          <pc:sldMk cId="1128733280" sldId="265"/>
        </pc:sldMkLst>
        <pc:spChg chg="del">
          <ac:chgData name="Tran Anh Hoang" userId="d8b5fc29-d2f6-4b04-be2e-63ff6615767a" providerId="ADAL" clId="{8C754F1A-8D4E-4215-971A-E7D487E05715}" dt="2023-04-20T21:05:44.880" v="1437" actId="478"/>
          <ac:spMkLst>
            <pc:docMk/>
            <pc:sldMk cId="1128733280" sldId="265"/>
            <ac:spMk id="2" creationId="{52524B7D-4C32-B8C6-E3E5-E0005FDF18C5}"/>
          </ac:spMkLst>
        </pc:spChg>
        <pc:spChg chg="mod">
          <ac:chgData name="Tran Anh Hoang" userId="d8b5fc29-d2f6-4b04-be2e-63ff6615767a" providerId="ADAL" clId="{8C754F1A-8D4E-4215-971A-E7D487E05715}" dt="2023-04-20T20:42:17.339" v="1260" actId="20577"/>
          <ac:spMkLst>
            <pc:docMk/>
            <pc:sldMk cId="1128733280" sldId="265"/>
            <ac:spMk id="3" creationId="{15D59556-70AB-8D3B-BB49-993E615DA169}"/>
          </ac:spMkLst>
        </pc:spChg>
        <pc:spChg chg="add del mod">
          <ac:chgData name="Tran Anh Hoang" userId="d8b5fc29-d2f6-4b04-be2e-63ff6615767a" providerId="ADAL" clId="{8C754F1A-8D4E-4215-971A-E7D487E05715}" dt="2023-04-20T21:05:49.632" v="1440" actId="478"/>
          <ac:spMkLst>
            <pc:docMk/>
            <pc:sldMk cId="1128733280" sldId="265"/>
            <ac:spMk id="9" creationId="{24A05FC0-4C91-2327-3D48-E6F9D9D97CE0}"/>
          </ac:spMkLst>
        </pc:spChg>
        <pc:spChg chg="add del mod">
          <ac:chgData name="Tran Anh Hoang" userId="d8b5fc29-d2f6-4b04-be2e-63ff6615767a" providerId="ADAL" clId="{8C754F1A-8D4E-4215-971A-E7D487E05715}" dt="2023-04-20T21:05:47.037" v="1439"/>
          <ac:spMkLst>
            <pc:docMk/>
            <pc:sldMk cId="1128733280" sldId="265"/>
            <ac:spMk id="10" creationId="{C4B00C95-450C-96F8-825D-7FD38067F1B9}"/>
          </ac:spMkLst>
        </pc:spChg>
        <pc:spChg chg="add mod">
          <ac:chgData name="Tran Anh Hoang" userId="d8b5fc29-d2f6-4b04-be2e-63ff6615767a" providerId="ADAL" clId="{8C754F1A-8D4E-4215-971A-E7D487E05715}" dt="2023-04-20T21:05:49.948" v="1441"/>
          <ac:spMkLst>
            <pc:docMk/>
            <pc:sldMk cId="1128733280" sldId="265"/>
            <ac:spMk id="11" creationId="{4AA9735A-489C-5A5F-63D3-4A2E0EA48D8F}"/>
          </ac:spMkLst>
        </pc:spChg>
        <pc:picChg chg="del">
          <ac:chgData name="Tran Anh Hoang" userId="d8b5fc29-d2f6-4b04-be2e-63ff6615767a" providerId="ADAL" clId="{8C754F1A-8D4E-4215-971A-E7D487E05715}" dt="2023-04-20T20:42:01.982" v="1237" actId="478"/>
          <ac:picMkLst>
            <pc:docMk/>
            <pc:sldMk cId="1128733280" sldId="265"/>
            <ac:picMk id="5" creationId="{284CC249-E21D-F02D-129F-14B4BA73FB6D}"/>
          </ac:picMkLst>
        </pc:picChg>
        <pc:picChg chg="add mod">
          <ac:chgData name="Tran Anh Hoang" userId="d8b5fc29-d2f6-4b04-be2e-63ff6615767a" providerId="ADAL" clId="{8C754F1A-8D4E-4215-971A-E7D487E05715}" dt="2023-04-20T20:44:58.774" v="1264" actId="14100"/>
          <ac:picMkLst>
            <pc:docMk/>
            <pc:sldMk cId="1128733280" sldId="265"/>
            <ac:picMk id="6" creationId="{5FFF42B3-EFE2-E44B-7D98-71F022E52165}"/>
          </ac:picMkLst>
        </pc:picChg>
        <pc:picChg chg="add mod">
          <ac:chgData name="Tran Anh Hoang" userId="d8b5fc29-d2f6-4b04-be2e-63ff6615767a" providerId="ADAL" clId="{8C754F1A-8D4E-4215-971A-E7D487E05715}" dt="2023-04-20T20:46:01.404" v="1269" actId="1076"/>
          <ac:picMkLst>
            <pc:docMk/>
            <pc:sldMk cId="1128733280" sldId="265"/>
            <ac:picMk id="8" creationId="{D6FB2070-9135-A55B-EDE7-1ACE91FAEF1F}"/>
          </ac:picMkLst>
        </pc:picChg>
      </pc:sldChg>
      <pc:sldChg chg="addSp delSp modSp add mod modTransition">
        <pc:chgData name="Tran Anh Hoang" userId="d8b5fc29-d2f6-4b04-be2e-63ff6615767a" providerId="ADAL" clId="{8C754F1A-8D4E-4215-971A-E7D487E05715}" dt="2023-04-20T21:22:04.983" v="1793"/>
        <pc:sldMkLst>
          <pc:docMk/>
          <pc:sldMk cId="3635468960" sldId="266"/>
        </pc:sldMkLst>
        <pc:spChg chg="add del">
          <ac:chgData name="Tran Anh Hoang" userId="d8b5fc29-d2f6-4b04-be2e-63ff6615767a" providerId="ADAL" clId="{8C754F1A-8D4E-4215-971A-E7D487E05715}" dt="2023-04-20T21:05:57.195" v="1446" actId="478"/>
          <ac:spMkLst>
            <pc:docMk/>
            <pc:sldMk cId="3635468960" sldId="266"/>
            <ac:spMk id="2" creationId="{52524B7D-4C32-B8C6-E3E5-E0005FDF18C5}"/>
          </ac:spMkLst>
        </pc:spChg>
        <pc:spChg chg="mod">
          <ac:chgData name="Tran Anh Hoang" userId="d8b5fc29-d2f6-4b04-be2e-63ff6615767a" providerId="ADAL" clId="{8C754F1A-8D4E-4215-971A-E7D487E05715}" dt="2023-04-20T20:48:01.398" v="1409"/>
          <ac:spMkLst>
            <pc:docMk/>
            <pc:sldMk cId="3635468960" sldId="266"/>
            <ac:spMk id="3" creationId="{15D59556-70AB-8D3B-BB49-993E615DA169}"/>
          </ac:spMkLst>
        </pc:spChg>
        <pc:spChg chg="add del mod">
          <ac:chgData name="Tran Anh Hoang" userId="d8b5fc29-d2f6-4b04-be2e-63ff6615767a" providerId="ADAL" clId="{8C754F1A-8D4E-4215-971A-E7D487E05715}" dt="2023-04-20T21:05:55.556" v="1445" actId="478"/>
          <ac:spMkLst>
            <pc:docMk/>
            <pc:sldMk cId="3635468960" sldId="266"/>
            <ac:spMk id="4" creationId="{C654082E-3612-6B81-621A-6B0933F7E5CD}"/>
          </ac:spMkLst>
        </pc:spChg>
        <pc:spChg chg="add del mod">
          <ac:chgData name="Tran Anh Hoang" userId="d8b5fc29-d2f6-4b04-be2e-63ff6615767a" providerId="ADAL" clId="{8C754F1A-8D4E-4215-971A-E7D487E05715}" dt="2023-04-20T21:05:55.403" v="1444"/>
          <ac:spMkLst>
            <pc:docMk/>
            <pc:sldMk cId="3635468960" sldId="266"/>
            <ac:spMk id="5" creationId="{1A4179D0-0EFD-5A54-4CB5-773A3F05F483}"/>
          </ac:spMkLst>
        </pc:spChg>
        <pc:spChg chg="add del mod">
          <ac:chgData name="Tran Anh Hoang" userId="d8b5fc29-d2f6-4b04-be2e-63ff6615767a" providerId="ADAL" clId="{8C754F1A-8D4E-4215-971A-E7D487E05715}" dt="2023-04-20T21:06:01.087" v="1447" actId="478"/>
          <ac:spMkLst>
            <pc:docMk/>
            <pc:sldMk cId="3635468960" sldId="266"/>
            <ac:spMk id="7" creationId="{76FB7D8F-7A8F-D622-06C4-2300B8B3FC1A}"/>
          </ac:spMkLst>
        </pc:spChg>
        <pc:spChg chg="add mod">
          <ac:chgData name="Tran Anh Hoang" userId="d8b5fc29-d2f6-4b04-be2e-63ff6615767a" providerId="ADAL" clId="{8C754F1A-8D4E-4215-971A-E7D487E05715}" dt="2023-04-20T21:06:01.341" v="1448"/>
          <ac:spMkLst>
            <pc:docMk/>
            <pc:sldMk cId="3635468960" sldId="266"/>
            <ac:spMk id="9" creationId="{183DAF72-37F2-7FD5-D6D3-849C63C67546}"/>
          </ac:spMkLst>
        </pc:spChg>
        <pc:picChg chg="del">
          <ac:chgData name="Tran Anh Hoang" userId="d8b5fc29-d2f6-4b04-be2e-63ff6615767a" providerId="ADAL" clId="{8C754F1A-8D4E-4215-971A-E7D487E05715}" dt="2023-04-20T20:46:55.362" v="1393" actId="478"/>
          <ac:picMkLst>
            <pc:docMk/>
            <pc:sldMk cId="3635468960" sldId="266"/>
            <ac:picMk id="6" creationId="{5FFF42B3-EFE2-E44B-7D98-71F022E52165}"/>
          </ac:picMkLst>
        </pc:picChg>
        <pc:picChg chg="del">
          <ac:chgData name="Tran Anh Hoang" userId="d8b5fc29-d2f6-4b04-be2e-63ff6615767a" providerId="ADAL" clId="{8C754F1A-8D4E-4215-971A-E7D487E05715}" dt="2023-04-20T20:46:56.891" v="1394" actId="478"/>
          <ac:picMkLst>
            <pc:docMk/>
            <pc:sldMk cId="3635468960" sldId="266"/>
            <ac:picMk id="8" creationId="{D6FB2070-9135-A55B-EDE7-1ACE91FAEF1F}"/>
          </ac:picMkLst>
        </pc:picChg>
      </pc:sldChg>
      <pc:sldChg chg="add">
        <pc:chgData name="Tran Anh Hoang" userId="d8b5fc29-d2f6-4b04-be2e-63ff6615767a" providerId="ADAL" clId="{8C754F1A-8D4E-4215-971A-E7D487E05715}" dt="2023-04-20T21:26:23.616" v="1822"/>
        <pc:sldMkLst>
          <pc:docMk/>
          <pc:sldMk cId="512531366" sldId="272"/>
        </pc:sldMkLst>
      </pc:sldChg>
      <pc:sldChg chg="addSp delSp modSp add mod modTransition">
        <pc:chgData name="Tran Anh Hoang" userId="d8b5fc29-d2f6-4b04-be2e-63ff6615767a" providerId="ADAL" clId="{8C754F1A-8D4E-4215-971A-E7D487E05715}" dt="2023-04-20T21:27:25.094" v="1824" actId="1076"/>
        <pc:sldMkLst>
          <pc:docMk/>
          <pc:sldMk cId="2724298830" sldId="284"/>
        </pc:sldMkLst>
        <pc:spChg chg="add mod">
          <ac:chgData name="Tran Anh Hoang" userId="d8b5fc29-d2f6-4b04-be2e-63ff6615767a" providerId="ADAL" clId="{8C754F1A-8D4E-4215-971A-E7D487E05715}" dt="2023-04-20T21:12:21.067" v="1580" actId="20577"/>
          <ac:spMkLst>
            <pc:docMk/>
            <pc:sldMk cId="2724298830" sldId="284"/>
            <ac:spMk id="7" creationId="{3F3DA383-E6F3-D5C3-1551-DFC739F9B0F5}"/>
          </ac:spMkLst>
        </pc:spChg>
        <pc:spChg chg="add mod">
          <ac:chgData name="Tran Anh Hoang" userId="d8b5fc29-d2f6-4b04-be2e-63ff6615767a" providerId="ADAL" clId="{8C754F1A-8D4E-4215-971A-E7D487E05715}" dt="2023-04-20T21:13:35.932" v="1600" actId="20577"/>
          <ac:spMkLst>
            <pc:docMk/>
            <pc:sldMk cId="2724298830" sldId="284"/>
            <ac:spMk id="8" creationId="{ED8499A4-78A0-3EBA-DFB4-F3A05A2D1A0E}"/>
          </ac:spMkLst>
        </pc:spChg>
        <pc:spChg chg="add del">
          <ac:chgData name="Tran Anh Hoang" userId="d8b5fc29-d2f6-4b04-be2e-63ff6615767a" providerId="ADAL" clId="{8C754F1A-8D4E-4215-971A-E7D487E05715}" dt="2023-04-20T21:22:12.245" v="1796" actId="478"/>
          <ac:spMkLst>
            <pc:docMk/>
            <pc:sldMk cId="2724298830" sldId="284"/>
            <ac:spMk id="9" creationId="{57431F9B-4E75-9F8F-C8E8-9658A6540FC8}"/>
          </ac:spMkLst>
        </pc:spChg>
        <pc:spChg chg="add del mod">
          <ac:chgData name="Tran Anh Hoang" userId="d8b5fc29-d2f6-4b04-be2e-63ff6615767a" providerId="ADAL" clId="{8C754F1A-8D4E-4215-971A-E7D487E05715}" dt="2023-04-20T21:22:10.818" v="1795" actId="478"/>
          <ac:spMkLst>
            <pc:docMk/>
            <pc:sldMk cId="2724298830" sldId="284"/>
            <ac:spMk id="10" creationId="{B1A563B0-AF2B-9BB2-3251-8C3FE51DF337}"/>
          </ac:spMkLst>
        </pc:spChg>
        <pc:spChg chg="add mod">
          <ac:chgData name="Tran Anh Hoang" userId="d8b5fc29-d2f6-4b04-be2e-63ff6615767a" providerId="ADAL" clId="{8C754F1A-8D4E-4215-971A-E7D487E05715}" dt="2023-04-20T21:14:58.128" v="1720" actId="1076"/>
          <ac:spMkLst>
            <pc:docMk/>
            <pc:sldMk cId="2724298830" sldId="284"/>
            <ac:spMk id="11" creationId="{A9D86E47-FB34-6A57-D3C2-9386EE05B508}"/>
          </ac:spMkLst>
        </pc:spChg>
        <pc:spChg chg="add mod">
          <ac:chgData name="Tran Anh Hoang" userId="d8b5fc29-d2f6-4b04-be2e-63ff6615767a" providerId="ADAL" clId="{8C754F1A-8D4E-4215-971A-E7D487E05715}" dt="2023-04-20T21:16:35.105" v="1754" actId="1076"/>
          <ac:spMkLst>
            <pc:docMk/>
            <pc:sldMk cId="2724298830" sldId="284"/>
            <ac:spMk id="12" creationId="{28E9864F-52AB-37F1-0AA6-0DA5D1EB7DE1}"/>
          </ac:spMkLst>
        </pc:spChg>
        <pc:spChg chg="del mod">
          <ac:chgData name="Tran Anh Hoang" userId="d8b5fc29-d2f6-4b04-be2e-63ff6615767a" providerId="ADAL" clId="{8C754F1A-8D4E-4215-971A-E7D487E05715}" dt="2023-04-20T21:10:33.203" v="1519" actId="478"/>
          <ac:spMkLst>
            <pc:docMk/>
            <pc:sldMk cId="2724298830" sldId="284"/>
            <ac:spMk id="86" creationId="{6A44816B-378D-41B5-84D7-39CECE2E452E}"/>
          </ac:spMkLst>
        </pc:spChg>
        <pc:spChg chg="del">
          <ac:chgData name="Tran Anh Hoang" userId="d8b5fc29-d2f6-4b04-be2e-63ff6615767a" providerId="ADAL" clId="{8C754F1A-8D4E-4215-971A-E7D487E05715}" dt="2023-04-20T21:10:56.258" v="1529" actId="478"/>
          <ac:spMkLst>
            <pc:docMk/>
            <pc:sldMk cId="2724298830" sldId="284"/>
            <ac:spMk id="88" creationId="{AA64E66E-DA3C-42CD-80D9-89BD3A8A401A}"/>
          </ac:spMkLst>
        </pc:spChg>
        <pc:spChg chg="del mod">
          <ac:chgData name="Tran Anh Hoang" userId="d8b5fc29-d2f6-4b04-be2e-63ff6615767a" providerId="ADAL" clId="{8C754F1A-8D4E-4215-971A-E7D487E05715}" dt="2023-04-20T21:14:01.596" v="1603" actId="478"/>
          <ac:spMkLst>
            <pc:docMk/>
            <pc:sldMk cId="2724298830" sldId="284"/>
            <ac:spMk id="90" creationId="{93CA8393-83FA-4B7B-BF41-CB601BA16432}"/>
          </ac:spMkLst>
        </pc:spChg>
        <pc:spChg chg="del">
          <ac:chgData name="Tran Anh Hoang" userId="d8b5fc29-d2f6-4b04-be2e-63ff6615767a" providerId="ADAL" clId="{8C754F1A-8D4E-4215-971A-E7D487E05715}" dt="2023-04-20T21:15:28.463" v="1722" actId="478"/>
          <ac:spMkLst>
            <pc:docMk/>
            <pc:sldMk cId="2724298830" sldId="284"/>
            <ac:spMk id="92" creationId="{DA3309B0-9F41-47B2-8F25-109874864183}"/>
          </ac:spMkLst>
        </pc:spChg>
        <pc:spChg chg="mod">
          <ac:chgData name="Tran Anh Hoang" userId="d8b5fc29-d2f6-4b04-be2e-63ff6615767a" providerId="ADAL" clId="{8C754F1A-8D4E-4215-971A-E7D487E05715}" dt="2023-04-20T21:27:25.094" v="1824" actId="1076"/>
          <ac:spMkLst>
            <pc:docMk/>
            <pc:sldMk cId="2724298830" sldId="284"/>
            <ac:spMk id="93" creationId="{44B04558-9764-DF23-4E07-E6877CF293DE}"/>
          </ac:spMkLst>
        </pc:spChg>
        <pc:spChg chg="mod">
          <ac:chgData name="Tran Anh Hoang" userId="d8b5fc29-d2f6-4b04-be2e-63ff6615767a" providerId="ADAL" clId="{8C754F1A-8D4E-4215-971A-E7D487E05715}" dt="2023-04-20T21:27:21.277" v="1823" actId="1076"/>
          <ac:spMkLst>
            <pc:docMk/>
            <pc:sldMk cId="2724298830" sldId="284"/>
            <ac:spMk id="94" creationId="{588E9FF6-0BD7-8732-1829-C3AB59B0AB71}"/>
          </ac:spMkLst>
        </pc:spChg>
        <pc:picChg chg="del">
          <ac:chgData name="Tran Anh Hoang" userId="d8b5fc29-d2f6-4b04-be2e-63ff6615767a" providerId="ADAL" clId="{8C754F1A-8D4E-4215-971A-E7D487E05715}" dt="2023-04-20T21:08:28.198" v="1450" actId="478"/>
          <ac:picMkLst>
            <pc:docMk/>
            <pc:sldMk cId="2724298830" sldId="284"/>
            <ac:picMk id="3" creationId="{F91CFBB7-9CF8-0E42-3714-192CDAD7DFB7}"/>
          </ac:picMkLst>
        </pc:picChg>
        <pc:picChg chg="del">
          <ac:chgData name="Tran Anh Hoang" userId="d8b5fc29-d2f6-4b04-be2e-63ff6615767a" providerId="ADAL" clId="{8C754F1A-8D4E-4215-971A-E7D487E05715}" dt="2023-04-20T21:08:30.508" v="1451" actId="478"/>
          <ac:picMkLst>
            <pc:docMk/>
            <pc:sldMk cId="2724298830" sldId="284"/>
            <ac:picMk id="4" creationId="{51BF6FFA-16AB-A42A-6616-A1D658818CD9}"/>
          </ac:picMkLst>
        </pc:picChg>
        <pc:picChg chg="del">
          <ac:chgData name="Tran Anh Hoang" userId="d8b5fc29-d2f6-4b04-be2e-63ff6615767a" providerId="ADAL" clId="{8C754F1A-8D4E-4215-971A-E7D487E05715}" dt="2023-04-20T21:08:32.194" v="1452" actId="478"/>
          <ac:picMkLst>
            <pc:docMk/>
            <pc:sldMk cId="2724298830" sldId="284"/>
            <ac:picMk id="5" creationId="{51BF6FFA-16AB-A42A-6616-A1D658818CD9}"/>
          </ac:picMkLst>
        </pc:picChg>
        <pc:picChg chg="del">
          <ac:chgData name="Tran Anh Hoang" userId="d8b5fc29-d2f6-4b04-be2e-63ff6615767a" providerId="ADAL" clId="{8C754F1A-8D4E-4215-971A-E7D487E05715}" dt="2023-04-20T21:08:34.119" v="1453" actId="478"/>
          <ac:picMkLst>
            <pc:docMk/>
            <pc:sldMk cId="2724298830" sldId="284"/>
            <ac:picMk id="6" creationId="{EB918452-9B6C-874E-7A84-C2C0A3E72B7C}"/>
          </ac:picMkLst>
        </pc:picChg>
      </pc:sldChg>
      <pc:sldMasterChg chg="modSp mod modSldLayout">
        <pc:chgData name="Tran Anh Hoang" userId="d8b5fc29-d2f6-4b04-be2e-63ff6615767a" providerId="ADAL" clId="{8C754F1A-8D4E-4215-971A-E7D487E05715}" dt="2023-04-20T21:31:18.104" v="1869" actId="113"/>
        <pc:sldMasterMkLst>
          <pc:docMk/>
          <pc:sldMasterMk cId="0" sldId="2147483672"/>
        </pc:sldMasterMkLst>
        <pc:spChg chg="mod">
          <ac:chgData name="Tran Anh Hoang" userId="d8b5fc29-d2f6-4b04-be2e-63ff6615767a" providerId="ADAL" clId="{8C754F1A-8D4E-4215-971A-E7D487E05715}" dt="2023-04-20T21:31:18.104" v="1869" actId="113"/>
          <ac:spMkLst>
            <pc:docMk/>
            <pc:sldMasterMk cId="0" sldId="2147483672"/>
            <ac:spMk id="5625873" creationId="{ADBB2D25-1B95-1B17-B48B-5D0AFC81527B}"/>
          </ac:spMkLst>
        </pc:spChg>
        <pc:sldLayoutChg chg="modSp mod">
          <pc:chgData name="Tran Anh Hoang" userId="d8b5fc29-d2f6-4b04-be2e-63ff6615767a" providerId="ADAL" clId="{8C754F1A-8D4E-4215-971A-E7D487E05715}" dt="2023-04-20T21:29:14.787" v="1845" actId="20577"/>
          <pc:sldLayoutMkLst>
            <pc:docMk/>
            <pc:sldMasterMk cId="0" sldId="2147483660"/>
            <pc:sldLayoutMk cId="0" sldId="2147483673"/>
          </pc:sldLayoutMkLst>
          <pc:spChg chg="mod">
            <ac:chgData name="Tran Anh Hoang" userId="d8b5fc29-d2f6-4b04-be2e-63ff6615767a" providerId="ADAL" clId="{8C754F1A-8D4E-4215-971A-E7D487E05715}" dt="2023-04-20T21:29:14.787" v="1845" actId="20577"/>
            <ac:spMkLst>
              <pc:docMk/>
              <pc:sldMasterMk cId="0" sldId="2147483660"/>
              <pc:sldLayoutMk cId="0" sldId="2147483673"/>
              <ac:spMk id="5626896" creationId="{C7E4C3D7-A445-5864-430C-E81AB29DA19D}"/>
            </ac:spMkLst>
          </pc:spChg>
        </pc:sldLayoutChg>
        <pc:sldLayoutChg chg="addSp delSp modSp">
          <pc:chgData name="Tran Anh Hoang" userId="d8b5fc29-d2f6-4b04-be2e-63ff6615767a" providerId="ADAL" clId="{8C754F1A-8D4E-4215-971A-E7D487E05715}" dt="2023-04-20T21:29:40.799" v="1847"/>
          <pc:sldLayoutMkLst>
            <pc:docMk/>
            <pc:sldMasterMk cId="0" sldId="2147483660"/>
            <pc:sldLayoutMk cId="2587224846" sldId="2147483674"/>
          </pc:sldLayoutMkLst>
          <pc:spChg chg="del">
            <ac:chgData name="Tran Anh Hoang" userId="d8b5fc29-d2f6-4b04-be2e-63ff6615767a" providerId="ADAL" clId="{8C754F1A-8D4E-4215-971A-E7D487E05715}" dt="2023-04-20T21:29:40.182" v="1846"/>
            <ac:spMkLst>
              <pc:docMk/>
              <pc:sldMasterMk cId="0" sldId="2147483660"/>
              <pc:sldLayoutMk cId="2587224846" sldId="2147483674"/>
              <ac:spMk id="2" creationId="{0CD419C8-1A56-C209-831F-5298E8C466DA}"/>
            </ac:spMkLst>
          </pc:spChg>
          <pc:spChg chg="add mod">
            <ac:chgData name="Tran Anh Hoang" userId="d8b5fc29-d2f6-4b04-be2e-63ff6615767a" providerId="ADAL" clId="{8C754F1A-8D4E-4215-971A-E7D487E05715}" dt="2023-04-20T21:29:40.799" v="1847"/>
            <ac:spMkLst>
              <pc:docMk/>
              <pc:sldMasterMk cId="0" sldId="2147483660"/>
              <pc:sldLayoutMk cId="2587224846" sldId="2147483674"/>
              <ac:spMk id="4" creationId="{608052D3-DD8A-3190-5FCF-2D1CF89B61BC}"/>
            </ac:spMkLst>
          </pc:spChg>
        </pc:sldLayoutChg>
      </pc:sldMasterChg>
    </pc:docChg>
  </pc:docChgLst>
  <pc:docChgLst>
    <pc:chgData name="Tran Anh Hoang" userId="d8b5fc29-d2f6-4b04-be2e-63ff6615767a" providerId="ADAL" clId="{31988271-D93D-4CFB-AEC5-6AAFC02C8F50}"/>
    <pc:docChg chg="modSld">
      <pc:chgData name="Tran Anh Hoang" userId="d8b5fc29-d2f6-4b04-be2e-63ff6615767a" providerId="ADAL" clId="{31988271-D93D-4CFB-AEC5-6AAFC02C8F50}" dt="2023-04-20T21:50:47.573" v="12"/>
      <pc:docMkLst>
        <pc:docMk/>
      </pc:docMkLst>
      <pc:sldChg chg="addSp delSp modSp">
        <pc:chgData name="Tran Anh Hoang" userId="d8b5fc29-d2f6-4b04-be2e-63ff6615767a" providerId="ADAL" clId="{31988271-D93D-4CFB-AEC5-6AAFC02C8F50}" dt="2023-04-20T21:37:14.330" v="3" actId="767"/>
        <pc:sldMkLst>
          <pc:docMk/>
          <pc:sldMk cId="0" sldId="258"/>
        </pc:sldMkLst>
        <pc:spChg chg="add del mod">
          <ac:chgData name="Tran Anh Hoang" userId="d8b5fc29-d2f6-4b04-be2e-63ff6615767a" providerId="ADAL" clId="{31988271-D93D-4CFB-AEC5-6AAFC02C8F50}" dt="2023-04-20T21:37:14.330" v="3" actId="767"/>
          <ac:spMkLst>
            <pc:docMk/>
            <pc:sldMk cId="0" sldId="258"/>
            <ac:spMk id="2" creationId="{3A4B1D32-633B-6A0D-E03E-D9C344C50EAA}"/>
          </ac:spMkLst>
        </pc:spChg>
        <pc:spChg chg="mod">
          <ac:chgData name="Tran Anh Hoang" userId="d8b5fc29-d2f6-4b04-be2e-63ff6615767a" providerId="ADAL" clId="{31988271-D93D-4CFB-AEC5-6AAFC02C8F50}" dt="2023-04-20T21:36:57.826" v="0"/>
          <ac:spMkLst>
            <pc:docMk/>
            <pc:sldMk cId="0" sldId="258"/>
            <ac:spMk id="8770564" creationId="{2012582F-F420-24F3-8CF6-BA270A40E92C}"/>
          </ac:spMkLst>
        </pc:spChg>
      </pc:sldChg>
      <pc:sldChg chg="modSp mod">
        <pc:chgData name="Tran Anh Hoang" userId="d8b5fc29-d2f6-4b04-be2e-63ff6615767a" providerId="ADAL" clId="{31988271-D93D-4CFB-AEC5-6AAFC02C8F50}" dt="2023-04-20T21:50:47.573" v="12"/>
        <pc:sldMkLst>
          <pc:docMk/>
          <pc:sldMk cId="3635468960" sldId="266"/>
        </pc:sldMkLst>
        <pc:spChg chg="mod">
          <ac:chgData name="Tran Anh Hoang" userId="d8b5fc29-d2f6-4b04-be2e-63ff6615767a" providerId="ADAL" clId="{31988271-D93D-4CFB-AEC5-6AAFC02C8F50}" dt="2023-04-20T21:50:47.573" v="12"/>
          <ac:spMkLst>
            <pc:docMk/>
            <pc:sldMk cId="3635468960" sldId="266"/>
            <ac:spMk id="3" creationId="{15D59556-70AB-8D3B-BB49-993E615DA169}"/>
          </ac:spMkLst>
        </pc:spChg>
      </pc:sldChg>
    </pc:docChg>
  </pc:docChgLst>
  <pc:docChgLst>
    <pc:chgData name="Tran Anh Hoang" userId="d8b5fc29-d2f6-4b04-be2e-63ff6615767a" providerId="ADAL" clId="{299BA453-EE83-43B9-81F4-5A525A605FB5}"/>
    <pc:docChg chg="undo custSel addSld delSld modSld sldOrd">
      <pc:chgData name="Tran Anh Hoang" userId="d8b5fc29-d2f6-4b04-be2e-63ff6615767a" providerId="ADAL" clId="{299BA453-EE83-43B9-81F4-5A525A605FB5}" dt="2023-06-02T06:45:14.307" v="1451" actId="20577"/>
      <pc:docMkLst>
        <pc:docMk/>
      </pc:docMkLst>
      <pc:sldChg chg="modSp mod">
        <pc:chgData name="Tran Anh Hoang" userId="d8b5fc29-d2f6-4b04-be2e-63ff6615767a" providerId="ADAL" clId="{299BA453-EE83-43B9-81F4-5A525A605FB5}" dt="2023-06-02T04:54:11.628" v="40" actId="20577"/>
        <pc:sldMkLst>
          <pc:docMk/>
          <pc:sldMk cId="0" sldId="257"/>
        </pc:sldMkLst>
        <pc:spChg chg="mod">
          <ac:chgData name="Tran Anh Hoang" userId="d8b5fc29-d2f6-4b04-be2e-63ff6615767a" providerId="ADAL" clId="{299BA453-EE83-43B9-81F4-5A525A605FB5}" dt="2023-06-02T04:54:11.628" v="40" actId="20577"/>
          <ac:spMkLst>
            <pc:docMk/>
            <pc:sldMk cId="0" sldId="257"/>
            <ac:spMk id="8768514" creationId="{872D3097-0CF8-4695-D9FE-9391E7B79EAE}"/>
          </ac:spMkLst>
        </pc:spChg>
      </pc:sldChg>
      <pc:sldChg chg="modSp mod">
        <pc:chgData name="Tran Anh Hoang" userId="d8b5fc29-d2f6-4b04-be2e-63ff6615767a" providerId="ADAL" clId="{299BA453-EE83-43B9-81F4-5A525A605FB5}" dt="2023-06-02T04:56:13.755" v="264" actId="20577"/>
        <pc:sldMkLst>
          <pc:docMk/>
          <pc:sldMk cId="0" sldId="258"/>
        </pc:sldMkLst>
        <pc:spChg chg="mod">
          <ac:chgData name="Tran Anh Hoang" userId="d8b5fc29-d2f6-4b04-be2e-63ff6615767a" providerId="ADAL" clId="{299BA453-EE83-43B9-81F4-5A525A605FB5}" dt="2023-06-02T04:56:13.755" v="264" actId="20577"/>
          <ac:spMkLst>
            <pc:docMk/>
            <pc:sldMk cId="0" sldId="258"/>
            <ac:spMk id="8770564" creationId="{2012582F-F420-24F3-8CF6-BA270A40E92C}"/>
          </ac:spMkLst>
        </pc:spChg>
      </pc:sldChg>
      <pc:sldChg chg="del">
        <pc:chgData name="Tran Anh Hoang" userId="d8b5fc29-d2f6-4b04-be2e-63ff6615767a" providerId="ADAL" clId="{299BA453-EE83-43B9-81F4-5A525A605FB5}" dt="2023-06-02T04:56:22.939" v="265" actId="47"/>
        <pc:sldMkLst>
          <pc:docMk/>
          <pc:sldMk cId="154653439" sldId="259"/>
        </pc:sldMkLst>
      </pc:sldChg>
      <pc:sldChg chg="modSp del mod">
        <pc:chgData name="Tran Anh Hoang" userId="d8b5fc29-d2f6-4b04-be2e-63ff6615767a" providerId="ADAL" clId="{299BA453-EE83-43B9-81F4-5A525A605FB5}" dt="2023-06-02T04:56:34.168" v="268" actId="47"/>
        <pc:sldMkLst>
          <pc:docMk/>
          <pc:sldMk cId="1938579340" sldId="260"/>
        </pc:sldMkLst>
        <pc:spChg chg="mod">
          <ac:chgData name="Tran Anh Hoang" userId="d8b5fc29-d2f6-4b04-be2e-63ff6615767a" providerId="ADAL" clId="{299BA453-EE83-43B9-81F4-5A525A605FB5}" dt="2023-06-02T04:56:28.330" v="267" actId="20577"/>
          <ac:spMkLst>
            <pc:docMk/>
            <pc:sldMk cId="1938579340" sldId="260"/>
            <ac:spMk id="2" creationId="{817FF68E-3354-C2F0-551F-0AC6DADD97C0}"/>
          </ac:spMkLst>
        </pc:spChg>
      </pc:sldChg>
      <pc:sldChg chg="modSp mod">
        <pc:chgData name="Tran Anh Hoang" userId="d8b5fc29-d2f6-4b04-be2e-63ff6615767a" providerId="ADAL" clId="{299BA453-EE83-43B9-81F4-5A525A605FB5}" dt="2023-06-02T05:23:47.592" v="856" actId="33524"/>
        <pc:sldMkLst>
          <pc:docMk/>
          <pc:sldMk cId="155207329" sldId="261"/>
        </pc:sldMkLst>
        <pc:spChg chg="mod">
          <ac:chgData name="Tran Anh Hoang" userId="d8b5fc29-d2f6-4b04-be2e-63ff6615767a" providerId="ADAL" clId="{299BA453-EE83-43B9-81F4-5A525A605FB5}" dt="2023-06-02T05:23:47.592" v="856" actId="33524"/>
          <ac:spMkLst>
            <pc:docMk/>
            <pc:sldMk cId="155207329" sldId="261"/>
            <ac:spMk id="3" creationId="{69A3ED12-8316-57AD-CB9B-B2BCB7854B16}"/>
          </ac:spMkLst>
        </pc:spChg>
        <pc:spChg chg="mod">
          <ac:chgData name="Tran Anh Hoang" userId="d8b5fc29-d2f6-4b04-be2e-63ff6615767a" providerId="ADAL" clId="{299BA453-EE83-43B9-81F4-5A525A605FB5}" dt="2023-06-02T04:56:39.677" v="272" actId="20577"/>
          <ac:spMkLst>
            <pc:docMk/>
            <pc:sldMk cId="155207329" sldId="261"/>
            <ac:spMk id="4" creationId="{B2FB5C58-ECF6-E974-1C43-989D64D87F90}"/>
          </ac:spMkLst>
        </pc:spChg>
      </pc:sldChg>
      <pc:sldChg chg="modSp mod">
        <pc:chgData name="Tran Anh Hoang" userId="d8b5fc29-d2f6-4b04-be2e-63ff6615767a" providerId="ADAL" clId="{299BA453-EE83-43B9-81F4-5A525A605FB5}" dt="2023-06-02T04:56:50.471" v="280" actId="20577"/>
        <pc:sldMkLst>
          <pc:docMk/>
          <pc:sldMk cId="319226906" sldId="262"/>
        </pc:sldMkLst>
        <pc:spChg chg="mod">
          <ac:chgData name="Tran Anh Hoang" userId="d8b5fc29-d2f6-4b04-be2e-63ff6615767a" providerId="ADAL" clId="{299BA453-EE83-43B9-81F4-5A525A605FB5}" dt="2023-06-02T04:56:50.471" v="280" actId="20577"/>
          <ac:spMkLst>
            <pc:docMk/>
            <pc:sldMk cId="319226906" sldId="262"/>
            <ac:spMk id="2" creationId="{7D7E6531-7C7F-D966-1DE5-2753E565F2F3}"/>
          </ac:spMkLst>
        </pc:spChg>
      </pc:sldChg>
      <pc:sldChg chg="del">
        <pc:chgData name="Tran Anh Hoang" userId="d8b5fc29-d2f6-4b04-be2e-63ff6615767a" providerId="ADAL" clId="{299BA453-EE83-43B9-81F4-5A525A605FB5}" dt="2023-06-02T04:56:54.462" v="281" actId="47"/>
        <pc:sldMkLst>
          <pc:docMk/>
          <pc:sldMk cId="3196803533" sldId="263"/>
        </pc:sldMkLst>
      </pc:sldChg>
      <pc:sldChg chg="del">
        <pc:chgData name="Tran Anh Hoang" userId="d8b5fc29-d2f6-4b04-be2e-63ff6615767a" providerId="ADAL" clId="{299BA453-EE83-43B9-81F4-5A525A605FB5}" dt="2023-06-02T04:56:57.099" v="282" actId="47"/>
        <pc:sldMkLst>
          <pc:docMk/>
          <pc:sldMk cId="3362638347" sldId="264"/>
        </pc:sldMkLst>
      </pc:sldChg>
      <pc:sldChg chg="del">
        <pc:chgData name="Tran Anh Hoang" userId="d8b5fc29-d2f6-4b04-be2e-63ff6615767a" providerId="ADAL" clId="{299BA453-EE83-43B9-81F4-5A525A605FB5}" dt="2023-06-02T04:56:58.483" v="283" actId="47"/>
        <pc:sldMkLst>
          <pc:docMk/>
          <pc:sldMk cId="1128733280" sldId="265"/>
        </pc:sldMkLst>
      </pc:sldChg>
      <pc:sldChg chg="del">
        <pc:chgData name="Tran Anh Hoang" userId="d8b5fc29-d2f6-4b04-be2e-63ff6615767a" providerId="ADAL" clId="{299BA453-EE83-43B9-81F4-5A525A605FB5}" dt="2023-06-02T04:56:59.970" v="284" actId="47"/>
        <pc:sldMkLst>
          <pc:docMk/>
          <pc:sldMk cId="3635468960" sldId="266"/>
        </pc:sldMkLst>
      </pc:sldChg>
      <pc:sldChg chg="addSp modSp mod">
        <pc:chgData name="Tran Anh Hoang" userId="d8b5fc29-d2f6-4b04-be2e-63ff6615767a" providerId="ADAL" clId="{299BA453-EE83-43B9-81F4-5A525A605FB5}" dt="2023-06-02T05:41:31.416" v="1366" actId="1076"/>
        <pc:sldMkLst>
          <pc:docMk/>
          <pc:sldMk cId="2724298830" sldId="284"/>
        </pc:sldMkLst>
        <pc:spChg chg="mod">
          <ac:chgData name="Tran Anh Hoang" userId="d8b5fc29-d2f6-4b04-be2e-63ff6615767a" providerId="ADAL" clId="{299BA453-EE83-43B9-81F4-5A525A605FB5}" dt="2023-06-02T04:57:14.855" v="285" actId="33524"/>
          <ac:spMkLst>
            <pc:docMk/>
            <pc:sldMk cId="2724298830" sldId="284"/>
            <ac:spMk id="8" creationId="{ED8499A4-78A0-3EBA-DFB4-F3A05A2D1A0E}"/>
          </ac:spMkLst>
        </pc:spChg>
        <pc:picChg chg="add mod">
          <ac:chgData name="Tran Anh Hoang" userId="d8b5fc29-d2f6-4b04-be2e-63ff6615767a" providerId="ADAL" clId="{299BA453-EE83-43B9-81F4-5A525A605FB5}" dt="2023-06-02T05:41:27.896" v="1364" actId="1076"/>
          <ac:picMkLst>
            <pc:docMk/>
            <pc:sldMk cId="2724298830" sldId="284"/>
            <ac:picMk id="4" creationId="{C2821FA0-E81F-40C6-40F7-7F9C604721B7}"/>
          </ac:picMkLst>
        </pc:picChg>
        <pc:picChg chg="add mod">
          <ac:chgData name="Tran Anh Hoang" userId="d8b5fc29-d2f6-4b04-be2e-63ff6615767a" providerId="ADAL" clId="{299BA453-EE83-43B9-81F4-5A525A605FB5}" dt="2023-06-02T05:41:31.416" v="1366" actId="1076"/>
          <ac:picMkLst>
            <pc:docMk/>
            <pc:sldMk cId="2724298830" sldId="284"/>
            <ac:picMk id="5" creationId="{B68E2AA2-5848-B7FE-68E8-9B55B942C8B4}"/>
          </ac:picMkLst>
        </pc:picChg>
      </pc:sldChg>
      <pc:sldChg chg="addSp delSp modSp add mod delAnim modAnim">
        <pc:chgData name="Tran Anh Hoang" userId="d8b5fc29-d2f6-4b04-be2e-63ff6615767a" providerId="ADAL" clId="{299BA453-EE83-43B9-81F4-5A525A605FB5}" dt="2023-06-02T06:44:44.004" v="1434"/>
        <pc:sldMkLst>
          <pc:docMk/>
          <pc:sldMk cId="3798692652" sldId="285"/>
        </pc:sldMkLst>
        <pc:spChg chg="mod">
          <ac:chgData name="Tran Anh Hoang" userId="d8b5fc29-d2f6-4b04-be2e-63ff6615767a" providerId="ADAL" clId="{299BA453-EE83-43B9-81F4-5A525A605FB5}" dt="2023-06-02T04:58:13.309" v="294" actId="20577"/>
          <ac:spMkLst>
            <pc:docMk/>
            <pc:sldMk cId="3798692652" sldId="285"/>
            <ac:spMk id="2" creationId="{7D7E6531-7C7F-D966-1DE5-2753E565F2F3}"/>
          </ac:spMkLst>
        </pc:spChg>
        <pc:spChg chg="add del mod">
          <ac:chgData name="Tran Anh Hoang" userId="d8b5fc29-d2f6-4b04-be2e-63ff6615767a" providerId="ADAL" clId="{299BA453-EE83-43B9-81F4-5A525A605FB5}" dt="2023-06-02T04:58:50.431" v="296" actId="478"/>
          <ac:spMkLst>
            <pc:docMk/>
            <pc:sldMk cId="3798692652" sldId="285"/>
            <ac:spMk id="3" creationId="{C1B16CA9-10BC-A2A2-BD2C-DC0061A242D9}"/>
          </ac:spMkLst>
        </pc:spChg>
        <pc:spChg chg="del">
          <ac:chgData name="Tran Anh Hoang" userId="d8b5fc29-d2f6-4b04-be2e-63ff6615767a" providerId="ADAL" clId="{299BA453-EE83-43B9-81F4-5A525A605FB5}" dt="2023-06-02T04:58:53.648" v="298" actId="478"/>
          <ac:spMkLst>
            <pc:docMk/>
            <pc:sldMk cId="3798692652" sldId="285"/>
            <ac:spMk id="8" creationId="{3E9086B7-2304-BF21-1E83-EC106217745A}"/>
          </ac:spMkLst>
        </pc:spChg>
        <pc:spChg chg="del">
          <ac:chgData name="Tran Anh Hoang" userId="d8b5fc29-d2f6-4b04-be2e-63ff6615767a" providerId="ADAL" clId="{299BA453-EE83-43B9-81F4-5A525A605FB5}" dt="2023-06-02T04:58:46.828" v="295" actId="478"/>
          <ac:spMkLst>
            <pc:docMk/>
            <pc:sldMk cId="3798692652" sldId="285"/>
            <ac:spMk id="9" creationId="{377B666E-FFB8-8D9D-9E7B-B93CC8E411F7}"/>
          </ac:spMkLst>
        </pc:spChg>
        <pc:spChg chg="del">
          <ac:chgData name="Tran Anh Hoang" userId="d8b5fc29-d2f6-4b04-be2e-63ff6615767a" providerId="ADAL" clId="{299BA453-EE83-43B9-81F4-5A525A605FB5}" dt="2023-06-02T04:58:52.101" v="297" actId="478"/>
          <ac:spMkLst>
            <pc:docMk/>
            <pc:sldMk cId="3798692652" sldId="285"/>
            <ac:spMk id="10" creationId="{D2B6F2F2-27A6-2F11-8896-805EC7BB03A9}"/>
          </ac:spMkLst>
        </pc:spChg>
        <pc:spChg chg="del">
          <ac:chgData name="Tran Anh Hoang" userId="d8b5fc29-d2f6-4b04-be2e-63ff6615767a" providerId="ADAL" clId="{299BA453-EE83-43B9-81F4-5A525A605FB5}" dt="2023-06-02T04:58:46.828" v="295" actId="478"/>
          <ac:spMkLst>
            <pc:docMk/>
            <pc:sldMk cId="3798692652" sldId="285"/>
            <ac:spMk id="11" creationId="{25AD5013-23B1-5EF3-A03C-411B7D648FEF}"/>
          </ac:spMkLst>
        </pc:spChg>
        <pc:spChg chg="add mod">
          <ac:chgData name="Tran Anh Hoang" userId="d8b5fc29-d2f6-4b04-be2e-63ff6615767a" providerId="ADAL" clId="{299BA453-EE83-43B9-81F4-5A525A605FB5}" dt="2023-06-02T05:02:33.214" v="311" actId="207"/>
          <ac:spMkLst>
            <pc:docMk/>
            <pc:sldMk cId="3798692652" sldId="285"/>
            <ac:spMk id="15" creationId="{B44E2D65-074F-D579-F166-65C4A558C853}"/>
          </ac:spMkLst>
        </pc:spChg>
        <pc:spChg chg="add mod">
          <ac:chgData name="Tran Anh Hoang" userId="d8b5fc29-d2f6-4b04-be2e-63ff6615767a" providerId="ADAL" clId="{299BA453-EE83-43B9-81F4-5A525A605FB5}" dt="2023-06-02T06:44:44.004" v="1434"/>
          <ac:spMkLst>
            <pc:docMk/>
            <pc:sldMk cId="3798692652" sldId="285"/>
            <ac:spMk id="21" creationId="{9C1776EE-D9F1-550A-CE11-1E41E3B50639}"/>
          </ac:spMkLst>
        </pc:spChg>
        <pc:picChg chg="del">
          <ac:chgData name="Tran Anh Hoang" userId="d8b5fc29-d2f6-4b04-be2e-63ff6615767a" providerId="ADAL" clId="{299BA453-EE83-43B9-81F4-5A525A605FB5}" dt="2023-06-02T04:58:46.828" v="295" actId="478"/>
          <ac:picMkLst>
            <pc:docMk/>
            <pc:sldMk cId="3798692652" sldId="285"/>
            <ac:picMk id="5" creationId="{7995DACB-6D2D-E2A1-AD14-9D3CCD966577}"/>
          </ac:picMkLst>
        </pc:picChg>
        <pc:picChg chg="add del mod">
          <ac:chgData name="Tran Anh Hoang" userId="d8b5fc29-d2f6-4b04-be2e-63ff6615767a" providerId="ADAL" clId="{299BA453-EE83-43B9-81F4-5A525A605FB5}" dt="2023-06-02T04:59:42.211" v="304" actId="478"/>
          <ac:picMkLst>
            <pc:docMk/>
            <pc:sldMk cId="3798692652" sldId="285"/>
            <ac:picMk id="6" creationId="{D22D1166-EFB5-3D24-9266-C127C9635A8D}"/>
          </ac:picMkLst>
        </pc:picChg>
        <pc:picChg chg="del">
          <ac:chgData name="Tran Anh Hoang" userId="d8b5fc29-d2f6-4b04-be2e-63ff6615767a" providerId="ADAL" clId="{299BA453-EE83-43B9-81F4-5A525A605FB5}" dt="2023-06-02T04:58:46.828" v="295" actId="478"/>
          <ac:picMkLst>
            <pc:docMk/>
            <pc:sldMk cId="3798692652" sldId="285"/>
            <ac:picMk id="7" creationId="{AC963C79-104A-3CA5-E352-C939D8F92179}"/>
          </ac:picMkLst>
        </pc:picChg>
        <pc:picChg chg="add mod">
          <ac:chgData name="Tran Anh Hoang" userId="d8b5fc29-d2f6-4b04-be2e-63ff6615767a" providerId="ADAL" clId="{299BA453-EE83-43B9-81F4-5A525A605FB5}" dt="2023-06-02T05:01:54.070" v="308" actId="1076"/>
          <ac:picMkLst>
            <pc:docMk/>
            <pc:sldMk cId="3798692652" sldId="285"/>
            <ac:picMk id="14" creationId="{8079AE50-6774-2C11-1BD2-AC410F5E80CF}"/>
          </ac:picMkLst>
        </pc:picChg>
        <pc:picChg chg="add mod">
          <ac:chgData name="Tran Anh Hoang" userId="d8b5fc29-d2f6-4b04-be2e-63ff6615767a" providerId="ADAL" clId="{299BA453-EE83-43B9-81F4-5A525A605FB5}" dt="2023-06-02T05:18:57.890" v="758" actId="1076"/>
          <ac:picMkLst>
            <pc:docMk/>
            <pc:sldMk cId="3798692652" sldId="285"/>
            <ac:picMk id="25" creationId="{4965414F-5797-4B8B-E7FB-AA7774E8B5D5}"/>
          </ac:picMkLst>
        </pc:picChg>
        <pc:cxnChg chg="del">
          <ac:chgData name="Tran Anh Hoang" userId="d8b5fc29-d2f6-4b04-be2e-63ff6615767a" providerId="ADAL" clId="{299BA453-EE83-43B9-81F4-5A525A605FB5}" dt="2023-06-02T04:58:46.828" v="295" actId="478"/>
          <ac:cxnSpMkLst>
            <pc:docMk/>
            <pc:sldMk cId="3798692652" sldId="285"/>
            <ac:cxnSpMk id="13" creationId="{EF6D53B4-0714-2CEC-82C8-58CEB527CC8B}"/>
          </ac:cxnSpMkLst>
        </pc:cxnChg>
        <pc:cxnChg chg="del">
          <ac:chgData name="Tran Anh Hoang" userId="d8b5fc29-d2f6-4b04-be2e-63ff6615767a" providerId="ADAL" clId="{299BA453-EE83-43B9-81F4-5A525A605FB5}" dt="2023-06-02T04:58:46.828" v="295" actId="478"/>
          <ac:cxnSpMkLst>
            <pc:docMk/>
            <pc:sldMk cId="3798692652" sldId="285"/>
            <ac:cxnSpMk id="17" creationId="{57948C59-3244-5112-E68F-DC34B8147FB9}"/>
          </ac:cxnSpMkLst>
        </pc:cxnChg>
        <pc:cxnChg chg="add mod">
          <ac:chgData name="Tran Anh Hoang" userId="d8b5fc29-d2f6-4b04-be2e-63ff6615767a" providerId="ADAL" clId="{299BA453-EE83-43B9-81F4-5A525A605FB5}" dt="2023-06-02T05:06:44.067" v="319" actId="14100"/>
          <ac:cxnSpMkLst>
            <pc:docMk/>
            <pc:sldMk cId="3798692652" sldId="285"/>
            <ac:cxnSpMk id="18" creationId="{9FF78AC0-567E-4CCA-D1A6-24C5D14DF202}"/>
          </ac:cxnSpMkLst>
        </pc:cxnChg>
        <pc:cxnChg chg="del">
          <ac:chgData name="Tran Anh Hoang" userId="d8b5fc29-d2f6-4b04-be2e-63ff6615767a" providerId="ADAL" clId="{299BA453-EE83-43B9-81F4-5A525A605FB5}" dt="2023-06-02T04:58:46.828" v="295" actId="478"/>
          <ac:cxnSpMkLst>
            <pc:docMk/>
            <pc:sldMk cId="3798692652" sldId="285"/>
            <ac:cxnSpMk id="19" creationId="{3966FEFF-D29C-40AA-40EB-ADCABC2F2B27}"/>
          </ac:cxnSpMkLst>
        </pc:cxnChg>
        <pc:cxnChg chg="del">
          <ac:chgData name="Tran Anh Hoang" userId="d8b5fc29-d2f6-4b04-be2e-63ff6615767a" providerId="ADAL" clId="{299BA453-EE83-43B9-81F4-5A525A605FB5}" dt="2023-06-02T04:58:46.828" v="295" actId="478"/>
          <ac:cxnSpMkLst>
            <pc:docMk/>
            <pc:sldMk cId="3798692652" sldId="285"/>
            <ac:cxnSpMk id="22" creationId="{E25CE009-DEFD-7B6C-AA6C-8E0F9F6A217B}"/>
          </ac:cxnSpMkLst>
        </pc:cxnChg>
      </pc:sldChg>
      <pc:sldChg chg="addSp modSp add mod">
        <pc:chgData name="Tran Anh Hoang" userId="d8b5fc29-d2f6-4b04-be2e-63ff6615767a" providerId="ADAL" clId="{299BA453-EE83-43B9-81F4-5A525A605FB5}" dt="2023-06-02T06:45:14.307" v="1451" actId="20577"/>
        <pc:sldMkLst>
          <pc:docMk/>
          <pc:sldMk cId="3845041231" sldId="286"/>
        </pc:sldMkLst>
        <pc:spChg chg="add mod">
          <ac:chgData name="Tran Anh Hoang" userId="d8b5fc29-d2f6-4b04-be2e-63ff6615767a" providerId="ADAL" clId="{299BA453-EE83-43B9-81F4-5A525A605FB5}" dt="2023-06-02T05:13:12.198" v="501" actId="207"/>
          <ac:spMkLst>
            <pc:docMk/>
            <pc:sldMk cId="3845041231" sldId="286"/>
            <ac:spMk id="7" creationId="{2B7ED937-E3C5-E1A8-B478-8108B89342FE}"/>
          </ac:spMkLst>
        </pc:spChg>
        <pc:spChg chg="mod">
          <ac:chgData name="Tran Anh Hoang" userId="d8b5fc29-d2f6-4b04-be2e-63ff6615767a" providerId="ADAL" clId="{299BA453-EE83-43B9-81F4-5A525A605FB5}" dt="2023-06-02T05:13:48.221" v="505" actId="1076"/>
          <ac:spMkLst>
            <pc:docMk/>
            <pc:sldMk cId="3845041231" sldId="286"/>
            <ac:spMk id="15" creationId="{B44E2D65-074F-D579-F166-65C4A558C853}"/>
          </ac:spMkLst>
        </pc:spChg>
        <pc:spChg chg="add mod">
          <ac:chgData name="Tran Anh Hoang" userId="d8b5fc29-d2f6-4b04-be2e-63ff6615767a" providerId="ADAL" clId="{299BA453-EE83-43B9-81F4-5A525A605FB5}" dt="2023-06-02T05:14:07.804" v="509" actId="14100"/>
          <ac:spMkLst>
            <pc:docMk/>
            <pc:sldMk cId="3845041231" sldId="286"/>
            <ac:spMk id="17" creationId="{A423CE0F-CB88-784C-81D4-E7AED8A95B57}"/>
          </ac:spMkLst>
        </pc:spChg>
        <pc:spChg chg="mod">
          <ac:chgData name="Tran Anh Hoang" userId="d8b5fc29-d2f6-4b04-be2e-63ff6615767a" providerId="ADAL" clId="{299BA453-EE83-43B9-81F4-5A525A605FB5}" dt="2023-06-02T06:45:14.307" v="1451" actId="20577"/>
          <ac:spMkLst>
            <pc:docMk/>
            <pc:sldMk cId="3845041231" sldId="286"/>
            <ac:spMk id="21" creationId="{9C1776EE-D9F1-550A-CE11-1E41E3B50639}"/>
          </ac:spMkLst>
        </pc:spChg>
        <pc:picChg chg="mod">
          <ac:chgData name="Tran Anh Hoang" userId="d8b5fc29-d2f6-4b04-be2e-63ff6615767a" providerId="ADAL" clId="{299BA453-EE83-43B9-81F4-5A525A605FB5}" dt="2023-06-02T05:07:50.107" v="344" actId="1076"/>
          <ac:picMkLst>
            <pc:docMk/>
            <pc:sldMk cId="3845041231" sldId="286"/>
            <ac:picMk id="14" creationId="{8079AE50-6774-2C11-1BD2-AC410F5E80CF}"/>
          </ac:picMkLst>
        </pc:picChg>
        <pc:picChg chg="add mod">
          <ac:chgData name="Tran Anh Hoang" userId="d8b5fc29-d2f6-4b04-be2e-63ff6615767a" providerId="ADAL" clId="{299BA453-EE83-43B9-81F4-5A525A605FB5}" dt="2023-06-02T05:19:22.303" v="763" actId="1076"/>
          <ac:picMkLst>
            <pc:docMk/>
            <pc:sldMk cId="3845041231" sldId="286"/>
            <ac:picMk id="26" creationId="{47247583-785B-8D0A-D550-502EDF7E726E}"/>
          </ac:picMkLst>
        </pc:picChg>
        <pc:cxnChg chg="add mod">
          <ac:chgData name="Tran Anh Hoang" userId="d8b5fc29-d2f6-4b04-be2e-63ff6615767a" providerId="ADAL" clId="{299BA453-EE83-43B9-81F4-5A525A605FB5}" dt="2023-06-02T05:15:00.929" v="522" actId="14100"/>
          <ac:cxnSpMkLst>
            <pc:docMk/>
            <pc:sldMk cId="3845041231" sldId="286"/>
            <ac:cxnSpMk id="8" creationId="{1CBEB21E-EB5A-D5D8-5D11-8F0942548056}"/>
          </ac:cxnSpMkLst>
        </pc:cxnChg>
        <pc:cxnChg chg="mod">
          <ac:chgData name="Tran Anh Hoang" userId="d8b5fc29-d2f6-4b04-be2e-63ff6615767a" providerId="ADAL" clId="{299BA453-EE83-43B9-81F4-5A525A605FB5}" dt="2023-06-02T05:15:04.730" v="523" actId="14100"/>
          <ac:cxnSpMkLst>
            <pc:docMk/>
            <pc:sldMk cId="3845041231" sldId="286"/>
            <ac:cxnSpMk id="18" creationId="{9FF78AC0-567E-4CCA-D1A6-24C5D14DF202}"/>
          </ac:cxnSpMkLst>
        </pc:cxnChg>
        <pc:cxnChg chg="add mod">
          <ac:chgData name="Tran Anh Hoang" userId="d8b5fc29-d2f6-4b04-be2e-63ff6615767a" providerId="ADAL" clId="{299BA453-EE83-43B9-81F4-5A525A605FB5}" dt="2023-06-02T05:14:18.852" v="512" actId="14100"/>
          <ac:cxnSpMkLst>
            <pc:docMk/>
            <pc:sldMk cId="3845041231" sldId="286"/>
            <ac:cxnSpMk id="19" creationId="{D6D1947E-1964-6849-85EE-035A6F916C77}"/>
          </ac:cxnSpMkLst>
        </pc:cxnChg>
      </pc:sldChg>
      <pc:sldChg chg="addSp delSp modSp add mod">
        <pc:chgData name="Tran Anh Hoang" userId="d8b5fc29-d2f6-4b04-be2e-63ff6615767a" providerId="ADAL" clId="{299BA453-EE83-43B9-81F4-5A525A605FB5}" dt="2023-06-02T05:21:37.507" v="778" actId="1076"/>
        <pc:sldMkLst>
          <pc:docMk/>
          <pc:sldMk cId="1195120595" sldId="287"/>
        </pc:sldMkLst>
        <pc:spChg chg="add mod">
          <ac:chgData name="Tran Anh Hoang" userId="d8b5fc29-d2f6-4b04-be2e-63ff6615767a" providerId="ADAL" clId="{299BA453-EE83-43B9-81F4-5A525A605FB5}" dt="2023-06-02T05:12:01.972" v="434" actId="1076"/>
          <ac:spMkLst>
            <pc:docMk/>
            <pc:sldMk cId="1195120595" sldId="287"/>
            <ac:spMk id="4" creationId="{67FB3377-5059-17B4-5661-AD2AAA40992F}"/>
          </ac:spMkLst>
        </pc:spChg>
        <pc:spChg chg="add">
          <ac:chgData name="Tran Anh Hoang" userId="d8b5fc29-d2f6-4b04-be2e-63ff6615767a" providerId="ADAL" clId="{299BA453-EE83-43B9-81F4-5A525A605FB5}" dt="2023-06-02T05:15:51.148" v="524" actId="11529"/>
          <ac:spMkLst>
            <pc:docMk/>
            <pc:sldMk cId="1195120595" sldId="287"/>
            <ac:spMk id="5" creationId="{1C7B6BFB-6F60-1060-39CE-EA4476443658}"/>
          </ac:spMkLst>
        </pc:spChg>
        <pc:spChg chg="add mod">
          <ac:chgData name="Tran Anh Hoang" userId="d8b5fc29-d2f6-4b04-be2e-63ff6615767a" providerId="ADAL" clId="{299BA453-EE83-43B9-81F4-5A525A605FB5}" dt="2023-06-02T05:16:09.177" v="527" actId="207"/>
          <ac:spMkLst>
            <pc:docMk/>
            <pc:sldMk cId="1195120595" sldId="287"/>
            <ac:spMk id="6" creationId="{24AABB75-420F-FB58-BA0D-4C09ACBE171C}"/>
          </ac:spMkLst>
        </pc:spChg>
        <pc:spChg chg="del mod">
          <ac:chgData name="Tran Anh Hoang" userId="d8b5fc29-d2f6-4b04-be2e-63ff6615767a" providerId="ADAL" clId="{299BA453-EE83-43B9-81F4-5A525A605FB5}" dt="2023-06-02T05:11:45.432" v="430" actId="478"/>
          <ac:spMkLst>
            <pc:docMk/>
            <pc:sldMk cId="1195120595" sldId="287"/>
            <ac:spMk id="15" creationId="{B44E2D65-074F-D579-F166-65C4A558C853}"/>
          </ac:spMkLst>
        </pc:spChg>
        <pc:spChg chg="mod">
          <ac:chgData name="Tran Anh Hoang" userId="d8b5fc29-d2f6-4b04-be2e-63ff6615767a" providerId="ADAL" clId="{299BA453-EE83-43B9-81F4-5A525A605FB5}" dt="2023-06-02T05:21:18.975" v="771" actId="1076"/>
          <ac:spMkLst>
            <pc:docMk/>
            <pc:sldMk cId="1195120595" sldId="287"/>
            <ac:spMk id="21" creationId="{9C1776EE-D9F1-550A-CE11-1E41E3B50639}"/>
          </ac:spMkLst>
        </pc:spChg>
        <pc:picChg chg="add mod">
          <ac:chgData name="Tran Anh Hoang" userId="d8b5fc29-d2f6-4b04-be2e-63ff6615767a" providerId="ADAL" clId="{299BA453-EE83-43B9-81F4-5A525A605FB5}" dt="2023-06-02T05:21:37.507" v="778" actId="1076"/>
          <ac:picMkLst>
            <pc:docMk/>
            <pc:sldMk cId="1195120595" sldId="287"/>
            <ac:picMk id="8" creationId="{4574B35B-D7BF-8740-30C3-CD6140710288}"/>
          </ac:picMkLst>
        </pc:picChg>
        <pc:cxnChg chg="add mod">
          <ac:chgData name="Tran Anh Hoang" userId="d8b5fc29-d2f6-4b04-be2e-63ff6615767a" providerId="ADAL" clId="{299BA453-EE83-43B9-81F4-5A525A605FB5}" dt="2023-06-02T05:21:31.831" v="775" actId="14100"/>
          <ac:cxnSpMkLst>
            <pc:docMk/>
            <pc:sldMk cId="1195120595" sldId="287"/>
            <ac:cxnSpMk id="9" creationId="{DCEEA392-4D39-FD30-E3FA-4A39A992A8DE}"/>
          </ac:cxnSpMkLst>
        </pc:cxnChg>
        <pc:cxnChg chg="del mod">
          <ac:chgData name="Tran Anh Hoang" userId="d8b5fc29-d2f6-4b04-be2e-63ff6615767a" providerId="ADAL" clId="{299BA453-EE83-43B9-81F4-5A525A605FB5}" dt="2023-06-02T05:11:46.837" v="431" actId="478"/>
          <ac:cxnSpMkLst>
            <pc:docMk/>
            <pc:sldMk cId="1195120595" sldId="287"/>
            <ac:cxnSpMk id="18" creationId="{9FF78AC0-567E-4CCA-D1A6-24C5D14DF202}"/>
          </ac:cxnSpMkLst>
        </pc:cxnChg>
      </pc:sldChg>
      <pc:sldChg chg="delSp modSp add mod ord">
        <pc:chgData name="Tran Anh Hoang" userId="d8b5fc29-d2f6-4b04-be2e-63ff6615767a" providerId="ADAL" clId="{299BA453-EE83-43B9-81F4-5A525A605FB5}" dt="2023-06-02T05:22:59.503" v="807"/>
        <pc:sldMkLst>
          <pc:docMk/>
          <pc:sldMk cId="2004903692" sldId="288"/>
        </pc:sldMkLst>
        <pc:spChg chg="del mod">
          <ac:chgData name="Tran Anh Hoang" userId="d8b5fc29-d2f6-4b04-be2e-63ff6615767a" providerId="ADAL" clId="{299BA453-EE83-43B9-81F4-5A525A605FB5}" dt="2023-06-02T05:21:49.418" v="781" actId="478"/>
          <ac:spMkLst>
            <pc:docMk/>
            <pc:sldMk cId="2004903692" sldId="288"/>
            <ac:spMk id="8770562" creationId="{6C67BC6F-2FD9-3746-AAF3-DA79822ADAD5}"/>
          </ac:spMkLst>
        </pc:spChg>
        <pc:spChg chg="mod">
          <ac:chgData name="Tran Anh Hoang" userId="d8b5fc29-d2f6-4b04-be2e-63ff6615767a" providerId="ADAL" clId="{299BA453-EE83-43B9-81F4-5A525A605FB5}" dt="2023-06-02T05:22:28.845" v="795" actId="14100"/>
          <ac:spMkLst>
            <pc:docMk/>
            <pc:sldMk cId="2004903692" sldId="288"/>
            <ac:spMk id="8770564" creationId="{2012582F-F420-24F3-8CF6-BA270A40E92C}"/>
          </ac:spMkLst>
        </pc:spChg>
      </pc:sldChg>
      <pc:sldChg chg="modSp add mod ord">
        <pc:chgData name="Tran Anh Hoang" userId="d8b5fc29-d2f6-4b04-be2e-63ff6615767a" providerId="ADAL" clId="{299BA453-EE83-43B9-81F4-5A525A605FB5}" dt="2023-06-02T05:22:55.711" v="805" actId="1076"/>
        <pc:sldMkLst>
          <pc:docMk/>
          <pc:sldMk cId="183275277" sldId="289"/>
        </pc:sldMkLst>
        <pc:spChg chg="mod">
          <ac:chgData name="Tran Anh Hoang" userId="d8b5fc29-d2f6-4b04-be2e-63ff6615767a" providerId="ADAL" clId="{299BA453-EE83-43B9-81F4-5A525A605FB5}" dt="2023-06-02T05:22:55.711" v="805" actId="1076"/>
          <ac:spMkLst>
            <pc:docMk/>
            <pc:sldMk cId="183275277" sldId="289"/>
            <ac:spMk id="8770564" creationId="{2012582F-F420-24F3-8CF6-BA270A40E92C}"/>
          </ac:spMkLst>
        </pc:spChg>
      </pc:sldChg>
      <pc:sldChg chg="modSp add mod ord">
        <pc:chgData name="Tran Anh Hoang" userId="d8b5fc29-d2f6-4b04-be2e-63ff6615767a" providerId="ADAL" clId="{299BA453-EE83-43B9-81F4-5A525A605FB5}" dt="2023-06-02T05:23:29.384" v="845"/>
        <pc:sldMkLst>
          <pc:docMk/>
          <pc:sldMk cId="1542594724" sldId="290"/>
        </pc:sldMkLst>
        <pc:spChg chg="mod">
          <ac:chgData name="Tran Anh Hoang" userId="d8b5fc29-d2f6-4b04-be2e-63ff6615767a" providerId="ADAL" clId="{299BA453-EE83-43B9-81F4-5A525A605FB5}" dt="2023-06-02T05:23:20.519" v="843" actId="20577"/>
          <ac:spMkLst>
            <pc:docMk/>
            <pc:sldMk cId="1542594724" sldId="290"/>
            <ac:spMk id="8770564" creationId="{2012582F-F420-24F3-8CF6-BA270A40E92C}"/>
          </ac:spMkLst>
        </pc:spChg>
      </pc:sldChg>
      <pc:sldChg chg="modSp add mod">
        <pc:chgData name="Tran Anh Hoang" userId="d8b5fc29-d2f6-4b04-be2e-63ff6615767a" providerId="ADAL" clId="{299BA453-EE83-43B9-81F4-5A525A605FB5}" dt="2023-06-02T05:24:22.800" v="861" actId="114"/>
        <pc:sldMkLst>
          <pc:docMk/>
          <pc:sldMk cId="3128151564" sldId="291"/>
        </pc:sldMkLst>
        <pc:spChg chg="mod">
          <ac:chgData name="Tran Anh Hoang" userId="d8b5fc29-d2f6-4b04-be2e-63ff6615767a" providerId="ADAL" clId="{299BA453-EE83-43B9-81F4-5A525A605FB5}" dt="2023-06-02T05:24:22.800" v="861" actId="114"/>
          <ac:spMkLst>
            <pc:docMk/>
            <pc:sldMk cId="3128151564" sldId="291"/>
            <ac:spMk id="8770564" creationId="{2012582F-F420-24F3-8CF6-BA270A40E92C}"/>
          </ac:spMkLst>
        </pc:spChg>
      </pc:sldChg>
      <pc:sldChg chg="addSp delSp modSp add mod ord">
        <pc:chgData name="Tran Anh Hoang" userId="d8b5fc29-d2f6-4b04-be2e-63ff6615767a" providerId="ADAL" clId="{299BA453-EE83-43B9-81F4-5A525A605FB5}" dt="2023-06-02T05:35:06.419" v="989" actId="208"/>
        <pc:sldMkLst>
          <pc:docMk/>
          <pc:sldMk cId="3485992356" sldId="292"/>
        </pc:sldMkLst>
        <pc:spChg chg="mod">
          <ac:chgData name="Tran Anh Hoang" userId="d8b5fc29-d2f6-4b04-be2e-63ff6615767a" providerId="ADAL" clId="{299BA453-EE83-43B9-81F4-5A525A605FB5}" dt="2023-06-02T05:34:19.641" v="979" actId="20577"/>
          <ac:spMkLst>
            <pc:docMk/>
            <pc:sldMk cId="3485992356" sldId="292"/>
            <ac:spMk id="3" creationId="{69A3ED12-8316-57AD-CB9B-B2BCB7854B16}"/>
          </ac:spMkLst>
        </pc:spChg>
        <pc:spChg chg="mod">
          <ac:chgData name="Tran Anh Hoang" userId="d8b5fc29-d2f6-4b04-be2e-63ff6615767a" providerId="ADAL" clId="{299BA453-EE83-43B9-81F4-5A525A605FB5}" dt="2023-06-02T05:26:33.072" v="873" actId="120"/>
          <ac:spMkLst>
            <pc:docMk/>
            <pc:sldMk cId="3485992356" sldId="292"/>
            <ac:spMk id="4" creationId="{B2FB5C58-ECF6-E974-1C43-989D64D87F90}"/>
          </ac:spMkLst>
        </pc:spChg>
        <pc:spChg chg="add">
          <ac:chgData name="Tran Anh Hoang" userId="d8b5fc29-d2f6-4b04-be2e-63ff6615767a" providerId="ADAL" clId="{299BA453-EE83-43B9-81F4-5A525A605FB5}" dt="2023-06-02T05:32:52.971" v="930" actId="11529"/>
          <ac:spMkLst>
            <pc:docMk/>
            <pc:sldMk cId="3485992356" sldId="292"/>
            <ac:spMk id="9" creationId="{D46866F2-3A05-0E3E-824A-B4647C3744B7}"/>
          </ac:spMkLst>
        </pc:spChg>
        <pc:spChg chg="add mod">
          <ac:chgData name="Tran Anh Hoang" userId="d8b5fc29-d2f6-4b04-be2e-63ff6615767a" providerId="ADAL" clId="{299BA453-EE83-43B9-81F4-5A525A605FB5}" dt="2023-06-02T05:34:33.073" v="980" actId="208"/>
          <ac:spMkLst>
            <pc:docMk/>
            <pc:sldMk cId="3485992356" sldId="292"/>
            <ac:spMk id="10" creationId="{6EB9843D-3D00-14CC-09C8-F3C4AF4A1BF4}"/>
          </ac:spMkLst>
        </pc:spChg>
        <pc:spChg chg="add del mod">
          <ac:chgData name="Tran Anh Hoang" userId="d8b5fc29-d2f6-4b04-be2e-63ff6615767a" providerId="ADAL" clId="{299BA453-EE83-43B9-81F4-5A525A605FB5}" dt="2023-06-02T05:33:51.920" v="942"/>
          <ac:spMkLst>
            <pc:docMk/>
            <pc:sldMk cId="3485992356" sldId="292"/>
            <ac:spMk id="13" creationId="{F33D30D8-3E5F-5CF5-88FA-99578277425A}"/>
          </ac:spMkLst>
        </pc:spChg>
        <pc:spChg chg="add del mod">
          <ac:chgData name="Tran Anh Hoang" userId="d8b5fc29-d2f6-4b04-be2e-63ff6615767a" providerId="ADAL" clId="{299BA453-EE83-43B9-81F4-5A525A605FB5}" dt="2023-06-02T05:34:46.078" v="984" actId="478"/>
          <ac:spMkLst>
            <pc:docMk/>
            <pc:sldMk cId="3485992356" sldId="292"/>
            <ac:spMk id="14" creationId="{E7E1493D-B320-0F43-6F36-DCB525028B46}"/>
          </ac:spMkLst>
        </pc:spChg>
        <pc:spChg chg="add mod">
          <ac:chgData name="Tran Anh Hoang" userId="d8b5fc29-d2f6-4b04-be2e-63ff6615767a" providerId="ADAL" clId="{299BA453-EE83-43B9-81F4-5A525A605FB5}" dt="2023-06-02T05:35:06.419" v="989" actId="208"/>
          <ac:spMkLst>
            <pc:docMk/>
            <pc:sldMk cId="3485992356" sldId="292"/>
            <ac:spMk id="15" creationId="{0FC1B01B-B2C1-A3ED-0580-6E1F2293B59C}"/>
          </ac:spMkLst>
        </pc:spChg>
        <pc:picChg chg="add del mod">
          <ac:chgData name="Tran Anh Hoang" userId="d8b5fc29-d2f6-4b04-be2e-63ff6615767a" providerId="ADAL" clId="{299BA453-EE83-43B9-81F4-5A525A605FB5}" dt="2023-06-02T05:30:02.470" v="925" actId="478"/>
          <ac:picMkLst>
            <pc:docMk/>
            <pc:sldMk cId="3485992356" sldId="292"/>
            <ac:picMk id="5" creationId="{172C55E0-4866-A008-D6C3-56C7596A1862}"/>
          </ac:picMkLst>
        </pc:picChg>
        <pc:picChg chg="del">
          <ac:chgData name="Tran Anh Hoang" userId="d8b5fc29-d2f6-4b04-be2e-63ff6615767a" providerId="ADAL" clId="{299BA453-EE83-43B9-81F4-5A525A605FB5}" dt="2023-06-02T05:26:35.495" v="874" actId="478"/>
          <ac:picMkLst>
            <pc:docMk/>
            <pc:sldMk cId="3485992356" sldId="292"/>
            <ac:picMk id="7" creationId="{8A10ABD0-6224-5E86-E2B8-36F99D5549CC}"/>
          </ac:picMkLst>
        </pc:picChg>
        <pc:picChg chg="add mod">
          <ac:chgData name="Tran Anh Hoang" userId="d8b5fc29-d2f6-4b04-be2e-63ff6615767a" providerId="ADAL" clId="{299BA453-EE83-43B9-81F4-5A525A605FB5}" dt="2023-06-02T05:33:51.614" v="941" actId="1076"/>
          <ac:picMkLst>
            <pc:docMk/>
            <pc:sldMk cId="3485992356" sldId="292"/>
            <ac:picMk id="8" creationId="{0819EC44-0C1D-7175-F25B-A952221A2A44}"/>
          </ac:picMkLst>
        </pc:picChg>
        <pc:picChg chg="add mod">
          <ac:chgData name="Tran Anh Hoang" userId="d8b5fc29-d2f6-4b04-be2e-63ff6615767a" providerId="ADAL" clId="{299BA453-EE83-43B9-81F4-5A525A605FB5}" dt="2023-06-02T05:33:46.858" v="938" actId="1076"/>
          <ac:picMkLst>
            <pc:docMk/>
            <pc:sldMk cId="3485992356" sldId="292"/>
            <ac:picMk id="12" creationId="{FFDF80EB-A90D-885E-DFD1-9D92B0B02447}"/>
          </ac:picMkLst>
        </pc:picChg>
      </pc:sldChg>
      <pc:sldChg chg="addSp delSp modSp add mod">
        <pc:chgData name="Tran Anh Hoang" userId="d8b5fc29-d2f6-4b04-be2e-63ff6615767a" providerId="ADAL" clId="{299BA453-EE83-43B9-81F4-5A525A605FB5}" dt="2023-06-02T05:36:43.718" v="1086" actId="14100"/>
        <pc:sldMkLst>
          <pc:docMk/>
          <pc:sldMk cId="1002959632" sldId="293"/>
        </pc:sldMkLst>
        <pc:spChg chg="mod">
          <ac:chgData name="Tran Anh Hoang" userId="d8b5fc29-d2f6-4b04-be2e-63ff6615767a" providerId="ADAL" clId="{299BA453-EE83-43B9-81F4-5A525A605FB5}" dt="2023-06-02T05:35:50.360" v="1077" actId="5793"/>
          <ac:spMkLst>
            <pc:docMk/>
            <pc:sldMk cId="1002959632" sldId="293"/>
            <ac:spMk id="3" creationId="{69A3ED12-8316-57AD-CB9B-B2BCB7854B16}"/>
          </ac:spMkLst>
        </pc:spChg>
        <pc:spChg chg="del">
          <ac:chgData name="Tran Anh Hoang" userId="d8b5fc29-d2f6-4b04-be2e-63ff6615767a" providerId="ADAL" clId="{299BA453-EE83-43B9-81F4-5A525A605FB5}" dt="2023-06-02T05:35:15.211" v="992" actId="478"/>
          <ac:spMkLst>
            <pc:docMk/>
            <pc:sldMk cId="1002959632" sldId="293"/>
            <ac:spMk id="10" creationId="{6EB9843D-3D00-14CC-09C8-F3C4AF4A1BF4}"/>
          </ac:spMkLst>
        </pc:spChg>
        <pc:spChg chg="del">
          <ac:chgData name="Tran Anh Hoang" userId="d8b5fc29-d2f6-4b04-be2e-63ff6615767a" providerId="ADAL" clId="{299BA453-EE83-43B9-81F4-5A525A605FB5}" dt="2023-06-02T05:35:19.629" v="994" actId="478"/>
          <ac:spMkLst>
            <pc:docMk/>
            <pc:sldMk cId="1002959632" sldId="293"/>
            <ac:spMk id="15" creationId="{0FC1B01B-B2C1-A3ED-0580-6E1F2293B59C}"/>
          </ac:spMkLst>
        </pc:spChg>
        <pc:picChg chg="add mod">
          <ac:chgData name="Tran Anh Hoang" userId="d8b5fc29-d2f6-4b04-be2e-63ff6615767a" providerId="ADAL" clId="{299BA453-EE83-43B9-81F4-5A525A605FB5}" dt="2023-06-02T05:36:43.718" v="1086" actId="14100"/>
          <ac:picMkLst>
            <pc:docMk/>
            <pc:sldMk cId="1002959632" sldId="293"/>
            <ac:picMk id="5" creationId="{4CD2089D-D891-FB49-1FF3-C5BF6568B68D}"/>
          </ac:picMkLst>
        </pc:picChg>
        <pc:picChg chg="add mod">
          <ac:chgData name="Tran Anh Hoang" userId="d8b5fc29-d2f6-4b04-be2e-63ff6615767a" providerId="ADAL" clId="{299BA453-EE83-43B9-81F4-5A525A605FB5}" dt="2023-06-02T05:36:38.941" v="1085" actId="1076"/>
          <ac:picMkLst>
            <pc:docMk/>
            <pc:sldMk cId="1002959632" sldId="293"/>
            <ac:picMk id="7" creationId="{C0F653E9-6EE0-2250-EDBF-C0607DCD94EC}"/>
          </ac:picMkLst>
        </pc:picChg>
        <pc:picChg chg="del">
          <ac:chgData name="Tran Anh Hoang" userId="d8b5fc29-d2f6-4b04-be2e-63ff6615767a" providerId="ADAL" clId="{299BA453-EE83-43B9-81F4-5A525A605FB5}" dt="2023-06-02T05:35:12.719" v="991" actId="478"/>
          <ac:picMkLst>
            <pc:docMk/>
            <pc:sldMk cId="1002959632" sldId="293"/>
            <ac:picMk id="8" creationId="{0819EC44-0C1D-7175-F25B-A952221A2A44}"/>
          </ac:picMkLst>
        </pc:picChg>
        <pc:picChg chg="del">
          <ac:chgData name="Tran Anh Hoang" userId="d8b5fc29-d2f6-4b04-be2e-63ff6615767a" providerId="ADAL" clId="{299BA453-EE83-43B9-81F4-5A525A605FB5}" dt="2023-06-02T05:35:17.386" v="993" actId="478"/>
          <ac:picMkLst>
            <pc:docMk/>
            <pc:sldMk cId="1002959632" sldId="293"/>
            <ac:picMk id="12" creationId="{FFDF80EB-A90D-885E-DFD1-9D92B0B02447}"/>
          </ac:picMkLst>
        </pc:picChg>
      </pc:sldChg>
      <pc:sldChg chg="addSp delSp modSp add mod">
        <pc:chgData name="Tran Anh Hoang" userId="d8b5fc29-d2f6-4b04-be2e-63ff6615767a" providerId="ADAL" clId="{299BA453-EE83-43B9-81F4-5A525A605FB5}" dt="2023-06-02T05:39:56.087" v="1284" actId="20577"/>
        <pc:sldMkLst>
          <pc:docMk/>
          <pc:sldMk cId="1127880231" sldId="294"/>
        </pc:sldMkLst>
        <pc:spChg chg="mod">
          <ac:chgData name="Tran Anh Hoang" userId="d8b5fc29-d2f6-4b04-be2e-63ff6615767a" providerId="ADAL" clId="{299BA453-EE83-43B9-81F4-5A525A605FB5}" dt="2023-06-02T05:37:48.463" v="1213" actId="20577"/>
          <ac:spMkLst>
            <pc:docMk/>
            <pc:sldMk cId="1127880231" sldId="294"/>
            <ac:spMk id="3" creationId="{69A3ED12-8316-57AD-CB9B-B2BCB7854B16}"/>
          </ac:spMkLst>
        </pc:spChg>
        <pc:spChg chg="add mod">
          <ac:chgData name="Tran Anh Hoang" userId="d8b5fc29-d2f6-4b04-be2e-63ff6615767a" providerId="ADAL" clId="{299BA453-EE83-43B9-81F4-5A525A605FB5}" dt="2023-06-02T05:39:20.123" v="1256" actId="1076"/>
          <ac:spMkLst>
            <pc:docMk/>
            <pc:sldMk cId="1127880231" sldId="294"/>
            <ac:spMk id="8" creationId="{CD30F562-C177-14A1-CA01-FAADA22C28E0}"/>
          </ac:spMkLst>
        </pc:spChg>
        <pc:spChg chg="add mod">
          <ac:chgData name="Tran Anh Hoang" userId="d8b5fc29-d2f6-4b04-be2e-63ff6615767a" providerId="ADAL" clId="{299BA453-EE83-43B9-81F4-5A525A605FB5}" dt="2023-06-02T05:39:56.087" v="1284" actId="20577"/>
          <ac:spMkLst>
            <pc:docMk/>
            <pc:sldMk cId="1127880231" sldId="294"/>
            <ac:spMk id="12" creationId="{0593330F-59D8-75A2-49FA-D1257B2D9262}"/>
          </ac:spMkLst>
        </pc:spChg>
        <pc:picChg chg="del">
          <ac:chgData name="Tran Anh Hoang" userId="d8b5fc29-d2f6-4b04-be2e-63ff6615767a" providerId="ADAL" clId="{299BA453-EE83-43B9-81F4-5A525A605FB5}" dt="2023-06-02T05:37:51.393" v="1214" actId="478"/>
          <ac:picMkLst>
            <pc:docMk/>
            <pc:sldMk cId="1127880231" sldId="294"/>
            <ac:picMk id="5" creationId="{4CD2089D-D891-FB49-1FF3-C5BF6568B68D}"/>
          </ac:picMkLst>
        </pc:picChg>
        <pc:picChg chg="add mod">
          <ac:chgData name="Tran Anh Hoang" userId="d8b5fc29-d2f6-4b04-be2e-63ff6615767a" providerId="ADAL" clId="{299BA453-EE83-43B9-81F4-5A525A605FB5}" dt="2023-06-02T05:38:45.181" v="1218" actId="1076"/>
          <ac:picMkLst>
            <pc:docMk/>
            <pc:sldMk cId="1127880231" sldId="294"/>
            <ac:picMk id="6" creationId="{2BA4CFD4-E8D8-EA10-DE38-7CEA9C0D8417}"/>
          </ac:picMkLst>
        </pc:picChg>
        <pc:picChg chg="del">
          <ac:chgData name="Tran Anh Hoang" userId="d8b5fc29-d2f6-4b04-be2e-63ff6615767a" providerId="ADAL" clId="{299BA453-EE83-43B9-81F4-5A525A605FB5}" dt="2023-06-02T05:37:53.221" v="1215" actId="478"/>
          <ac:picMkLst>
            <pc:docMk/>
            <pc:sldMk cId="1127880231" sldId="294"/>
            <ac:picMk id="7" creationId="{C0F653E9-6EE0-2250-EDBF-C0607DCD94EC}"/>
          </ac:picMkLst>
        </pc:picChg>
        <pc:picChg chg="add mod">
          <ac:chgData name="Tran Anh Hoang" userId="d8b5fc29-d2f6-4b04-be2e-63ff6615767a" providerId="ADAL" clId="{299BA453-EE83-43B9-81F4-5A525A605FB5}" dt="2023-06-02T05:39:38.634" v="1258" actId="1076"/>
          <ac:picMkLst>
            <pc:docMk/>
            <pc:sldMk cId="1127880231" sldId="294"/>
            <ac:picMk id="11" creationId="{7FBB57D9-9B24-AEE6-C7A2-1350147BB8F9}"/>
          </ac:picMkLst>
        </pc:picChg>
      </pc:sldChg>
      <pc:sldChg chg="addSp delSp modSp add mod">
        <pc:chgData name="Tran Anh Hoang" userId="d8b5fc29-d2f6-4b04-be2e-63ff6615767a" providerId="ADAL" clId="{299BA453-EE83-43B9-81F4-5A525A605FB5}" dt="2023-06-02T06:38:27.396" v="1368" actId="27309"/>
        <pc:sldMkLst>
          <pc:docMk/>
          <pc:sldMk cId="41732346" sldId="295"/>
        </pc:sldMkLst>
        <pc:spChg chg="mod">
          <ac:chgData name="Tran Anh Hoang" userId="d8b5fc29-d2f6-4b04-be2e-63ff6615767a" providerId="ADAL" clId="{299BA453-EE83-43B9-81F4-5A525A605FB5}" dt="2023-06-02T05:40:18.059" v="1349" actId="20577"/>
          <ac:spMkLst>
            <pc:docMk/>
            <pc:sldMk cId="41732346" sldId="295"/>
            <ac:spMk id="3" creationId="{69A3ED12-8316-57AD-CB9B-B2BCB7854B16}"/>
          </ac:spMkLst>
        </pc:spChg>
        <pc:spChg chg="del">
          <ac:chgData name="Tran Anh Hoang" userId="d8b5fc29-d2f6-4b04-be2e-63ff6615767a" providerId="ADAL" clId="{299BA453-EE83-43B9-81F4-5A525A605FB5}" dt="2023-06-02T05:40:21.833" v="1350" actId="478"/>
          <ac:spMkLst>
            <pc:docMk/>
            <pc:sldMk cId="41732346" sldId="295"/>
            <ac:spMk id="8" creationId="{CD30F562-C177-14A1-CA01-FAADA22C28E0}"/>
          </ac:spMkLst>
        </pc:spChg>
        <pc:spChg chg="del">
          <ac:chgData name="Tran Anh Hoang" userId="d8b5fc29-d2f6-4b04-be2e-63ff6615767a" providerId="ADAL" clId="{299BA453-EE83-43B9-81F4-5A525A605FB5}" dt="2023-06-02T05:40:25.804" v="1353" actId="478"/>
          <ac:spMkLst>
            <pc:docMk/>
            <pc:sldMk cId="41732346" sldId="295"/>
            <ac:spMk id="12" creationId="{0593330F-59D8-75A2-49FA-D1257B2D9262}"/>
          </ac:spMkLst>
        </pc:spChg>
        <pc:graphicFrameChg chg="add del modGraphic">
          <ac:chgData name="Tran Anh Hoang" userId="d8b5fc29-d2f6-4b04-be2e-63ff6615767a" providerId="ADAL" clId="{299BA453-EE83-43B9-81F4-5A525A605FB5}" dt="2023-06-02T06:38:27.396" v="1368" actId="27309"/>
          <ac:graphicFrameMkLst>
            <pc:docMk/>
            <pc:sldMk cId="41732346" sldId="295"/>
            <ac:graphicFrameMk id="13" creationId="{9DF5734F-6917-21EE-0C36-08D1BB5FCFD3}"/>
          </ac:graphicFrameMkLst>
        </pc:graphicFrameChg>
        <pc:picChg chg="add mod">
          <ac:chgData name="Tran Anh Hoang" userId="d8b5fc29-d2f6-4b04-be2e-63ff6615767a" providerId="ADAL" clId="{299BA453-EE83-43B9-81F4-5A525A605FB5}" dt="2023-06-02T05:40:31.257" v="1355" actId="1076"/>
          <ac:picMkLst>
            <pc:docMk/>
            <pc:sldMk cId="41732346" sldId="295"/>
            <ac:picMk id="2" creationId="{D8C4C23A-A7B7-1DBE-6DD3-E655688652D1}"/>
          </ac:picMkLst>
        </pc:picChg>
        <pc:picChg chg="del">
          <ac:chgData name="Tran Anh Hoang" userId="d8b5fc29-d2f6-4b04-be2e-63ff6615767a" providerId="ADAL" clId="{299BA453-EE83-43B9-81F4-5A525A605FB5}" dt="2023-06-02T05:40:22.374" v="1351" actId="478"/>
          <ac:picMkLst>
            <pc:docMk/>
            <pc:sldMk cId="41732346" sldId="295"/>
            <ac:picMk id="6" creationId="{2BA4CFD4-E8D8-EA10-DE38-7CEA9C0D8417}"/>
          </ac:picMkLst>
        </pc:picChg>
        <pc:picChg chg="add mod">
          <ac:chgData name="Tran Anh Hoang" userId="d8b5fc29-d2f6-4b04-be2e-63ff6615767a" providerId="ADAL" clId="{299BA453-EE83-43B9-81F4-5A525A605FB5}" dt="2023-06-02T05:40:59.306" v="1362" actId="1076"/>
          <ac:picMkLst>
            <pc:docMk/>
            <pc:sldMk cId="41732346" sldId="295"/>
            <ac:picMk id="7" creationId="{01CEF928-F662-6761-5F73-E4B66586FEB2}"/>
          </ac:picMkLst>
        </pc:picChg>
        <pc:picChg chg="del">
          <ac:chgData name="Tran Anh Hoang" userId="d8b5fc29-d2f6-4b04-be2e-63ff6615767a" providerId="ADAL" clId="{299BA453-EE83-43B9-81F4-5A525A605FB5}" dt="2023-06-02T05:40:22.972" v="1352" actId="478"/>
          <ac:picMkLst>
            <pc:docMk/>
            <pc:sldMk cId="41732346" sldId="295"/>
            <ac:picMk id="11" creationId="{7FBB57D9-9B24-AEE6-C7A2-1350147BB8F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C514BE55-459B-0A0F-37F8-A9E1C578AB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0A5FB61F-A1D2-6BD0-D1CC-D994718D01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48484" name="Rectangle 4">
            <a:extLst>
              <a:ext uri="{FF2B5EF4-FFF2-40B4-BE49-F238E27FC236}">
                <a16:creationId xmlns:a16="http://schemas.microsoft.com/office/drawing/2014/main" id="{CB46222E-1ABE-2472-5B2B-E42620D51FA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40D40610-EB9D-5299-A6DE-BC9A6F1D644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fld id="{5C170764-7E46-4F1D-AA8E-7E4D91EA76E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87CDD76-01C0-0006-BF73-B6114AC151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A4A9CDC-22E2-9B84-0899-9F27485801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B7C1CAF-44EF-2E83-197D-A37474779BB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2329DDDC-41FD-4A74-9535-C21E8B9DAF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6AEE52D2-4191-29FF-9EEF-654DE78F13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E9D5B94C-462E-5CCD-E0E2-13C2458BA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B6EC5325-25C8-4CD0-BE30-2AF028C1AA4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71F823-7B82-8207-DC95-B25080130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CC306-FE3D-45B7-9B1F-72D32C8E3749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8769538" name="Rectangle 2">
            <a:extLst>
              <a:ext uri="{FF2B5EF4-FFF2-40B4-BE49-F238E27FC236}">
                <a16:creationId xmlns:a16="http://schemas.microsoft.com/office/drawing/2014/main" id="{C83401FB-74A1-5D5D-D4B0-4CD2BD020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9539" name="Rectangle 3">
            <a:extLst>
              <a:ext uri="{FF2B5EF4-FFF2-40B4-BE49-F238E27FC236}">
                <a16:creationId xmlns:a16="http://schemas.microsoft.com/office/drawing/2014/main" id="{8479679C-554F-7B98-CC3B-544483FC2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F3E0351-E681-D82C-AEB6-A9593CFD1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90233-AF42-435B-8C6A-C98F1F7A2A90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8771586" name="Rectangle 2">
            <a:extLst>
              <a:ext uri="{FF2B5EF4-FFF2-40B4-BE49-F238E27FC236}">
                <a16:creationId xmlns:a16="http://schemas.microsoft.com/office/drawing/2014/main" id="{D3370CD8-A9DE-AD87-7C84-9331CC533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>
            <a:extLst>
              <a:ext uri="{FF2B5EF4-FFF2-40B4-BE49-F238E27FC236}">
                <a16:creationId xmlns:a16="http://schemas.microsoft.com/office/drawing/2014/main" id="{9D35C748-2B4C-2851-ECA0-6D2E3F217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F3E0351-E681-D82C-AEB6-A9593CFD1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90233-AF42-435B-8C6A-C98F1F7A2A90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771586" name="Rectangle 2">
            <a:extLst>
              <a:ext uri="{FF2B5EF4-FFF2-40B4-BE49-F238E27FC236}">
                <a16:creationId xmlns:a16="http://schemas.microsoft.com/office/drawing/2014/main" id="{D3370CD8-A9DE-AD87-7C84-9331CC533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>
            <a:extLst>
              <a:ext uri="{FF2B5EF4-FFF2-40B4-BE49-F238E27FC236}">
                <a16:creationId xmlns:a16="http://schemas.microsoft.com/office/drawing/2014/main" id="{9D35C748-2B4C-2851-ECA0-6D2E3F217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824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F3E0351-E681-D82C-AEB6-A9593CFD1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90233-AF42-435B-8C6A-C98F1F7A2A90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8771586" name="Rectangle 2">
            <a:extLst>
              <a:ext uri="{FF2B5EF4-FFF2-40B4-BE49-F238E27FC236}">
                <a16:creationId xmlns:a16="http://schemas.microsoft.com/office/drawing/2014/main" id="{D3370CD8-A9DE-AD87-7C84-9331CC533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>
            <a:extLst>
              <a:ext uri="{FF2B5EF4-FFF2-40B4-BE49-F238E27FC236}">
                <a16:creationId xmlns:a16="http://schemas.microsoft.com/office/drawing/2014/main" id="{9D35C748-2B4C-2851-ECA0-6D2E3F217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366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F3E0351-E681-D82C-AEB6-A9593CFD1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90233-AF42-435B-8C6A-C98F1F7A2A90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8771586" name="Rectangle 2">
            <a:extLst>
              <a:ext uri="{FF2B5EF4-FFF2-40B4-BE49-F238E27FC236}">
                <a16:creationId xmlns:a16="http://schemas.microsoft.com/office/drawing/2014/main" id="{D3370CD8-A9DE-AD87-7C84-9331CC533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>
            <a:extLst>
              <a:ext uri="{FF2B5EF4-FFF2-40B4-BE49-F238E27FC236}">
                <a16:creationId xmlns:a16="http://schemas.microsoft.com/office/drawing/2014/main" id="{9D35C748-2B4C-2851-ECA0-6D2E3F217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2823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F3E0351-E681-D82C-AEB6-A9593CFD1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90233-AF42-435B-8C6A-C98F1F7A2A90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8771586" name="Rectangle 2">
            <a:extLst>
              <a:ext uri="{FF2B5EF4-FFF2-40B4-BE49-F238E27FC236}">
                <a16:creationId xmlns:a16="http://schemas.microsoft.com/office/drawing/2014/main" id="{D3370CD8-A9DE-AD87-7C84-9331CC533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>
            <a:extLst>
              <a:ext uri="{FF2B5EF4-FFF2-40B4-BE49-F238E27FC236}">
                <a16:creationId xmlns:a16="http://schemas.microsoft.com/office/drawing/2014/main" id="{9D35C748-2B4C-2851-ECA0-6D2E3F217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572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892" name="Rectangle 12">
            <a:extLst>
              <a:ext uri="{FF2B5EF4-FFF2-40B4-BE49-F238E27FC236}">
                <a16:creationId xmlns:a16="http://schemas.microsoft.com/office/drawing/2014/main" id="{865C3B0A-15FF-CB8C-4899-3899C4199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53181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endParaRPr lang="de-DE" alt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5626893" name="Rectangle 13">
            <a:extLst>
              <a:ext uri="{FF2B5EF4-FFF2-40B4-BE49-F238E27FC236}">
                <a16:creationId xmlns:a16="http://schemas.microsoft.com/office/drawing/2014/main" id="{6CAA2122-0253-27FB-012B-0A23123CCB2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5608638" y="0"/>
            <a:ext cx="1617662" cy="531813"/>
          </a:xfrm>
          <a:prstGeom prst="rect">
            <a:avLst/>
          </a:prstGeom>
          <a:solidFill>
            <a:srgbClr val="003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5626909" name="Picture 29">
            <a:extLst>
              <a:ext uri="{FF2B5EF4-FFF2-40B4-BE49-F238E27FC236}">
                <a16:creationId xmlns:a16="http://schemas.microsoft.com/office/drawing/2014/main" id="{F3F1FD0E-C55E-5DDD-B638-E58EA909A6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846138"/>
            <a:ext cx="3133725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26888" name="Rectangle 8">
            <a:extLst>
              <a:ext uri="{FF2B5EF4-FFF2-40B4-BE49-F238E27FC236}">
                <a16:creationId xmlns:a16="http://schemas.microsoft.com/office/drawing/2014/main" id="{B2D6581A-A5B3-8D58-1CFA-52EC403C7A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07050" y="1663700"/>
            <a:ext cx="1622425" cy="5194300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6896" name="Rectangle 16">
            <a:extLst>
              <a:ext uri="{FF2B5EF4-FFF2-40B4-BE49-F238E27FC236}">
                <a16:creationId xmlns:a16="http://schemas.microsoft.com/office/drawing/2014/main" id="{C7E4C3D7-A445-5864-430C-E81AB29DA1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24600"/>
            <a:ext cx="9144000" cy="531813"/>
          </a:xfrm>
          <a:prstGeom prst="rect">
            <a:avLst/>
          </a:prstGeom>
          <a:solidFill>
            <a:srgbClr val="BBCC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de-DE" altLang="de-DE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Sommersemester 2023</a:t>
            </a:r>
          </a:p>
        </p:txBody>
      </p:sp>
      <p:sp>
        <p:nvSpPr>
          <p:cNvPr id="5626890" name="Line 10">
            <a:extLst>
              <a:ext uri="{FF2B5EF4-FFF2-40B4-BE49-F238E27FC236}">
                <a16:creationId xmlns:a16="http://schemas.microsoft.com/office/drawing/2014/main" id="{111FA93B-B114-7CBF-14B2-89FB09A9B58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588" y="1658938"/>
            <a:ext cx="7224712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6894" name="Rectangle 14">
            <a:extLst>
              <a:ext uri="{FF2B5EF4-FFF2-40B4-BE49-F238E27FC236}">
                <a16:creationId xmlns:a16="http://schemas.microsoft.com/office/drawing/2014/main" id="{546CBBCE-3F03-E7FF-4113-03C04A3593A8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5608638" y="6327775"/>
            <a:ext cx="1616075" cy="531813"/>
          </a:xfrm>
          <a:prstGeom prst="rect">
            <a:avLst/>
          </a:prstGeom>
          <a:solidFill>
            <a:srgbClr val="779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6883" name="Rectangle 3">
            <a:extLst>
              <a:ext uri="{FF2B5EF4-FFF2-40B4-BE49-F238E27FC236}">
                <a16:creationId xmlns:a16="http://schemas.microsoft.com/office/drawing/2014/main" id="{FEA1C98D-43F9-0C68-7732-5FE8C59C83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850" y="4005263"/>
            <a:ext cx="8640763" cy="1938337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pPr lvl="0"/>
            <a:r>
              <a:rPr lang="de-DE" altLang="de-DE" noProof="0"/>
              <a:t>Klicken Sie, um das Format des Untertitelmasters zu bearbeiten</a:t>
            </a:r>
          </a:p>
        </p:txBody>
      </p:sp>
      <p:sp>
        <p:nvSpPr>
          <p:cNvPr id="5626882" name="Rectangle 2">
            <a:extLst>
              <a:ext uri="{FF2B5EF4-FFF2-40B4-BE49-F238E27FC236}">
                <a16:creationId xmlns:a16="http://schemas.microsoft.com/office/drawing/2014/main" id="{C3D38E17-C727-FD7B-4018-23B9E45B83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2106613"/>
            <a:ext cx="8640763" cy="1682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Titelformat bearbeiten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EE3F7-0840-8EAD-A10A-23EB65F5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F96717-C90E-B381-3F43-4FCCFC6F1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92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E36F2B-BA2E-2688-6526-A58AB21A3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38963" y="357188"/>
            <a:ext cx="2205037" cy="624046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EBA799-8A45-5C00-C4B0-F30BED6F9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357188"/>
            <a:ext cx="6462713" cy="62404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122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AF53EA-0639-14C9-76FA-06C8050EE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8052D3-DD8A-3190-5FCF-2D1CF89B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8722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92D2C-9F91-2FFE-726F-F70DA7F0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E4972A-CA48-0A82-5359-BD07BF19C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6217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7939B-42DF-5681-FFC7-CA5E9FB3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C8200-B585-74AE-A0C5-1DD232C26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333875" cy="55451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28A0AF-FEF1-1844-12CA-AA49C1E78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0125" y="1052513"/>
            <a:ext cx="4333875" cy="55451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17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C63FB-FD32-F2EC-AE04-ECAA6FA2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4F4141-14AE-3BC9-362E-88061229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8CB9FC-AC12-E6AD-59CD-393688418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BAAAE4-514F-37BD-DC04-0BC22A3E4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B85D79-B18D-B1D4-99F7-89281E613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9756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DAF20-1406-0281-CF75-D97AEFE9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845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85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BD0F1-8AA7-1B64-83EE-AA0EE848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4CE11-E731-2B88-E468-4DAAE3CE9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05433-C407-7AC2-AA30-EE10BA5BF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6684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AAAB3-DF58-E2BB-EBB3-60F1984E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6D5C40-7FA9-399A-26DF-D52ED4CEE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0F03A4-AC3B-17E1-0DBE-80291660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25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860" name="Rectangle 4">
            <a:extLst>
              <a:ext uri="{FF2B5EF4-FFF2-40B4-BE49-F238E27FC236}">
                <a16:creationId xmlns:a16="http://schemas.microsoft.com/office/drawing/2014/main" id="{D678A847-08DF-B507-4469-61468BDA3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820150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5625859" name="Rectangle 3">
            <a:extLst>
              <a:ext uri="{FF2B5EF4-FFF2-40B4-BE49-F238E27FC236}">
                <a16:creationId xmlns:a16="http://schemas.microsoft.com/office/drawing/2014/main" id="{C2F49143-C6A9-8930-C398-7FA4C2DE0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57188"/>
            <a:ext cx="66246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Titelformat bearbeiten</a:t>
            </a:r>
          </a:p>
        </p:txBody>
      </p:sp>
      <p:sp>
        <p:nvSpPr>
          <p:cNvPr id="5625870" name="Rectangle 14">
            <a:extLst>
              <a:ext uri="{FF2B5EF4-FFF2-40B4-BE49-F238E27FC236}">
                <a16:creationId xmlns:a16="http://schemas.microsoft.com/office/drawing/2014/main" id="{88AC48EE-7396-84AD-AF48-D97D776E5A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endParaRPr lang="de-DE" alt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5625863" name="Text Box 7">
            <a:extLst>
              <a:ext uri="{FF2B5EF4-FFF2-40B4-BE49-F238E27FC236}">
                <a16:creationId xmlns:a16="http://schemas.microsoft.com/office/drawing/2014/main" id="{AEF179D2-E8EA-ED0A-2ECA-CC28BCE50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6386513"/>
            <a:ext cx="46085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de-DE" altLang="de-DE" sz="2200">
              <a:solidFill>
                <a:schemeClr val="bg1"/>
              </a:solidFill>
            </a:endParaRPr>
          </a:p>
        </p:txBody>
      </p:sp>
      <p:sp>
        <p:nvSpPr>
          <p:cNvPr id="5625868" name="Rectangle 12">
            <a:extLst>
              <a:ext uri="{FF2B5EF4-FFF2-40B4-BE49-F238E27FC236}">
                <a16:creationId xmlns:a16="http://schemas.microsoft.com/office/drawing/2014/main" id="{49E11F6D-AB06-2083-217A-FFFD3CB812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5876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endParaRPr lang="de-DE" alt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5625873" name="Text Box 17">
            <a:extLst>
              <a:ext uri="{FF2B5EF4-FFF2-40B4-BE49-F238E27FC236}">
                <a16:creationId xmlns:a16="http://schemas.microsoft.com/office/drawing/2014/main" id="{ADBB2D25-1B95-1B17-B48B-5D0AFC8152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7500" y="6583363"/>
            <a:ext cx="533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de-DE" altLang="de-DE" sz="1200" b="0" dirty="0">
                <a:solidFill>
                  <a:srgbClr val="003B79"/>
                </a:solidFill>
                <a:ea typeface="ＭＳ Ｐゴシック" panose="020B0600070205080204" pitchFamily="34" charset="-128"/>
              </a:rPr>
              <a:t>Tran Anh Hoang - </a:t>
            </a:r>
            <a:r>
              <a:rPr lang="de-DE" sz="1200" b="0" dirty="0">
                <a:solidFill>
                  <a:srgbClr val="003B79"/>
                </a:solidFill>
                <a:effectLst/>
                <a:latin typeface="Arial" panose="020B0604020202020204" pitchFamily="34" charset="0"/>
              </a:rPr>
              <a:t>[DSBK2023]</a:t>
            </a:r>
            <a:r>
              <a:rPr lang="de-DE" altLang="de-DE" sz="1200" b="0" dirty="0">
                <a:solidFill>
                  <a:srgbClr val="003B79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5625876" name="Rectangle 20">
            <a:extLst>
              <a:ext uri="{FF2B5EF4-FFF2-40B4-BE49-F238E27FC236}">
                <a16:creationId xmlns:a16="http://schemas.microsoft.com/office/drawing/2014/main" id="{D2CCC4C3-1AC8-BEBC-07E9-D71A0D55FFE3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6948488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5625889" name="Picture 33">
            <a:extLst>
              <a:ext uri="{FF2B5EF4-FFF2-40B4-BE49-F238E27FC236}">
                <a16:creationId xmlns:a16="http://schemas.microsoft.com/office/drawing/2014/main" id="{C61C35FA-466A-544B-2CED-EA55632ED3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3" y="460375"/>
            <a:ext cx="1874837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25874" name="Rectangle 18">
            <a:extLst>
              <a:ext uri="{FF2B5EF4-FFF2-40B4-BE49-F238E27FC236}">
                <a16:creationId xmlns:a16="http://schemas.microsoft.com/office/drawing/2014/main" id="{367BEC75-50F9-C3EA-8641-BEAFBDF604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48488" y="973138"/>
            <a:ext cx="963612" cy="5884862"/>
          </a:xfrm>
          <a:prstGeom prst="rect">
            <a:avLst/>
          </a:prstGeom>
          <a:gradFill rotWithShape="1">
            <a:gsLst>
              <a:gs pos="0">
                <a:srgbClr val="E7E7E7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5878" name="Line 22">
            <a:extLst>
              <a:ext uri="{FF2B5EF4-FFF2-40B4-BE49-F238E27FC236}">
                <a16:creationId xmlns:a16="http://schemas.microsoft.com/office/drawing/2014/main" id="{1E508914-F200-617B-BDA3-A108A851B5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4763" y="965200"/>
            <a:ext cx="7916863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5877" name="Rectangle 21">
            <a:extLst>
              <a:ext uri="{FF2B5EF4-FFF2-40B4-BE49-F238E27FC236}">
                <a16:creationId xmlns:a16="http://schemas.microsoft.com/office/drawing/2014/main" id="{0143D41E-C52C-7133-942B-395AB4FF187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6948488" y="6599238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5881" name="Text Box 25">
            <a:extLst>
              <a:ext uri="{FF2B5EF4-FFF2-40B4-BE49-F238E27FC236}">
                <a16:creationId xmlns:a16="http://schemas.microsoft.com/office/drawing/2014/main" id="{602FBF2B-D465-3AE0-3F93-C09602B5CB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43725" y="6596063"/>
            <a:ext cx="9683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fld id="{A8C1D7CB-395B-41F2-A320-2C7619CA509F}" type="slidenum">
              <a:rPr lang="de-DE" altLang="de-DE" sz="1200" b="0">
                <a:solidFill>
                  <a:srgbClr val="003B79"/>
                </a:solidFill>
                <a:ea typeface="ＭＳ Ｐゴシック" panose="020B0600070205080204" pitchFamily="34" charset="-128"/>
              </a:rPr>
              <a:pPr eaLnBrk="0" hangingPunct="0">
                <a:spcBef>
                  <a:spcPct val="50000"/>
                </a:spcBef>
              </a:pPr>
              <a:t>‹Nr.›</a:t>
            </a:fld>
            <a:endParaRPr lang="de-DE" altLang="de-DE" sz="1200" b="0">
              <a:solidFill>
                <a:srgbClr val="003B79"/>
              </a:solidFill>
              <a:ea typeface="ＭＳ Ｐゴシック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003B7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20000"/>
        </a:spcAft>
        <a:buChar char="•"/>
        <a:defRPr sz="2200" kern="1200">
          <a:solidFill>
            <a:srgbClr val="003B7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20000"/>
        </a:spcAft>
        <a:buChar char="–"/>
        <a:defRPr sz="2200" kern="1200">
          <a:solidFill>
            <a:srgbClr val="003B79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20000"/>
        </a:spcAft>
        <a:buChar char="•"/>
        <a:defRPr sz="2000" kern="1200">
          <a:solidFill>
            <a:srgbClr val="003B79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2000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2000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8514" name="Rectangle 2">
            <a:extLst>
              <a:ext uri="{FF2B5EF4-FFF2-40B4-BE49-F238E27FC236}">
                <a16:creationId xmlns:a16="http://schemas.microsoft.com/office/drawing/2014/main" id="{872D3097-0CF8-4695-D9FE-9391E7B79E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</a:rPr>
              <a:t>DSBK2023 – Zwische</a:t>
            </a:r>
            <a:r>
              <a:rPr lang="de-DE" dirty="0">
                <a:latin typeface="Arial" panose="020B0604020202020204" pitchFamily="34" charset="0"/>
              </a:rPr>
              <a:t>npräsentation</a:t>
            </a:r>
            <a:br>
              <a:rPr lang="de-DE" altLang="de-DE" b="0" dirty="0"/>
            </a:br>
            <a:r>
              <a:rPr lang="de-DE" altLang="de-DE" b="0" dirty="0" err="1"/>
              <a:t>StonksAnalytics</a:t>
            </a:r>
            <a:endParaRPr lang="de-DE" altLang="de-DE" b="0" dirty="0"/>
          </a:p>
        </p:txBody>
      </p:sp>
      <p:sp>
        <p:nvSpPr>
          <p:cNvPr id="8768515" name="Rectangle 3">
            <a:extLst>
              <a:ext uri="{FF2B5EF4-FFF2-40B4-BE49-F238E27FC236}">
                <a16:creationId xmlns:a16="http://schemas.microsoft.com/office/drawing/2014/main" id="{523DFD25-DD12-05A6-1FEB-9FED02C45E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Tran Anh Hoang</a:t>
            </a:r>
          </a:p>
          <a:p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4" name="Rectangle 4">
            <a:extLst>
              <a:ext uri="{FF2B5EF4-FFF2-40B4-BE49-F238E27FC236}">
                <a16:creationId xmlns:a16="http://schemas.microsoft.com/office/drawing/2014/main" id="{2012582F-F420-24F3-8CF6-BA270A40E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925" y="2780929"/>
            <a:ext cx="8820150" cy="864096"/>
          </a:xfrm>
        </p:spPr>
        <p:txBody>
          <a:bodyPr/>
          <a:lstStyle/>
          <a:p>
            <a:pPr marL="0" indent="0" algn="ctr">
              <a:buNone/>
            </a:pPr>
            <a:r>
              <a:rPr lang="de-DE" altLang="de-DE" sz="4000" b="1" i="1" dirty="0"/>
              <a:t>3 &amp; 4. Show Case</a:t>
            </a:r>
          </a:p>
          <a:p>
            <a:pPr marL="0" indent="0">
              <a:buNone/>
            </a:pPr>
            <a:endParaRPr lang="de-DE" altLang="de-DE" sz="4000" b="1" i="1" dirty="0"/>
          </a:p>
          <a:p>
            <a:pPr marL="457200" indent="-457200">
              <a:buFont typeface="+mj-lt"/>
              <a:buAutoNum type="arabicPeriod"/>
            </a:pPr>
            <a:endParaRPr lang="de-DE" altLang="de-DE" sz="4000" b="1" i="1" dirty="0"/>
          </a:p>
        </p:txBody>
      </p:sp>
    </p:spTree>
    <p:extLst>
      <p:ext uri="{BB962C8B-B14F-4D97-AF65-F5344CB8AC3E}">
        <p14:creationId xmlns:p14="http://schemas.microsoft.com/office/powerpoint/2010/main" val="1542594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4" name="Rectangle 4">
            <a:extLst>
              <a:ext uri="{FF2B5EF4-FFF2-40B4-BE49-F238E27FC236}">
                <a16:creationId xmlns:a16="http://schemas.microsoft.com/office/drawing/2014/main" id="{2012582F-F420-24F3-8CF6-BA270A40E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925" y="2780929"/>
            <a:ext cx="8820150" cy="864096"/>
          </a:xfrm>
        </p:spPr>
        <p:txBody>
          <a:bodyPr/>
          <a:lstStyle/>
          <a:p>
            <a:pPr marL="0" indent="0" algn="ctr">
              <a:buNone/>
            </a:pPr>
            <a:r>
              <a:rPr lang="de-DE" altLang="de-DE" sz="4000" b="1" i="1" dirty="0"/>
              <a:t>5. Probleme +  </a:t>
            </a:r>
            <a:r>
              <a:rPr lang="de-DE" altLang="de-DE" sz="4000" b="1" i="1" dirty="0" err="1"/>
              <a:t>Lesson</a:t>
            </a:r>
            <a:r>
              <a:rPr lang="de-DE" altLang="de-DE" sz="4000" b="1" i="1" dirty="0"/>
              <a:t> </a:t>
            </a:r>
            <a:r>
              <a:rPr lang="de-DE" altLang="de-DE" sz="4000" b="1" i="1" dirty="0" err="1"/>
              <a:t>Learned</a:t>
            </a:r>
            <a:r>
              <a:rPr lang="de-DE" altLang="de-DE" sz="4000" b="1" i="1" dirty="0"/>
              <a:t> </a:t>
            </a:r>
          </a:p>
          <a:p>
            <a:pPr marL="0" indent="0" algn="ctr">
              <a:buNone/>
            </a:pPr>
            <a:endParaRPr lang="de-DE" altLang="de-DE" sz="4000" b="1" i="1" dirty="0"/>
          </a:p>
          <a:p>
            <a:pPr marL="0" indent="0">
              <a:buNone/>
            </a:pPr>
            <a:endParaRPr lang="de-DE" altLang="de-DE" sz="4000" b="1" i="1" dirty="0"/>
          </a:p>
          <a:p>
            <a:pPr marL="457200" indent="-457200">
              <a:buFont typeface="+mj-lt"/>
              <a:buAutoNum type="arabicPeriod"/>
            </a:pPr>
            <a:endParaRPr lang="de-DE" altLang="de-DE" sz="4000" b="1" i="1" dirty="0"/>
          </a:p>
        </p:txBody>
      </p:sp>
    </p:spTree>
    <p:extLst>
      <p:ext uri="{BB962C8B-B14F-4D97-AF65-F5344CB8AC3E}">
        <p14:creationId xmlns:p14="http://schemas.microsoft.com/office/powerpoint/2010/main" val="312815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3ED12-8316-57AD-CB9B-B2BCB785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Datensatzanpassungen &amp; Datentypen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8" y="260350"/>
            <a:ext cx="6624638" cy="50323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b="1" i="1" dirty="0"/>
              <a:t>5. Probleme +  </a:t>
            </a:r>
            <a:r>
              <a:rPr lang="de-DE" altLang="de-DE" sz="2500" b="1" i="1" dirty="0" err="1"/>
              <a:t>Lesson</a:t>
            </a:r>
            <a:r>
              <a:rPr lang="de-DE" altLang="de-DE" sz="2500" b="1" i="1" dirty="0"/>
              <a:t> </a:t>
            </a:r>
            <a:r>
              <a:rPr lang="de-DE" altLang="de-DE" sz="2500" b="1" i="1" dirty="0" err="1"/>
              <a:t>Learned</a:t>
            </a:r>
            <a:r>
              <a:rPr lang="de-DE" altLang="de-DE" sz="2500" b="1" i="1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819EC44-0C1D-7175-F25B-A952221A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28901"/>
            <a:ext cx="6732240" cy="147925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46866F2-3A05-0E3E-824A-B4647C3744B7}"/>
              </a:ext>
            </a:extLst>
          </p:cNvPr>
          <p:cNvSpPr/>
          <p:nvPr/>
        </p:nvSpPr>
        <p:spPr bwMode="auto">
          <a:xfrm>
            <a:off x="827584" y="1628800"/>
            <a:ext cx="864096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EB9843D-3D00-14CC-09C8-F3C4AF4A1BF4}"/>
              </a:ext>
            </a:extLst>
          </p:cNvPr>
          <p:cNvSpPr/>
          <p:nvPr/>
        </p:nvSpPr>
        <p:spPr bwMode="auto">
          <a:xfrm>
            <a:off x="1115616" y="1736812"/>
            <a:ext cx="6192688" cy="612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FDF80EB-A90D-885E-DFD1-9D92B0B02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5" y="3794581"/>
            <a:ext cx="8730555" cy="473034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0FC1B01B-B2C1-A3ED-0580-6E1F2293B59C}"/>
              </a:ext>
            </a:extLst>
          </p:cNvPr>
          <p:cNvSpPr/>
          <p:nvPr/>
        </p:nvSpPr>
        <p:spPr bwMode="auto">
          <a:xfrm>
            <a:off x="467544" y="3861048"/>
            <a:ext cx="849694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992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3ED12-8316-57AD-CB9B-B2BCB785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Thesen und Ideen, sowie Datensätze finden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8" y="260350"/>
            <a:ext cx="6624638" cy="50323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b="1" i="1" dirty="0"/>
              <a:t>5. Probleme +  </a:t>
            </a:r>
            <a:r>
              <a:rPr lang="de-DE" altLang="de-DE" sz="2500" b="1" i="1" dirty="0" err="1"/>
              <a:t>Lesson</a:t>
            </a:r>
            <a:r>
              <a:rPr lang="de-DE" altLang="de-DE" sz="2500" b="1" i="1" dirty="0"/>
              <a:t> </a:t>
            </a:r>
            <a:r>
              <a:rPr lang="de-DE" altLang="de-DE" sz="2500" b="1" i="1" dirty="0" err="1"/>
              <a:t>Learned</a:t>
            </a:r>
            <a:r>
              <a:rPr lang="de-DE" altLang="de-DE" sz="2500" b="1" i="1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6866F2-3A05-0E3E-824A-B4647C3744B7}"/>
              </a:ext>
            </a:extLst>
          </p:cNvPr>
          <p:cNvSpPr/>
          <p:nvPr/>
        </p:nvSpPr>
        <p:spPr bwMode="auto">
          <a:xfrm>
            <a:off x="827584" y="1628800"/>
            <a:ext cx="864096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D2089D-D891-FB49-1FF3-C5BF6568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48" y="1844824"/>
            <a:ext cx="4370868" cy="32554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F653E9-6EE0-2250-EDBF-C0607DCD9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68" y="2852936"/>
            <a:ext cx="3908110" cy="339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59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3ED12-8316-57AD-CB9B-B2BCB785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Zielgröße und Einflussgröße müssen angepasst werden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8" y="260350"/>
            <a:ext cx="6624638" cy="50323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b="1" i="1" dirty="0"/>
              <a:t>5. Probleme +  </a:t>
            </a:r>
            <a:r>
              <a:rPr lang="de-DE" altLang="de-DE" sz="2500" b="1" i="1" dirty="0" err="1"/>
              <a:t>Lesson</a:t>
            </a:r>
            <a:r>
              <a:rPr lang="de-DE" altLang="de-DE" sz="2500" b="1" i="1" dirty="0"/>
              <a:t> </a:t>
            </a:r>
            <a:r>
              <a:rPr lang="de-DE" altLang="de-DE" sz="2500" b="1" i="1" dirty="0" err="1"/>
              <a:t>Learned</a:t>
            </a:r>
            <a:r>
              <a:rPr lang="de-DE" altLang="de-DE" sz="2500" b="1" i="1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6866F2-3A05-0E3E-824A-B4647C3744B7}"/>
              </a:ext>
            </a:extLst>
          </p:cNvPr>
          <p:cNvSpPr/>
          <p:nvPr/>
        </p:nvSpPr>
        <p:spPr bwMode="auto">
          <a:xfrm>
            <a:off x="827584" y="1628800"/>
            <a:ext cx="864096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BA4CFD4-E8D8-EA10-DE38-7CEA9C0D8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48" y="1628800"/>
            <a:ext cx="3662313" cy="165831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D30F562-C177-14A1-CA01-FAADA22C28E0}"/>
              </a:ext>
            </a:extLst>
          </p:cNvPr>
          <p:cNvSpPr/>
          <p:nvPr/>
        </p:nvSpPr>
        <p:spPr bwMode="auto">
          <a:xfrm>
            <a:off x="323850" y="3315424"/>
            <a:ext cx="3672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Leitzins der EZB ist täglich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FBB57D9-9B24-AEE6-C7A2-1350147BB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70" y="1626105"/>
            <a:ext cx="3191320" cy="4163006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0593330F-59D8-75A2-49FA-D1257B2D9262}"/>
              </a:ext>
            </a:extLst>
          </p:cNvPr>
          <p:cNvSpPr/>
          <p:nvPr/>
        </p:nvSpPr>
        <p:spPr bwMode="auto">
          <a:xfrm>
            <a:off x="4860032" y="5893371"/>
            <a:ext cx="3672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Leitzins der FED ist monatlich</a:t>
            </a:r>
          </a:p>
        </p:txBody>
      </p:sp>
    </p:spTree>
    <p:extLst>
      <p:ext uri="{BB962C8B-B14F-4D97-AF65-F5344CB8AC3E}">
        <p14:creationId xmlns:p14="http://schemas.microsoft.com/office/powerpoint/2010/main" val="112788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3ED12-8316-57AD-CB9B-B2BCB785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passende Diagramme zu den richtigen Datensätze finden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8" y="260350"/>
            <a:ext cx="6624638" cy="503237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500" b="1" i="1" dirty="0"/>
              <a:t>5. Probleme +  </a:t>
            </a:r>
            <a:r>
              <a:rPr lang="de-DE" altLang="de-DE" sz="2500" b="1" i="1" dirty="0" err="1"/>
              <a:t>Lesson</a:t>
            </a:r>
            <a:r>
              <a:rPr lang="de-DE" altLang="de-DE" sz="2500" b="1" i="1" dirty="0"/>
              <a:t> </a:t>
            </a:r>
            <a:r>
              <a:rPr lang="de-DE" altLang="de-DE" sz="2500" b="1" i="1" dirty="0" err="1"/>
              <a:t>Learned</a:t>
            </a:r>
            <a:r>
              <a:rPr lang="de-DE" altLang="de-DE" sz="2500" b="1" i="1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6866F2-3A05-0E3E-824A-B4647C3744B7}"/>
              </a:ext>
            </a:extLst>
          </p:cNvPr>
          <p:cNvSpPr/>
          <p:nvPr/>
        </p:nvSpPr>
        <p:spPr bwMode="auto">
          <a:xfrm>
            <a:off x="827584" y="1628800"/>
            <a:ext cx="864096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C4C23A-A7B7-1DBE-6DD3-E6556886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4" y="1484784"/>
            <a:ext cx="4370868" cy="32554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1CEF928-F662-6761-5F73-E4B66586F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97012"/>
            <a:ext cx="3940968" cy="29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AE8A8-049F-81FA-EE0D-8B1E125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i="1" dirty="0"/>
              <a:t>4</a:t>
            </a:r>
            <a:r>
              <a:rPr lang="de-DE" dirty="0"/>
              <a:t>. </a:t>
            </a:r>
            <a:r>
              <a:rPr lang="de-DE" sz="3600" b="1" i="1" u="none" strike="noStrike" cap="none" dirty="0">
                <a:solidFill>
                  <a:srgbClr val="003B79"/>
                </a:solidFill>
                <a:sym typeface="Arial"/>
              </a:rPr>
              <a:t>Zukünftige Meilensteine</a:t>
            </a:r>
            <a:endParaRPr lang="de-DE" dirty="0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3252201" y="2171588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rgbClr val="FFC000"/>
                </a:solidFill>
              </a:rPr>
              <a:t>M2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4976564" y="2184244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rgbClr val="00B0F0"/>
                </a:solidFill>
              </a:rPr>
              <a:t>M3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527838" y="2171588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>
                <a:solidFill>
                  <a:schemeClr val="accent4"/>
                </a:solidFill>
              </a:rPr>
              <a:t>M1</a:t>
            </a:r>
          </a:p>
        </p:txBody>
      </p:sp>
      <p:sp>
        <p:nvSpPr>
          <p:cNvPr id="82" name="Freihandform: Form 22" descr="Zeitachs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086902" y="1690643"/>
            <a:ext cx="6939221" cy="1807643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endParaRPr lang="de-DE" sz="3000">
              <a:solidFill>
                <a:schemeClr val="accent2"/>
              </a:solidFill>
            </a:endParaRPr>
          </a:p>
        </p:txBody>
      </p:sp>
      <p:sp>
        <p:nvSpPr>
          <p:cNvPr id="83" name="Ellipse 82" descr="Zeitachsenendpunkte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032662" y="2537678"/>
            <a:ext cx="163569" cy="163569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endParaRPr lang="de-DE" sz="1050"/>
          </a:p>
        </p:txBody>
      </p:sp>
      <p:sp>
        <p:nvSpPr>
          <p:cNvPr id="84" name="Ellipse 83" descr="Zeitachsenendpunkte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7902969" y="2537678"/>
            <a:ext cx="163569" cy="163569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endParaRPr lang="de-DE" sz="1050">
              <a:solidFill>
                <a:srgbClr val="20A472"/>
              </a:solidFill>
            </a:endParaRPr>
          </a:p>
        </p:txBody>
      </p:sp>
      <p:sp>
        <p:nvSpPr>
          <p:cNvPr id="85" name="Textplatzhalt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/>
        </p:nvSpPr>
        <p:spPr>
          <a:xfrm>
            <a:off x="1061283" y="3711488"/>
            <a:ext cx="1670903" cy="36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4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/>
              <a:t>MEILENSTEIN 1</a:t>
            </a:r>
          </a:p>
        </p:txBody>
      </p:sp>
      <p:sp>
        <p:nvSpPr>
          <p:cNvPr id="87" name="Textplatzhalt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/>
        </p:nvSpPr>
        <p:spPr>
          <a:xfrm>
            <a:off x="3003520" y="3770614"/>
            <a:ext cx="1639393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5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>
                <a:solidFill>
                  <a:srgbClr val="FFC000"/>
                </a:solidFill>
              </a:rPr>
              <a:t>MEILENSTEIN</a:t>
            </a:r>
            <a:r>
              <a:rPr lang="de-DE" dirty="0"/>
              <a:t> </a:t>
            </a:r>
            <a:r>
              <a:rPr lang="de-DE" dirty="0">
                <a:solidFill>
                  <a:srgbClr val="FFC000"/>
                </a:solidFill>
              </a:rPr>
              <a:t>2</a:t>
            </a:r>
          </a:p>
          <a:p>
            <a:pPr rtl="0"/>
            <a:endParaRPr lang="de-DE" dirty="0"/>
          </a:p>
        </p:txBody>
      </p:sp>
      <p:sp>
        <p:nvSpPr>
          <p:cNvPr id="89" name="Textplatzhalt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/>
        </p:nvSpPr>
        <p:spPr>
          <a:xfrm>
            <a:off x="4881871" y="3777339"/>
            <a:ext cx="1639392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 dirty="0">
                <a:solidFill>
                  <a:srgbClr val="00B0F0"/>
                </a:solidFill>
              </a:rPr>
              <a:t>MEILENSTEIN 3</a:t>
            </a:r>
          </a:p>
        </p:txBody>
      </p:sp>
      <p:sp>
        <p:nvSpPr>
          <p:cNvPr id="91" name="Textplatzhalt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/>
        </p:nvSpPr>
        <p:spPr>
          <a:xfrm>
            <a:off x="6608372" y="4135817"/>
            <a:ext cx="1347297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3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r>
              <a:rPr lang="de-DE"/>
              <a:t>MEILENSTEIN</a:t>
            </a:r>
          </a:p>
        </p:txBody>
      </p:sp>
      <p:sp>
        <p:nvSpPr>
          <p:cNvPr id="93" name="Textplatzhalter 20">
            <a:extLst>
              <a:ext uri="{FF2B5EF4-FFF2-40B4-BE49-F238E27FC236}">
                <a16:creationId xmlns:a16="http://schemas.microsoft.com/office/drawing/2014/main" id="{44B04558-9764-DF23-4E07-E6877CF293DE}"/>
              </a:ext>
            </a:extLst>
          </p:cNvPr>
          <p:cNvSpPr txBox="1">
            <a:spLocks/>
          </p:cNvSpPr>
          <p:nvPr/>
        </p:nvSpPr>
        <p:spPr>
          <a:xfrm>
            <a:off x="6722195" y="3807077"/>
            <a:ext cx="1639392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1" dirty="0">
                <a:solidFill>
                  <a:srgbClr val="00B050"/>
                </a:solidFill>
              </a:rPr>
              <a:t>MEILENSTEIN 4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588E9FF6-0BD7-8732-1829-C3AB59B0AB71}"/>
              </a:ext>
            </a:extLst>
          </p:cNvPr>
          <p:cNvSpPr/>
          <p:nvPr/>
        </p:nvSpPr>
        <p:spPr>
          <a:xfrm>
            <a:off x="6846802" y="2202837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rtl="0"/>
            <a:r>
              <a:rPr lang="de-DE" sz="2400" dirty="0">
                <a:solidFill>
                  <a:srgbClr val="00B050"/>
                </a:solidFill>
              </a:rPr>
              <a:t>M4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F3DA383-E6F3-D5C3-1551-DFC739F9B0F5}"/>
              </a:ext>
            </a:extLst>
          </p:cNvPr>
          <p:cNvSpPr txBox="1"/>
          <p:nvPr/>
        </p:nvSpPr>
        <p:spPr>
          <a:xfrm>
            <a:off x="1032662" y="4135817"/>
            <a:ext cx="16995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tx1"/>
                </a:solidFill>
              </a:rPr>
              <a:t>geeignet Datensätze für Zielgrößen und Einflussgrößen erkunden und Muster, Trends und Beziehungen erkennen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8499A4-78A0-3EBA-DFB4-F3A05A2D1A0E}"/>
              </a:ext>
            </a:extLst>
          </p:cNvPr>
          <p:cNvSpPr txBox="1"/>
          <p:nvPr/>
        </p:nvSpPr>
        <p:spPr>
          <a:xfrm>
            <a:off x="3003520" y="4135817"/>
            <a:ext cx="1699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tx1"/>
                </a:solidFill>
              </a:rPr>
              <a:t>statistische Analysen und Algorithmen, um die Faktoren und Muster zu identifizieren 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D86E47-FB34-6A57-D3C2-9386EE05B508}"/>
              </a:ext>
            </a:extLst>
          </p:cNvPr>
          <p:cNvSpPr txBox="1"/>
          <p:nvPr/>
        </p:nvSpPr>
        <p:spPr>
          <a:xfrm>
            <a:off x="4783713" y="4109263"/>
            <a:ext cx="1699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Prognosen für die Zukunft basierend aus den analysierten Daten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E9864F-52AB-37F1-0AA6-0DA5D1EB7DE1}"/>
              </a:ext>
            </a:extLst>
          </p:cNvPr>
          <p:cNvSpPr txBox="1"/>
          <p:nvPr/>
        </p:nvSpPr>
        <p:spPr>
          <a:xfrm>
            <a:off x="6681788" y="4129669"/>
            <a:ext cx="1992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Verwenden von Optimierungs- /Simulationstechniken um die beste Vorgehensweise zum Erreichen der Ziele</a:t>
            </a:r>
            <a:endParaRPr lang="de-DE" dirty="0"/>
          </a:p>
        </p:txBody>
      </p:sp>
      <p:pic>
        <p:nvPicPr>
          <p:cNvPr id="4" name="Grafik 3" descr="Zahnräder Silhouette">
            <a:extLst>
              <a:ext uri="{FF2B5EF4-FFF2-40B4-BE49-F238E27FC236}">
                <a16:creationId xmlns:a16="http://schemas.microsoft.com/office/drawing/2014/main" id="{C2821FA0-E81F-40C6-40F7-7F9C60472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3774" y="1738891"/>
            <a:ext cx="914400" cy="914400"/>
          </a:xfrm>
          <a:prstGeom prst="rect">
            <a:avLst/>
          </a:prstGeom>
        </p:spPr>
      </p:pic>
      <p:pic>
        <p:nvPicPr>
          <p:cNvPr id="5" name="Grafik 4" descr="Zahnräder Silhouette">
            <a:extLst>
              <a:ext uri="{FF2B5EF4-FFF2-40B4-BE49-F238E27FC236}">
                <a16:creationId xmlns:a16="http://schemas.microsoft.com/office/drawing/2014/main" id="{B68E2AA2-5848-B7FE-68E8-9B55B942C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644" y="1755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9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5223B2C-950B-43FD-B56D-7BAF5BEC3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1" y="2587679"/>
            <a:ext cx="8644877" cy="16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3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2" name="Rectangle 2">
            <a:extLst>
              <a:ext uri="{FF2B5EF4-FFF2-40B4-BE49-F238E27FC236}">
                <a16:creationId xmlns:a16="http://schemas.microsoft.com/office/drawing/2014/main" id="{6C67BC6F-2FD9-3746-AAF3-DA79822AD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altLang="de-DE" dirty="0"/>
              <a:t>Gliederung</a:t>
            </a:r>
          </a:p>
        </p:txBody>
      </p:sp>
      <p:sp>
        <p:nvSpPr>
          <p:cNvPr id="8770564" name="Rectangle 4">
            <a:extLst>
              <a:ext uri="{FF2B5EF4-FFF2-40B4-BE49-F238E27FC236}">
                <a16:creationId xmlns:a16="http://schemas.microsoft.com/office/drawing/2014/main" id="{2012582F-F420-24F3-8CF6-BA270A40E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Reminder</a:t>
            </a:r>
            <a:r>
              <a:rPr lang="de-DE" altLang="de-DE" dirty="0"/>
              <a:t> - Business Understanding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Erklärung der Datensätze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Showcase </a:t>
            </a:r>
            <a:r>
              <a:rPr lang="en-US" altLang="de-DE" dirty="0"/>
              <a:t>Chapter 1 - Exploratory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Showcase </a:t>
            </a:r>
            <a:r>
              <a:rPr lang="en-US" altLang="de-DE" dirty="0"/>
              <a:t>Chapter 2 - Data and sampling distributions</a:t>
            </a:r>
            <a:r>
              <a:rPr lang="de-DE" altLang="de-DE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Probleme +  </a:t>
            </a:r>
            <a:r>
              <a:rPr lang="de-DE" altLang="de-DE" dirty="0" err="1"/>
              <a:t>Lesson</a:t>
            </a:r>
            <a:r>
              <a:rPr lang="de-DE" altLang="de-DE" dirty="0"/>
              <a:t> </a:t>
            </a:r>
            <a:r>
              <a:rPr lang="de-DE" altLang="de-DE" dirty="0" err="1"/>
              <a:t>Learned</a:t>
            </a:r>
            <a:r>
              <a:rPr lang="de-DE" altLang="de-DE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Zukünftige Meilensteine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4" name="Rectangle 4">
            <a:extLst>
              <a:ext uri="{FF2B5EF4-FFF2-40B4-BE49-F238E27FC236}">
                <a16:creationId xmlns:a16="http://schemas.microsoft.com/office/drawing/2014/main" id="{2012582F-F420-24F3-8CF6-BA270A40E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925" y="3284984"/>
            <a:ext cx="8820150" cy="86409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altLang="de-DE" sz="3500" b="1" i="1" dirty="0" err="1"/>
              <a:t>Reminder</a:t>
            </a:r>
            <a:r>
              <a:rPr lang="de-DE" altLang="de-DE" sz="3500" b="1" i="1" dirty="0"/>
              <a:t> - Business Understanding</a:t>
            </a:r>
          </a:p>
          <a:p>
            <a:pPr marL="0" indent="0">
              <a:buNone/>
            </a:pPr>
            <a:endParaRPr lang="de-DE" altLang="de-DE" sz="4000" b="1" i="1" dirty="0"/>
          </a:p>
          <a:p>
            <a:pPr marL="457200" indent="-457200">
              <a:buFont typeface="+mj-lt"/>
              <a:buAutoNum type="arabicPeriod"/>
            </a:pPr>
            <a:endParaRPr lang="de-DE" altLang="de-DE" sz="4000" b="1" i="1" dirty="0"/>
          </a:p>
        </p:txBody>
      </p:sp>
    </p:spTree>
    <p:extLst>
      <p:ext uri="{BB962C8B-B14F-4D97-AF65-F5344CB8AC3E}">
        <p14:creationId xmlns:p14="http://schemas.microsoft.com/office/powerpoint/2010/main" val="18327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3ED12-8316-57AD-CB9B-B2BCB785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ETF - </a:t>
            </a:r>
            <a:r>
              <a:rPr lang="de-DE" b="1" dirty="0"/>
              <a:t>Exchange </a:t>
            </a:r>
            <a:r>
              <a:rPr lang="de-DE" b="1" dirty="0" err="1"/>
              <a:t>Traded</a:t>
            </a:r>
            <a:r>
              <a:rPr lang="de-DE" b="1" dirty="0"/>
              <a:t> Funds</a:t>
            </a:r>
          </a:p>
          <a:p>
            <a:r>
              <a:rPr lang="de-DE" dirty="0"/>
              <a:t>Wertentwicklung von Indizes nachzubilden</a:t>
            </a:r>
          </a:p>
          <a:p>
            <a:r>
              <a:rPr lang="de-DE" dirty="0"/>
              <a:t>Indizes selbst spiegeln die Wertentwicklung der Vermögensgegenstände wider, aus denen sie sich zusammensetzen</a:t>
            </a:r>
          </a:p>
          <a:p>
            <a:r>
              <a:rPr lang="de-DE" dirty="0"/>
              <a:t>Fonds spricht man daher auch von einem passiven Management </a:t>
            </a:r>
            <a:r>
              <a:rPr lang="de-DE" dirty="0">
                <a:sym typeface="Wingdings" panose="05000000000000000000" pitchFamily="2" charset="2"/>
              </a:rPr>
              <a:t> Werte orientieren sich nach der Gewichtung im </a:t>
            </a:r>
            <a:r>
              <a:rPr lang="de-DE" dirty="0"/>
              <a:t>Index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2FB5C58-ECF6-E974-1C43-989D64D8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altLang="de-DE" dirty="0"/>
              <a:t>1. Was sind ETFs?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A10ABD0-6224-5E86-E2B8-36F99D554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57" y="3933056"/>
            <a:ext cx="3349062" cy="24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E6531-7C7F-D966-1DE5-2753E565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dirty="0"/>
              <a:t>1. Data Science &amp; ETF </a:t>
            </a:r>
          </a:p>
        </p:txBody>
      </p:sp>
      <p:pic>
        <p:nvPicPr>
          <p:cNvPr id="5" name="Inhaltsplatzhalter 4" descr="Zahnräder mit einfarbiger Füllung">
            <a:extLst>
              <a:ext uri="{FF2B5EF4-FFF2-40B4-BE49-F238E27FC236}">
                <a16:creationId xmlns:a16="http://schemas.microsoft.com/office/drawing/2014/main" id="{7995DACB-6D2D-E2A1-AD14-9D3CCD966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9525" y="3315041"/>
            <a:ext cx="914400" cy="914400"/>
          </a:xfrm>
        </p:spPr>
      </p:pic>
      <p:pic>
        <p:nvPicPr>
          <p:cNvPr id="7" name="Grafik 6" descr="Präsentation mit Balkendiagramm mit einfarbiger Füllung">
            <a:extLst>
              <a:ext uri="{FF2B5EF4-FFF2-40B4-BE49-F238E27FC236}">
                <a16:creationId xmlns:a16="http://schemas.microsoft.com/office/drawing/2014/main" id="{AC963C79-104A-3CA5-E352-C939D8F92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976" y="3315041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E9086B7-2304-BF21-1E83-EC106217745A}"/>
              </a:ext>
            </a:extLst>
          </p:cNvPr>
          <p:cNvSpPr txBox="1"/>
          <p:nvPr/>
        </p:nvSpPr>
        <p:spPr>
          <a:xfrm>
            <a:off x="-16427" y="350877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Analyse von </a:t>
            </a:r>
            <a:br>
              <a:rPr lang="de-DE" dirty="0"/>
            </a:br>
            <a:r>
              <a:rPr lang="de-DE" dirty="0"/>
              <a:t>ETF-Daten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77B666E-FFB8-8D9D-9E7B-B93CC8E411F7}"/>
              </a:ext>
            </a:extLst>
          </p:cNvPr>
          <p:cNvSpPr txBox="1"/>
          <p:nvPr/>
        </p:nvSpPr>
        <p:spPr>
          <a:xfrm>
            <a:off x="3126950" y="170080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Prognose von ETF-Performance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B6F2F2-27A6-2F11-8896-805EC7BB03A9}"/>
              </a:ext>
            </a:extLst>
          </p:cNvPr>
          <p:cNvSpPr txBox="1"/>
          <p:nvPr/>
        </p:nvSpPr>
        <p:spPr>
          <a:xfrm>
            <a:off x="5989153" y="3508778"/>
            <a:ext cx="29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strategische Portfolio-Optimierung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5AD5013-23B1-5EF3-A03C-411B7D648FEF}"/>
              </a:ext>
            </a:extLst>
          </p:cNvPr>
          <p:cNvSpPr txBox="1"/>
          <p:nvPr/>
        </p:nvSpPr>
        <p:spPr>
          <a:xfrm>
            <a:off x="3126950" y="5375844"/>
            <a:ext cx="291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Risikomanagement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F6D53B4-0714-2CEC-82C8-58CEB527CC8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3924" y="2459367"/>
            <a:ext cx="0" cy="897625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7948C59-3244-5112-E68F-DC34B8147FB9}"/>
              </a:ext>
            </a:extLst>
          </p:cNvPr>
          <p:cNvCxnSpPr>
            <a:cxnSpLocks/>
          </p:cNvCxnSpPr>
          <p:nvPr/>
        </p:nvCxnSpPr>
        <p:spPr bwMode="auto">
          <a:xfrm>
            <a:off x="5273335" y="3908321"/>
            <a:ext cx="882841" cy="0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966FEFF-D29C-40AA-40EB-ADCABC2F2B27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4572000" y="4229441"/>
            <a:ext cx="11925" cy="1146403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25CE009-DEFD-7B6C-AA6C-8E0F9F6A217B}"/>
              </a:ext>
            </a:extLst>
          </p:cNvPr>
          <p:cNvCxnSpPr>
            <a:cxnSpLocks/>
          </p:cNvCxnSpPr>
          <p:nvPr/>
        </p:nvCxnSpPr>
        <p:spPr bwMode="auto">
          <a:xfrm flipH="1">
            <a:off x="2322310" y="3905653"/>
            <a:ext cx="1347215" cy="0"/>
          </a:xfrm>
          <a:prstGeom prst="straightConnector1">
            <a:avLst/>
          </a:prstGeom>
          <a:ln>
            <a:solidFill>
              <a:srgbClr val="003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6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4" name="Rectangle 4">
            <a:extLst>
              <a:ext uri="{FF2B5EF4-FFF2-40B4-BE49-F238E27FC236}">
                <a16:creationId xmlns:a16="http://schemas.microsoft.com/office/drawing/2014/main" id="{2012582F-F420-24F3-8CF6-BA270A40E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925" y="2780929"/>
            <a:ext cx="8820150" cy="864096"/>
          </a:xfrm>
        </p:spPr>
        <p:txBody>
          <a:bodyPr/>
          <a:lstStyle/>
          <a:p>
            <a:pPr marL="0" indent="0" algn="ctr">
              <a:buNone/>
            </a:pPr>
            <a:r>
              <a:rPr lang="de-DE" altLang="de-DE" sz="4000" b="1" i="1" dirty="0"/>
              <a:t>2. Erklärung der Datensätze</a:t>
            </a:r>
          </a:p>
          <a:p>
            <a:pPr marL="0" indent="0">
              <a:buNone/>
            </a:pPr>
            <a:endParaRPr lang="de-DE" altLang="de-DE" sz="4000" b="1" i="1" dirty="0"/>
          </a:p>
          <a:p>
            <a:pPr marL="457200" indent="-457200">
              <a:buFont typeface="+mj-lt"/>
              <a:buAutoNum type="arabicPeriod"/>
            </a:pPr>
            <a:endParaRPr lang="de-DE" altLang="de-DE" sz="4000" b="1" i="1" dirty="0"/>
          </a:p>
        </p:txBody>
      </p:sp>
    </p:spTree>
    <p:extLst>
      <p:ext uri="{BB962C8B-B14F-4D97-AF65-F5344CB8AC3E}">
        <p14:creationId xmlns:p14="http://schemas.microsoft.com/office/powerpoint/2010/main" val="2004903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E6531-7C7F-D966-1DE5-2753E565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dirty="0"/>
              <a:t>2. </a:t>
            </a:r>
            <a:r>
              <a:rPr lang="de-DE" altLang="de-DE" dirty="0"/>
              <a:t>Erklärung der Datensätze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079AE50-6774-2C11-1BD2-AC410F5E8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5249587" cy="2592288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B44E2D65-074F-D579-F166-65C4A558C853}"/>
              </a:ext>
            </a:extLst>
          </p:cNvPr>
          <p:cNvSpPr/>
          <p:nvPr/>
        </p:nvSpPr>
        <p:spPr bwMode="auto">
          <a:xfrm>
            <a:off x="323850" y="1844824"/>
            <a:ext cx="3744094" cy="43204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FF78AC0-567E-4CCA-D1A6-24C5D14DF202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9952" y="1844824"/>
            <a:ext cx="165618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C1776EE-D9F1-550A-CE11-1E41E3B50639}"/>
              </a:ext>
            </a:extLst>
          </p:cNvPr>
          <p:cNvSpPr txBox="1"/>
          <p:nvPr/>
        </p:nvSpPr>
        <p:spPr>
          <a:xfrm>
            <a:off x="5796136" y="1630541"/>
            <a:ext cx="28083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0" dirty="0">
                <a:solidFill>
                  <a:srgbClr val="C00000"/>
                </a:solidFill>
                <a:latin typeface="ArialMT"/>
              </a:rPr>
              <a:t>Num. kontinuierlich</a:t>
            </a:r>
            <a:endParaRPr lang="de-DE" sz="1800" b="0" i="0" dirty="0">
              <a:solidFill>
                <a:srgbClr val="C00000"/>
              </a:solidFill>
              <a:effectLst/>
              <a:latin typeface="ArialM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C00000"/>
                </a:solidFill>
              </a:rPr>
              <a:t>historische Datenpunkte werden zu bestimmten Zeitintervallen aufgezeichnet, wie zum Beispiel täglich, wöchentlich oder monatlich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C00000"/>
                </a:solidFill>
              </a:rPr>
              <a:t>Jeder Datenpunkt repräsentiert den Wert des ETFs zu einem bestimmten Zeitpunkt</a:t>
            </a:r>
          </a:p>
          <a:p>
            <a:pPr algn="l"/>
            <a:endParaRPr lang="de-DE" b="0" dirty="0">
              <a:solidFill>
                <a:srgbClr val="C00000"/>
              </a:solidFill>
            </a:endParaRPr>
          </a:p>
          <a:p>
            <a:pPr algn="l"/>
            <a:r>
              <a:rPr lang="de-DE" b="0" i="1" dirty="0">
                <a:solidFill>
                  <a:schemeClr val="tx1"/>
                </a:solidFill>
              </a:rPr>
              <a:t>Quelle:</a:t>
            </a:r>
            <a:br>
              <a:rPr lang="de-DE" b="0" i="1" dirty="0">
                <a:solidFill>
                  <a:schemeClr val="tx1"/>
                </a:solidFill>
              </a:rPr>
            </a:br>
            <a:r>
              <a:rPr lang="de-DE" b="0" i="1" dirty="0" err="1">
                <a:solidFill>
                  <a:schemeClr val="tx1"/>
                </a:solidFill>
              </a:rPr>
              <a:t>yahoo</a:t>
            </a:r>
            <a:r>
              <a:rPr lang="de-DE" b="0" i="1" dirty="0">
                <a:solidFill>
                  <a:schemeClr val="tx1"/>
                </a:solidFill>
              </a:rPr>
              <a:t> </a:t>
            </a:r>
            <a:r>
              <a:rPr lang="de-DE" b="0" i="1" dirty="0" err="1">
                <a:solidFill>
                  <a:schemeClr val="tx1"/>
                </a:solidFill>
              </a:rPr>
              <a:t>finance</a:t>
            </a:r>
            <a:br>
              <a:rPr lang="de-DE" b="0" i="1" dirty="0">
                <a:solidFill>
                  <a:srgbClr val="C00000"/>
                </a:solidFill>
              </a:rPr>
            </a:br>
            <a:endParaRPr lang="de-DE" b="0" i="1" dirty="0">
              <a:solidFill>
                <a:srgbClr val="C00000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4965414F-5797-4B8B-E7FB-AA7774E8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8" y="3789040"/>
            <a:ext cx="4388272" cy="23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92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E6531-7C7F-D966-1DE5-2753E565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dirty="0"/>
              <a:t>2. </a:t>
            </a:r>
            <a:r>
              <a:rPr lang="de-DE" altLang="de-DE" dirty="0"/>
              <a:t>Erklärung der Datensätze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079AE50-6774-2C11-1BD2-AC410F5E8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48956"/>
            <a:ext cx="5249587" cy="2592288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B44E2D65-074F-D579-F166-65C4A558C853}"/>
              </a:ext>
            </a:extLst>
          </p:cNvPr>
          <p:cNvSpPr/>
          <p:nvPr/>
        </p:nvSpPr>
        <p:spPr bwMode="auto">
          <a:xfrm>
            <a:off x="381098" y="2337058"/>
            <a:ext cx="3312046" cy="121418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FF78AC0-567E-4CCA-D1A6-24C5D14DF202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 flipV="1">
            <a:off x="3693144" y="2132856"/>
            <a:ext cx="2030984" cy="81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C1776EE-D9F1-550A-CE11-1E41E3B50639}"/>
              </a:ext>
            </a:extLst>
          </p:cNvPr>
          <p:cNvSpPr txBox="1"/>
          <p:nvPr/>
        </p:nvSpPr>
        <p:spPr>
          <a:xfrm>
            <a:off x="5796136" y="1048956"/>
            <a:ext cx="28083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0">
                <a:solidFill>
                  <a:srgbClr val="C00000"/>
                </a:solidFill>
                <a:latin typeface="ArialMT"/>
              </a:rPr>
              <a:t>Num. </a:t>
            </a:r>
            <a:r>
              <a:rPr lang="de-DE" sz="1800" b="0" i="0">
                <a:solidFill>
                  <a:srgbClr val="C00000"/>
                </a:solidFill>
                <a:effectLst/>
                <a:latin typeface="ArialMT"/>
              </a:rPr>
              <a:t>Kontinuierlich</a:t>
            </a:r>
            <a:r>
              <a:rPr lang="de-DE" sz="1800" b="0" i="0" dirty="0">
                <a:solidFill>
                  <a:srgbClr val="C00000"/>
                </a:solidFill>
                <a:effectLst/>
                <a:latin typeface="ArialMT"/>
              </a:rPr>
              <a:t>/diskret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C00000"/>
                </a:solidFill>
              </a:rPr>
              <a:t>historische Datenpunkte werden zu bestimmten Zeitintervallen aufgezeichnet, wie zum Beispiel täglich, wöchentlich oder monatlich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C00000"/>
                </a:solidFill>
              </a:rPr>
              <a:t>Jeder Datenpunkt repräsentiert den Wert des Leitzinses, Geldpolitik und Wechselkurse zu einem bestimmten Zeitpunkt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b="0" dirty="0">
              <a:solidFill>
                <a:srgbClr val="C00000"/>
              </a:solidFill>
            </a:endParaRPr>
          </a:p>
          <a:p>
            <a:pPr algn="l"/>
            <a:r>
              <a:rPr lang="de-DE" b="0" i="1" dirty="0">
                <a:solidFill>
                  <a:schemeClr val="tx1"/>
                </a:solidFill>
              </a:rPr>
              <a:t>Quelle: EZB, FED, Schweizerischen Nationalbank </a:t>
            </a:r>
            <a:br>
              <a:rPr lang="de-DE" b="0" dirty="0">
                <a:solidFill>
                  <a:srgbClr val="C00000"/>
                </a:solidFill>
              </a:rPr>
            </a:br>
            <a:endParaRPr lang="de-DE" b="0" dirty="0">
              <a:solidFill>
                <a:srgbClr val="C00000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B7ED937-E3C5-E1A8-B478-8108B89342FE}"/>
              </a:ext>
            </a:extLst>
          </p:cNvPr>
          <p:cNvSpPr/>
          <p:nvPr/>
        </p:nvSpPr>
        <p:spPr bwMode="auto">
          <a:xfrm>
            <a:off x="414194" y="1124744"/>
            <a:ext cx="1223814" cy="24968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CBEB21E-EB5A-D5D8-5D11-8F0942548056}"/>
              </a:ext>
            </a:extLst>
          </p:cNvPr>
          <p:cNvCxnSpPr>
            <a:cxnSpLocks/>
          </p:cNvCxnSpPr>
          <p:nvPr/>
        </p:nvCxnSpPr>
        <p:spPr bwMode="auto">
          <a:xfrm>
            <a:off x="1638008" y="1249588"/>
            <a:ext cx="4151131" cy="45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A423CE0F-CB88-784C-81D4-E7AED8A95B57}"/>
              </a:ext>
            </a:extLst>
          </p:cNvPr>
          <p:cNvSpPr/>
          <p:nvPr/>
        </p:nvSpPr>
        <p:spPr bwMode="auto">
          <a:xfrm>
            <a:off x="381098" y="1573361"/>
            <a:ext cx="2462710" cy="24968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6D1947E-1964-6849-85EE-035A6F916C77}"/>
              </a:ext>
            </a:extLst>
          </p:cNvPr>
          <p:cNvCxnSpPr>
            <a:cxnSpLocks/>
          </p:cNvCxnSpPr>
          <p:nvPr/>
        </p:nvCxnSpPr>
        <p:spPr bwMode="auto">
          <a:xfrm>
            <a:off x="2850805" y="1700808"/>
            <a:ext cx="2873323" cy="24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47247583-785B-8D0A-D550-502EDF7E7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8" y="3829775"/>
            <a:ext cx="3160807" cy="24593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4504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E6531-7C7F-D966-1DE5-2753E565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dirty="0"/>
              <a:t>2. </a:t>
            </a:r>
            <a:r>
              <a:rPr lang="de-DE" altLang="de-DE" dirty="0"/>
              <a:t>Erklärung der Datensätze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079AE50-6774-2C11-1BD2-AC410F5E8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48956"/>
            <a:ext cx="5249587" cy="259228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C1776EE-D9F1-550A-CE11-1E41E3B50639}"/>
              </a:ext>
            </a:extLst>
          </p:cNvPr>
          <p:cNvSpPr txBox="1"/>
          <p:nvPr/>
        </p:nvSpPr>
        <p:spPr>
          <a:xfrm>
            <a:off x="6162262" y="1011794"/>
            <a:ext cx="28083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 b="0" i="0" dirty="0">
                <a:solidFill>
                  <a:srgbClr val="C00000"/>
                </a:solidFill>
                <a:effectLst/>
                <a:latin typeface="ArialMT"/>
              </a:rPr>
              <a:t>Kategorial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C00000"/>
                </a:solidFill>
              </a:rPr>
              <a:t>Listet alle Unternehmen, die in ETF erhalten sind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C00000"/>
                </a:solidFill>
              </a:rPr>
              <a:t>Sortierung der Werte nach vordefinierten Kategorien und Faktoren</a:t>
            </a:r>
            <a:br>
              <a:rPr lang="de-DE" b="0" dirty="0">
                <a:solidFill>
                  <a:srgbClr val="C00000"/>
                </a:solidFill>
              </a:rPr>
            </a:br>
            <a:endParaRPr lang="de-DE" b="0" dirty="0">
              <a:solidFill>
                <a:srgbClr val="C00000"/>
              </a:solidFill>
            </a:endParaRPr>
          </a:p>
          <a:p>
            <a:pPr algn="l"/>
            <a:r>
              <a:rPr lang="de-DE" b="0" i="1" dirty="0">
                <a:solidFill>
                  <a:schemeClr val="tx1"/>
                </a:solidFill>
              </a:rPr>
              <a:t>Quelle: </a:t>
            </a:r>
            <a:r>
              <a:rPr lang="de-DE" b="0" i="1" dirty="0" err="1">
                <a:solidFill>
                  <a:schemeClr val="tx1"/>
                </a:solidFill>
              </a:rPr>
              <a:t>IShares</a:t>
            </a:r>
            <a:br>
              <a:rPr lang="de-DE" b="0" dirty="0">
                <a:solidFill>
                  <a:srgbClr val="C00000"/>
                </a:solidFill>
              </a:rPr>
            </a:br>
            <a:endParaRPr lang="de-DE" b="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7FB3377-5059-17B4-5661-AD2AAA40992F}"/>
              </a:ext>
            </a:extLst>
          </p:cNvPr>
          <p:cNvSpPr/>
          <p:nvPr/>
        </p:nvSpPr>
        <p:spPr bwMode="auto">
          <a:xfrm>
            <a:off x="337986" y="1340768"/>
            <a:ext cx="2087910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7B6BFB-6F60-1060-39CE-EA4476443658}"/>
              </a:ext>
            </a:extLst>
          </p:cNvPr>
          <p:cNvSpPr/>
          <p:nvPr/>
        </p:nvSpPr>
        <p:spPr bwMode="auto">
          <a:xfrm>
            <a:off x="323850" y="1340768"/>
            <a:ext cx="2303934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4AABB75-420F-FB58-BA0D-4C09ACBE171C}"/>
              </a:ext>
            </a:extLst>
          </p:cNvPr>
          <p:cNvSpPr/>
          <p:nvPr/>
        </p:nvSpPr>
        <p:spPr bwMode="auto">
          <a:xfrm>
            <a:off x="337986" y="1340768"/>
            <a:ext cx="2217790" cy="21602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rgbClr val="FFCC6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574B35B-D7BF-8740-30C3-CD6140710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52" y="4068888"/>
            <a:ext cx="7488510" cy="21880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CEEA392-4D39-FD30-E3FA-4A39A992A8DE}"/>
              </a:ext>
            </a:extLst>
          </p:cNvPr>
          <p:cNvCxnSpPr>
            <a:cxnSpLocks/>
          </p:cNvCxnSpPr>
          <p:nvPr/>
        </p:nvCxnSpPr>
        <p:spPr bwMode="auto">
          <a:xfrm flipV="1">
            <a:off x="2627784" y="1340768"/>
            <a:ext cx="353447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0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369</Words>
  <Application>Microsoft Office PowerPoint</Application>
  <PresentationFormat>Bildschirmpräsentation (4:3)</PresentationFormat>
  <Paragraphs>71</Paragraphs>
  <Slides>17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  <vt:variant>
        <vt:lpstr>Zielgruppenorientierte Präsentationen</vt:lpstr>
      </vt:variant>
      <vt:variant>
        <vt:i4>2</vt:i4>
      </vt:variant>
    </vt:vector>
  </HeadingPairs>
  <TitlesOfParts>
    <vt:vector size="24" baseType="lpstr">
      <vt:lpstr>Arial</vt:lpstr>
      <vt:lpstr>ArialMT</vt:lpstr>
      <vt:lpstr>Frutiger 45 Light</vt:lpstr>
      <vt:lpstr>Times New Roman</vt:lpstr>
      <vt:lpstr>Standarddesign</vt:lpstr>
      <vt:lpstr>DSBK2023 – Zwischenpräsentation StonksAnalytics</vt:lpstr>
      <vt:lpstr>Gliederung</vt:lpstr>
      <vt:lpstr>PowerPoint-Präsentation</vt:lpstr>
      <vt:lpstr>1. Was sind ETFs?</vt:lpstr>
      <vt:lpstr>1. Data Science &amp; ETF </vt:lpstr>
      <vt:lpstr>PowerPoint-Präsentation</vt:lpstr>
      <vt:lpstr>2. Erklärung der Datensätze</vt:lpstr>
      <vt:lpstr>2. Erklärung der Datensätze</vt:lpstr>
      <vt:lpstr>2. Erklärung der Datensätze</vt:lpstr>
      <vt:lpstr>PowerPoint-Präsentation</vt:lpstr>
      <vt:lpstr>PowerPoint-Präsentation</vt:lpstr>
      <vt:lpstr>5. Probleme +  Lesson Learned </vt:lpstr>
      <vt:lpstr>5. Probleme +  Lesson Learned </vt:lpstr>
      <vt:lpstr>5. Probleme +  Lesson Learned </vt:lpstr>
      <vt:lpstr>5. Probleme +  Lesson Learned </vt:lpstr>
      <vt:lpstr>4. Zukünftige Meilensteine</vt:lpstr>
      <vt:lpstr>PowerPoint-Präsentation</vt:lpstr>
      <vt:lpstr>Gesamt mit Lösungen</vt:lpstr>
      <vt:lpstr>Ohne Lösungen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Tran Anh Hoang</cp:lastModifiedBy>
  <cp:revision>911</cp:revision>
  <dcterms:created xsi:type="dcterms:W3CDTF">1601-01-01T00:00:00Z</dcterms:created>
  <dcterms:modified xsi:type="dcterms:W3CDTF">2023-06-02T06:45:14Z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0b3cc57-ad54-4613-8228-62b95826f463_Enabled">
    <vt:lpwstr>true</vt:lpwstr>
  </property>
  <property fmtid="{D5CDD505-2E9C-101B-9397-08002B2CF9AE}" pid="3" name="MSIP_Label_20b3cc57-ad54-4613-8228-62b95826f463_SetDate">
    <vt:lpwstr>2023-06-02T04:54:05Z</vt:lpwstr>
  </property>
  <property fmtid="{D5CDD505-2E9C-101B-9397-08002B2CF9AE}" pid="4" name="MSIP_Label_20b3cc57-ad54-4613-8228-62b95826f463_Method">
    <vt:lpwstr>Standard</vt:lpwstr>
  </property>
  <property fmtid="{D5CDD505-2E9C-101B-9397-08002B2CF9AE}" pid="5" name="MSIP_Label_20b3cc57-ad54-4613-8228-62b95826f463_Name">
    <vt:lpwstr>defa4170-0d19-0005-0004-bc88714345d2</vt:lpwstr>
  </property>
  <property fmtid="{D5CDD505-2E9C-101B-9397-08002B2CF9AE}" pid="6" name="MSIP_Label_20b3cc57-ad54-4613-8228-62b95826f463_SiteId">
    <vt:lpwstr>c81b6223-c223-4518-968a-8b0a0419d697</vt:lpwstr>
  </property>
  <property fmtid="{D5CDD505-2E9C-101B-9397-08002B2CF9AE}" pid="7" name="MSIP_Label_20b3cc57-ad54-4613-8228-62b95826f463_ActionId">
    <vt:lpwstr>4a34a77e-1b54-4a20-a9c4-4906775ef54a</vt:lpwstr>
  </property>
  <property fmtid="{D5CDD505-2E9C-101B-9397-08002B2CF9AE}" pid="8" name="MSIP_Label_20b3cc57-ad54-4613-8228-62b95826f463_ContentBits">
    <vt:lpwstr>0</vt:lpwstr>
  </property>
</Properties>
</file>