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72" r:id="rId13"/>
  </p:sldIdLst>
  <p:sldSz cx="9144000" cy="6858000" type="screen4x3"/>
  <p:notesSz cx="6858000" cy="9144000"/>
  <p:custShowLst>
    <p:custShow name="Gesamt mit Lösungen" id="0">
      <p:sldLst/>
    </p:custShow>
    <p:custShow name="Ohne Lösungen" id="1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B79"/>
    <a:srgbClr val="DDDDDD"/>
    <a:srgbClr val="FFFF00"/>
    <a:srgbClr val="FFCC99"/>
    <a:srgbClr val="FF6400"/>
    <a:srgbClr val="E7E7E7"/>
    <a:srgbClr val="E6E6E6"/>
    <a:srgbClr val="E8E8E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8372" autoAdjust="0"/>
  </p:normalViewPr>
  <p:slideViewPr>
    <p:cSldViewPr>
      <p:cViewPr varScale="1">
        <p:scale>
          <a:sx n="112" d="100"/>
          <a:sy n="112" d="100"/>
        </p:scale>
        <p:origin x="1620" y="78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Hoang" userId="d8b5fc29-d2f6-4b04-be2e-63ff6615767a" providerId="ADAL" clId="{4C565684-D64B-4E95-A8BA-7BC8985FF3E1}"/>
    <pc:docChg chg="custSel modSld">
      <pc:chgData name="Tran Anh Hoang" userId="d8b5fc29-d2f6-4b04-be2e-63ff6615767a" providerId="ADAL" clId="{4C565684-D64B-4E95-A8BA-7BC8985FF3E1}" dt="2023-07-14T02:07:17.480" v="1" actId="33524"/>
      <pc:docMkLst>
        <pc:docMk/>
      </pc:docMkLst>
      <pc:sldChg chg="modSp mod">
        <pc:chgData name="Tran Anh Hoang" userId="d8b5fc29-d2f6-4b04-be2e-63ff6615767a" providerId="ADAL" clId="{4C565684-D64B-4E95-A8BA-7BC8985FF3E1}" dt="2023-07-14T02:07:17.480" v="1" actId="33524"/>
        <pc:sldMkLst>
          <pc:docMk/>
          <pc:sldMk cId="3196803533" sldId="263"/>
        </pc:sldMkLst>
        <pc:spChg chg="mod">
          <ac:chgData name="Tran Anh Hoang" userId="d8b5fc29-d2f6-4b04-be2e-63ff6615767a" providerId="ADAL" clId="{4C565684-D64B-4E95-A8BA-7BC8985FF3E1}" dt="2023-07-14T02:07:17.480" v="1" actId="33524"/>
          <ac:spMkLst>
            <pc:docMk/>
            <pc:sldMk cId="3196803533" sldId="263"/>
            <ac:spMk id="3" creationId="{15D59556-70AB-8D3B-BB49-993E615DA169}"/>
          </ac:spMkLst>
        </pc:spChg>
      </pc:sldChg>
    </pc:docChg>
  </pc:docChgLst>
  <pc:docChgLst>
    <pc:chgData name="Tran Anh Hoang" userId="d8b5fc29-d2f6-4b04-be2e-63ff6615767a" providerId="ADAL" clId="{8C754F1A-8D4E-4215-971A-E7D487E05715}"/>
    <pc:docChg chg="undo custSel addSld modSld modMainMaster">
      <pc:chgData name="Tran Anh Hoang" userId="d8b5fc29-d2f6-4b04-be2e-63ff6615767a" providerId="ADAL" clId="{8C754F1A-8D4E-4215-971A-E7D487E05715}" dt="2023-04-20T21:31:36.340" v="1870" actId="478"/>
      <pc:docMkLst>
        <pc:docMk/>
      </pc:docMkLst>
      <pc:sldChg chg="delSp modTransition">
        <pc:chgData name="Tran Anh Hoang" userId="d8b5fc29-d2f6-4b04-be2e-63ff6615767a" providerId="ADAL" clId="{8C754F1A-8D4E-4215-971A-E7D487E05715}" dt="2023-04-20T21:31:36.340" v="1870" actId="478"/>
        <pc:sldMkLst>
          <pc:docMk/>
          <pc:sldMk cId="0" sldId="257"/>
        </pc:sldMkLst>
        <pc:spChg chg="del">
          <ac:chgData name="Tran Anh Hoang" userId="d8b5fc29-d2f6-4b04-be2e-63ff6615767a" providerId="ADAL" clId="{8C754F1A-8D4E-4215-971A-E7D487E05715}" dt="2023-04-20T21:31:36.340" v="1870" actId="478"/>
          <ac:spMkLst>
            <pc:docMk/>
            <pc:sldMk cId="0" sldId="257"/>
            <ac:spMk id="8768517" creationId="{09543D1A-A6BD-A633-386E-4DDDCA67C209}"/>
          </ac:spMkLst>
        </pc:spChg>
      </pc:sldChg>
      <pc:sldChg chg="modSp mod modTransition">
        <pc:chgData name="Tran Anh Hoang" userId="d8b5fc29-d2f6-4b04-be2e-63ff6615767a" providerId="ADAL" clId="{8C754F1A-8D4E-4215-971A-E7D487E05715}" dt="2023-04-20T21:29:40.182" v="1846"/>
        <pc:sldMkLst>
          <pc:docMk/>
          <pc:sldMk cId="0" sldId="258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0" sldId="258"/>
            <ac:spMk id="8770562" creationId="{6C67BC6F-2FD9-3746-AAF3-DA79822ADAD5}"/>
          </ac:spMkLst>
        </pc:spChg>
        <pc:spChg chg="mod">
          <ac:chgData name="Tran Anh Hoang" userId="d8b5fc29-d2f6-4b04-be2e-63ff6615767a" providerId="ADAL" clId="{8C754F1A-8D4E-4215-971A-E7D487E05715}" dt="2023-04-20T21:25:14.471" v="1820" actId="20577"/>
          <ac:spMkLst>
            <pc:docMk/>
            <pc:sldMk cId="0" sldId="258"/>
            <ac:spMk id="8770564" creationId="{2012582F-F420-24F3-8CF6-BA270A40E92C}"/>
          </ac:spMkLst>
        </pc:spChg>
      </pc:sldChg>
      <pc:sldChg chg="addSp modSp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154653439" sldId="259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154653439" sldId="259"/>
            <ac:spMk id="2" creationId="{817FF68E-3354-C2F0-551F-0AC6DADD97C0}"/>
          </ac:spMkLst>
        </pc:spChg>
        <pc:spChg chg="mod">
          <ac:chgData name="Tran Anh Hoang" userId="d8b5fc29-d2f6-4b04-be2e-63ff6615767a" providerId="ADAL" clId="{8C754F1A-8D4E-4215-971A-E7D487E05715}" dt="2023-04-20T20:09:11.504" v="202"/>
          <ac:spMkLst>
            <pc:docMk/>
            <pc:sldMk cId="154653439" sldId="259"/>
            <ac:spMk id="3" creationId="{3426A485-2480-46F2-1EB5-626ACFF01791}"/>
          </ac:spMkLst>
        </pc:spChg>
        <pc:picChg chg="add mod">
          <ac:chgData name="Tran Anh Hoang" userId="d8b5fc29-d2f6-4b04-be2e-63ff6615767a" providerId="ADAL" clId="{8C754F1A-8D4E-4215-971A-E7D487E05715}" dt="2023-04-20T20:09:13.184" v="203" actId="1076"/>
          <ac:picMkLst>
            <pc:docMk/>
            <pc:sldMk cId="154653439" sldId="259"/>
            <ac:picMk id="5" creationId="{706F8962-CC5B-4824-7F4C-0200B4C14E45}"/>
          </ac:picMkLst>
        </pc:picChg>
      </pc:sldChg>
      <pc:sldChg chg="addSp delSp modSp add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1938579340" sldId="260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1938579340" sldId="260"/>
            <ac:spMk id="2" creationId="{817FF68E-3354-C2F0-551F-0AC6DADD97C0}"/>
          </ac:spMkLst>
        </pc:spChg>
        <pc:spChg chg="del mod">
          <ac:chgData name="Tran Anh Hoang" userId="d8b5fc29-d2f6-4b04-be2e-63ff6615767a" providerId="ADAL" clId="{8C754F1A-8D4E-4215-971A-E7D487E05715}" dt="2023-04-20T20:10:52.433" v="225" actId="478"/>
          <ac:spMkLst>
            <pc:docMk/>
            <pc:sldMk cId="1938579340" sldId="260"/>
            <ac:spMk id="3" creationId="{3426A485-2480-46F2-1EB5-626ACFF01791}"/>
          </ac:spMkLst>
        </pc:spChg>
        <pc:spChg chg="add del mod">
          <ac:chgData name="Tran Anh Hoang" userId="d8b5fc29-d2f6-4b04-be2e-63ff6615767a" providerId="ADAL" clId="{8C754F1A-8D4E-4215-971A-E7D487E05715}" dt="2023-04-20T20:10:33.304" v="218"/>
          <ac:spMkLst>
            <pc:docMk/>
            <pc:sldMk cId="1938579340" sldId="260"/>
            <ac:spMk id="4" creationId="{7E82612C-81CD-DBD7-0CE2-602D370A2CC2}"/>
          </ac:spMkLst>
        </pc:spChg>
        <pc:spChg chg="add del">
          <ac:chgData name="Tran Anh Hoang" userId="d8b5fc29-d2f6-4b04-be2e-63ff6615767a" providerId="ADAL" clId="{8C754F1A-8D4E-4215-971A-E7D487E05715}" dt="2023-04-20T20:09:31.504" v="206" actId="11529"/>
          <ac:spMkLst>
            <pc:docMk/>
            <pc:sldMk cId="1938579340" sldId="260"/>
            <ac:spMk id="6" creationId="{5E66EB9E-BDB3-7567-14C2-C5572155150D}"/>
          </ac:spMkLst>
        </pc:spChg>
        <pc:spChg chg="add del">
          <ac:chgData name="Tran Anh Hoang" userId="d8b5fc29-d2f6-4b04-be2e-63ff6615767a" providerId="ADAL" clId="{8C754F1A-8D4E-4215-971A-E7D487E05715}" dt="2023-04-20T20:09:42.648" v="208" actId="11529"/>
          <ac:spMkLst>
            <pc:docMk/>
            <pc:sldMk cId="1938579340" sldId="260"/>
            <ac:spMk id="7" creationId="{8D5CF79C-32A7-8BC1-D4BA-447D1179E885}"/>
          </ac:spMkLst>
        </pc:spChg>
        <pc:spChg chg="add del">
          <ac:chgData name="Tran Anh Hoang" userId="d8b5fc29-d2f6-4b04-be2e-63ff6615767a" providerId="ADAL" clId="{8C754F1A-8D4E-4215-971A-E7D487E05715}" dt="2023-04-20T20:09:50.249" v="210" actId="11529"/>
          <ac:spMkLst>
            <pc:docMk/>
            <pc:sldMk cId="1938579340" sldId="260"/>
            <ac:spMk id="8" creationId="{88504FDB-20EE-9A4A-F993-8620534904BA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9" creationId="{43002ABA-9FE4-AB61-93F9-835C1B586CF6}"/>
          </ac:spMkLst>
        </pc:spChg>
        <pc:spChg chg="add del mod">
          <ac:chgData name="Tran Anh Hoang" userId="d8b5fc29-d2f6-4b04-be2e-63ff6615767a" providerId="ADAL" clId="{8C754F1A-8D4E-4215-971A-E7D487E05715}" dt="2023-04-20T20:10:30.569" v="216"/>
          <ac:spMkLst>
            <pc:docMk/>
            <pc:sldMk cId="1938579340" sldId="260"/>
            <ac:spMk id="10" creationId="{5F125133-9D83-A8A7-DD5F-3A56173B0DCB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11" creationId="{2F74F233-07C5-0760-814C-8E40ADD0C578}"/>
          </ac:spMkLst>
        </pc:spChg>
        <pc:spChg chg="add mod">
          <ac:chgData name="Tran Anh Hoang" userId="d8b5fc29-d2f6-4b04-be2e-63ff6615767a" providerId="ADAL" clId="{8C754F1A-8D4E-4215-971A-E7D487E05715}" dt="2023-04-20T20:26:07.273" v="576" actId="1076"/>
          <ac:spMkLst>
            <pc:docMk/>
            <pc:sldMk cId="1938579340" sldId="260"/>
            <ac:spMk id="12" creationId="{D2243DC0-AF07-E2A8-F145-E3177E721BDF}"/>
          </ac:spMkLst>
        </pc:spChg>
        <pc:spChg chg="add del mod">
          <ac:chgData name="Tran Anh Hoang" userId="d8b5fc29-d2f6-4b04-be2e-63ff6615767a" providerId="ADAL" clId="{8C754F1A-8D4E-4215-971A-E7D487E05715}" dt="2023-04-20T20:10:55.044" v="226" actId="478"/>
          <ac:spMkLst>
            <pc:docMk/>
            <pc:sldMk cId="1938579340" sldId="260"/>
            <ac:spMk id="13" creationId="{06C8C54E-45D0-C471-72B3-1276DCC24D3F}"/>
          </ac:spMkLst>
        </pc:spChg>
        <pc:spChg chg="add del mod">
          <ac:chgData name="Tran Anh Hoang" userId="d8b5fc29-d2f6-4b04-be2e-63ff6615767a" providerId="ADAL" clId="{8C754F1A-8D4E-4215-971A-E7D487E05715}" dt="2023-04-20T20:11:55.100" v="234" actId="478"/>
          <ac:spMkLst>
            <pc:docMk/>
            <pc:sldMk cId="1938579340" sldId="260"/>
            <ac:spMk id="14" creationId="{431DF1AC-D7F6-3B30-C783-201C13C10179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15" creationId="{DA37B238-EB7F-02DB-780F-019B834EFD92}"/>
          </ac:spMkLst>
        </pc:spChg>
        <pc:spChg chg="add mod">
          <ac:chgData name="Tran Anh Hoang" userId="d8b5fc29-d2f6-4b04-be2e-63ff6615767a" providerId="ADAL" clId="{8C754F1A-8D4E-4215-971A-E7D487E05715}" dt="2023-04-20T20:25:53.354" v="572" actId="1076"/>
          <ac:spMkLst>
            <pc:docMk/>
            <pc:sldMk cId="1938579340" sldId="260"/>
            <ac:spMk id="16" creationId="{85B88AB2-86BB-6A91-2953-8E9C606F90E0}"/>
          </ac:spMkLst>
        </pc:spChg>
        <pc:spChg chg="add mod">
          <ac:chgData name="Tran Anh Hoang" userId="d8b5fc29-d2f6-4b04-be2e-63ff6615767a" providerId="ADAL" clId="{8C754F1A-8D4E-4215-971A-E7D487E05715}" dt="2023-04-20T20:26:00.128" v="574" actId="1076"/>
          <ac:spMkLst>
            <pc:docMk/>
            <pc:sldMk cId="1938579340" sldId="260"/>
            <ac:spMk id="17" creationId="{208F441F-20EC-D77D-B112-53AE9F6AF5B3}"/>
          </ac:spMkLst>
        </pc:spChg>
        <pc:spChg chg="add mod">
          <ac:chgData name="Tran Anh Hoang" userId="d8b5fc29-d2f6-4b04-be2e-63ff6615767a" providerId="ADAL" clId="{8C754F1A-8D4E-4215-971A-E7D487E05715}" dt="2023-04-20T20:33:17.512" v="675" actId="20577"/>
          <ac:spMkLst>
            <pc:docMk/>
            <pc:sldMk cId="1938579340" sldId="260"/>
            <ac:spMk id="18" creationId="{0A246F5C-7CE3-6ADB-3757-A7FF76540F10}"/>
          </ac:spMkLst>
        </pc:spChg>
        <pc:picChg chg="del">
          <ac:chgData name="Tran Anh Hoang" userId="d8b5fc29-d2f6-4b04-be2e-63ff6615767a" providerId="ADAL" clId="{8C754F1A-8D4E-4215-971A-E7D487E05715}" dt="2023-04-20T20:08:56.269" v="185" actId="478"/>
          <ac:picMkLst>
            <pc:docMk/>
            <pc:sldMk cId="1938579340" sldId="260"/>
            <ac:picMk id="5" creationId="{706F8962-CC5B-4824-7F4C-0200B4C14E45}"/>
          </ac:picMkLst>
        </pc:picChg>
      </pc:sldChg>
      <pc:sldChg chg="addSp delSp modSp new mod modTransition">
        <pc:chgData name="Tran Anh Hoang" userId="d8b5fc29-d2f6-4b04-be2e-63ff6615767a" providerId="ADAL" clId="{8C754F1A-8D4E-4215-971A-E7D487E05715}" dt="2023-04-20T21:25:42.744" v="1821" actId="20577"/>
        <pc:sldMkLst>
          <pc:docMk/>
          <pc:sldMk cId="155207329" sldId="261"/>
        </pc:sldMkLst>
        <pc:spChg chg="del">
          <ac:chgData name="Tran Anh Hoang" userId="d8b5fc29-d2f6-4b04-be2e-63ff6615767a" providerId="ADAL" clId="{8C754F1A-8D4E-4215-971A-E7D487E05715}" dt="2023-04-20T20:16:34.038" v="334"/>
          <ac:spMkLst>
            <pc:docMk/>
            <pc:sldMk cId="155207329" sldId="261"/>
            <ac:spMk id="2" creationId="{8C08277E-45F3-B130-3A23-DD0D863CB65F}"/>
          </ac:spMkLst>
        </pc:spChg>
        <pc:spChg chg="mod">
          <ac:chgData name="Tran Anh Hoang" userId="d8b5fc29-d2f6-4b04-be2e-63ff6615767a" providerId="ADAL" clId="{8C754F1A-8D4E-4215-971A-E7D487E05715}" dt="2023-04-20T20:49:20.117" v="1410" actId="20577"/>
          <ac:spMkLst>
            <pc:docMk/>
            <pc:sldMk cId="155207329" sldId="261"/>
            <ac:spMk id="3" creationId="{69A3ED12-8316-57AD-CB9B-B2BCB7854B16}"/>
          </ac:spMkLst>
        </pc:spChg>
        <pc:spChg chg="add mod">
          <ac:chgData name="Tran Anh Hoang" userId="d8b5fc29-d2f6-4b04-be2e-63ff6615767a" providerId="ADAL" clId="{8C754F1A-8D4E-4215-971A-E7D487E05715}" dt="2023-04-20T21:25:42.744" v="1821" actId="20577"/>
          <ac:spMkLst>
            <pc:docMk/>
            <pc:sldMk cId="155207329" sldId="261"/>
            <ac:spMk id="4" creationId="{B2FB5C58-ECF6-E974-1C43-989D64D87F90}"/>
          </ac:spMkLst>
        </pc:spChg>
        <pc:spChg chg="add del">
          <ac:chgData name="Tran Anh Hoang" userId="d8b5fc29-d2f6-4b04-be2e-63ff6615767a" providerId="ADAL" clId="{8C754F1A-8D4E-4215-971A-E7D487E05715}" dt="2023-04-20T20:19:06.944" v="461"/>
          <ac:spMkLst>
            <pc:docMk/>
            <pc:sldMk cId="155207329" sldId="261"/>
            <ac:spMk id="5" creationId="{ECCC2C13-4B61-4B03-81E3-8E2E924830BB}"/>
          </ac:spMkLst>
        </pc:spChg>
        <pc:picChg chg="add mod">
          <ac:chgData name="Tran Anh Hoang" userId="d8b5fc29-d2f6-4b04-be2e-63ff6615767a" providerId="ADAL" clId="{8C754F1A-8D4E-4215-971A-E7D487E05715}" dt="2023-04-20T20:23:18.924" v="562" actId="1076"/>
          <ac:picMkLst>
            <pc:docMk/>
            <pc:sldMk cId="155207329" sldId="261"/>
            <ac:picMk id="7" creationId="{8A10ABD0-6224-5E86-E2B8-36F99D5549CC}"/>
          </ac:picMkLst>
        </pc:picChg>
      </pc:sldChg>
      <pc:sldChg chg="addSp delSp modSp new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319226906" sldId="262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319226906" sldId="262"/>
            <ac:spMk id="2" creationId="{7D7E6531-7C7F-D966-1DE5-2753E565F2F3}"/>
          </ac:spMkLst>
        </pc:spChg>
        <pc:spChg chg="del">
          <ac:chgData name="Tran Anh Hoang" userId="d8b5fc29-d2f6-4b04-be2e-63ff6615767a" providerId="ADAL" clId="{8C754F1A-8D4E-4215-971A-E7D487E05715}" dt="2023-04-20T20:28:06.577" v="577" actId="931"/>
          <ac:spMkLst>
            <pc:docMk/>
            <pc:sldMk cId="319226906" sldId="262"/>
            <ac:spMk id="3" creationId="{CB2E4C5B-94A5-14B3-59E2-63F197D2CEA4}"/>
          </ac:spMkLst>
        </pc:spChg>
        <pc:spChg chg="add mod">
          <ac:chgData name="Tran Anh Hoang" userId="d8b5fc29-d2f6-4b04-be2e-63ff6615767a" providerId="ADAL" clId="{8C754F1A-8D4E-4215-971A-E7D487E05715}" dt="2023-04-20T20:31:28.558" v="667" actId="1076"/>
          <ac:spMkLst>
            <pc:docMk/>
            <pc:sldMk cId="319226906" sldId="262"/>
            <ac:spMk id="8" creationId="{3E9086B7-2304-BF21-1E83-EC106217745A}"/>
          </ac:spMkLst>
        </pc:spChg>
        <pc:spChg chg="add mod">
          <ac:chgData name="Tran Anh Hoang" userId="d8b5fc29-d2f6-4b04-be2e-63ff6615767a" providerId="ADAL" clId="{8C754F1A-8D4E-4215-971A-E7D487E05715}" dt="2023-04-20T20:29:10.581" v="594"/>
          <ac:spMkLst>
            <pc:docMk/>
            <pc:sldMk cId="319226906" sldId="262"/>
            <ac:spMk id="9" creationId="{377B666E-FFB8-8D9D-9E7B-B93CC8E411F7}"/>
          </ac:spMkLst>
        </pc:spChg>
        <pc:spChg chg="add mod">
          <ac:chgData name="Tran Anh Hoang" userId="d8b5fc29-d2f6-4b04-be2e-63ff6615767a" providerId="ADAL" clId="{8C754F1A-8D4E-4215-971A-E7D487E05715}" dt="2023-04-20T20:30:12.335" v="649" actId="1076"/>
          <ac:spMkLst>
            <pc:docMk/>
            <pc:sldMk cId="319226906" sldId="262"/>
            <ac:spMk id="10" creationId="{D2B6F2F2-27A6-2F11-8896-805EC7BB03A9}"/>
          </ac:spMkLst>
        </pc:spChg>
        <pc:spChg chg="add mod">
          <ac:chgData name="Tran Anh Hoang" userId="d8b5fc29-d2f6-4b04-be2e-63ff6615767a" providerId="ADAL" clId="{8C754F1A-8D4E-4215-971A-E7D487E05715}" dt="2023-04-20T20:30:09.135" v="648" actId="1076"/>
          <ac:spMkLst>
            <pc:docMk/>
            <pc:sldMk cId="319226906" sldId="262"/>
            <ac:spMk id="11" creationId="{25AD5013-23B1-5EF3-A03C-411B7D648FEF}"/>
          </ac:spMkLst>
        </pc:spChg>
        <pc:picChg chg="add mod">
          <ac:chgData name="Tran Anh Hoang" userId="d8b5fc29-d2f6-4b04-be2e-63ff6615767a" providerId="ADAL" clId="{8C754F1A-8D4E-4215-971A-E7D487E05715}" dt="2023-04-20T20:28:10.078" v="579" actId="1076"/>
          <ac:picMkLst>
            <pc:docMk/>
            <pc:sldMk cId="319226906" sldId="262"/>
            <ac:picMk id="5" creationId="{7995DACB-6D2D-E2A1-AD14-9D3CCD966577}"/>
          </ac:picMkLst>
        </pc:picChg>
        <pc:picChg chg="add mod">
          <ac:chgData name="Tran Anh Hoang" userId="d8b5fc29-d2f6-4b04-be2e-63ff6615767a" providerId="ADAL" clId="{8C754F1A-8D4E-4215-971A-E7D487E05715}" dt="2023-04-20T20:28:13.962" v="580" actId="1076"/>
          <ac:picMkLst>
            <pc:docMk/>
            <pc:sldMk cId="319226906" sldId="262"/>
            <ac:picMk id="7" creationId="{AC963C79-104A-3CA5-E352-C939D8F92179}"/>
          </ac:picMkLst>
        </pc:picChg>
        <pc:cxnChg chg="add mod">
          <ac:chgData name="Tran Anh Hoang" userId="d8b5fc29-d2f6-4b04-be2e-63ff6615767a" providerId="ADAL" clId="{8C754F1A-8D4E-4215-971A-E7D487E05715}" dt="2023-04-20T20:30:50.660" v="656" actId="14100"/>
          <ac:cxnSpMkLst>
            <pc:docMk/>
            <pc:sldMk cId="319226906" sldId="262"/>
            <ac:cxnSpMk id="13" creationId="{EF6D53B4-0714-2CEC-82C8-58CEB527CC8B}"/>
          </ac:cxnSpMkLst>
        </pc:cxnChg>
        <pc:cxnChg chg="add mod">
          <ac:chgData name="Tran Anh Hoang" userId="d8b5fc29-d2f6-4b04-be2e-63ff6615767a" providerId="ADAL" clId="{8C754F1A-8D4E-4215-971A-E7D487E05715}" dt="2023-04-20T20:31:00.946" v="659" actId="14100"/>
          <ac:cxnSpMkLst>
            <pc:docMk/>
            <pc:sldMk cId="319226906" sldId="262"/>
            <ac:cxnSpMk id="17" creationId="{57948C59-3244-5112-E68F-DC34B8147FB9}"/>
          </ac:cxnSpMkLst>
        </pc:cxnChg>
        <pc:cxnChg chg="add mod">
          <ac:chgData name="Tran Anh Hoang" userId="d8b5fc29-d2f6-4b04-be2e-63ff6615767a" providerId="ADAL" clId="{8C754F1A-8D4E-4215-971A-E7D487E05715}" dt="2023-04-20T20:31:11.794" v="663" actId="14100"/>
          <ac:cxnSpMkLst>
            <pc:docMk/>
            <pc:sldMk cId="319226906" sldId="262"/>
            <ac:cxnSpMk id="19" creationId="{3966FEFF-D29C-40AA-40EB-ADCABC2F2B27}"/>
          </ac:cxnSpMkLst>
        </pc:cxnChg>
        <pc:cxnChg chg="add mod">
          <ac:chgData name="Tran Anh Hoang" userId="d8b5fc29-d2f6-4b04-be2e-63ff6615767a" providerId="ADAL" clId="{8C754F1A-8D4E-4215-971A-E7D487E05715}" dt="2023-04-20T20:31:33.701" v="668" actId="1076"/>
          <ac:cxnSpMkLst>
            <pc:docMk/>
            <pc:sldMk cId="319226906" sldId="262"/>
            <ac:cxnSpMk id="22" creationId="{E25CE009-DEFD-7B6C-AA6C-8E0F9F6A217B}"/>
          </ac:cxnSpMkLst>
        </pc:cxnChg>
      </pc:sldChg>
      <pc:sldChg chg="modSp new mod modTransition">
        <pc:chgData name="Tran Anh Hoang" userId="d8b5fc29-d2f6-4b04-be2e-63ff6615767a" providerId="ADAL" clId="{8C754F1A-8D4E-4215-971A-E7D487E05715}" dt="2023-04-20T21:19:03.614" v="1765"/>
        <pc:sldMkLst>
          <pc:docMk/>
          <pc:sldMk cId="3196803533" sldId="263"/>
        </pc:sldMkLst>
        <pc:spChg chg="mod">
          <ac:chgData name="Tran Anh Hoang" userId="d8b5fc29-d2f6-4b04-be2e-63ff6615767a" providerId="ADAL" clId="{8C754F1A-8D4E-4215-971A-E7D487E05715}" dt="2023-04-20T21:05:23.770" v="1434" actId="14100"/>
          <ac:spMkLst>
            <pc:docMk/>
            <pc:sldMk cId="3196803533" sldId="263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39:01.696" v="1072" actId="20577"/>
          <ac:spMkLst>
            <pc:docMk/>
            <pc:sldMk cId="3196803533" sldId="263"/>
            <ac:spMk id="3" creationId="{15D59556-70AB-8D3B-BB49-993E615DA169}"/>
          </ac:spMkLst>
        </pc:spChg>
      </pc:sldChg>
      <pc:sldChg chg="addSp modSp add mod modTransition modAnim">
        <pc:chgData name="Tran Anh Hoang" userId="d8b5fc29-d2f6-4b04-be2e-63ff6615767a" providerId="ADAL" clId="{8C754F1A-8D4E-4215-971A-E7D487E05715}" dt="2023-04-20T21:21:42.293" v="1791"/>
        <pc:sldMkLst>
          <pc:docMk/>
          <pc:sldMk cId="3362638347" sldId="264"/>
        </pc:sldMkLst>
        <pc:spChg chg="mod">
          <ac:chgData name="Tran Anh Hoang" userId="d8b5fc29-d2f6-4b04-be2e-63ff6615767a" providerId="ADAL" clId="{8C754F1A-8D4E-4215-971A-E7D487E05715}" dt="2023-04-20T21:05:38.545" v="1436" actId="14100"/>
          <ac:spMkLst>
            <pc:docMk/>
            <pc:sldMk cId="3362638347" sldId="264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1:20:21.537" v="1778" actId="1076"/>
          <ac:spMkLst>
            <pc:docMk/>
            <pc:sldMk cId="3362638347" sldId="264"/>
            <ac:spMk id="3" creationId="{15D59556-70AB-8D3B-BB49-993E615DA169}"/>
          </ac:spMkLst>
        </pc:spChg>
        <pc:spChg chg="add mod">
          <ac:chgData name="Tran Anh Hoang" userId="d8b5fc29-d2f6-4b04-be2e-63ff6615767a" providerId="ADAL" clId="{8C754F1A-8D4E-4215-971A-E7D487E05715}" dt="2023-04-20T21:19:33.640" v="1768" actId="571"/>
          <ac:spMkLst>
            <pc:docMk/>
            <pc:sldMk cId="3362638347" sldId="264"/>
            <ac:spMk id="6" creationId="{1FA49C31-78CD-1706-834B-61B351C16468}"/>
          </ac:spMkLst>
        </pc:spChg>
        <pc:spChg chg="add mod">
          <ac:chgData name="Tran Anh Hoang" userId="d8b5fc29-d2f6-4b04-be2e-63ff6615767a" providerId="ADAL" clId="{8C754F1A-8D4E-4215-971A-E7D487E05715}" dt="2023-04-20T21:19:55.773" v="1774" actId="571"/>
          <ac:spMkLst>
            <pc:docMk/>
            <pc:sldMk cId="3362638347" sldId="264"/>
            <ac:spMk id="8" creationId="{395EC46D-4531-89C7-B859-1A429D0071BC}"/>
          </ac:spMkLst>
        </pc:spChg>
        <pc:spChg chg="add mod">
          <ac:chgData name="Tran Anh Hoang" userId="d8b5fc29-d2f6-4b04-be2e-63ff6615767a" providerId="ADAL" clId="{8C754F1A-8D4E-4215-971A-E7D487E05715}" dt="2023-04-20T21:21:20.548" v="1788" actId="1582"/>
          <ac:spMkLst>
            <pc:docMk/>
            <pc:sldMk cId="3362638347" sldId="264"/>
            <ac:spMk id="10" creationId="{C4638887-342A-B5AD-904E-EB2D4FE7A4FD}"/>
          </ac:spMkLst>
        </pc:spChg>
        <pc:picChg chg="add mod">
          <ac:chgData name="Tran Anh Hoang" userId="d8b5fc29-d2f6-4b04-be2e-63ff6615767a" providerId="ADAL" clId="{8C754F1A-8D4E-4215-971A-E7D487E05715}" dt="2023-04-20T21:20:24.549" v="1779" actId="1076"/>
          <ac:picMkLst>
            <pc:docMk/>
            <pc:sldMk cId="3362638347" sldId="264"/>
            <ac:picMk id="5" creationId="{284CC249-E21D-F02D-129F-14B4BA73FB6D}"/>
          </ac:picMkLst>
        </pc:picChg>
        <pc:picChg chg="add mod">
          <ac:chgData name="Tran Anh Hoang" userId="d8b5fc29-d2f6-4b04-be2e-63ff6615767a" providerId="ADAL" clId="{8C754F1A-8D4E-4215-971A-E7D487E05715}" dt="2023-04-20T21:19:33.640" v="1768" actId="571"/>
          <ac:picMkLst>
            <pc:docMk/>
            <pc:sldMk cId="3362638347" sldId="264"/>
            <ac:picMk id="7" creationId="{B09B2491-B51B-FEFC-2D03-EAEBE494A420}"/>
          </ac:picMkLst>
        </pc:picChg>
        <pc:picChg chg="add mod">
          <ac:chgData name="Tran Anh Hoang" userId="d8b5fc29-d2f6-4b04-be2e-63ff6615767a" providerId="ADAL" clId="{8C754F1A-8D4E-4215-971A-E7D487E05715}" dt="2023-04-20T21:19:55.773" v="1774" actId="571"/>
          <ac:picMkLst>
            <pc:docMk/>
            <pc:sldMk cId="3362638347" sldId="264"/>
            <ac:picMk id="9" creationId="{19B9CC02-E1BE-F473-5892-525F1E9E49DA}"/>
          </ac:picMkLst>
        </pc:picChg>
      </pc:sldChg>
      <pc:sldChg chg="addSp delSp modSp add mod modTransition">
        <pc:chgData name="Tran Anh Hoang" userId="d8b5fc29-d2f6-4b04-be2e-63ff6615767a" providerId="ADAL" clId="{8C754F1A-8D4E-4215-971A-E7D487E05715}" dt="2023-04-20T21:21:48.719" v="1792"/>
        <pc:sldMkLst>
          <pc:docMk/>
          <pc:sldMk cId="1128733280" sldId="265"/>
        </pc:sldMkLst>
        <pc:spChg chg="del">
          <ac:chgData name="Tran Anh Hoang" userId="d8b5fc29-d2f6-4b04-be2e-63ff6615767a" providerId="ADAL" clId="{8C754F1A-8D4E-4215-971A-E7D487E05715}" dt="2023-04-20T21:05:44.880" v="1437" actId="478"/>
          <ac:spMkLst>
            <pc:docMk/>
            <pc:sldMk cId="1128733280" sldId="265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42:17.339" v="1260" actId="20577"/>
          <ac:spMkLst>
            <pc:docMk/>
            <pc:sldMk cId="1128733280" sldId="265"/>
            <ac:spMk id="3" creationId="{15D59556-70AB-8D3B-BB49-993E615DA169}"/>
          </ac:spMkLst>
        </pc:spChg>
        <pc:spChg chg="add del mod">
          <ac:chgData name="Tran Anh Hoang" userId="d8b5fc29-d2f6-4b04-be2e-63ff6615767a" providerId="ADAL" clId="{8C754F1A-8D4E-4215-971A-E7D487E05715}" dt="2023-04-20T21:05:49.632" v="1440" actId="478"/>
          <ac:spMkLst>
            <pc:docMk/>
            <pc:sldMk cId="1128733280" sldId="265"/>
            <ac:spMk id="9" creationId="{24A05FC0-4C91-2327-3D48-E6F9D9D97CE0}"/>
          </ac:spMkLst>
        </pc:spChg>
        <pc:spChg chg="add del mod">
          <ac:chgData name="Tran Anh Hoang" userId="d8b5fc29-d2f6-4b04-be2e-63ff6615767a" providerId="ADAL" clId="{8C754F1A-8D4E-4215-971A-E7D487E05715}" dt="2023-04-20T21:05:47.037" v="1439"/>
          <ac:spMkLst>
            <pc:docMk/>
            <pc:sldMk cId="1128733280" sldId="265"/>
            <ac:spMk id="10" creationId="{C4B00C95-450C-96F8-825D-7FD38067F1B9}"/>
          </ac:spMkLst>
        </pc:spChg>
        <pc:spChg chg="add mod">
          <ac:chgData name="Tran Anh Hoang" userId="d8b5fc29-d2f6-4b04-be2e-63ff6615767a" providerId="ADAL" clId="{8C754F1A-8D4E-4215-971A-E7D487E05715}" dt="2023-04-20T21:05:49.948" v="1441"/>
          <ac:spMkLst>
            <pc:docMk/>
            <pc:sldMk cId="1128733280" sldId="265"/>
            <ac:spMk id="11" creationId="{4AA9735A-489C-5A5F-63D3-4A2E0EA48D8F}"/>
          </ac:spMkLst>
        </pc:spChg>
        <pc:picChg chg="del">
          <ac:chgData name="Tran Anh Hoang" userId="d8b5fc29-d2f6-4b04-be2e-63ff6615767a" providerId="ADAL" clId="{8C754F1A-8D4E-4215-971A-E7D487E05715}" dt="2023-04-20T20:42:01.982" v="1237" actId="478"/>
          <ac:picMkLst>
            <pc:docMk/>
            <pc:sldMk cId="1128733280" sldId="265"/>
            <ac:picMk id="5" creationId="{284CC249-E21D-F02D-129F-14B4BA73FB6D}"/>
          </ac:picMkLst>
        </pc:picChg>
        <pc:picChg chg="add mod">
          <ac:chgData name="Tran Anh Hoang" userId="d8b5fc29-d2f6-4b04-be2e-63ff6615767a" providerId="ADAL" clId="{8C754F1A-8D4E-4215-971A-E7D487E05715}" dt="2023-04-20T20:44:58.774" v="1264" actId="14100"/>
          <ac:picMkLst>
            <pc:docMk/>
            <pc:sldMk cId="1128733280" sldId="265"/>
            <ac:picMk id="6" creationId="{5FFF42B3-EFE2-E44B-7D98-71F022E52165}"/>
          </ac:picMkLst>
        </pc:picChg>
        <pc:picChg chg="add mod">
          <ac:chgData name="Tran Anh Hoang" userId="d8b5fc29-d2f6-4b04-be2e-63ff6615767a" providerId="ADAL" clId="{8C754F1A-8D4E-4215-971A-E7D487E05715}" dt="2023-04-20T20:46:01.404" v="1269" actId="1076"/>
          <ac:picMkLst>
            <pc:docMk/>
            <pc:sldMk cId="1128733280" sldId="265"/>
            <ac:picMk id="8" creationId="{D6FB2070-9135-A55B-EDE7-1ACE91FAEF1F}"/>
          </ac:picMkLst>
        </pc:picChg>
      </pc:sldChg>
      <pc:sldChg chg="addSp delSp modSp add mod modTransition">
        <pc:chgData name="Tran Anh Hoang" userId="d8b5fc29-d2f6-4b04-be2e-63ff6615767a" providerId="ADAL" clId="{8C754F1A-8D4E-4215-971A-E7D487E05715}" dt="2023-04-20T21:22:04.983" v="1793"/>
        <pc:sldMkLst>
          <pc:docMk/>
          <pc:sldMk cId="3635468960" sldId="266"/>
        </pc:sldMkLst>
        <pc:spChg chg="add del">
          <ac:chgData name="Tran Anh Hoang" userId="d8b5fc29-d2f6-4b04-be2e-63ff6615767a" providerId="ADAL" clId="{8C754F1A-8D4E-4215-971A-E7D487E05715}" dt="2023-04-20T21:05:57.195" v="1446" actId="478"/>
          <ac:spMkLst>
            <pc:docMk/>
            <pc:sldMk cId="3635468960" sldId="266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48:01.398" v="1409"/>
          <ac:spMkLst>
            <pc:docMk/>
            <pc:sldMk cId="3635468960" sldId="266"/>
            <ac:spMk id="3" creationId="{15D59556-70AB-8D3B-BB49-993E615DA169}"/>
          </ac:spMkLst>
        </pc:spChg>
        <pc:spChg chg="add del mod">
          <ac:chgData name="Tran Anh Hoang" userId="d8b5fc29-d2f6-4b04-be2e-63ff6615767a" providerId="ADAL" clId="{8C754F1A-8D4E-4215-971A-E7D487E05715}" dt="2023-04-20T21:05:55.556" v="1445" actId="478"/>
          <ac:spMkLst>
            <pc:docMk/>
            <pc:sldMk cId="3635468960" sldId="266"/>
            <ac:spMk id="4" creationId="{C654082E-3612-6B81-621A-6B0933F7E5CD}"/>
          </ac:spMkLst>
        </pc:spChg>
        <pc:spChg chg="add del mod">
          <ac:chgData name="Tran Anh Hoang" userId="d8b5fc29-d2f6-4b04-be2e-63ff6615767a" providerId="ADAL" clId="{8C754F1A-8D4E-4215-971A-E7D487E05715}" dt="2023-04-20T21:05:55.403" v="1444"/>
          <ac:spMkLst>
            <pc:docMk/>
            <pc:sldMk cId="3635468960" sldId="266"/>
            <ac:spMk id="5" creationId="{1A4179D0-0EFD-5A54-4CB5-773A3F05F483}"/>
          </ac:spMkLst>
        </pc:spChg>
        <pc:spChg chg="add del mod">
          <ac:chgData name="Tran Anh Hoang" userId="d8b5fc29-d2f6-4b04-be2e-63ff6615767a" providerId="ADAL" clId="{8C754F1A-8D4E-4215-971A-E7D487E05715}" dt="2023-04-20T21:06:01.087" v="1447" actId="478"/>
          <ac:spMkLst>
            <pc:docMk/>
            <pc:sldMk cId="3635468960" sldId="266"/>
            <ac:spMk id="7" creationId="{76FB7D8F-7A8F-D622-06C4-2300B8B3FC1A}"/>
          </ac:spMkLst>
        </pc:spChg>
        <pc:spChg chg="add mod">
          <ac:chgData name="Tran Anh Hoang" userId="d8b5fc29-d2f6-4b04-be2e-63ff6615767a" providerId="ADAL" clId="{8C754F1A-8D4E-4215-971A-E7D487E05715}" dt="2023-04-20T21:06:01.341" v="1448"/>
          <ac:spMkLst>
            <pc:docMk/>
            <pc:sldMk cId="3635468960" sldId="266"/>
            <ac:spMk id="9" creationId="{183DAF72-37F2-7FD5-D6D3-849C63C67546}"/>
          </ac:spMkLst>
        </pc:spChg>
        <pc:picChg chg="del">
          <ac:chgData name="Tran Anh Hoang" userId="d8b5fc29-d2f6-4b04-be2e-63ff6615767a" providerId="ADAL" clId="{8C754F1A-8D4E-4215-971A-E7D487E05715}" dt="2023-04-20T20:46:55.362" v="1393" actId="478"/>
          <ac:picMkLst>
            <pc:docMk/>
            <pc:sldMk cId="3635468960" sldId="266"/>
            <ac:picMk id="6" creationId="{5FFF42B3-EFE2-E44B-7D98-71F022E52165}"/>
          </ac:picMkLst>
        </pc:picChg>
        <pc:picChg chg="del">
          <ac:chgData name="Tran Anh Hoang" userId="d8b5fc29-d2f6-4b04-be2e-63ff6615767a" providerId="ADAL" clId="{8C754F1A-8D4E-4215-971A-E7D487E05715}" dt="2023-04-20T20:46:56.891" v="1394" actId="478"/>
          <ac:picMkLst>
            <pc:docMk/>
            <pc:sldMk cId="3635468960" sldId="266"/>
            <ac:picMk id="8" creationId="{D6FB2070-9135-A55B-EDE7-1ACE91FAEF1F}"/>
          </ac:picMkLst>
        </pc:picChg>
      </pc:sldChg>
      <pc:sldChg chg="add">
        <pc:chgData name="Tran Anh Hoang" userId="d8b5fc29-d2f6-4b04-be2e-63ff6615767a" providerId="ADAL" clId="{8C754F1A-8D4E-4215-971A-E7D487E05715}" dt="2023-04-20T21:26:23.616" v="1822"/>
        <pc:sldMkLst>
          <pc:docMk/>
          <pc:sldMk cId="512531366" sldId="272"/>
        </pc:sldMkLst>
      </pc:sldChg>
      <pc:sldChg chg="addSp delSp modSp add mod modTransition">
        <pc:chgData name="Tran Anh Hoang" userId="d8b5fc29-d2f6-4b04-be2e-63ff6615767a" providerId="ADAL" clId="{8C754F1A-8D4E-4215-971A-E7D487E05715}" dt="2023-04-20T21:27:25.094" v="1824" actId="1076"/>
        <pc:sldMkLst>
          <pc:docMk/>
          <pc:sldMk cId="2724298830" sldId="284"/>
        </pc:sldMkLst>
        <pc:spChg chg="add mod">
          <ac:chgData name="Tran Anh Hoang" userId="d8b5fc29-d2f6-4b04-be2e-63ff6615767a" providerId="ADAL" clId="{8C754F1A-8D4E-4215-971A-E7D487E05715}" dt="2023-04-20T21:12:21.067" v="1580" actId="20577"/>
          <ac:spMkLst>
            <pc:docMk/>
            <pc:sldMk cId="2724298830" sldId="284"/>
            <ac:spMk id="7" creationId="{3F3DA383-E6F3-D5C3-1551-DFC739F9B0F5}"/>
          </ac:spMkLst>
        </pc:spChg>
        <pc:spChg chg="add mod">
          <ac:chgData name="Tran Anh Hoang" userId="d8b5fc29-d2f6-4b04-be2e-63ff6615767a" providerId="ADAL" clId="{8C754F1A-8D4E-4215-971A-E7D487E05715}" dt="2023-04-20T21:13:35.932" v="1600" actId="20577"/>
          <ac:spMkLst>
            <pc:docMk/>
            <pc:sldMk cId="2724298830" sldId="284"/>
            <ac:spMk id="8" creationId="{ED8499A4-78A0-3EBA-DFB4-F3A05A2D1A0E}"/>
          </ac:spMkLst>
        </pc:spChg>
        <pc:spChg chg="add del">
          <ac:chgData name="Tran Anh Hoang" userId="d8b5fc29-d2f6-4b04-be2e-63ff6615767a" providerId="ADAL" clId="{8C754F1A-8D4E-4215-971A-E7D487E05715}" dt="2023-04-20T21:22:12.245" v="1796" actId="478"/>
          <ac:spMkLst>
            <pc:docMk/>
            <pc:sldMk cId="2724298830" sldId="284"/>
            <ac:spMk id="9" creationId="{57431F9B-4E75-9F8F-C8E8-9658A6540FC8}"/>
          </ac:spMkLst>
        </pc:spChg>
        <pc:spChg chg="add del mod">
          <ac:chgData name="Tran Anh Hoang" userId="d8b5fc29-d2f6-4b04-be2e-63ff6615767a" providerId="ADAL" clId="{8C754F1A-8D4E-4215-971A-E7D487E05715}" dt="2023-04-20T21:22:10.818" v="1795" actId="478"/>
          <ac:spMkLst>
            <pc:docMk/>
            <pc:sldMk cId="2724298830" sldId="284"/>
            <ac:spMk id="10" creationId="{B1A563B0-AF2B-9BB2-3251-8C3FE51DF337}"/>
          </ac:spMkLst>
        </pc:spChg>
        <pc:spChg chg="add mod">
          <ac:chgData name="Tran Anh Hoang" userId="d8b5fc29-d2f6-4b04-be2e-63ff6615767a" providerId="ADAL" clId="{8C754F1A-8D4E-4215-971A-E7D487E05715}" dt="2023-04-20T21:14:58.128" v="1720" actId="1076"/>
          <ac:spMkLst>
            <pc:docMk/>
            <pc:sldMk cId="2724298830" sldId="284"/>
            <ac:spMk id="11" creationId="{A9D86E47-FB34-6A57-D3C2-9386EE05B508}"/>
          </ac:spMkLst>
        </pc:spChg>
        <pc:spChg chg="add mod">
          <ac:chgData name="Tran Anh Hoang" userId="d8b5fc29-d2f6-4b04-be2e-63ff6615767a" providerId="ADAL" clId="{8C754F1A-8D4E-4215-971A-E7D487E05715}" dt="2023-04-20T21:16:35.105" v="1754" actId="1076"/>
          <ac:spMkLst>
            <pc:docMk/>
            <pc:sldMk cId="2724298830" sldId="284"/>
            <ac:spMk id="12" creationId="{28E9864F-52AB-37F1-0AA6-0DA5D1EB7DE1}"/>
          </ac:spMkLst>
        </pc:spChg>
        <pc:spChg chg="del mod">
          <ac:chgData name="Tran Anh Hoang" userId="d8b5fc29-d2f6-4b04-be2e-63ff6615767a" providerId="ADAL" clId="{8C754F1A-8D4E-4215-971A-E7D487E05715}" dt="2023-04-20T21:10:33.203" v="1519" actId="478"/>
          <ac:spMkLst>
            <pc:docMk/>
            <pc:sldMk cId="2724298830" sldId="284"/>
            <ac:spMk id="86" creationId="{6A44816B-378D-41B5-84D7-39CECE2E452E}"/>
          </ac:spMkLst>
        </pc:spChg>
        <pc:spChg chg="del">
          <ac:chgData name="Tran Anh Hoang" userId="d8b5fc29-d2f6-4b04-be2e-63ff6615767a" providerId="ADAL" clId="{8C754F1A-8D4E-4215-971A-E7D487E05715}" dt="2023-04-20T21:10:56.258" v="1529" actId="478"/>
          <ac:spMkLst>
            <pc:docMk/>
            <pc:sldMk cId="2724298830" sldId="284"/>
            <ac:spMk id="88" creationId="{AA64E66E-DA3C-42CD-80D9-89BD3A8A401A}"/>
          </ac:spMkLst>
        </pc:spChg>
        <pc:spChg chg="del mod">
          <ac:chgData name="Tran Anh Hoang" userId="d8b5fc29-d2f6-4b04-be2e-63ff6615767a" providerId="ADAL" clId="{8C754F1A-8D4E-4215-971A-E7D487E05715}" dt="2023-04-20T21:14:01.596" v="1603" actId="478"/>
          <ac:spMkLst>
            <pc:docMk/>
            <pc:sldMk cId="2724298830" sldId="284"/>
            <ac:spMk id="90" creationId="{93CA8393-83FA-4B7B-BF41-CB601BA16432}"/>
          </ac:spMkLst>
        </pc:spChg>
        <pc:spChg chg="del">
          <ac:chgData name="Tran Anh Hoang" userId="d8b5fc29-d2f6-4b04-be2e-63ff6615767a" providerId="ADAL" clId="{8C754F1A-8D4E-4215-971A-E7D487E05715}" dt="2023-04-20T21:15:28.463" v="1722" actId="478"/>
          <ac:spMkLst>
            <pc:docMk/>
            <pc:sldMk cId="2724298830" sldId="284"/>
            <ac:spMk id="92" creationId="{DA3309B0-9F41-47B2-8F25-109874864183}"/>
          </ac:spMkLst>
        </pc:spChg>
        <pc:spChg chg="mod">
          <ac:chgData name="Tran Anh Hoang" userId="d8b5fc29-d2f6-4b04-be2e-63ff6615767a" providerId="ADAL" clId="{8C754F1A-8D4E-4215-971A-E7D487E05715}" dt="2023-04-20T21:27:25.094" v="1824" actId="1076"/>
          <ac:spMkLst>
            <pc:docMk/>
            <pc:sldMk cId="2724298830" sldId="284"/>
            <ac:spMk id="93" creationId="{44B04558-9764-DF23-4E07-E6877CF293DE}"/>
          </ac:spMkLst>
        </pc:spChg>
        <pc:spChg chg="mod">
          <ac:chgData name="Tran Anh Hoang" userId="d8b5fc29-d2f6-4b04-be2e-63ff6615767a" providerId="ADAL" clId="{8C754F1A-8D4E-4215-971A-E7D487E05715}" dt="2023-04-20T21:27:21.277" v="1823" actId="1076"/>
          <ac:spMkLst>
            <pc:docMk/>
            <pc:sldMk cId="2724298830" sldId="284"/>
            <ac:spMk id="94" creationId="{588E9FF6-0BD7-8732-1829-C3AB59B0AB71}"/>
          </ac:spMkLst>
        </pc:spChg>
        <pc:picChg chg="del">
          <ac:chgData name="Tran Anh Hoang" userId="d8b5fc29-d2f6-4b04-be2e-63ff6615767a" providerId="ADAL" clId="{8C754F1A-8D4E-4215-971A-E7D487E05715}" dt="2023-04-20T21:08:28.198" v="1450" actId="478"/>
          <ac:picMkLst>
            <pc:docMk/>
            <pc:sldMk cId="2724298830" sldId="284"/>
            <ac:picMk id="3" creationId="{F91CFBB7-9CF8-0E42-3714-192CDAD7DFB7}"/>
          </ac:picMkLst>
        </pc:picChg>
        <pc:picChg chg="del">
          <ac:chgData name="Tran Anh Hoang" userId="d8b5fc29-d2f6-4b04-be2e-63ff6615767a" providerId="ADAL" clId="{8C754F1A-8D4E-4215-971A-E7D487E05715}" dt="2023-04-20T21:08:30.508" v="1451" actId="478"/>
          <ac:picMkLst>
            <pc:docMk/>
            <pc:sldMk cId="2724298830" sldId="284"/>
            <ac:picMk id="4" creationId="{51BF6FFA-16AB-A42A-6616-A1D658818CD9}"/>
          </ac:picMkLst>
        </pc:picChg>
        <pc:picChg chg="del">
          <ac:chgData name="Tran Anh Hoang" userId="d8b5fc29-d2f6-4b04-be2e-63ff6615767a" providerId="ADAL" clId="{8C754F1A-8D4E-4215-971A-E7D487E05715}" dt="2023-04-20T21:08:32.194" v="1452" actId="478"/>
          <ac:picMkLst>
            <pc:docMk/>
            <pc:sldMk cId="2724298830" sldId="284"/>
            <ac:picMk id="5" creationId="{51BF6FFA-16AB-A42A-6616-A1D658818CD9}"/>
          </ac:picMkLst>
        </pc:picChg>
        <pc:picChg chg="del">
          <ac:chgData name="Tran Anh Hoang" userId="d8b5fc29-d2f6-4b04-be2e-63ff6615767a" providerId="ADAL" clId="{8C754F1A-8D4E-4215-971A-E7D487E05715}" dt="2023-04-20T21:08:34.119" v="1453" actId="478"/>
          <ac:picMkLst>
            <pc:docMk/>
            <pc:sldMk cId="2724298830" sldId="284"/>
            <ac:picMk id="6" creationId="{EB918452-9B6C-874E-7A84-C2C0A3E72B7C}"/>
          </ac:picMkLst>
        </pc:picChg>
      </pc:sldChg>
      <pc:sldMasterChg chg="modSp mod modSldLayout">
        <pc:chgData name="Tran Anh Hoang" userId="d8b5fc29-d2f6-4b04-be2e-63ff6615767a" providerId="ADAL" clId="{8C754F1A-8D4E-4215-971A-E7D487E05715}" dt="2023-04-20T21:31:18.104" v="1869" actId="113"/>
        <pc:sldMasterMkLst>
          <pc:docMk/>
          <pc:sldMasterMk cId="0" sldId="2147483672"/>
        </pc:sldMasterMkLst>
        <pc:spChg chg="mod">
          <ac:chgData name="Tran Anh Hoang" userId="d8b5fc29-d2f6-4b04-be2e-63ff6615767a" providerId="ADAL" clId="{8C754F1A-8D4E-4215-971A-E7D487E05715}" dt="2023-04-20T21:31:18.104" v="1869" actId="113"/>
          <ac:spMkLst>
            <pc:docMk/>
            <pc:sldMasterMk cId="0" sldId="2147483672"/>
            <ac:spMk id="5625873" creationId="{ADBB2D25-1B95-1B17-B48B-5D0AFC81527B}"/>
          </ac:spMkLst>
        </pc:spChg>
        <pc:sldLayoutChg chg="modSp mod">
          <pc:chgData name="Tran Anh Hoang" userId="d8b5fc29-d2f6-4b04-be2e-63ff6615767a" providerId="ADAL" clId="{8C754F1A-8D4E-4215-971A-E7D487E05715}" dt="2023-04-20T21:29:14.787" v="1845" actId="20577"/>
          <pc:sldLayoutMkLst>
            <pc:docMk/>
            <pc:sldMasterMk cId="0" sldId="2147483660"/>
            <pc:sldLayoutMk cId="0" sldId="2147483673"/>
          </pc:sldLayoutMkLst>
          <pc:spChg chg="mod">
            <ac:chgData name="Tran Anh Hoang" userId="d8b5fc29-d2f6-4b04-be2e-63ff6615767a" providerId="ADAL" clId="{8C754F1A-8D4E-4215-971A-E7D487E05715}" dt="2023-04-20T21:29:14.787" v="1845" actId="20577"/>
            <ac:spMkLst>
              <pc:docMk/>
              <pc:sldMasterMk cId="0" sldId="2147483660"/>
              <pc:sldLayoutMk cId="0" sldId="2147483673"/>
              <ac:spMk id="5626896" creationId="{C7E4C3D7-A445-5864-430C-E81AB29DA19D}"/>
            </ac:spMkLst>
          </pc:spChg>
        </pc:sldLayoutChg>
        <pc:sldLayoutChg chg="addSp delSp modSp">
          <pc:chgData name="Tran Anh Hoang" userId="d8b5fc29-d2f6-4b04-be2e-63ff6615767a" providerId="ADAL" clId="{8C754F1A-8D4E-4215-971A-E7D487E05715}" dt="2023-04-20T21:29:40.799" v="1847"/>
          <pc:sldLayoutMkLst>
            <pc:docMk/>
            <pc:sldMasterMk cId="0" sldId="2147483660"/>
            <pc:sldLayoutMk cId="2587224846" sldId="2147483674"/>
          </pc:sldLayoutMkLst>
          <pc:spChg chg="del">
            <ac:chgData name="Tran Anh Hoang" userId="d8b5fc29-d2f6-4b04-be2e-63ff6615767a" providerId="ADAL" clId="{8C754F1A-8D4E-4215-971A-E7D487E05715}" dt="2023-04-20T21:29:40.182" v="1846"/>
            <ac:spMkLst>
              <pc:docMk/>
              <pc:sldMasterMk cId="0" sldId="2147483660"/>
              <pc:sldLayoutMk cId="2587224846" sldId="2147483674"/>
              <ac:spMk id="2" creationId="{0CD419C8-1A56-C209-831F-5298E8C466DA}"/>
            </ac:spMkLst>
          </pc:spChg>
          <pc:spChg chg="add mod">
            <ac:chgData name="Tran Anh Hoang" userId="d8b5fc29-d2f6-4b04-be2e-63ff6615767a" providerId="ADAL" clId="{8C754F1A-8D4E-4215-971A-E7D487E05715}" dt="2023-04-20T21:29:40.799" v="1847"/>
            <ac:spMkLst>
              <pc:docMk/>
              <pc:sldMasterMk cId="0" sldId="2147483660"/>
              <pc:sldLayoutMk cId="2587224846" sldId="2147483674"/>
              <ac:spMk id="4" creationId="{608052D3-DD8A-3190-5FCF-2D1CF89B61BC}"/>
            </ac:spMkLst>
          </pc:spChg>
        </pc:sldLayoutChg>
      </pc:sldMasterChg>
    </pc:docChg>
  </pc:docChgLst>
  <pc:docChgLst>
    <pc:chgData name="Tran Anh Hoang" userId="d8b5fc29-d2f6-4b04-be2e-63ff6615767a" providerId="ADAL" clId="{31988271-D93D-4CFB-AEC5-6AAFC02C8F50}"/>
    <pc:docChg chg="modSld">
      <pc:chgData name="Tran Anh Hoang" userId="d8b5fc29-d2f6-4b04-be2e-63ff6615767a" providerId="ADAL" clId="{31988271-D93D-4CFB-AEC5-6AAFC02C8F50}" dt="2023-04-20T21:50:47.573" v="12"/>
      <pc:docMkLst>
        <pc:docMk/>
      </pc:docMkLst>
      <pc:sldChg chg="addSp delSp modSp">
        <pc:chgData name="Tran Anh Hoang" userId="d8b5fc29-d2f6-4b04-be2e-63ff6615767a" providerId="ADAL" clId="{31988271-D93D-4CFB-AEC5-6AAFC02C8F50}" dt="2023-04-20T21:37:14.330" v="3" actId="767"/>
        <pc:sldMkLst>
          <pc:docMk/>
          <pc:sldMk cId="0" sldId="258"/>
        </pc:sldMkLst>
        <pc:spChg chg="add del mod">
          <ac:chgData name="Tran Anh Hoang" userId="d8b5fc29-d2f6-4b04-be2e-63ff6615767a" providerId="ADAL" clId="{31988271-D93D-4CFB-AEC5-6AAFC02C8F50}" dt="2023-04-20T21:37:14.330" v="3" actId="767"/>
          <ac:spMkLst>
            <pc:docMk/>
            <pc:sldMk cId="0" sldId="258"/>
            <ac:spMk id="2" creationId="{3A4B1D32-633B-6A0D-E03E-D9C344C50EAA}"/>
          </ac:spMkLst>
        </pc:spChg>
        <pc:spChg chg="mod">
          <ac:chgData name="Tran Anh Hoang" userId="d8b5fc29-d2f6-4b04-be2e-63ff6615767a" providerId="ADAL" clId="{31988271-D93D-4CFB-AEC5-6AAFC02C8F50}" dt="2023-04-20T21:36:57.826" v="0"/>
          <ac:spMkLst>
            <pc:docMk/>
            <pc:sldMk cId="0" sldId="258"/>
            <ac:spMk id="8770564" creationId="{2012582F-F420-24F3-8CF6-BA270A40E92C}"/>
          </ac:spMkLst>
        </pc:spChg>
      </pc:sldChg>
      <pc:sldChg chg="modSp mod">
        <pc:chgData name="Tran Anh Hoang" userId="d8b5fc29-d2f6-4b04-be2e-63ff6615767a" providerId="ADAL" clId="{31988271-D93D-4CFB-AEC5-6AAFC02C8F50}" dt="2023-04-20T21:50:47.573" v="12"/>
        <pc:sldMkLst>
          <pc:docMk/>
          <pc:sldMk cId="3635468960" sldId="266"/>
        </pc:sldMkLst>
        <pc:spChg chg="mod">
          <ac:chgData name="Tran Anh Hoang" userId="d8b5fc29-d2f6-4b04-be2e-63ff6615767a" providerId="ADAL" clId="{31988271-D93D-4CFB-AEC5-6AAFC02C8F50}" dt="2023-04-20T21:50:47.573" v="12"/>
          <ac:spMkLst>
            <pc:docMk/>
            <pc:sldMk cId="3635468960" sldId="266"/>
            <ac:spMk id="3" creationId="{15D59556-70AB-8D3B-BB49-993E615DA1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514BE55-459B-0A0F-37F8-A9E1C578AB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A5FB61F-A1D2-6BD0-D1CC-D994718D01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CB46222E-1ABE-2472-5B2B-E42620D51F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40D40610-EB9D-5299-A6DE-BC9A6F1D64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5C170764-7E46-4F1D-AA8E-7E4D91EA76E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87CDD76-01C0-0006-BF73-B6114AC151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4A9CDC-22E2-9B84-0899-9F27485801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B7C1CAF-44EF-2E83-197D-A37474779B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329DDDC-41FD-4A74-9535-C21E8B9DA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AEE52D2-4191-29FF-9EEF-654DE78F13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9D5B94C-462E-5CCD-E0E2-13C2458BA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6EC5325-25C8-4CD0-BE30-2AF028C1AA4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71F823-7B82-8207-DC95-B25080130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CC306-FE3D-45B7-9B1F-72D32C8E3749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8769538" name="Rectangle 2">
            <a:extLst>
              <a:ext uri="{FF2B5EF4-FFF2-40B4-BE49-F238E27FC236}">
                <a16:creationId xmlns:a16="http://schemas.microsoft.com/office/drawing/2014/main" id="{C83401FB-74A1-5D5D-D4B0-4CD2BD020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>
            <a:extLst>
              <a:ext uri="{FF2B5EF4-FFF2-40B4-BE49-F238E27FC236}">
                <a16:creationId xmlns:a16="http://schemas.microsoft.com/office/drawing/2014/main" id="{8479679C-554F-7B98-CC3B-544483FC2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>
            <a:extLst>
              <a:ext uri="{FF2B5EF4-FFF2-40B4-BE49-F238E27FC236}">
                <a16:creationId xmlns:a16="http://schemas.microsoft.com/office/drawing/2014/main" id="{865C3B0A-15FF-CB8C-4899-3899C4199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6893" name="Rectangle 13">
            <a:extLst>
              <a:ext uri="{FF2B5EF4-FFF2-40B4-BE49-F238E27FC236}">
                <a16:creationId xmlns:a16="http://schemas.microsoft.com/office/drawing/2014/main" id="{6CAA2122-0253-27FB-012B-0A23123CCB2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6909" name="Picture 29">
            <a:extLst>
              <a:ext uri="{FF2B5EF4-FFF2-40B4-BE49-F238E27FC236}">
                <a16:creationId xmlns:a16="http://schemas.microsoft.com/office/drawing/2014/main" id="{F3F1FD0E-C55E-5DDD-B638-E58EA909A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6888" name="Rectangle 8">
            <a:extLst>
              <a:ext uri="{FF2B5EF4-FFF2-40B4-BE49-F238E27FC236}">
                <a16:creationId xmlns:a16="http://schemas.microsoft.com/office/drawing/2014/main" id="{B2D6581A-A5B3-8D58-1CFA-52EC403C7A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6" name="Rectangle 16">
            <a:extLst>
              <a:ext uri="{FF2B5EF4-FFF2-40B4-BE49-F238E27FC236}">
                <a16:creationId xmlns:a16="http://schemas.microsoft.com/office/drawing/2014/main" id="{C7E4C3D7-A445-5864-430C-E81AB29DA1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de-DE" altLang="de-D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Sommersemester 2023</a:t>
            </a:r>
          </a:p>
        </p:txBody>
      </p:sp>
      <p:sp>
        <p:nvSpPr>
          <p:cNvPr id="5626890" name="Line 10">
            <a:extLst>
              <a:ext uri="{FF2B5EF4-FFF2-40B4-BE49-F238E27FC236}">
                <a16:creationId xmlns:a16="http://schemas.microsoft.com/office/drawing/2014/main" id="{111FA93B-B114-7CBF-14B2-89FB09A9B5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4" name="Rectangle 14">
            <a:extLst>
              <a:ext uri="{FF2B5EF4-FFF2-40B4-BE49-F238E27FC236}">
                <a16:creationId xmlns:a16="http://schemas.microsoft.com/office/drawing/2014/main" id="{546CBBCE-3F03-E7FF-4113-03C04A3593A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83" name="Rectangle 3">
            <a:extLst>
              <a:ext uri="{FF2B5EF4-FFF2-40B4-BE49-F238E27FC236}">
                <a16:creationId xmlns:a16="http://schemas.microsoft.com/office/drawing/2014/main" id="{FEA1C98D-43F9-0C68-7732-5FE8C59C83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lvl="0"/>
            <a:r>
              <a:rPr lang="de-DE" altLang="de-DE" noProof="0"/>
              <a:t>Klicken Sie, um das Format des Untertitelmasters zu bearbeiten</a:t>
            </a:r>
          </a:p>
        </p:txBody>
      </p:sp>
      <p:sp>
        <p:nvSpPr>
          <p:cNvPr id="5626882" name="Rectangle 2">
            <a:extLst>
              <a:ext uri="{FF2B5EF4-FFF2-40B4-BE49-F238E27FC236}">
                <a16:creationId xmlns:a16="http://schemas.microsoft.com/office/drawing/2014/main" id="{C3D38E17-C727-FD7B-4018-23B9E45B83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EE3F7-0840-8EAD-A10A-23EB65F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F96717-C90E-B381-3F43-4FCCFC6F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92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E36F2B-BA2E-2688-6526-A58AB21A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EBA799-8A45-5C00-C4B0-F30BED6F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122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F53EA-0639-14C9-76FA-06C8050E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8052D3-DD8A-3190-5FCF-2D1CF89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72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92D2C-9F91-2FFE-726F-F70DA7F0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4972A-CA48-0A82-5359-BD07BF19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21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7939B-42DF-5681-FFC7-CA5E9FB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C8200-B585-74AE-A0C5-1DD232C26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8A0AF-FEF1-1844-12CA-AA49C1E7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1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C63FB-FD32-F2EC-AE04-ECAA6FA2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4F4141-14AE-3BC9-362E-88061229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8CB9FC-AC12-E6AD-59CD-39368841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AAAE4-514F-37BD-DC04-0BC22A3E4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85D79-B18D-B1D4-99F7-89281E61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756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AF20-1406-0281-CF75-D97AEFE9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84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8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D0F1-8AA7-1B64-83EE-AA0EE84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4CE11-E731-2B88-E468-4DAAE3CE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05433-C407-7AC2-AA30-EE10BA5B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68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AAAB3-DF58-E2BB-EBB3-60F1984E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6D5C40-7FA9-399A-26DF-D52ED4CEE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0F03A4-AC3B-17E1-0DBE-80291660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25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>
            <a:extLst>
              <a:ext uri="{FF2B5EF4-FFF2-40B4-BE49-F238E27FC236}">
                <a16:creationId xmlns:a16="http://schemas.microsoft.com/office/drawing/2014/main" id="{D678A847-08DF-B507-4469-61468BDA3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82015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625859" name="Rectangle 3">
            <a:extLst>
              <a:ext uri="{FF2B5EF4-FFF2-40B4-BE49-F238E27FC236}">
                <a16:creationId xmlns:a16="http://schemas.microsoft.com/office/drawing/2014/main" id="{C2F49143-C6A9-8930-C398-7FA4C2DE0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Titelformat bearbeiten</a:t>
            </a:r>
          </a:p>
        </p:txBody>
      </p:sp>
      <p:sp>
        <p:nvSpPr>
          <p:cNvPr id="5625870" name="Rectangle 14">
            <a:extLst>
              <a:ext uri="{FF2B5EF4-FFF2-40B4-BE49-F238E27FC236}">
                <a16:creationId xmlns:a16="http://schemas.microsoft.com/office/drawing/2014/main" id="{88AC48EE-7396-84AD-AF48-D97D776E5A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63" name="Text Box 7">
            <a:extLst>
              <a:ext uri="{FF2B5EF4-FFF2-40B4-BE49-F238E27FC236}">
                <a16:creationId xmlns:a16="http://schemas.microsoft.com/office/drawing/2014/main" id="{AEF179D2-E8EA-ED0A-2ECA-CC28BCE5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386513"/>
            <a:ext cx="46085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de-DE" altLang="de-DE" sz="2200">
              <a:solidFill>
                <a:schemeClr val="bg1"/>
              </a:solidFill>
            </a:endParaRPr>
          </a:p>
        </p:txBody>
      </p:sp>
      <p:sp>
        <p:nvSpPr>
          <p:cNvPr id="5625868" name="Rectangle 12">
            <a:extLst>
              <a:ext uri="{FF2B5EF4-FFF2-40B4-BE49-F238E27FC236}">
                <a16:creationId xmlns:a16="http://schemas.microsoft.com/office/drawing/2014/main" id="{49E11F6D-AB06-2083-217A-FFFD3CB812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73" name="Text Box 17">
            <a:extLst>
              <a:ext uri="{FF2B5EF4-FFF2-40B4-BE49-F238E27FC236}">
                <a16:creationId xmlns:a16="http://schemas.microsoft.com/office/drawing/2014/main" id="{ADBB2D25-1B95-1B17-B48B-5D0AFC815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7500" y="6583363"/>
            <a:ext cx="533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altLang="de-DE" sz="1200" b="0" dirty="0">
                <a:solidFill>
                  <a:srgbClr val="003B79"/>
                </a:solidFill>
                <a:ea typeface="ＭＳ Ｐゴシック" panose="020B0600070205080204" pitchFamily="34" charset="-128"/>
              </a:rPr>
              <a:t>Tran Anh Hoang - </a:t>
            </a:r>
            <a:r>
              <a:rPr lang="de-DE" sz="1200" b="0" dirty="0">
                <a:solidFill>
                  <a:srgbClr val="003B79"/>
                </a:solidFill>
                <a:effectLst/>
                <a:latin typeface="Arial" panose="020B0604020202020204" pitchFamily="34" charset="0"/>
              </a:rPr>
              <a:t>[DSBK2023]</a:t>
            </a:r>
            <a:r>
              <a:rPr lang="de-DE" altLang="de-DE" sz="1200" b="0" dirty="0">
                <a:solidFill>
                  <a:srgbClr val="003B79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625876" name="Rectangle 20">
            <a:extLst>
              <a:ext uri="{FF2B5EF4-FFF2-40B4-BE49-F238E27FC236}">
                <a16:creationId xmlns:a16="http://schemas.microsoft.com/office/drawing/2014/main" id="{D2CCC4C3-1AC8-BEBC-07E9-D71A0D55FFE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5889" name="Picture 33">
            <a:extLst>
              <a:ext uri="{FF2B5EF4-FFF2-40B4-BE49-F238E27FC236}">
                <a16:creationId xmlns:a16="http://schemas.microsoft.com/office/drawing/2014/main" id="{C61C35FA-466A-544B-2CED-EA55632ED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5874" name="Rectangle 18">
            <a:extLst>
              <a:ext uri="{FF2B5EF4-FFF2-40B4-BE49-F238E27FC236}">
                <a16:creationId xmlns:a16="http://schemas.microsoft.com/office/drawing/2014/main" id="{367BEC75-50F9-C3EA-8641-BEAFBDF604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8488" y="973138"/>
            <a:ext cx="963612" cy="5884862"/>
          </a:xfrm>
          <a:prstGeom prst="rect">
            <a:avLst/>
          </a:prstGeom>
          <a:gradFill rotWithShape="1">
            <a:gsLst>
              <a:gs pos="0">
                <a:srgbClr val="E7E7E7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8" name="Line 22">
            <a:extLst>
              <a:ext uri="{FF2B5EF4-FFF2-40B4-BE49-F238E27FC236}">
                <a16:creationId xmlns:a16="http://schemas.microsoft.com/office/drawing/2014/main" id="{1E508914-F200-617B-BDA3-A108A851B5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7" name="Rectangle 21">
            <a:extLst>
              <a:ext uri="{FF2B5EF4-FFF2-40B4-BE49-F238E27FC236}">
                <a16:creationId xmlns:a16="http://schemas.microsoft.com/office/drawing/2014/main" id="{0143D41E-C52C-7133-942B-395AB4FF187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81" name="Text Box 25">
            <a:extLst>
              <a:ext uri="{FF2B5EF4-FFF2-40B4-BE49-F238E27FC236}">
                <a16:creationId xmlns:a16="http://schemas.microsoft.com/office/drawing/2014/main" id="{602FBF2B-D465-3AE0-3F93-C09602B5CB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A8C1D7CB-395B-41F2-A320-2C7619CA509F}" type="slidenum">
              <a:rPr lang="de-DE" altLang="de-DE" sz="1200" b="0">
                <a:solidFill>
                  <a:srgbClr val="003B79"/>
                </a:solidFill>
                <a:ea typeface="ＭＳ Ｐゴシック" panose="020B0600070205080204" pitchFamily="34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altLang="de-DE" sz="1200" b="0">
              <a:solidFill>
                <a:srgbClr val="003B79"/>
              </a:solidFill>
              <a:ea typeface="ＭＳ Ｐゴシック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 kern="1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 kern="1200">
          <a:solidFill>
            <a:srgbClr val="003B79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 kern="1200">
          <a:solidFill>
            <a:srgbClr val="003B79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>
            <a:extLst>
              <a:ext uri="{FF2B5EF4-FFF2-40B4-BE49-F238E27FC236}">
                <a16:creationId xmlns:a16="http://schemas.microsoft.com/office/drawing/2014/main" id="{872D3097-0CF8-4695-D9FE-9391E7B79E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DSBK2023 - Teamvorstellung</a:t>
            </a:r>
            <a:br>
              <a:rPr lang="de-DE" altLang="de-DE" b="0" dirty="0"/>
            </a:br>
            <a:r>
              <a:rPr lang="de-DE" altLang="de-DE" b="0" dirty="0" err="1"/>
              <a:t>StonksAnalytics</a:t>
            </a:r>
            <a:endParaRPr lang="de-DE" altLang="de-DE" b="0" dirty="0"/>
          </a:p>
        </p:txBody>
      </p:sp>
      <p:sp>
        <p:nvSpPr>
          <p:cNvPr id="8768515" name="Rectangle 3">
            <a:extLst>
              <a:ext uri="{FF2B5EF4-FFF2-40B4-BE49-F238E27FC236}">
                <a16:creationId xmlns:a16="http://schemas.microsoft.com/office/drawing/2014/main" id="{523DFD25-DD12-05A6-1FEB-9FED02C45E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Tran Anh Hoang</a:t>
            </a:r>
          </a:p>
          <a:p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Herausforderungen:</a:t>
            </a:r>
          </a:p>
          <a:p>
            <a:pPr lvl="1"/>
            <a:r>
              <a:rPr lang="de-DE" dirty="0"/>
              <a:t>Welche Einflussgrößen könnten eine signifikante Rolle spielen?</a:t>
            </a:r>
          </a:p>
          <a:p>
            <a:pPr lvl="1"/>
            <a:r>
              <a:rPr lang="de-DE" dirty="0"/>
              <a:t>Gibt es dazu vollständige und </a:t>
            </a:r>
            <a:r>
              <a:rPr lang="de-DE"/>
              <a:t>aussagekräftige Datensätze zu den Einflussgrößen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83DAF72-37F2-7FD5-D6D3-849C63C6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768430" cy="503237"/>
          </a:xfrm>
        </p:spPr>
        <p:txBody>
          <a:bodyPr/>
          <a:lstStyle/>
          <a:p>
            <a:r>
              <a:rPr lang="de-DE" sz="3200" dirty="0"/>
              <a:t>2.3. Ziele und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363546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4</a:t>
            </a:r>
            <a:r>
              <a:rPr lang="de-DE" dirty="0"/>
              <a:t>. </a:t>
            </a:r>
            <a:r>
              <a:rPr lang="de-DE" sz="3600" b="1" i="1" u="none" strike="noStrike" cap="none" dirty="0">
                <a:solidFill>
                  <a:srgbClr val="003B79"/>
                </a:solidFill>
                <a:sym typeface="Arial"/>
              </a:rPr>
              <a:t>Zukünftige Meilensteine</a:t>
            </a:r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52201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976564" y="218424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527838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82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86902" y="1690643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83" name="Ellipse 82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032662" y="2537678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/>
          </a:p>
        </p:txBody>
      </p:sp>
      <p:sp>
        <p:nvSpPr>
          <p:cNvPr id="84" name="Ellipse 83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902969" y="2537678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85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/>
        </p:nvSpPr>
        <p:spPr>
          <a:xfrm>
            <a:off x="1061283" y="3711488"/>
            <a:ext cx="1670903" cy="36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 1</a:t>
            </a:r>
          </a:p>
        </p:txBody>
      </p:sp>
      <p:sp>
        <p:nvSpPr>
          <p:cNvPr id="87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/>
        </p:nvSpPr>
        <p:spPr>
          <a:xfrm>
            <a:off x="3003520" y="3770614"/>
            <a:ext cx="1639393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FFC000"/>
                </a:solidFill>
              </a:rPr>
              <a:t>MEILENSTEIN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2</a:t>
            </a:r>
          </a:p>
          <a:p>
            <a:pPr rtl="0"/>
            <a:endParaRPr lang="de-DE" dirty="0"/>
          </a:p>
        </p:txBody>
      </p:sp>
      <p:sp>
        <p:nvSpPr>
          <p:cNvPr id="89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/>
        </p:nvSpPr>
        <p:spPr>
          <a:xfrm>
            <a:off x="4881871" y="3777339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91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/>
        </p:nvSpPr>
        <p:spPr>
          <a:xfrm>
            <a:off x="6608372" y="4135817"/>
            <a:ext cx="1347297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</a:t>
            </a:r>
          </a:p>
        </p:txBody>
      </p:sp>
      <p:sp>
        <p:nvSpPr>
          <p:cNvPr id="93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722195" y="3807077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 dirty="0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846802" y="2202837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 dirty="0">
                <a:solidFill>
                  <a:srgbClr val="00B050"/>
                </a:solidFill>
              </a:rPr>
              <a:t>M4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3DA383-E6F3-D5C3-1551-DFC739F9B0F5}"/>
              </a:ext>
            </a:extLst>
          </p:cNvPr>
          <p:cNvSpPr txBox="1"/>
          <p:nvPr/>
        </p:nvSpPr>
        <p:spPr>
          <a:xfrm>
            <a:off x="1032662" y="4135817"/>
            <a:ext cx="1699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</a:rPr>
              <a:t>geeignet Datensätze für Zielgrößen und Einflussgrößen erkunden und Muster, Trends und Beziehungen erkennen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8499A4-78A0-3EBA-DFB4-F3A05A2D1A0E}"/>
              </a:ext>
            </a:extLst>
          </p:cNvPr>
          <p:cNvSpPr txBox="1"/>
          <p:nvPr/>
        </p:nvSpPr>
        <p:spPr>
          <a:xfrm>
            <a:off x="3003520" y="4135817"/>
            <a:ext cx="169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</a:rPr>
              <a:t>statistische Analysen und Algorithmen um die Faktoren und Muster zu identifizieren 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86E47-FB34-6A57-D3C2-9386EE05B508}"/>
              </a:ext>
            </a:extLst>
          </p:cNvPr>
          <p:cNvSpPr txBox="1"/>
          <p:nvPr/>
        </p:nvSpPr>
        <p:spPr>
          <a:xfrm>
            <a:off x="4783713" y="4109263"/>
            <a:ext cx="1699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Prognosen für die Zukunft basierend aus den analysierten Daten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9864F-52AB-37F1-0AA6-0DA5D1EB7DE1}"/>
              </a:ext>
            </a:extLst>
          </p:cNvPr>
          <p:cNvSpPr txBox="1"/>
          <p:nvPr/>
        </p:nvSpPr>
        <p:spPr>
          <a:xfrm>
            <a:off x="6681788" y="4129669"/>
            <a:ext cx="1992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Verwenden von Optimierungs- /Simulationstechniken um die beste Vorgehensweise zum Erreichen der Ziele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9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223B2C-950B-43FD-B56D-7BAF5BEC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2587679"/>
            <a:ext cx="8644877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>
            <a:extLst>
              <a:ext uri="{FF2B5EF4-FFF2-40B4-BE49-F238E27FC236}">
                <a16:creationId xmlns:a16="http://schemas.microsoft.com/office/drawing/2014/main" id="{6C67BC6F-2FD9-3746-AAF3-DA79822AD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altLang="de-DE" dirty="0"/>
              <a:t>Gliederung</a:t>
            </a:r>
          </a:p>
        </p:txBody>
      </p:sp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Team Vorstellung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Business Understanding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Zukünftige Meilensteine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FF68E-3354-C2F0-551F-0AC6DADD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altLang="de-DE" dirty="0"/>
              <a:t>1. Team Vorstellung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26A485-2480-46F2-1EB5-626ACFF0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Team: Tran Anh Hoang</a:t>
            </a:r>
          </a:p>
          <a:p>
            <a:r>
              <a:rPr lang="de-DE" dirty="0"/>
              <a:t>6. Semester, Vertiefung WI</a:t>
            </a:r>
          </a:p>
          <a:p>
            <a:r>
              <a:rPr lang="de-DE" dirty="0"/>
              <a:t>Teamname: </a:t>
            </a:r>
            <a:r>
              <a:rPr lang="de-DE" dirty="0" err="1"/>
              <a:t>StonksAnalytics</a:t>
            </a:r>
            <a:endParaRPr lang="de-DE" dirty="0"/>
          </a:p>
          <a:p>
            <a:r>
              <a:rPr lang="de-DE" dirty="0"/>
              <a:t>Finanzanalyse zu Exchange </a:t>
            </a:r>
            <a:r>
              <a:rPr lang="de-DE" dirty="0" err="1"/>
              <a:t>Traded</a:t>
            </a:r>
            <a:r>
              <a:rPr lang="de-DE" dirty="0"/>
              <a:t> Funds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Person, Schild enthält.&#10;&#10;Automatisch generierte Beschreibung">
            <a:extLst>
              <a:ext uri="{FF2B5EF4-FFF2-40B4-BE49-F238E27FC236}">
                <a16:creationId xmlns:a16="http://schemas.microsoft.com/office/drawing/2014/main" id="{706F8962-CC5B-4824-7F4C-0200B4C14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43646"/>
            <a:ext cx="3914893" cy="25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FF68E-3354-C2F0-551F-0AC6DADD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altLang="de-DE" dirty="0"/>
              <a:t>2. Business Understanding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3002ABA-9FE4-AB61-93F9-835C1B586CF6}"/>
              </a:ext>
            </a:extLst>
          </p:cNvPr>
          <p:cNvSpPr/>
          <p:nvPr/>
        </p:nvSpPr>
        <p:spPr bwMode="auto">
          <a:xfrm>
            <a:off x="2135998" y="1710446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74F233-07C5-0760-814C-8E40ADD0C578}"/>
              </a:ext>
            </a:extLst>
          </p:cNvPr>
          <p:cNvSpPr/>
          <p:nvPr/>
        </p:nvSpPr>
        <p:spPr bwMode="auto">
          <a:xfrm>
            <a:off x="4236430" y="1724521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243DC0-AF07-E2A8-F145-E3177E721BDF}"/>
              </a:ext>
            </a:extLst>
          </p:cNvPr>
          <p:cNvSpPr/>
          <p:nvPr/>
        </p:nvSpPr>
        <p:spPr bwMode="auto">
          <a:xfrm>
            <a:off x="3186214" y="3101033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A37B238-EB7F-02DB-780F-019B834EFD92}"/>
              </a:ext>
            </a:extLst>
          </p:cNvPr>
          <p:cNvSpPr txBox="1"/>
          <p:nvPr/>
        </p:nvSpPr>
        <p:spPr>
          <a:xfrm>
            <a:off x="4248101" y="3154098"/>
            <a:ext cx="79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ETF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5B88AB2-86BB-6A91-2953-8E9C606F90E0}"/>
              </a:ext>
            </a:extLst>
          </p:cNvPr>
          <p:cNvSpPr txBox="1"/>
          <p:nvPr/>
        </p:nvSpPr>
        <p:spPr>
          <a:xfrm>
            <a:off x="2614355" y="248056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sind ETFs?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08F441F-20EC-D77D-B112-53AE9F6AF5B3}"/>
              </a:ext>
            </a:extLst>
          </p:cNvPr>
          <p:cNvSpPr txBox="1"/>
          <p:nvPr/>
        </p:nvSpPr>
        <p:spPr>
          <a:xfrm>
            <a:off x="5087097" y="2480562"/>
            <a:ext cx="171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Science &amp; ETF?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246F5C-7CE3-6ADB-3757-A7FF76540F10}"/>
              </a:ext>
            </a:extLst>
          </p:cNvPr>
          <p:cNvSpPr txBox="1"/>
          <p:nvPr/>
        </p:nvSpPr>
        <p:spPr>
          <a:xfrm>
            <a:off x="3923928" y="474002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Ziele und </a:t>
            </a:r>
            <a:r>
              <a:rPr lang="de-DE" dirty="0" err="1"/>
              <a:t>Herausfor-derungen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57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ED12-8316-57AD-CB9B-B2BCB78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ETF - </a:t>
            </a:r>
            <a:r>
              <a:rPr lang="de-DE" b="1" dirty="0"/>
              <a:t>Exchange </a:t>
            </a:r>
            <a:r>
              <a:rPr lang="de-DE" b="1" dirty="0" err="1"/>
              <a:t>Traded</a:t>
            </a:r>
            <a:r>
              <a:rPr lang="de-DE" b="1" dirty="0"/>
              <a:t> Funds</a:t>
            </a:r>
          </a:p>
          <a:p>
            <a:r>
              <a:rPr lang="de-DE" dirty="0"/>
              <a:t>Wertentwicklung von Indizes nachzubilden</a:t>
            </a:r>
          </a:p>
          <a:p>
            <a:r>
              <a:rPr lang="de-DE" dirty="0"/>
              <a:t>Indizes selbst spiegeln die Wertentwicklung der Vermögensgegenstände wider, aus denen sie sich zusammensetzen</a:t>
            </a:r>
          </a:p>
          <a:p>
            <a:r>
              <a:rPr lang="de-DE" dirty="0"/>
              <a:t>Fonds spricht man daher auch von einem passiven Management </a:t>
            </a:r>
            <a:r>
              <a:rPr lang="de-DE" dirty="0">
                <a:sym typeface="Wingdings" panose="05000000000000000000" pitchFamily="2" charset="2"/>
              </a:rPr>
              <a:t> Werte orientieren sich nach den Gewichtung im </a:t>
            </a:r>
            <a:r>
              <a:rPr lang="de-DE" dirty="0"/>
              <a:t>Index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altLang="de-DE" dirty="0"/>
              <a:t>2.1. Was sind ETFs?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10ABD0-6224-5E86-E2B8-36F99D55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57" y="3933056"/>
            <a:ext cx="3349062" cy="24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dirty="0"/>
              <a:t>2.2. Data Science &amp; ETF </a:t>
            </a:r>
          </a:p>
        </p:txBody>
      </p:sp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525" y="3315041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976" y="331504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-16427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3126950" y="17008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6F2F2-27A6-2F11-8896-805EC7BB03A9}"/>
              </a:ext>
            </a:extLst>
          </p:cNvPr>
          <p:cNvSpPr txBox="1"/>
          <p:nvPr/>
        </p:nvSpPr>
        <p:spPr>
          <a:xfrm>
            <a:off x="5989153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D5013-23B1-5EF3-A03C-411B7D648FEF}"/>
              </a:ext>
            </a:extLst>
          </p:cNvPr>
          <p:cNvSpPr txBox="1"/>
          <p:nvPr/>
        </p:nvSpPr>
        <p:spPr>
          <a:xfrm>
            <a:off x="3126950" y="5375844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924" y="2459367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948C59-3244-5112-E68F-DC34B8147FB9}"/>
              </a:ext>
            </a:extLst>
          </p:cNvPr>
          <p:cNvCxnSpPr>
            <a:cxnSpLocks/>
          </p:cNvCxnSpPr>
          <p:nvPr/>
        </p:nvCxnSpPr>
        <p:spPr bwMode="auto">
          <a:xfrm>
            <a:off x="5273335" y="3908321"/>
            <a:ext cx="882841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66FEFF-D29C-40AA-40EB-ADCABC2F2B2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72000" y="4229441"/>
            <a:ext cx="11925" cy="1146403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5CE009-DEFD-7B6C-AA6C-8E0F9F6A2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2310" y="3905653"/>
            <a:ext cx="1347215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24B7D-4C32-B8C6-E3E5-E0005FDF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96422" cy="503237"/>
          </a:xfrm>
        </p:spPr>
        <p:txBody>
          <a:bodyPr/>
          <a:lstStyle/>
          <a:p>
            <a:r>
              <a:rPr lang="de-DE" sz="3200" dirty="0"/>
              <a:t>2.3. Ziele und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geeignet Datensätze zu den Zielgrößen und Einflussgrößen finden und diese ggf. anpassen</a:t>
            </a:r>
          </a:p>
          <a:p>
            <a:r>
              <a:rPr lang="de-DE" dirty="0"/>
              <a:t>Modellierungsverfahren erarbeiten, um Korrelationen und Muster zu erkennen, um thesenspezifische Prognosen durchzuführen</a:t>
            </a:r>
          </a:p>
          <a:p>
            <a:r>
              <a:rPr lang="de-DE" dirty="0"/>
              <a:t>Interpretation der Ergebnisse und Schlussfolgerungen daraus ziehen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80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24B7D-4C32-B8C6-E3E5-E0005FDF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768430" cy="503237"/>
          </a:xfrm>
        </p:spPr>
        <p:txBody>
          <a:bodyPr/>
          <a:lstStyle/>
          <a:p>
            <a:r>
              <a:rPr lang="de-DE" sz="3200" dirty="0"/>
              <a:t>2.3. Ziele und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695" y="1052513"/>
            <a:ext cx="8820150" cy="55451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Herausforderungen:</a:t>
            </a:r>
          </a:p>
          <a:p>
            <a:r>
              <a:rPr lang="de-DE" dirty="0"/>
              <a:t>vollständige und aussagekräftige Datensätze finden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4CC249-E21D-F02D-129F-14B4BA73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81577"/>
            <a:ext cx="5688632" cy="36065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4638887-342A-B5AD-904E-EB2D4FE7A4FD}"/>
              </a:ext>
            </a:extLst>
          </p:cNvPr>
          <p:cNvSpPr/>
          <p:nvPr/>
        </p:nvSpPr>
        <p:spPr bwMode="auto">
          <a:xfrm>
            <a:off x="5652120" y="2148520"/>
            <a:ext cx="864096" cy="36726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38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Herausforderungen:</a:t>
            </a:r>
          </a:p>
          <a:p>
            <a:pPr lvl="1"/>
            <a:r>
              <a:rPr lang="de-DE" dirty="0"/>
              <a:t>richtige API finden und Dokumentation durchlesen &amp; testen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FF42B3-EFE2-E44B-7D98-71F022E5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3816782" cy="23762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FB2070-9135-A55B-EDE7-1ACE91FA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630428"/>
            <a:ext cx="4536081" cy="1815019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4AA9735A-489C-5A5F-63D3-4A2E0EA4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768430" cy="503237"/>
          </a:xfrm>
        </p:spPr>
        <p:txBody>
          <a:bodyPr/>
          <a:lstStyle/>
          <a:p>
            <a:r>
              <a:rPr lang="de-DE" sz="3200" dirty="0"/>
              <a:t>2.3. Ziele und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12873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Bildschirmpräsentation (4:3)</PresentationFormat>
  <Paragraphs>62</Paragraphs>
  <Slides>12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  <vt:variant>
        <vt:lpstr>Zielgruppenorientierte Präsentationen</vt:lpstr>
      </vt:variant>
      <vt:variant>
        <vt:i4>2</vt:i4>
      </vt:variant>
    </vt:vector>
  </HeadingPairs>
  <TitlesOfParts>
    <vt:vector size="18" baseType="lpstr">
      <vt:lpstr>Arial</vt:lpstr>
      <vt:lpstr>Frutiger 45 Light</vt:lpstr>
      <vt:lpstr>Times New Roman</vt:lpstr>
      <vt:lpstr>Standarddesign</vt:lpstr>
      <vt:lpstr>DSBK2023 - Teamvorstellung StonksAnalytics</vt:lpstr>
      <vt:lpstr>Gliederung</vt:lpstr>
      <vt:lpstr>1. Team Vorstellung</vt:lpstr>
      <vt:lpstr>2. Business Understanding</vt:lpstr>
      <vt:lpstr>2.1. Was sind ETFs?</vt:lpstr>
      <vt:lpstr>2.2. Data Science &amp; ETF </vt:lpstr>
      <vt:lpstr>2.3. Ziele und Herausforderungen</vt:lpstr>
      <vt:lpstr>2.3. Ziele und Herausforderungen</vt:lpstr>
      <vt:lpstr>2.3. Ziele und Herausforderungen</vt:lpstr>
      <vt:lpstr>2.3. Ziele und Herausforderungen</vt:lpstr>
      <vt:lpstr>4. Zukünftige Meilensteine</vt:lpstr>
      <vt:lpstr>PowerPoint-Präsentation</vt:lpstr>
      <vt:lpstr>Gesamt mit Lösungen</vt:lpstr>
      <vt:lpstr>Ohne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Tran Anh Hoang</cp:lastModifiedBy>
  <cp:revision>911</cp:revision>
  <dcterms:created xsi:type="dcterms:W3CDTF">1601-01-01T00:00:00Z</dcterms:created>
  <dcterms:modified xsi:type="dcterms:W3CDTF">2023-07-14T02:07:22Z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2023-07-14T02:07:22Z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34fb4164-42e5-40e3-ae78-3245be461d1c</vt:lpwstr>
  </property>
  <property fmtid="{D5CDD505-2E9C-101B-9397-08002B2CF9AE}" pid="8" name="MSIP_Label_20b3cc57-ad54-4613-8228-62b95826f463_ContentBits">
    <vt:lpwstr>0</vt:lpwstr>
  </property>
</Properties>
</file>