
<file path=[Content_Types].xml><?xml version="1.0" encoding="utf-8"?>
<Types xmlns="http://schemas.openxmlformats.org/package/2006/content-types">
  <Default Extension="fntdata" ContentType="application/x-fontdata"/>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91" r:id="rId4"/>
    <p:sldId id="260" r:id="rId5"/>
    <p:sldId id="273" r:id="rId6"/>
    <p:sldId id="292" r:id="rId7"/>
    <p:sldId id="259" r:id="rId8"/>
    <p:sldId id="276" r:id="rId9"/>
    <p:sldId id="279" r:id="rId10"/>
    <p:sldId id="283" r:id="rId11"/>
    <p:sldId id="262" r:id="rId12"/>
    <p:sldId id="293" r:id="rId13"/>
    <p:sldId id="294" r:id="rId14"/>
    <p:sldId id="295" r:id="rId15"/>
    <p:sldId id="296" r:id="rId16"/>
    <p:sldId id="288" r:id="rId17"/>
    <p:sldId id="285" r:id="rId18"/>
    <p:sldId id="287"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Franklin Gothic Medium Cond" panose="020B0606030402020204" pitchFamily="3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22" autoAdjust="0"/>
  </p:normalViewPr>
  <p:slideViewPr>
    <p:cSldViewPr>
      <p:cViewPr varScale="1">
        <p:scale>
          <a:sx n="60" d="100"/>
          <a:sy n="60" d="100"/>
        </p:scale>
        <p:origin x="1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f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mailto:falconjourney1@gmail.co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a:off x="12355393" y="1973475"/>
            <a:ext cx="5932608" cy="5061651"/>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 name="Group 2"/>
          <p:cNvGrpSpPr/>
          <p:nvPr/>
        </p:nvGrpSpPr>
        <p:grpSpPr>
          <a:xfrm>
            <a:off x="1009650" y="2317173"/>
            <a:ext cx="10221655" cy="5420770"/>
            <a:chOff x="-25400" y="-1225707"/>
            <a:chExt cx="13628873" cy="7227693"/>
          </a:xfrm>
        </p:grpSpPr>
        <p:sp>
          <p:nvSpPr>
            <p:cNvPr id="4" name="TextBox 4"/>
            <p:cNvSpPr txBox="1"/>
            <p:nvPr/>
          </p:nvSpPr>
          <p:spPr>
            <a:xfrm>
              <a:off x="0" y="5196806"/>
              <a:ext cx="13603473" cy="805180"/>
            </a:xfrm>
            <a:prstGeom prst="rect">
              <a:avLst/>
            </a:prstGeom>
          </p:spPr>
          <p:txBody>
            <a:bodyPr lIns="0" tIns="0" rIns="0" bIns="0" rtlCol="0" anchor="t">
              <a:spAutoFit/>
            </a:bodyPr>
            <a:lstStyle/>
            <a:p>
              <a:pPr>
                <a:lnSpc>
                  <a:spcPts val="5039"/>
                </a:lnSpc>
              </a:pPr>
              <a:endParaRPr lang="en-US" sz="3599" dirty="0">
                <a:solidFill>
                  <a:srgbClr val="000000"/>
                </a:solidFill>
                <a:latin typeface="Times New Roman" panose="02020603050405020304" pitchFamily="18" charset="0"/>
                <a:cs typeface="Times New Roman" panose="02020603050405020304" pitchFamily="18" charset="0"/>
              </a:endParaRPr>
            </a:p>
          </p:txBody>
        </p:sp>
        <p:sp>
          <p:nvSpPr>
            <p:cNvPr id="3" name="TextBox 3"/>
            <p:cNvSpPr txBox="1"/>
            <p:nvPr/>
          </p:nvSpPr>
          <p:spPr>
            <a:xfrm>
              <a:off x="-25400" y="-1225707"/>
              <a:ext cx="13603473" cy="4876799"/>
            </a:xfrm>
            <a:prstGeom prst="rect">
              <a:avLst/>
            </a:prstGeom>
          </p:spPr>
          <p:txBody>
            <a:bodyPr lIns="0" tIns="0" rIns="0" bIns="0" rtlCol="0" anchor="t">
              <a:spAutoFit/>
            </a:bodyPr>
            <a:lstStyle/>
            <a:p>
              <a:pPr>
                <a:lnSpc>
                  <a:spcPts val="14399"/>
                </a:lnSpc>
              </a:pPr>
              <a:r>
                <a:rPr lang="en-IN" sz="9600" dirty="0">
                  <a:solidFill>
                    <a:schemeClr val="tx1"/>
                  </a:solidFill>
                  <a:latin typeface="Times New Roman" panose="02020603050405020304" pitchFamily="18" charset="0"/>
                  <a:cs typeface="Times New Roman" panose="02020603050405020304" pitchFamily="18" charset="0"/>
                </a:rPr>
                <a:t>HIDE MESSAGES IN IMAGE</a:t>
              </a:r>
              <a:endParaRPr lang="en-US" sz="11999" dirty="0">
                <a:solidFill>
                  <a:srgbClr val="000000"/>
                </a:solidFill>
                <a:latin typeface="Times New Roman" panose="02020603050405020304" pitchFamily="18" charset="0"/>
                <a:cs typeface="Times New Roman" panose="02020603050405020304" pitchFamily="18" charset="0"/>
              </a:endParaRPr>
            </a:p>
          </p:txBody>
        </p:sp>
      </p:grpSp>
      <p:grpSp>
        <p:nvGrpSpPr>
          <p:cNvPr id="7" name="Group 7"/>
          <p:cNvGrpSpPr/>
          <p:nvPr/>
        </p:nvGrpSpPr>
        <p:grpSpPr>
          <a:xfrm>
            <a:off x="12503944" y="6668281"/>
            <a:ext cx="4208154" cy="3290488"/>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1" name="Group 11"/>
          <p:cNvGrpSpPr/>
          <p:nvPr/>
        </p:nvGrpSpPr>
        <p:grpSpPr>
          <a:xfrm>
            <a:off x="11572371" y="114300"/>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4" name="TextBox 14"/>
          <p:cNvSpPr txBox="1"/>
          <p:nvPr/>
        </p:nvSpPr>
        <p:spPr>
          <a:xfrm>
            <a:off x="1999167" y="1107011"/>
            <a:ext cx="3242377" cy="408573"/>
          </a:xfrm>
          <a:prstGeom prst="rect">
            <a:avLst/>
          </a:prstGeom>
        </p:spPr>
        <p:txBody>
          <a:bodyPr lIns="0" tIns="0" rIns="0" bIns="0" rtlCol="0" anchor="t">
            <a:spAutoFit/>
          </a:bodyPr>
          <a:lstStyle/>
          <a:p>
            <a:pPr>
              <a:lnSpc>
                <a:spcPts val="3359"/>
              </a:lnSpc>
              <a:spcBef>
                <a:spcPct val="0"/>
              </a:spcBef>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5060643-3927-F0BF-9453-515E848ECEB6}"/>
              </a:ext>
            </a:extLst>
          </p:cNvPr>
          <p:cNvSpPr txBox="1"/>
          <p:nvPr/>
        </p:nvSpPr>
        <p:spPr>
          <a:xfrm>
            <a:off x="4943587" y="6393470"/>
            <a:ext cx="4990721" cy="1481175"/>
          </a:xfrm>
          <a:prstGeom prst="rect">
            <a:avLst/>
          </a:prstGeom>
          <a:noFill/>
        </p:spPr>
        <p:txBody>
          <a:bodyPr wrap="square" rtlCol="0">
            <a:spAutoFit/>
          </a:bodyPr>
          <a:lstStyle/>
          <a:p>
            <a:pPr>
              <a:lnSpc>
                <a:spcPct val="150000"/>
              </a:lnSpc>
            </a:pPr>
            <a:r>
              <a:rPr lang="en-US" sz="3200" dirty="0">
                <a:latin typeface="Times New Roman" panose="02020603050405020304" pitchFamily="18" charset="0"/>
                <a:cs typeface="Times New Roman" panose="02020603050405020304" pitchFamily="18" charset="0"/>
              </a:rPr>
              <a:t>Created by – </a:t>
            </a:r>
          </a:p>
          <a:p>
            <a:pPr>
              <a:lnSpc>
                <a:spcPct val="150000"/>
              </a:lnSpc>
            </a:pPr>
            <a:r>
              <a:rPr lang="en-US" sz="3200" dirty="0">
                <a:latin typeface="Times New Roman" panose="02020603050405020304" pitchFamily="18" charset="0"/>
                <a:cs typeface="Times New Roman" panose="02020603050405020304" pitchFamily="18" charset="0"/>
              </a:rPr>
              <a:t>	Madhur Narang</a:t>
            </a:r>
          </a:p>
        </p:txBody>
      </p:sp>
      <p:pic>
        <p:nvPicPr>
          <p:cNvPr id="16" name="Picture 15" descr="A picture containing text, clipart&#10;&#10;Description automatically generated">
            <a:extLst>
              <a:ext uri="{FF2B5EF4-FFF2-40B4-BE49-F238E27FC236}">
                <a16:creationId xmlns:a16="http://schemas.microsoft.com/office/drawing/2014/main" id="{F4D36ECA-A99E-7025-46FB-846EA032943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3944600" y="3397254"/>
            <a:ext cx="4124890" cy="25707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5" name="TextBox 15"/>
          <p:cNvSpPr txBox="1"/>
          <p:nvPr/>
        </p:nvSpPr>
        <p:spPr>
          <a:xfrm>
            <a:off x="1028699" y="1028700"/>
            <a:ext cx="7007411" cy="2544543"/>
          </a:xfrm>
          <a:prstGeom prst="rect">
            <a:avLst/>
          </a:prstGeom>
        </p:spPr>
        <p:txBody>
          <a:bodyPr wrap="square" lIns="0" tIns="0" rIns="0" bIns="0" rtlCol="0" anchor="t">
            <a:spAutoFit/>
          </a:bodyPr>
          <a:lstStyle/>
          <a:p>
            <a:pPr>
              <a:lnSpc>
                <a:spcPts val="10199"/>
              </a:lnSpc>
              <a:spcBef>
                <a:spcPct val="0"/>
              </a:spcBef>
            </a:pPr>
            <a:r>
              <a:rPr lang="en-IN" sz="8800" dirty="0">
                <a:latin typeface="Times New Roman" panose="02020603050405020304" pitchFamily="18" charset="0"/>
                <a:cs typeface="Times New Roman" panose="02020603050405020304" pitchFamily="18" charset="0"/>
              </a:rPr>
              <a:t>WHY LSB ?</a:t>
            </a:r>
          </a:p>
          <a:p>
            <a:pPr>
              <a:lnSpc>
                <a:spcPts val="10199"/>
              </a:lnSpc>
              <a:spcBef>
                <a:spcPct val="0"/>
              </a:spcBef>
            </a:pPr>
            <a:endParaRPr lang="en-US" sz="8499" spc="-84" dirty="0">
              <a:solidFill>
                <a:srgbClr val="000000"/>
              </a:solidFill>
              <a:latin typeface="Times New Roman" panose="02020603050405020304" pitchFamily="18" charset="0"/>
              <a:cs typeface="Times New Roman" panose="02020603050405020304" pitchFamily="18" charset="0"/>
            </a:endParaRPr>
          </a:p>
        </p:txBody>
      </p:sp>
      <p:grpSp>
        <p:nvGrpSpPr>
          <p:cNvPr id="25" name="Group 25"/>
          <p:cNvGrpSpPr/>
          <p:nvPr/>
        </p:nvGrpSpPr>
        <p:grpSpPr>
          <a:xfrm>
            <a:off x="14806878" y="3195463"/>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2630933" y="1266556"/>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0972800" y="192108"/>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aphicFrame>
        <p:nvGraphicFramePr>
          <p:cNvPr id="31" name="Table 31">
            <a:extLst>
              <a:ext uri="{FF2B5EF4-FFF2-40B4-BE49-F238E27FC236}">
                <a16:creationId xmlns:a16="http://schemas.microsoft.com/office/drawing/2014/main" id="{2B92E2F7-99BA-836E-FDAD-DDBD07F6CF27}"/>
              </a:ext>
            </a:extLst>
          </p:cNvPr>
          <p:cNvGraphicFramePr>
            <a:graphicFrameLocks noGrp="1"/>
          </p:cNvGraphicFramePr>
          <p:nvPr>
            <p:extLst>
              <p:ext uri="{D42A27DB-BD31-4B8C-83A1-F6EECF244321}">
                <p14:modId xmlns:p14="http://schemas.microsoft.com/office/powerpoint/2010/main" val="1917726010"/>
              </p:ext>
            </p:extLst>
          </p:nvPr>
        </p:nvGraphicFramePr>
        <p:xfrm>
          <a:off x="3200400" y="2844850"/>
          <a:ext cx="6725320" cy="470736"/>
        </p:xfrm>
        <a:graphic>
          <a:graphicData uri="http://schemas.openxmlformats.org/drawingml/2006/table">
            <a:tbl>
              <a:tblPr firstRow="1" bandRow="1">
                <a:tableStyleId>{18603FDC-E32A-4AB5-989C-0864C3EAD2B8}</a:tableStyleId>
              </a:tblPr>
              <a:tblGrid>
                <a:gridCol w="840665">
                  <a:extLst>
                    <a:ext uri="{9D8B030D-6E8A-4147-A177-3AD203B41FA5}">
                      <a16:colId xmlns:a16="http://schemas.microsoft.com/office/drawing/2014/main" val="4057226588"/>
                    </a:ext>
                  </a:extLst>
                </a:gridCol>
                <a:gridCol w="840665">
                  <a:extLst>
                    <a:ext uri="{9D8B030D-6E8A-4147-A177-3AD203B41FA5}">
                      <a16:colId xmlns:a16="http://schemas.microsoft.com/office/drawing/2014/main" val="3320360137"/>
                    </a:ext>
                  </a:extLst>
                </a:gridCol>
                <a:gridCol w="840665">
                  <a:extLst>
                    <a:ext uri="{9D8B030D-6E8A-4147-A177-3AD203B41FA5}">
                      <a16:colId xmlns:a16="http://schemas.microsoft.com/office/drawing/2014/main" val="2857458998"/>
                    </a:ext>
                  </a:extLst>
                </a:gridCol>
                <a:gridCol w="840665">
                  <a:extLst>
                    <a:ext uri="{9D8B030D-6E8A-4147-A177-3AD203B41FA5}">
                      <a16:colId xmlns:a16="http://schemas.microsoft.com/office/drawing/2014/main" val="3952020501"/>
                    </a:ext>
                  </a:extLst>
                </a:gridCol>
                <a:gridCol w="840665">
                  <a:extLst>
                    <a:ext uri="{9D8B030D-6E8A-4147-A177-3AD203B41FA5}">
                      <a16:colId xmlns:a16="http://schemas.microsoft.com/office/drawing/2014/main" val="2770346642"/>
                    </a:ext>
                  </a:extLst>
                </a:gridCol>
                <a:gridCol w="840665">
                  <a:extLst>
                    <a:ext uri="{9D8B030D-6E8A-4147-A177-3AD203B41FA5}">
                      <a16:colId xmlns:a16="http://schemas.microsoft.com/office/drawing/2014/main" val="2328322087"/>
                    </a:ext>
                  </a:extLst>
                </a:gridCol>
                <a:gridCol w="840665">
                  <a:extLst>
                    <a:ext uri="{9D8B030D-6E8A-4147-A177-3AD203B41FA5}">
                      <a16:colId xmlns:a16="http://schemas.microsoft.com/office/drawing/2014/main" val="3667924718"/>
                    </a:ext>
                  </a:extLst>
                </a:gridCol>
                <a:gridCol w="840665">
                  <a:extLst>
                    <a:ext uri="{9D8B030D-6E8A-4147-A177-3AD203B41FA5}">
                      <a16:colId xmlns:a16="http://schemas.microsoft.com/office/drawing/2014/main" val="3006140563"/>
                    </a:ext>
                  </a:extLst>
                </a:gridCol>
              </a:tblGrid>
              <a:tr h="470736">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7074429"/>
                  </a:ext>
                </a:extLst>
              </a:tr>
            </a:tbl>
          </a:graphicData>
        </a:graphic>
      </p:graphicFrame>
      <p:sp>
        <p:nvSpPr>
          <p:cNvPr id="32" name="TextBox 31">
            <a:extLst>
              <a:ext uri="{FF2B5EF4-FFF2-40B4-BE49-F238E27FC236}">
                <a16:creationId xmlns:a16="http://schemas.microsoft.com/office/drawing/2014/main" id="{C29BA440-282E-FBB7-8A6D-5AFA28B95AF1}"/>
              </a:ext>
            </a:extLst>
          </p:cNvPr>
          <p:cNvSpPr txBox="1"/>
          <p:nvPr/>
        </p:nvSpPr>
        <p:spPr>
          <a:xfrm>
            <a:off x="1028700" y="2853921"/>
            <a:ext cx="18669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Value : 255</a:t>
            </a:r>
            <a:endParaRPr lang="en-IN" sz="2400" b="1" dirty="0">
              <a:latin typeface="Times New Roman" panose="02020603050405020304" pitchFamily="18"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E1C1E354-8418-607E-8062-D51E8468C88B}"/>
              </a:ext>
            </a:extLst>
          </p:cNvPr>
          <p:cNvCxnSpPr/>
          <p:nvPr/>
        </p:nvCxnSpPr>
        <p:spPr>
          <a:xfrm>
            <a:off x="3581400" y="3315586"/>
            <a:ext cx="0" cy="6087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Straight Arrow Connector 34">
            <a:extLst>
              <a:ext uri="{FF2B5EF4-FFF2-40B4-BE49-F238E27FC236}">
                <a16:creationId xmlns:a16="http://schemas.microsoft.com/office/drawing/2014/main" id="{A06261E4-11DF-0011-6499-0BFA810431E0}"/>
              </a:ext>
            </a:extLst>
          </p:cNvPr>
          <p:cNvCxnSpPr/>
          <p:nvPr/>
        </p:nvCxnSpPr>
        <p:spPr>
          <a:xfrm>
            <a:off x="9525000" y="3315586"/>
            <a:ext cx="0" cy="6087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TextBox 37">
            <a:extLst>
              <a:ext uri="{FF2B5EF4-FFF2-40B4-BE49-F238E27FC236}">
                <a16:creationId xmlns:a16="http://schemas.microsoft.com/office/drawing/2014/main" id="{6D67FAFD-4E61-5F3A-BFB2-5E0A3D25E9BF}"/>
              </a:ext>
            </a:extLst>
          </p:cNvPr>
          <p:cNvSpPr txBox="1"/>
          <p:nvPr/>
        </p:nvSpPr>
        <p:spPr>
          <a:xfrm>
            <a:off x="2106758" y="3937579"/>
            <a:ext cx="2977777"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Most Significant Bit (MSB)</a:t>
            </a:r>
            <a:endParaRPr lang="en-IN" sz="24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B27C2DCA-9263-D348-9125-3DE42AC1C169}"/>
              </a:ext>
            </a:extLst>
          </p:cNvPr>
          <p:cNvSpPr txBox="1"/>
          <p:nvPr/>
        </p:nvSpPr>
        <p:spPr>
          <a:xfrm>
            <a:off x="8036111" y="3979537"/>
            <a:ext cx="2977777"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Least Significant Bit (LSB)</a:t>
            </a:r>
            <a:endParaRPr lang="en-IN" sz="2400" dirty="0">
              <a:latin typeface="Times New Roman" panose="02020603050405020304" pitchFamily="18" charset="0"/>
              <a:cs typeface="Times New Roman" panose="02020603050405020304" pitchFamily="18" charset="0"/>
            </a:endParaRPr>
          </a:p>
        </p:txBody>
      </p:sp>
      <p:graphicFrame>
        <p:nvGraphicFramePr>
          <p:cNvPr id="41" name="Table 31">
            <a:extLst>
              <a:ext uri="{FF2B5EF4-FFF2-40B4-BE49-F238E27FC236}">
                <a16:creationId xmlns:a16="http://schemas.microsoft.com/office/drawing/2014/main" id="{55C9E3BE-D1EF-EC2F-1808-A093C8DB3A70}"/>
              </a:ext>
            </a:extLst>
          </p:cNvPr>
          <p:cNvGraphicFramePr>
            <a:graphicFrameLocks noGrp="1"/>
          </p:cNvGraphicFramePr>
          <p:nvPr>
            <p:extLst>
              <p:ext uri="{D42A27DB-BD31-4B8C-83A1-F6EECF244321}">
                <p14:modId xmlns:p14="http://schemas.microsoft.com/office/powerpoint/2010/main" val="3625102179"/>
              </p:ext>
            </p:extLst>
          </p:nvPr>
        </p:nvGraphicFramePr>
        <p:xfrm>
          <a:off x="1676400" y="5368727"/>
          <a:ext cx="5429920" cy="470736"/>
        </p:xfrm>
        <a:graphic>
          <a:graphicData uri="http://schemas.openxmlformats.org/drawingml/2006/table">
            <a:tbl>
              <a:tblPr firstRow="1" bandRow="1">
                <a:tableStyleId>{16D9F66E-5EB9-4882-86FB-DCBF35E3C3E4}</a:tableStyleId>
              </a:tblPr>
              <a:tblGrid>
                <a:gridCol w="678740">
                  <a:extLst>
                    <a:ext uri="{9D8B030D-6E8A-4147-A177-3AD203B41FA5}">
                      <a16:colId xmlns:a16="http://schemas.microsoft.com/office/drawing/2014/main" val="4057226588"/>
                    </a:ext>
                  </a:extLst>
                </a:gridCol>
                <a:gridCol w="678740">
                  <a:extLst>
                    <a:ext uri="{9D8B030D-6E8A-4147-A177-3AD203B41FA5}">
                      <a16:colId xmlns:a16="http://schemas.microsoft.com/office/drawing/2014/main" val="3320360137"/>
                    </a:ext>
                  </a:extLst>
                </a:gridCol>
                <a:gridCol w="678740">
                  <a:extLst>
                    <a:ext uri="{9D8B030D-6E8A-4147-A177-3AD203B41FA5}">
                      <a16:colId xmlns:a16="http://schemas.microsoft.com/office/drawing/2014/main" val="2857458998"/>
                    </a:ext>
                  </a:extLst>
                </a:gridCol>
                <a:gridCol w="678740">
                  <a:extLst>
                    <a:ext uri="{9D8B030D-6E8A-4147-A177-3AD203B41FA5}">
                      <a16:colId xmlns:a16="http://schemas.microsoft.com/office/drawing/2014/main" val="3952020501"/>
                    </a:ext>
                  </a:extLst>
                </a:gridCol>
                <a:gridCol w="678740">
                  <a:extLst>
                    <a:ext uri="{9D8B030D-6E8A-4147-A177-3AD203B41FA5}">
                      <a16:colId xmlns:a16="http://schemas.microsoft.com/office/drawing/2014/main" val="2770346642"/>
                    </a:ext>
                  </a:extLst>
                </a:gridCol>
                <a:gridCol w="678740">
                  <a:extLst>
                    <a:ext uri="{9D8B030D-6E8A-4147-A177-3AD203B41FA5}">
                      <a16:colId xmlns:a16="http://schemas.microsoft.com/office/drawing/2014/main" val="2328322087"/>
                    </a:ext>
                  </a:extLst>
                </a:gridCol>
                <a:gridCol w="678740">
                  <a:extLst>
                    <a:ext uri="{9D8B030D-6E8A-4147-A177-3AD203B41FA5}">
                      <a16:colId xmlns:a16="http://schemas.microsoft.com/office/drawing/2014/main" val="3667924718"/>
                    </a:ext>
                  </a:extLst>
                </a:gridCol>
                <a:gridCol w="678740">
                  <a:extLst>
                    <a:ext uri="{9D8B030D-6E8A-4147-A177-3AD203B41FA5}">
                      <a16:colId xmlns:a16="http://schemas.microsoft.com/office/drawing/2014/main" val="3006140563"/>
                    </a:ext>
                  </a:extLst>
                </a:gridCol>
              </a:tblGrid>
              <a:tr h="470736">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solidFill>
                      <a:schemeClr val="accent3">
                        <a:lumMod val="40000"/>
                        <a:lumOff val="60000"/>
                      </a:schemeClr>
                    </a:solidFill>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7074429"/>
                  </a:ext>
                </a:extLst>
              </a:tr>
            </a:tbl>
          </a:graphicData>
        </a:graphic>
      </p:graphicFrame>
      <p:sp>
        <p:nvSpPr>
          <p:cNvPr id="42" name="TextBox 41">
            <a:extLst>
              <a:ext uri="{FF2B5EF4-FFF2-40B4-BE49-F238E27FC236}">
                <a16:creationId xmlns:a16="http://schemas.microsoft.com/office/drawing/2014/main" id="{B33171BF-B2D5-6C21-6748-810067EA7732}"/>
              </a:ext>
            </a:extLst>
          </p:cNvPr>
          <p:cNvSpPr txBox="1"/>
          <p:nvPr/>
        </p:nvSpPr>
        <p:spPr>
          <a:xfrm>
            <a:off x="762000" y="5377798"/>
            <a:ext cx="762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255</a:t>
            </a:r>
            <a:endParaRPr lang="en-IN" sz="2400" b="1" dirty="0">
              <a:latin typeface="Times New Roman" panose="02020603050405020304" pitchFamily="18" charset="0"/>
              <a:cs typeface="Times New Roman" panose="02020603050405020304" pitchFamily="18" charset="0"/>
            </a:endParaRPr>
          </a:p>
        </p:txBody>
      </p:sp>
      <p:graphicFrame>
        <p:nvGraphicFramePr>
          <p:cNvPr id="43" name="Table 31">
            <a:extLst>
              <a:ext uri="{FF2B5EF4-FFF2-40B4-BE49-F238E27FC236}">
                <a16:creationId xmlns:a16="http://schemas.microsoft.com/office/drawing/2014/main" id="{6D0A5557-A21A-C3AB-44E5-4E135E24BD27}"/>
              </a:ext>
            </a:extLst>
          </p:cNvPr>
          <p:cNvGraphicFramePr>
            <a:graphicFrameLocks noGrp="1"/>
          </p:cNvGraphicFramePr>
          <p:nvPr>
            <p:extLst>
              <p:ext uri="{D42A27DB-BD31-4B8C-83A1-F6EECF244321}">
                <p14:modId xmlns:p14="http://schemas.microsoft.com/office/powerpoint/2010/main" val="3273943366"/>
              </p:ext>
            </p:extLst>
          </p:nvPr>
        </p:nvGraphicFramePr>
        <p:xfrm>
          <a:off x="1676400" y="6362964"/>
          <a:ext cx="5429920" cy="470736"/>
        </p:xfrm>
        <a:graphic>
          <a:graphicData uri="http://schemas.openxmlformats.org/drawingml/2006/table">
            <a:tbl>
              <a:tblPr firstRow="1" bandRow="1">
                <a:tableStyleId>{0505E3EF-67EA-436B-97B2-0124C06EBD24}</a:tableStyleId>
              </a:tblPr>
              <a:tblGrid>
                <a:gridCol w="678740">
                  <a:extLst>
                    <a:ext uri="{9D8B030D-6E8A-4147-A177-3AD203B41FA5}">
                      <a16:colId xmlns:a16="http://schemas.microsoft.com/office/drawing/2014/main" val="4057226588"/>
                    </a:ext>
                  </a:extLst>
                </a:gridCol>
                <a:gridCol w="678740">
                  <a:extLst>
                    <a:ext uri="{9D8B030D-6E8A-4147-A177-3AD203B41FA5}">
                      <a16:colId xmlns:a16="http://schemas.microsoft.com/office/drawing/2014/main" val="3320360137"/>
                    </a:ext>
                  </a:extLst>
                </a:gridCol>
                <a:gridCol w="678740">
                  <a:extLst>
                    <a:ext uri="{9D8B030D-6E8A-4147-A177-3AD203B41FA5}">
                      <a16:colId xmlns:a16="http://schemas.microsoft.com/office/drawing/2014/main" val="2857458998"/>
                    </a:ext>
                  </a:extLst>
                </a:gridCol>
                <a:gridCol w="678740">
                  <a:extLst>
                    <a:ext uri="{9D8B030D-6E8A-4147-A177-3AD203B41FA5}">
                      <a16:colId xmlns:a16="http://schemas.microsoft.com/office/drawing/2014/main" val="3952020501"/>
                    </a:ext>
                  </a:extLst>
                </a:gridCol>
                <a:gridCol w="678740">
                  <a:extLst>
                    <a:ext uri="{9D8B030D-6E8A-4147-A177-3AD203B41FA5}">
                      <a16:colId xmlns:a16="http://schemas.microsoft.com/office/drawing/2014/main" val="2770346642"/>
                    </a:ext>
                  </a:extLst>
                </a:gridCol>
                <a:gridCol w="678740">
                  <a:extLst>
                    <a:ext uri="{9D8B030D-6E8A-4147-A177-3AD203B41FA5}">
                      <a16:colId xmlns:a16="http://schemas.microsoft.com/office/drawing/2014/main" val="2328322087"/>
                    </a:ext>
                  </a:extLst>
                </a:gridCol>
                <a:gridCol w="678740">
                  <a:extLst>
                    <a:ext uri="{9D8B030D-6E8A-4147-A177-3AD203B41FA5}">
                      <a16:colId xmlns:a16="http://schemas.microsoft.com/office/drawing/2014/main" val="3667924718"/>
                    </a:ext>
                  </a:extLst>
                </a:gridCol>
                <a:gridCol w="678740">
                  <a:extLst>
                    <a:ext uri="{9D8B030D-6E8A-4147-A177-3AD203B41FA5}">
                      <a16:colId xmlns:a16="http://schemas.microsoft.com/office/drawing/2014/main" val="3006140563"/>
                    </a:ext>
                  </a:extLst>
                </a:gridCol>
              </a:tblGrid>
              <a:tr h="470736">
                <a:tc>
                  <a:txBody>
                    <a:bodyPr/>
                    <a:lstStyle/>
                    <a:p>
                      <a:pPr algn="ctr"/>
                      <a:r>
                        <a:rPr lang="en-US" sz="2400" dirty="0"/>
                        <a:t>0</a:t>
                      </a:r>
                      <a:endParaRPr lang="en-IN" sz="2400"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7074429"/>
                  </a:ext>
                </a:extLst>
              </a:tr>
            </a:tbl>
          </a:graphicData>
        </a:graphic>
      </p:graphicFrame>
      <p:sp>
        <p:nvSpPr>
          <p:cNvPr id="44" name="TextBox 43">
            <a:extLst>
              <a:ext uri="{FF2B5EF4-FFF2-40B4-BE49-F238E27FC236}">
                <a16:creationId xmlns:a16="http://schemas.microsoft.com/office/drawing/2014/main" id="{CB2195E2-2DD1-9F7D-F64E-1BF637F9805B}"/>
              </a:ext>
            </a:extLst>
          </p:cNvPr>
          <p:cNvSpPr txBox="1"/>
          <p:nvPr/>
        </p:nvSpPr>
        <p:spPr>
          <a:xfrm>
            <a:off x="762000" y="6362964"/>
            <a:ext cx="762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127</a:t>
            </a:r>
            <a:endParaRPr lang="en-IN" sz="2400" b="1" dirty="0">
              <a:latin typeface="Times New Roman" panose="02020603050405020304" pitchFamily="18" charset="0"/>
              <a:cs typeface="Times New Roman" panose="02020603050405020304" pitchFamily="18" charset="0"/>
            </a:endParaRPr>
          </a:p>
        </p:txBody>
      </p:sp>
      <p:graphicFrame>
        <p:nvGraphicFramePr>
          <p:cNvPr id="45" name="Table 31">
            <a:extLst>
              <a:ext uri="{FF2B5EF4-FFF2-40B4-BE49-F238E27FC236}">
                <a16:creationId xmlns:a16="http://schemas.microsoft.com/office/drawing/2014/main" id="{7A257BB0-83EA-DA33-9CE3-23180EB34CF4}"/>
              </a:ext>
            </a:extLst>
          </p:cNvPr>
          <p:cNvGraphicFramePr>
            <a:graphicFrameLocks noGrp="1"/>
          </p:cNvGraphicFramePr>
          <p:nvPr>
            <p:extLst>
              <p:ext uri="{D42A27DB-BD31-4B8C-83A1-F6EECF244321}">
                <p14:modId xmlns:p14="http://schemas.microsoft.com/office/powerpoint/2010/main" val="207484729"/>
              </p:ext>
            </p:extLst>
          </p:nvPr>
        </p:nvGraphicFramePr>
        <p:xfrm>
          <a:off x="8058523" y="5375823"/>
          <a:ext cx="5429920" cy="470736"/>
        </p:xfrm>
        <a:graphic>
          <a:graphicData uri="http://schemas.openxmlformats.org/drawingml/2006/table">
            <a:tbl>
              <a:tblPr firstRow="1" bandRow="1">
                <a:tableStyleId>{16D9F66E-5EB9-4882-86FB-DCBF35E3C3E4}</a:tableStyleId>
              </a:tblPr>
              <a:tblGrid>
                <a:gridCol w="678740">
                  <a:extLst>
                    <a:ext uri="{9D8B030D-6E8A-4147-A177-3AD203B41FA5}">
                      <a16:colId xmlns:a16="http://schemas.microsoft.com/office/drawing/2014/main" val="4057226588"/>
                    </a:ext>
                  </a:extLst>
                </a:gridCol>
                <a:gridCol w="678740">
                  <a:extLst>
                    <a:ext uri="{9D8B030D-6E8A-4147-A177-3AD203B41FA5}">
                      <a16:colId xmlns:a16="http://schemas.microsoft.com/office/drawing/2014/main" val="3320360137"/>
                    </a:ext>
                  </a:extLst>
                </a:gridCol>
                <a:gridCol w="678740">
                  <a:extLst>
                    <a:ext uri="{9D8B030D-6E8A-4147-A177-3AD203B41FA5}">
                      <a16:colId xmlns:a16="http://schemas.microsoft.com/office/drawing/2014/main" val="2857458998"/>
                    </a:ext>
                  </a:extLst>
                </a:gridCol>
                <a:gridCol w="678740">
                  <a:extLst>
                    <a:ext uri="{9D8B030D-6E8A-4147-A177-3AD203B41FA5}">
                      <a16:colId xmlns:a16="http://schemas.microsoft.com/office/drawing/2014/main" val="3952020501"/>
                    </a:ext>
                  </a:extLst>
                </a:gridCol>
                <a:gridCol w="678740">
                  <a:extLst>
                    <a:ext uri="{9D8B030D-6E8A-4147-A177-3AD203B41FA5}">
                      <a16:colId xmlns:a16="http://schemas.microsoft.com/office/drawing/2014/main" val="2770346642"/>
                    </a:ext>
                  </a:extLst>
                </a:gridCol>
                <a:gridCol w="678740">
                  <a:extLst>
                    <a:ext uri="{9D8B030D-6E8A-4147-A177-3AD203B41FA5}">
                      <a16:colId xmlns:a16="http://schemas.microsoft.com/office/drawing/2014/main" val="2328322087"/>
                    </a:ext>
                  </a:extLst>
                </a:gridCol>
                <a:gridCol w="678740">
                  <a:extLst>
                    <a:ext uri="{9D8B030D-6E8A-4147-A177-3AD203B41FA5}">
                      <a16:colId xmlns:a16="http://schemas.microsoft.com/office/drawing/2014/main" val="3667924718"/>
                    </a:ext>
                  </a:extLst>
                </a:gridCol>
                <a:gridCol w="678740">
                  <a:extLst>
                    <a:ext uri="{9D8B030D-6E8A-4147-A177-3AD203B41FA5}">
                      <a16:colId xmlns:a16="http://schemas.microsoft.com/office/drawing/2014/main" val="3006140563"/>
                    </a:ext>
                  </a:extLst>
                </a:gridCol>
              </a:tblGrid>
              <a:tr h="470736">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solidFill>
                      <a:schemeClr val="accent3">
                        <a:lumMod val="40000"/>
                        <a:lumOff val="60000"/>
                      </a:schemeClr>
                    </a:solidFill>
                  </a:tcPr>
                </a:tc>
                <a:extLst>
                  <a:ext uri="{0D108BD9-81ED-4DB2-BD59-A6C34878D82A}">
                    <a16:rowId xmlns:a16="http://schemas.microsoft.com/office/drawing/2014/main" val="1927074429"/>
                  </a:ext>
                </a:extLst>
              </a:tr>
            </a:tbl>
          </a:graphicData>
        </a:graphic>
      </p:graphicFrame>
      <p:graphicFrame>
        <p:nvGraphicFramePr>
          <p:cNvPr id="46" name="Table 31">
            <a:extLst>
              <a:ext uri="{FF2B5EF4-FFF2-40B4-BE49-F238E27FC236}">
                <a16:creationId xmlns:a16="http://schemas.microsoft.com/office/drawing/2014/main" id="{84FE7254-3B3B-0519-DEDE-52ECD11E0C20}"/>
              </a:ext>
            </a:extLst>
          </p:cNvPr>
          <p:cNvGraphicFramePr>
            <a:graphicFrameLocks noGrp="1"/>
          </p:cNvGraphicFramePr>
          <p:nvPr>
            <p:extLst>
              <p:ext uri="{D42A27DB-BD31-4B8C-83A1-F6EECF244321}">
                <p14:modId xmlns:p14="http://schemas.microsoft.com/office/powerpoint/2010/main" val="12392657"/>
              </p:ext>
            </p:extLst>
          </p:nvPr>
        </p:nvGraphicFramePr>
        <p:xfrm>
          <a:off x="8054040" y="6350406"/>
          <a:ext cx="5429920" cy="470736"/>
        </p:xfrm>
        <a:graphic>
          <a:graphicData uri="http://schemas.openxmlformats.org/drawingml/2006/table">
            <a:tbl>
              <a:tblPr firstRow="1" bandRow="1">
                <a:tableStyleId>{0505E3EF-67EA-436B-97B2-0124C06EBD24}</a:tableStyleId>
              </a:tblPr>
              <a:tblGrid>
                <a:gridCol w="678740">
                  <a:extLst>
                    <a:ext uri="{9D8B030D-6E8A-4147-A177-3AD203B41FA5}">
                      <a16:colId xmlns:a16="http://schemas.microsoft.com/office/drawing/2014/main" val="4057226588"/>
                    </a:ext>
                  </a:extLst>
                </a:gridCol>
                <a:gridCol w="678740">
                  <a:extLst>
                    <a:ext uri="{9D8B030D-6E8A-4147-A177-3AD203B41FA5}">
                      <a16:colId xmlns:a16="http://schemas.microsoft.com/office/drawing/2014/main" val="3320360137"/>
                    </a:ext>
                  </a:extLst>
                </a:gridCol>
                <a:gridCol w="678740">
                  <a:extLst>
                    <a:ext uri="{9D8B030D-6E8A-4147-A177-3AD203B41FA5}">
                      <a16:colId xmlns:a16="http://schemas.microsoft.com/office/drawing/2014/main" val="2857458998"/>
                    </a:ext>
                  </a:extLst>
                </a:gridCol>
                <a:gridCol w="678740">
                  <a:extLst>
                    <a:ext uri="{9D8B030D-6E8A-4147-A177-3AD203B41FA5}">
                      <a16:colId xmlns:a16="http://schemas.microsoft.com/office/drawing/2014/main" val="3952020501"/>
                    </a:ext>
                  </a:extLst>
                </a:gridCol>
                <a:gridCol w="678740">
                  <a:extLst>
                    <a:ext uri="{9D8B030D-6E8A-4147-A177-3AD203B41FA5}">
                      <a16:colId xmlns:a16="http://schemas.microsoft.com/office/drawing/2014/main" val="2770346642"/>
                    </a:ext>
                  </a:extLst>
                </a:gridCol>
                <a:gridCol w="678740">
                  <a:extLst>
                    <a:ext uri="{9D8B030D-6E8A-4147-A177-3AD203B41FA5}">
                      <a16:colId xmlns:a16="http://schemas.microsoft.com/office/drawing/2014/main" val="2328322087"/>
                    </a:ext>
                  </a:extLst>
                </a:gridCol>
                <a:gridCol w="678740">
                  <a:extLst>
                    <a:ext uri="{9D8B030D-6E8A-4147-A177-3AD203B41FA5}">
                      <a16:colId xmlns:a16="http://schemas.microsoft.com/office/drawing/2014/main" val="3667924718"/>
                    </a:ext>
                  </a:extLst>
                </a:gridCol>
                <a:gridCol w="678740">
                  <a:extLst>
                    <a:ext uri="{9D8B030D-6E8A-4147-A177-3AD203B41FA5}">
                      <a16:colId xmlns:a16="http://schemas.microsoft.com/office/drawing/2014/main" val="3006140563"/>
                    </a:ext>
                  </a:extLst>
                </a:gridCol>
              </a:tblGrid>
              <a:tr h="470736">
                <a:tc>
                  <a:txBody>
                    <a:bodyPr/>
                    <a:lstStyle/>
                    <a:p>
                      <a:pPr algn="ctr"/>
                      <a:r>
                        <a:rPr lang="en-US" sz="2400" dirty="0"/>
                        <a:t>0</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0</a:t>
                      </a:r>
                      <a:endParaRPr lang="en-IN" sz="2400"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extLst>
                  <a:ext uri="{0D108BD9-81ED-4DB2-BD59-A6C34878D82A}">
                    <a16:rowId xmlns:a16="http://schemas.microsoft.com/office/drawing/2014/main" val="1927074429"/>
                  </a:ext>
                </a:extLst>
              </a:tr>
            </a:tbl>
          </a:graphicData>
        </a:graphic>
      </p:graphicFrame>
      <p:sp>
        <p:nvSpPr>
          <p:cNvPr id="47" name="TextBox 46">
            <a:extLst>
              <a:ext uri="{FF2B5EF4-FFF2-40B4-BE49-F238E27FC236}">
                <a16:creationId xmlns:a16="http://schemas.microsoft.com/office/drawing/2014/main" id="{83C38DDB-6ACF-2194-B62E-78309F42E515}"/>
              </a:ext>
            </a:extLst>
          </p:cNvPr>
          <p:cNvSpPr txBox="1"/>
          <p:nvPr/>
        </p:nvSpPr>
        <p:spPr>
          <a:xfrm>
            <a:off x="13969690" y="5312568"/>
            <a:ext cx="762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255</a:t>
            </a:r>
            <a:endParaRPr lang="en-IN" sz="2400" b="1"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38CEB1C1-DD9B-AFA2-C396-1898069A625A}"/>
              </a:ext>
            </a:extLst>
          </p:cNvPr>
          <p:cNvSpPr txBox="1"/>
          <p:nvPr/>
        </p:nvSpPr>
        <p:spPr>
          <a:xfrm>
            <a:off x="14000054" y="6371999"/>
            <a:ext cx="762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254</a:t>
            </a:r>
            <a:endParaRPr lang="en-IN" sz="2400" b="1"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624DDF0C-08C8-8017-A1BB-DA8AAE16687E}"/>
              </a:ext>
            </a:extLst>
          </p:cNvPr>
          <p:cNvSpPr txBox="1"/>
          <p:nvPr/>
        </p:nvSpPr>
        <p:spPr>
          <a:xfrm>
            <a:off x="2106758" y="7265894"/>
            <a:ext cx="51816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Change in color is 99.99%</a:t>
            </a:r>
            <a:endParaRPr lang="en-IN" sz="2400" b="1"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ABBC3F18-0E0B-526B-8716-C1FFAB4D6E1E}"/>
              </a:ext>
            </a:extLst>
          </p:cNvPr>
          <p:cNvSpPr txBox="1"/>
          <p:nvPr/>
        </p:nvSpPr>
        <p:spPr>
          <a:xfrm>
            <a:off x="8423088" y="7275683"/>
            <a:ext cx="51816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Change in color is 0.000002%</a:t>
            </a:r>
            <a:endParaRPr lang="en-IN" sz="2400" b="1" dirty="0">
              <a:latin typeface="Times New Roman" panose="02020603050405020304" pitchFamily="18" charset="0"/>
              <a:cs typeface="Times New Roman" panose="02020603050405020304" pitchFamily="18" charset="0"/>
            </a:endParaRPr>
          </a:p>
        </p:txBody>
      </p:sp>
      <p:pic>
        <p:nvPicPr>
          <p:cNvPr id="51" name="Picture 50" descr="Graphical user interface, application&#10;&#10;Description automatically generated">
            <a:extLst>
              <a:ext uri="{FF2B5EF4-FFF2-40B4-BE49-F238E27FC236}">
                <a16:creationId xmlns:a16="http://schemas.microsoft.com/office/drawing/2014/main" id="{13981CBF-A670-4805-E910-3CBC659AB19C}"/>
              </a:ext>
            </a:extLst>
          </p:cNvPr>
          <p:cNvPicPr>
            <a:picLocks noChangeAspect="1"/>
          </p:cNvPicPr>
          <p:nvPr/>
        </p:nvPicPr>
        <p:blipFill rotWithShape="1">
          <a:blip r:embed="rId2">
            <a:extLst>
              <a:ext uri="{28A0092B-C50C-407E-A947-70E740481C1C}">
                <a14:useLocalDpi xmlns:a14="http://schemas.microsoft.com/office/drawing/2010/main" val="0"/>
              </a:ext>
            </a:extLst>
          </a:blip>
          <a:srcRect l="35541" t="10775" r="40045" b="85591"/>
          <a:stretch/>
        </p:blipFill>
        <p:spPr>
          <a:xfrm>
            <a:off x="1962150" y="7829073"/>
            <a:ext cx="2939142" cy="862115"/>
          </a:xfrm>
          <a:prstGeom prst="rect">
            <a:avLst/>
          </a:prstGeom>
        </p:spPr>
      </p:pic>
      <p:pic>
        <p:nvPicPr>
          <p:cNvPr id="52" name="Picture 51" descr="Graphical user interface, application&#10;&#10;Description automatically generated">
            <a:extLst>
              <a:ext uri="{FF2B5EF4-FFF2-40B4-BE49-F238E27FC236}">
                <a16:creationId xmlns:a16="http://schemas.microsoft.com/office/drawing/2014/main" id="{32D45304-0FC5-583B-CFB0-9CA00026B582}"/>
              </a:ext>
            </a:extLst>
          </p:cNvPr>
          <p:cNvPicPr>
            <a:picLocks noChangeAspect="1"/>
          </p:cNvPicPr>
          <p:nvPr/>
        </p:nvPicPr>
        <p:blipFill rotWithShape="1">
          <a:blip r:embed="rId3">
            <a:extLst>
              <a:ext uri="{28A0092B-C50C-407E-A947-70E740481C1C}">
                <a14:useLocalDpi xmlns:a14="http://schemas.microsoft.com/office/drawing/2010/main" val="0"/>
              </a:ext>
            </a:extLst>
          </a:blip>
          <a:srcRect l="5587" t="10340" r="70842" b="85442"/>
          <a:stretch/>
        </p:blipFill>
        <p:spPr>
          <a:xfrm>
            <a:off x="9144000" y="7819209"/>
            <a:ext cx="2939142" cy="862113"/>
          </a:xfrm>
          <a:prstGeom prst="rect">
            <a:avLst/>
          </a:prstGeom>
        </p:spPr>
      </p:pic>
      <p:sp>
        <p:nvSpPr>
          <p:cNvPr id="53" name="TextBox 52">
            <a:extLst>
              <a:ext uri="{FF2B5EF4-FFF2-40B4-BE49-F238E27FC236}">
                <a16:creationId xmlns:a16="http://schemas.microsoft.com/office/drawing/2014/main" id="{36817C41-F752-DFFF-02CB-F3D229EB0971}"/>
              </a:ext>
            </a:extLst>
          </p:cNvPr>
          <p:cNvSpPr txBox="1"/>
          <p:nvPr/>
        </p:nvSpPr>
        <p:spPr>
          <a:xfrm>
            <a:off x="2106758" y="8920458"/>
            <a:ext cx="3112856" cy="1338828"/>
          </a:xfrm>
          <a:prstGeom prst="rect">
            <a:avLst/>
          </a:prstGeom>
          <a:noFill/>
        </p:spPr>
        <p:txBody>
          <a:bodyPr wrap="square">
            <a:spAutoFit/>
          </a:bodyPr>
          <a:lstStyle/>
          <a:p>
            <a:r>
              <a:rPr lang="en-IN" sz="2700" dirty="0">
                <a:solidFill>
                  <a:srgbClr val="202124"/>
                </a:solidFill>
                <a:latin typeface="Times New Roman" panose="02020603050405020304" pitchFamily="18" charset="0"/>
                <a:cs typeface="Times New Roman" panose="02020603050405020304" pitchFamily="18" charset="0"/>
              </a:rPr>
              <a:t>127 = </a:t>
            </a:r>
            <a:r>
              <a:rPr lang="en-IN" sz="2700" dirty="0">
                <a:solidFill>
                  <a:srgbClr val="FF0000"/>
                </a:solidFill>
                <a:latin typeface="Times New Roman" panose="02020603050405020304" pitchFamily="18" charset="0"/>
                <a:cs typeface="Times New Roman" panose="02020603050405020304" pitchFamily="18" charset="0"/>
              </a:rPr>
              <a:t>0</a:t>
            </a:r>
            <a:r>
              <a:rPr lang="en-IN" sz="2700" dirty="0">
                <a:solidFill>
                  <a:srgbClr val="202124"/>
                </a:solidFill>
                <a:latin typeface="Times New Roman" panose="02020603050405020304" pitchFamily="18" charset="0"/>
                <a:cs typeface="Times New Roman" panose="02020603050405020304" pitchFamily="18" charset="0"/>
              </a:rPr>
              <a:t>1111111</a:t>
            </a:r>
          </a:p>
          <a:p>
            <a:r>
              <a:rPr lang="en-IN" sz="2700" dirty="0">
                <a:solidFill>
                  <a:srgbClr val="202124"/>
                </a:solidFill>
                <a:latin typeface="Times New Roman" panose="02020603050405020304" pitchFamily="18" charset="0"/>
                <a:cs typeface="Times New Roman" panose="02020603050405020304" pitchFamily="18" charset="0"/>
              </a:rPr>
              <a:t>202 = </a:t>
            </a:r>
            <a:r>
              <a:rPr lang="en-IN" sz="2700" dirty="0">
                <a:solidFill>
                  <a:srgbClr val="FF0000"/>
                </a:solidFill>
                <a:latin typeface="Times New Roman" panose="02020603050405020304" pitchFamily="18" charset="0"/>
                <a:cs typeface="Times New Roman" panose="02020603050405020304" pitchFamily="18" charset="0"/>
              </a:rPr>
              <a:t>1</a:t>
            </a:r>
            <a:r>
              <a:rPr lang="en-IN" sz="2700" dirty="0">
                <a:solidFill>
                  <a:srgbClr val="202124"/>
                </a:solidFill>
                <a:latin typeface="Times New Roman" panose="02020603050405020304" pitchFamily="18" charset="0"/>
                <a:cs typeface="Times New Roman" panose="02020603050405020304" pitchFamily="18" charset="0"/>
              </a:rPr>
              <a:t>1001010</a:t>
            </a:r>
          </a:p>
          <a:p>
            <a:r>
              <a:rPr lang="en-IN" sz="2700" dirty="0">
                <a:solidFill>
                  <a:srgbClr val="202124"/>
                </a:solidFill>
                <a:latin typeface="Times New Roman" panose="02020603050405020304" pitchFamily="18" charset="0"/>
                <a:cs typeface="Times New Roman" panose="02020603050405020304" pitchFamily="18" charset="0"/>
              </a:rPr>
              <a:t>003 = </a:t>
            </a:r>
            <a:r>
              <a:rPr lang="en-IN" sz="2700" dirty="0">
                <a:solidFill>
                  <a:srgbClr val="FF0000"/>
                </a:solidFill>
                <a:latin typeface="Times New Roman" panose="02020603050405020304" pitchFamily="18" charset="0"/>
                <a:cs typeface="Times New Roman" panose="02020603050405020304" pitchFamily="18" charset="0"/>
              </a:rPr>
              <a:t>0</a:t>
            </a:r>
            <a:r>
              <a:rPr lang="en-IN" sz="2700" dirty="0">
                <a:solidFill>
                  <a:srgbClr val="202124"/>
                </a:solidFill>
                <a:latin typeface="Times New Roman" panose="02020603050405020304" pitchFamily="18" charset="0"/>
                <a:cs typeface="Times New Roman" panose="02020603050405020304" pitchFamily="18" charset="0"/>
              </a:rPr>
              <a:t>0000011</a:t>
            </a:r>
            <a:endParaRPr lang="en-IN" sz="2700"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BA177516-0EDB-AA5C-2729-F94B59AABD3C}"/>
              </a:ext>
            </a:extLst>
          </p:cNvPr>
          <p:cNvSpPr txBox="1"/>
          <p:nvPr/>
        </p:nvSpPr>
        <p:spPr>
          <a:xfrm>
            <a:off x="9457460" y="8872990"/>
            <a:ext cx="3112856" cy="1338828"/>
          </a:xfrm>
          <a:prstGeom prst="rect">
            <a:avLst/>
          </a:prstGeom>
          <a:noFill/>
        </p:spPr>
        <p:txBody>
          <a:bodyPr wrap="square">
            <a:spAutoFit/>
          </a:bodyPr>
          <a:lstStyle/>
          <a:p>
            <a:r>
              <a:rPr lang="en-IN" sz="2700" dirty="0">
                <a:solidFill>
                  <a:srgbClr val="202124"/>
                </a:solidFill>
                <a:latin typeface="Times New Roman" panose="02020603050405020304" pitchFamily="18" charset="0"/>
                <a:cs typeface="Times New Roman" panose="02020603050405020304" pitchFamily="18" charset="0"/>
              </a:rPr>
              <a:t>255 = </a:t>
            </a:r>
            <a:r>
              <a:rPr lang="en-IN" sz="2700" dirty="0">
                <a:solidFill>
                  <a:srgbClr val="FF0000"/>
                </a:solidFill>
                <a:latin typeface="Times New Roman" panose="02020603050405020304" pitchFamily="18" charset="0"/>
                <a:cs typeface="Times New Roman" panose="02020603050405020304" pitchFamily="18" charset="0"/>
              </a:rPr>
              <a:t>1</a:t>
            </a:r>
            <a:r>
              <a:rPr lang="en-IN" sz="2700" dirty="0">
                <a:solidFill>
                  <a:srgbClr val="202124"/>
                </a:solidFill>
                <a:latin typeface="Times New Roman" panose="02020603050405020304" pitchFamily="18" charset="0"/>
                <a:cs typeface="Times New Roman" panose="02020603050405020304" pitchFamily="18" charset="0"/>
              </a:rPr>
              <a:t>1111111</a:t>
            </a:r>
          </a:p>
          <a:p>
            <a:r>
              <a:rPr lang="en-IN" sz="2700" dirty="0">
                <a:solidFill>
                  <a:srgbClr val="202124"/>
                </a:solidFill>
                <a:latin typeface="Times New Roman" panose="02020603050405020304" pitchFamily="18" charset="0"/>
                <a:cs typeface="Times New Roman" panose="02020603050405020304" pitchFamily="18" charset="0"/>
              </a:rPr>
              <a:t>074= </a:t>
            </a:r>
            <a:r>
              <a:rPr lang="en-IN" sz="2700" dirty="0">
                <a:solidFill>
                  <a:srgbClr val="FF0000"/>
                </a:solidFill>
                <a:latin typeface="Times New Roman" panose="02020603050405020304" pitchFamily="18" charset="0"/>
                <a:cs typeface="Times New Roman" panose="02020603050405020304" pitchFamily="18" charset="0"/>
              </a:rPr>
              <a:t>0</a:t>
            </a:r>
            <a:r>
              <a:rPr lang="en-IN" sz="2700" dirty="0">
                <a:solidFill>
                  <a:srgbClr val="202124"/>
                </a:solidFill>
                <a:latin typeface="Times New Roman" panose="02020603050405020304" pitchFamily="18" charset="0"/>
                <a:cs typeface="Times New Roman" panose="02020603050405020304" pitchFamily="18" charset="0"/>
              </a:rPr>
              <a:t>1001010</a:t>
            </a:r>
          </a:p>
          <a:p>
            <a:r>
              <a:rPr lang="en-IN" sz="2700" dirty="0">
                <a:solidFill>
                  <a:srgbClr val="202124"/>
                </a:solidFill>
                <a:latin typeface="Times New Roman" panose="02020603050405020304" pitchFamily="18" charset="0"/>
                <a:cs typeface="Times New Roman" panose="02020603050405020304" pitchFamily="18" charset="0"/>
              </a:rPr>
              <a:t>131 = </a:t>
            </a:r>
            <a:r>
              <a:rPr lang="en-IN" sz="2700" dirty="0">
                <a:solidFill>
                  <a:srgbClr val="FF0000"/>
                </a:solidFill>
                <a:latin typeface="Times New Roman" panose="02020603050405020304" pitchFamily="18" charset="0"/>
                <a:cs typeface="Times New Roman" panose="02020603050405020304" pitchFamily="18" charset="0"/>
              </a:rPr>
              <a:t>1</a:t>
            </a:r>
            <a:r>
              <a:rPr lang="en-IN" sz="2700" dirty="0">
                <a:solidFill>
                  <a:srgbClr val="202124"/>
                </a:solidFill>
                <a:latin typeface="Times New Roman" panose="02020603050405020304" pitchFamily="18" charset="0"/>
                <a:cs typeface="Times New Roman" panose="02020603050405020304" pitchFamily="18" charset="0"/>
              </a:rPr>
              <a:t>0000011</a:t>
            </a:r>
            <a:endParaRPr lang="en-IN" sz="2700" dirty="0">
              <a:latin typeface="Times New Roman" panose="02020603050405020304" pitchFamily="18" charset="0"/>
              <a:cs typeface="Times New Roman" panose="02020603050405020304" pitchFamily="18" charset="0"/>
            </a:endParaRPr>
          </a:p>
        </p:txBody>
      </p:sp>
      <p:pic>
        <p:nvPicPr>
          <p:cNvPr id="55" name="Picture 54" descr="Graphical user interface, application&#10;&#10;Description automatically generated">
            <a:extLst>
              <a:ext uri="{FF2B5EF4-FFF2-40B4-BE49-F238E27FC236}">
                <a16:creationId xmlns:a16="http://schemas.microsoft.com/office/drawing/2014/main" id="{0CAA09BD-1CA0-D2CF-9527-511A7FEBF09B}"/>
              </a:ext>
            </a:extLst>
          </p:cNvPr>
          <p:cNvPicPr>
            <a:picLocks noChangeAspect="1"/>
          </p:cNvPicPr>
          <p:nvPr/>
        </p:nvPicPr>
        <p:blipFill rotWithShape="1">
          <a:blip r:embed="rId2">
            <a:extLst>
              <a:ext uri="{28A0092B-C50C-407E-A947-70E740481C1C}">
                <a14:useLocalDpi xmlns:a14="http://schemas.microsoft.com/office/drawing/2010/main" val="0"/>
              </a:ext>
            </a:extLst>
          </a:blip>
          <a:srcRect l="82194" t="73741" r="7474" b="23402"/>
          <a:stretch/>
        </p:blipFill>
        <p:spPr>
          <a:xfrm>
            <a:off x="5084535" y="8118902"/>
            <a:ext cx="3112856" cy="484223"/>
          </a:xfrm>
          <a:prstGeom prst="rect">
            <a:avLst/>
          </a:prstGeom>
          <a:ln w="19050">
            <a:noFill/>
          </a:ln>
        </p:spPr>
      </p:pic>
      <p:pic>
        <p:nvPicPr>
          <p:cNvPr id="56" name="Picture 55" descr="Graphical user interface, application&#10;&#10;Description automatically generated">
            <a:extLst>
              <a:ext uri="{FF2B5EF4-FFF2-40B4-BE49-F238E27FC236}">
                <a16:creationId xmlns:a16="http://schemas.microsoft.com/office/drawing/2014/main" id="{6D6801EA-72B5-C85E-1055-D31F6D02B2DA}"/>
              </a:ext>
            </a:extLst>
          </p:cNvPr>
          <p:cNvPicPr>
            <a:picLocks noChangeAspect="1"/>
          </p:cNvPicPr>
          <p:nvPr/>
        </p:nvPicPr>
        <p:blipFill rotWithShape="1">
          <a:blip r:embed="rId3">
            <a:extLst>
              <a:ext uri="{28A0092B-C50C-407E-A947-70E740481C1C}">
                <a14:useLocalDpi xmlns:a14="http://schemas.microsoft.com/office/drawing/2010/main" val="0"/>
              </a:ext>
            </a:extLst>
          </a:blip>
          <a:srcRect l="82193" t="68691" r="6862" b="28299"/>
          <a:stretch/>
        </p:blipFill>
        <p:spPr>
          <a:xfrm>
            <a:off x="12435617" y="8084440"/>
            <a:ext cx="3112856" cy="484223"/>
          </a:xfrm>
          <a:prstGeom prst="rect">
            <a:avLst/>
          </a:prstGeom>
          <a:ln w="19050">
            <a:noFill/>
          </a:ln>
        </p:spPr>
      </p:pic>
    </p:spTree>
    <p:extLst>
      <p:ext uri="{BB962C8B-B14F-4D97-AF65-F5344CB8AC3E}">
        <p14:creationId xmlns:p14="http://schemas.microsoft.com/office/powerpoint/2010/main" val="1733866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32282" y="1433519"/>
            <a:ext cx="7630132" cy="3148444"/>
            <a:chOff x="0" y="0"/>
            <a:chExt cx="2581057" cy="1065029"/>
          </a:xfrm>
        </p:grpSpPr>
        <p:sp>
          <p:nvSpPr>
            <p:cNvPr id="3" name="Freeform 3"/>
            <p:cNvSpPr/>
            <p:nvPr/>
          </p:nvSpPr>
          <p:spPr>
            <a:xfrm>
              <a:off x="0" y="0"/>
              <a:ext cx="2581057" cy="1065029"/>
            </a:xfrm>
            <a:custGeom>
              <a:avLst/>
              <a:gdLst/>
              <a:ahLst/>
              <a:cxnLst/>
              <a:rect l="l" t="t" r="r" b="b"/>
              <a:pathLst>
                <a:path w="2581057" h="1065029">
                  <a:moveTo>
                    <a:pt x="0" y="0"/>
                  </a:moveTo>
                  <a:lnTo>
                    <a:pt x="2581057" y="0"/>
                  </a:lnTo>
                  <a:lnTo>
                    <a:pt x="2581057" y="1065029"/>
                  </a:lnTo>
                  <a:lnTo>
                    <a:pt x="0" y="1065029"/>
                  </a:lnTo>
                  <a:close/>
                </a:path>
              </a:pathLst>
            </a:custGeom>
            <a:solidFill>
              <a:srgbClr val="06327D"/>
            </a:solidFill>
          </p:spPr>
        </p:sp>
      </p:grpSp>
      <p:grpSp>
        <p:nvGrpSpPr>
          <p:cNvPr id="4" name="Group 4"/>
          <p:cNvGrpSpPr/>
          <p:nvPr/>
        </p:nvGrpSpPr>
        <p:grpSpPr>
          <a:xfrm>
            <a:off x="9403575" y="5920959"/>
            <a:ext cx="7630132" cy="3148444"/>
            <a:chOff x="0" y="0"/>
            <a:chExt cx="2581057" cy="1065029"/>
          </a:xfrm>
        </p:grpSpPr>
        <p:sp>
          <p:nvSpPr>
            <p:cNvPr id="5" name="Freeform 5"/>
            <p:cNvSpPr/>
            <p:nvPr/>
          </p:nvSpPr>
          <p:spPr>
            <a:xfrm>
              <a:off x="0" y="0"/>
              <a:ext cx="2581057" cy="1065029"/>
            </a:xfrm>
            <a:custGeom>
              <a:avLst/>
              <a:gdLst/>
              <a:ahLst/>
              <a:cxnLst/>
              <a:rect l="l" t="t" r="r" b="b"/>
              <a:pathLst>
                <a:path w="2581057" h="1065029">
                  <a:moveTo>
                    <a:pt x="0" y="0"/>
                  </a:moveTo>
                  <a:lnTo>
                    <a:pt x="2581057" y="0"/>
                  </a:lnTo>
                  <a:lnTo>
                    <a:pt x="2581057" y="1065029"/>
                  </a:lnTo>
                  <a:lnTo>
                    <a:pt x="0" y="1065029"/>
                  </a:lnTo>
                  <a:close/>
                </a:path>
              </a:pathLst>
            </a:custGeom>
            <a:solidFill>
              <a:srgbClr val="44B875"/>
            </a:solidFill>
          </p:spPr>
        </p:sp>
      </p:grpSp>
      <p:sp>
        <p:nvSpPr>
          <p:cNvPr id="8" name="TextBox 8"/>
          <p:cNvSpPr txBox="1"/>
          <p:nvPr/>
        </p:nvSpPr>
        <p:spPr>
          <a:xfrm>
            <a:off x="1988710" y="2886261"/>
            <a:ext cx="5190779" cy="785280"/>
          </a:xfrm>
          <a:prstGeom prst="rect">
            <a:avLst/>
          </a:prstGeom>
        </p:spPr>
        <p:txBody>
          <a:bodyPr lIns="0" tIns="0" rIns="0" bIns="0" rtlCol="0" anchor="t">
            <a:spAutoFit/>
          </a:bodyPr>
          <a:lstStyle/>
          <a:p>
            <a:pPr>
              <a:lnSpc>
                <a:spcPts val="3220"/>
              </a:lnSpc>
            </a:pPr>
            <a:r>
              <a:rPr lang="en-US" sz="2300" dirty="0">
                <a:solidFill>
                  <a:srgbClr val="FFFFFF"/>
                </a:solidFill>
                <a:latin typeface="Times New Roman" panose="02020603050405020304" pitchFamily="18" charset="0"/>
                <a:cs typeface="Times New Roman" panose="02020603050405020304" pitchFamily="18" charset="0"/>
              </a:rPr>
              <a:t>Text – “test”</a:t>
            </a:r>
          </a:p>
          <a:p>
            <a:pPr>
              <a:lnSpc>
                <a:spcPts val="3220"/>
              </a:lnSpc>
            </a:pPr>
            <a:r>
              <a:rPr lang="en-US" sz="2300" dirty="0">
                <a:solidFill>
                  <a:srgbClr val="FFFFFF"/>
                </a:solidFill>
                <a:latin typeface="Times New Roman" panose="02020603050405020304" pitchFamily="18" charset="0"/>
                <a:cs typeface="Times New Roman" panose="02020603050405020304" pitchFamily="18" charset="0"/>
              </a:rPr>
              <a:t>Key  – “FVEB”</a:t>
            </a:r>
          </a:p>
        </p:txBody>
      </p:sp>
      <p:sp>
        <p:nvSpPr>
          <p:cNvPr id="9" name="TextBox 9"/>
          <p:cNvSpPr txBox="1"/>
          <p:nvPr/>
        </p:nvSpPr>
        <p:spPr>
          <a:xfrm>
            <a:off x="1988710" y="7447556"/>
            <a:ext cx="5190779" cy="410369"/>
          </a:xfrm>
          <a:prstGeom prst="rect">
            <a:avLst/>
          </a:prstGeom>
        </p:spPr>
        <p:txBody>
          <a:bodyPr lIns="0" tIns="0" rIns="0" bIns="0" rtlCol="0" anchor="t">
            <a:spAutoFit/>
          </a:bodyPr>
          <a:lstStyle/>
          <a:p>
            <a:pPr>
              <a:lnSpc>
                <a:spcPts val="3220"/>
              </a:lnSpc>
            </a:pPr>
            <a:r>
              <a:rPr lang="en-US" sz="2800" dirty="0">
                <a:solidFill>
                  <a:srgbClr val="000000"/>
                </a:solidFill>
                <a:latin typeface="Times New Roman" panose="02020603050405020304" pitchFamily="18" charset="0"/>
                <a:cs typeface="Times New Roman" panose="02020603050405020304" pitchFamily="18" charset="0"/>
              </a:rPr>
              <a:t>Cypher Text – “YZWU”</a:t>
            </a:r>
          </a:p>
        </p:txBody>
      </p:sp>
      <p:sp>
        <p:nvSpPr>
          <p:cNvPr id="10" name="TextBox 10"/>
          <p:cNvSpPr txBox="1"/>
          <p:nvPr/>
        </p:nvSpPr>
        <p:spPr>
          <a:xfrm>
            <a:off x="11120084" y="2886261"/>
            <a:ext cx="5491516" cy="1231106"/>
          </a:xfrm>
          <a:prstGeom prst="rect">
            <a:avLst/>
          </a:prstGeom>
        </p:spPr>
        <p:txBody>
          <a:bodyPr wrap="square" lIns="0" tIns="0" rIns="0" bIns="0" rtlCol="0" anchor="t">
            <a:spAutoFit/>
          </a:bodyPr>
          <a:lstStyle/>
          <a:p>
            <a:pPr algn="ctr">
              <a:lnSpc>
                <a:spcPts val="3220"/>
              </a:lnSpc>
            </a:pPr>
            <a:r>
              <a:rPr lang="en-US" sz="2800" dirty="0">
                <a:solidFill>
                  <a:srgbClr val="000000"/>
                </a:solidFill>
                <a:latin typeface="Times New Roman" panose="02020603050405020304" pitchFamily="18" charset="0"/>
                <a:cs typeface="Times New Roman" panose="02020603050405020304" pitchFamily="18" charset="0"/>
              </a:rPr>
              <a:t>Cypher text translate in character and number.</a:t>
            </a:r>
          </a:p>
          <a:p>
            <a:pPr algn="ctr">
              <a:lnSpc>
                <a:spcPts val="3220"/>
              </a:lnSpc>
            </a:pPr>
            <a:r>
              <a:rPr lang="en-US" sz="2800" dirty="0">
                <a:solidFill>
                  <a:srgbClr val="000000"/>
                </a:solidFill>
                <a:latin typeface="Times New Roman" panose="02020603050405020304" pitchFamily="18" charset="0"/>
                <a:cs typeface="Times New Roman" panose="02020603050405020304" pitchFamily="18" charset="0"/>
              </a:rPr>
              <a:t>Generated number –” 12131616” </a:t>
            </a:r>
          </a:p>
        </p:txBody>
      </p:sp>
      <p:sp>
        <p:nvSpPr>
          <p:cNvPr id="11" name="TextBox 11"/>
          <p:cNvSpPr txBox="1"/>
          <p:nvPr/>
        </p:nvSpPr>
        <p:spPr>
          <a:xfrm>
            <a:off x="11120084" y="7402548"/>
            <a:ext cx="5190779" cy="1231106"/>
          </a:xfrm>
          <a:prstGeom prst="rect">
            <a:avLst/>
          </a:prstGeom>
        </p:spPr>
        <p:txBody>
          <a:bodyPr lIns="0" tIns="0" rIns="0" bIns="0" rtlCol="0" anchor="t">
            <a:spAutoFit/>
          </a:bodyPr>
          <a:lstStyle/>
          <a:p>
            <a:pPr algn="ctr">
              <a:lnSpc>
                <a:spcPts val="3220"/>
              </a:lnSpc>
            </a:pPr>
            <a:r>
              <a:rPr lang="en-US" sz="2800" dirty="0">
                <a:solidFill>
                  <a:srgbClr val="FFFFFF"/>
                </a:solidFill>
                <a:latin typeface="Times New Roman" panose="02020603050405020304" pitchFamily="18" charset="0"/>
                <a:cs typeface="Times New Roman" panose="02020603050405020304" pitchFamily="18" charset="0"/>
              </a:rPr>
              <a:t>Generated Number from cypher text convert into binary number and store in pixels of image</a:t>
            </a:r>
          </a:p>
        </p:txBody>
      </p:sp>
      <p:sp>
        <p:nvSpPr>
          <p:cNvPr id="12" name="TextBox 12"/>
          <p:cNvSpPr txBox="1"/>
          <p:nvPr/>
        </p:nvSpPr>
        <p:spPr>
          <a:xfrm>
            <a:off x="1988710" y="2106495"/>
            <a:ext cx="4946821" cy="526234"/>
          </a:xfrm>
          <a:prstGeom prst="rect">
            <a:avLst/>
          </a:prstGeom>
        </p:spPr>
        <p:txBody>
          <a:bodyPr lIns="0" tIns="0" rIns="0" bIns="0" rtlCol="0" anchor="t">
            <a:spAutoFit/>
          </a:bodyPr>
          <a:lstStyle/>
          <a:p>
            <a:pPr marL="0" lvl="0" indent="0">
              <a:lnSpc>
                <a:spcPts val="4480"/>
              </a:lnSpc>
              <a:spcBef>
                <a:spcPct val="0"/>
              </a:spcBef>
            </a:pPr>
            <a:r>
              <a:rPr lang="en-US" sz="3200" dirty="0">
                <a:solidFill>
                  <a:srgbClr val="FFFFFF"/>
                </a:solidFill>
                <a:latin typeface="Times New Roman" panose="02020603050405020304" pitchFamily="18" charset="0"/>
                <a:cs typeface="Times New Roman" panose="02020603050405020304" pitchFamily="18" charset="0"/>
              </a:rPr>
              <a:t>Step 01</a:t>
            </a:r>
          </a:p>
        </p:txBody>
      </p:sp>
      <p:sp>
        <p:nvSpPr>
          <p:cNvPr id="13" name="TextBox 13"/>
          <p:cNvSpPr txBox="1"/>
          <p:nvPr/>
        </p:nvSpPr>
        <p:spPr>
          <a:xfrm>
            <a:off x="1988710" y="6667790"/>
            <a:ext cx="4946821" cy="526234"/>
          </a:xfrm>
          <a:prstGeom prst="rect">
            <a:avLst/>
          </a:prstGeom>
        </p:spPr>
        <p:txBody>
          <a:bodyPr wrap="square" lIns="0" tIns="0" rIns="0" bIns="0" rtlCol="0" anchor="t">
            <a:spAutoFit/>
          </a:bodyPr>
          <a:lstStyle/>
          <a:p>
            <a:pPr marL="0" lvl="0" indent="0">
              <a:lnSpc>
                <a:spcPts val="4480"/>
              </a:lnSpc>
              <a:spcBef>
                <a:spcPct val="0"/>
              </a:spcBef>
            </a:pPr>
            <a:r>
              <a:rPr lang="en-US" sz="3200" dirty="0">
                <a:solidFill>
                  <a:srgbClr val="000000"/>
                </a:solidFill>
                <a:latin typeface="Times New Roman" panose="02020603050405020304" pitchFamily="18" charset="0"/>
                <a:cs typeface="Times New Roman" panose="02020603050405020304" pitchFamily="18" charset="0"/>
              </a:rPr>
              <a:t>Step 02</a:t>
            </a:r>
          </a:p>
        </p:txBody>
      </p:sp>
      <p:sp>
        <p:nvSpPr>
          <p:cNvPr id="14" name="TextBox 14"/>
          <p:cNvSpPr txBox="1"/>
          <p:nvPr/>
        </p:nvSpPr>
        <p:spPr>
          <a:xfrm>
            <a:off x="11242063" y="2106495"/>
            <a:ext cx="4946821" cy="526234"/>
          </a:xfrm>
          <a:prstGeom prst="rect">
            <a:avLst/>
          </a:prstGeom>
        </p:spPr>
        <p:txBody>
          <a:bodyPr lIns="0" tIns="0" rIns="0" bIns="0" rtlCol="0" anchor="t">
            <a:spAutoFit/>
          </a:bodyPr>
          <a:lstStyle/>
          <a:p>
            <a:pPr marL="0" lvl="0" indent="0" algn="r">
              <a:lnSpc>
                <a:spcPts val="4480"/>
              </a:lnSpc>
              <a:spcBef>
                <a:spcPct val="0"/>
              </a:spcBef>
            </a:pPr>
            <a:r>
              <a:rPr lang="en-US" sz="3200" dirty="0">
                <a:solidFill>
                  <a:srgbClr val="000000"/>
                </a:solidFill>
                <a:latin typeface="Times New Roman" panose="02020603050405020304" pitchFamily="18" charset="0"/>
                <a:cs typeface="Times New Roman" panose="02020603050405020304" pitchFamily="18" charset="0"/>
              </a:rPr>
              <a:t>Step 03</a:t>
            </a:r>
          </a:p>
        </p:txBody>
      </p:sp>
      <p:sp>
        <p:nvSpPr>
          <p:cNvPr id="15" name="TextBox 15"/>
          <p:cNvSpPr txBox="1"/>
          <p:nvPr/>
        </p:nvSpPr>
        <p:spPr>
          <a:xfrm>
            <a:off x="11242063" y="6622781"/>
            <a:ext cx="4946821" cy="526234"/>
          </a:xfrm>
          <a:prstGeom prst="rect">
            <a:avLst/>
          </a:prstGeom>
        </p:spPr>
        <p:txBody>
          <a:bodyPr lIns="0" tIns="0" rIns="0" bIns="0" rtlCol="0" anchor="t">
            <a:spAutoFit/>
          </a:bodyPr>
          <a:lstStyle/>
          <a:p>
            <a:pPr marL="0" lvl="0" indent="0" algn="r">
              <a:lnSpc>
                <a:spcPts val="4480"/>
              </a:lnSpc>
              <a:spcBef>
                <a:spcPct val="0"/>
              </a:spcBef>
            </a:pPr>
            <a:r>
              <a:rPr lang="en-US" sz="3200" dirty="0">
                <a:solidFill>
                  <a:srgbClr val="FFFFFF"/>
                </a:solidFill>
                <a:latin typeface="Times New Roman" panose="02020603050405020304" pitchFamily="18" charset="0"/>
                <a:cs typeface="Times New Roman" panose="02020603050405020304" pitchFamily="18" charset="0"/>
              </a:rPr>
              <a:t>Step 04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15825" y="4594783"/>
            <a:ext cx="3368154" cy="3895010"/>
            <a:chOff x="0" y="0"/>
            <a:chExt cx="1265408" cy="1463347"/>
          </a:xfrm>
        </p:grpSpPr>
        <p:sp>
          <p:nvSpPr>
            <p:cNvPr id="3" name="Freeform 3"/>
            <p:cNvSpPr/>
            <p:nvPr/>
          </p:nvSpPr>
          <p:spPr>
            <a:xfrm>
              <a:off x="6350" y="6350"/>
              <a:ext cx="1252709" cy="1450647"/>
            </a:xfrm>
            <a:custGeom>
              <a:avLst/>
              <a:gdLst/>
              <a:ahLst/>
              <a:cxnLst/>
              <a:rect l="l" t="t" r="r" b="b"/>
              <a:pathLst>
                <a:path w="1252709" h="1450647">
                  <a:moveTo>
                    <a:pt x="1252709" y="271780"/>
                  </a:moveTo>
                  <a:lnTo>
                    <a:pt x="1252709" y="1450647"/>
                  </a:lnTo>
                  <a:lnTo>
                    <a:pt x="0" y="1450647"/>
                  </a:lnTo>
                  <a:lnTo>
                    <a:pt x="0" y="0"/>
                  </a:lnTo>
                  <a:lnTo>
                    <a:pt x="980928" y="0"/>
                  </a:lnTo>
                  <a:close/>
                </a:path>
              </a:pathLst>
            </a:custGeom>
            <a:solidFill>
              <a:srgbClr val="06327D"/>
            </a:solidFill>
          </p:spPr>
          <p:txBody>
            <a:bodyPr/>
            <a:lstStyle/>
            <a:p>
              <a:endParaRPr lang="en-IN" dirty="0">
                <a:latin typeface="Times New Roman" panose="02020603050405020304" pitchFamily="18" charset="0"/>
                <a:cs typeface="Times New Roman" panose="02020603050405020304" pitchFamily="18" charset="0"/>
              </a:endParaRPr>
            </a:p>
          </p:txBody>
        </p:sp>
        <p:sp>
          <p:nvSpPr>
            <p:cNvPr id="4" name="Freeform 4"/>
            <p:cNvSpPr/>
            <p:nvPr/>
          </p:nvSpPr>
          <p:spPr>
            <a:xfrm>
              <a:off x="0" y="0"/>
              <a:ext cx="1265409" cy="1463347"/>
            </a:xfrm>
            <a:custGeom>
              <a:avLst/>
              <a:gdLst/>
              <a:ahLst/>
              <a:cxnLst/>
              <a:rect l="l" t="t" r="r" b="b"/>
              <a:pathLst>
                <a:path w="1265409" h="1463347">
                  <a:moveTo>
                    <a:pt x="1265409" y="1463347"/>
                  </a:moveTo>
                  <a:lnTo>
                    <a:pt x="0" y="1463347"/>
                  </a:lnTo>
                  <a:lnTo>
                    <a:pt x="0" y="0"/>
                  </a:lnTo>
                  <a:lnTo>
                    <a:pt x="989819" y="0"/>
                  </a:lnTo>
                  <a:lnTo>
                    <a:pt x="1265409" y="275590"/>
                  </a:lnTo>
                  <a:cubicBezTo>
                    <a:pt x="1265409" y="275590"/>
                    <a:pt x="1265409" y="1463347"/>
                    <a:pt x="1265409" y="1463347"/>
                  </a:cubicBezTo>
                  <a:close/>
                  <a:moveTo>
                    <a:pt x="12700" y="1450647"/>
                  </a:moveTo>
                  <a:lnTo>
                    <a:pt x="1252709" y="1450647"/>
                  </a:lnTo>
                  <a:lnTo>
                    <a:pt x="1252709" y="280670"/>
                  </a:lnTo>
                  <a:lnTo>
                    <a:pt x="984739" y="12700"/>
                  </a:lnTo>
                  <a:lnTo>
                    <a:pt x="12700" y="12700"/>
                  </a:lnTo>
                  <a:lnTo>
                    <a:pt x="12700" y="1450647"/>
                  </a:lnTo>
                  <a:close/>
                </a:path>
              </a:pathLst>
            </a:custGeom>
            <a:solidFill>
              <a:srgbClr val="06327D"/>
            </a:solidFill>
          </p:spPr>
        </p:sp>
      </p:grpSp>
      <p:grpSp>
        <p:nvGrpSpPr>
          <p:cNvPr id="5" name="Group 5"/>
          <p:cNvGrpSpPr/>
          <p:nvPr/>
        </p:nvGrpSpPr>
        <p:grpSpPr>
          <a:xfrm>
            <a:off x="5339368" y="4594783"/>
            <a:ext cx="3368154" cy="3895010"/>
            <a:chOff x="0" y="0"/>
            <a:chExt cx="1265408" cy="1463347"/>
          </a:xfrm>
        </p:grpSpPr>
        <p:sp>
          <p:nvSpPr>
            <p:cNvPr id="6" name="Freeform 6"/>
            <p:cNvSpPr/>
            <p:nvPr/>
          </p:nvSpPr>
          <p:spPr>
            <a:xfrm>
              <a:off x="6350" y="6350"/>
              <a:ext cx="1252709" cy="1450647"/>
            </a:xfrm>
            <a:custGeom>
              <a:avLst/>
              <a:gdLst/>
              <a:ahLst/>
              <a:cxnLst/>
              <a:rect l="l" t="t" r="r" b="b"/>
              <a:pathLst>
                <a:path w="1252709" h="1450647">
                  <a:moveTo>
                    <a:pt x="1252709" y="271780"/>
                  </a:moveTo>
                  <a:lnTo>
                    <a:pt x="1252709" y="1450647"/>
                  </a:lnTo>
                  <a:lnTo>
                    <a:pt x="0" y="1450647"/>
                  </a:lnTo>
                  <a:lnTo>
                    <a:pt x="0" y="0"/>
                  </a:lnTo>
                  <a:lnTo>
                    <a:pt x="980928" y="0"/>
                  </a:lnTo>
                  <a:close/>
                </a:path>
              </a:pathLst>
            </a:custGeom>
            <a:solidFill>
              <a:srgbClr val="2B70E4"/>
            </a:solidFill>
          </p:spPr>
        </p:sp>
        <p:sp>
          <p:nvSpPr>
            <p:cNvPr id="7" name="Freeform 7"/>
            <p:cNvSpPr/>
            <p:nvPr/>
          </p:nvSpPr>
          <p:spPr>
            <a:xfrm>
              <a:off x="0" y="0"/>
              <a:ext cx="1265409" cy="1463347"/>
            </a:xfrm>
            <a:custGeom>
              <a:avLst/>
              <a:gdLst/>
              <a:ahLst/>
              <a:cxnLst/>
              <a:rect l="l" t="t" r="r" b="b"/>
              <a:pathLst>
                <a:path w="1265409" h="1463347">
                  <a:moveTo>
                    <a:pt x="1265409" y="1463347"/>
                  </a:moveTo>
                  <a:lnTo>
                    <a:pt x="0" y="1463347"/>
                  </a:lnTo>
                  <a:lnTo>
                    <a:pt x="0" y="0"/>
                  </a:lnTo>
                  <a:lnTo>
                    <a:pt x="989819" y="0"/>
                  </a:lnTo>
                  <a:lnTo>
                    <a:pt x="1265409" y="275590"/>
                  </a:lnTo>
                  <a:cubicBezTo>
                    <a:pt x="1265409" y="275590"/>
                    <a:pt x="1265409" y="1463347"/>
                    <a:pt x="1265409" y="1463347"/>
                  </a:cubicBezTo>
                  <a:close/>
                  <a:moveTo>
                    <a:pt x="12700" y="1450647"/>
                  </a:moveTo>
                  <a:lnTo>
                    <a:pt x="1252709" y="1450647"/>
                  </a:lnTo>
                  <a:lnTo>
                    <a:pt x="1252709" y="280670"/>
                  </a:lnTo>
                  <a:lnTo>
                    <a:pt x="984739" y="12700"/>
                  </a:lnTo>
                  <a:lnTo>
                    <a:pt x="12700" y="12700"/>
                  </a:lnTo>
                  <a:lnTo>
                    <a:pt x="12700" y="1450647"/>
                  </a:lnTo>
                  <a:close/>
                </a:path>
              </a:pathLst>
            </a:custGeom>
            <a:solidFill>
              <a:srgbClr val="44B875"/>
            </a:solidFill>
          </p:spPr>
        </p:sp>
      </p:grpSp>
      <p:grpSp>
        <p:nvGrpSpPr>
          <p:cNvPr id="8" name="Group 8"/>
          <p:cNvGrpSpPr/>
          <p:nvPr/>
        </p:nvGrpSpPr>
        <p:grpSpPr>
          <a:xfrm>
            <a:off x="9511207" y="4594783"/>
            <a:ext cx="3368154" cy="3895010"/>
            <a:chOff x="0" y="0"/>
            <a:chExt cx="1265408" cy="1463347"/>
          </a:xfrm>
        </p:grpSpPr>
        <p:sp>
          <p:nvSpPr>
            <p:cNvPr id="9" name="Freeform 9"/>
            <p:cNvSpPr/>
            <p:nvPr/>
          </p:nvSpPr>
          <p:spPr>
            <a:xfrm>
              <a:off x="6350" y="6350"/>
              <a:ext cx="1252709" cy="1450647"/>
            </a:xfrm>
            <a:custGeom>
              <a:avLst/>
              <a:gdLst/>
              <a:ahLst/>
              <a:cxnLst/>
              <a:rect l="l" t="t" r="r" b="b"/>
              <a:pathLst>
                <a:path w="1252709" h="1450647">
                  <a:moveTo>
                    <a:pt x="1252709" y="271780"/>
                  </a:moveTo>
                  <a:lnTo>
                    <a:pt x="1252709" y="1450647"/>
                  </a:lnTo>
                  <a:lnTo>
                    <a:pt x="0" y="1450647"/>
                  </a:lnTo>
                  <a:lnTo>
                    <a:pt x="0" y="0"/>
                  </a:lnTo>
                  <a:lnTo>
                    <a:pt x="980928" y="0"/>
                  </a:lnTo>
                  <a:close/>
                </a:path>
              </a:pathLst>
            </a:custGeom>
            <a:solidFill>
              <a:srgbClr val="44B875"/>
            </a:solidFill>
          </p:spPr>
        </p:sp>
        <p:sp>
          <p:nvSpPr>
            <p:cNvPr id="10" name="Freeform 10"/>
            <p:cNvSpPr/>
            <p:nvPr/>
          </p:nvSpPr>
          <p:spPr>
            <a:xfrm>
              <a:off x="0" y="0"/>
              <a:ext cx="1265409" cy="1463347"/>
            </a:xfrm>
            <a:custGeom>
              <a:avLst/>
              <a:gdLst/>
              <a:ahLst/>
              <a:cxnLst/>
              <a:rect l="l" t="t" r="r" b="b"/>
              <a:pathLst>
                <a:path w="1265409" h="1463347">
                  <a:moveTo>
                    <a:pt x="1265409" y="1463347"/>
                  </a:moveTo>
                  <a:lnTo>
                    <a:pt x="0" y="1463347"/>
                  </a:lnTo>
                  <a:lnTo>
                    <a:pt x="0" y="0"/>
                  </a:lnTo>
                  <a:lnTo>
                    <a:pt x="989819" y="0"/>
                  </a:lnTo>
                  <a:lnTo>
                    <a:pt x="1265409" y="275590"/>
                  </a:lnTo>
                  <a:cubicBezTo>
                    <a:pt x="1265409" y="275590"/>
                    <a:pt x="1265409" y="1463347"/>
                    <a:pt x="1265409" y="1463347"/>
                  </a:cubicBezTo>
                  <a:close/>
                  <a:moveTo>
                    <a:pt x="12700" y="1450647"/>
                  </a:moveTo>
                  <a:lnTo>
                    <a:pt x="1252709" y="1450647"/>
                  </a:lnTo>
                  <a:lnTo>
                    <a:pt x="1252709" y="280670"/>
                  </a:lnTo>
                  <a:lnTo>
                    <a:pt x="984739" y="12700"/>
                  </a:lnTo>
                  <a:lnTo>
                    <a:pt x="12700" y="12700"/>
                  </a:lnTo>
                  <a:lnTo>
                    <a:pt x="12700" y="1450647"/>
                  </a:lnTo>
                  <a:close/>
                </a:path>
              </a:pathLst>
            </a:custGeom>
            <a:solidFill>
              <a:srgbClr val="44B875"/>
            </a:solidFill>
          </p:spPr>
        </p:sp>
      </p:grpSp>
      <p:grpSp>
        <p:nvGrpSpPr>
          <p:cNvPr id="11" name="Group 11"/>
          <p:cNvGrpSpPr/>
          <p:nvPr/>
        </p:nvGrpSpPr>
        <p:grpSpPr>
          <a:xfrm>
            <a:off x="13632752" y="4594783"/>
            <a:ext cx="3368154" cy="3895010"/>
            <a:chOff x="0" y="0"/>
            <a:chExt cx="1265408" cy="1463347"/>
          </a:xfrm>
        </p:grpSpPr>
        <p:sp>
          <p:nvSpPr>
            <p:cNvPr id="12" name="Freeform 12"/>
            <p:cNvSpPr/>
            <p:nvPr/>
          </p:nvSpPr>
          <p:spPr>
            <a:xfrm>
              <a:off x="6350" y="6350"/>
              <a:ext cx="1252709" cy="1450647"/>
            </a:xfrm>
            <a:custGeom>
              <a:avLst/>
              <a:gdLst/>
              <a:ahLst/>
              <a:cxnLst/>
              <a:rect l="l" t="t" r="r" b="b"/>
              <a:pathLst>
                <a:path w="1252709" h="1450647">
                  <a:moveTo>
                    <a:pt x="1252709" y="271780"/>
                  </a:moveTo>
                  <a:lnTo>
                    <a:pt x="1252709" y="1450647"/>
                  </a:lnTo>
                  <a:lnTo>
                    <a:pt x="0" y="1450647"/>
                  </a:lnTo>
                  <a:lnTo>
                    <a:pt x="0" y="0"/>
                  </a:lnTo>
                  <a:lnTo>
                    <a:pt x="980928" y="0"/>
                  </a:lnTo>
                  <a:close/>
                </a:path>
              </a:pathLst>
            </a:custGeom>
            <a:solidFill>
              <a:srgbClr val="FFD034"/>
            </a:solidFill>
          </p:spPr>
        </p:sp>
        <p:sp>
          <p:nvSpPr>
            <p:cNvPr id="13" name="Freeform 13"/>
            <p:cNvSpPr/>
            <p:nvPr/>
          </p:nvSpPr>
          <p:spPr>
            <a:xfrm>
              <a:off x="0" y="0"/>
              <a:ext cx="1265409" cy="1463347"/>
            </a:xfrm>
            <a:custGeom>
              <a:avLst/>
              <a:gdLst/>
              <a:ahLst/>
              <a:cxnLst/>
              <a:rect l="l" t="t" r="r" b="b"/>
              <a:pathLst>
                <a:path w="1265409" h="1463347">
                  <a:moveTo>
                    <a:pt x="1265409" y="1463347"/>
                  </a:moveTo>
                  <a:lnTo>
                    <a:pt x="0" y="1463347"/>
                  </a:lnTo>
                  <a:lnTo>
                    <a:pt x="0" y="0"/>
                  </a:lnTo>
                  <a:lnTo>
                    <a:pt x="989819" y="0"/>
                  </a:lnTo>
                  <a:lnTo>
                    <a:pt x="1265409" y="275590"/>
                  </a:lnTo>
                  <a:cubicBezTo>
                    <a:pt x="1265409" y="275590"/>
                    <a:pt x="1265409" y="1463347"/>
                    <a:pt x="1265409" y="1463347"/>
                  </a:cubicBezTo>
                  <a:close/>
                  <a:moveTo>
                    <a:pt x="12700" y="1450647"/>
                  </a:moveTo>
                  <a:lnTo>
                    <a:pt x="1252709" y="1450647"/>
                  </a:lnTo>
                  <a:lnTo>
                    <a:pt x="1252709" y="280670"/>
                  </a:lnTo>
                  <a:lnTo>
                    <a:pt x="984739" y="12700"/>
                  </a:lnTo>
                  <a:lnTo>
                    <a:pt x="12700" y="12700"/>
                  </a:lnTo>
                  <a:lnTo>
                    <a:pt x="12700" y="1450647"/>
                  </a:lnTo>
                  <a:close/>
                </a:path>
              </a:pathLst>
            </a:custGeom>
            <a:solidFill>
              <a:srgbClr val="FFD034"/>
            </a:solidFill>
          </p:spPr>
        </p:sp>
      </p:grpSp>
      <p:sp>
        <p:nvSpPr>
          <p:cNvPr id="14" name="TextBox 14"/>
          <p:cNvSpPr txBox="1"/>
          <p:nvPr/>
        </p:nvSpPr>
        <p:spPr>
          <a:xfrm>
            <a:off x="1215825" y="2304264"/>
            <a:ext cx="9483596" cy="901722"/>
          </a:xfrm>
          <a:prstGeom prst="rect">
            <a:avLst/>
          </a:prstGeom>
        </p:spPr>
        <p:txBody>
          <a:bodyPr lIns="0" tIns="0" rIns="0" bIns="0" rtlCol="0" anchor="t">
            <a:spAutoFit/>
          </a:bodyPr>
          <a:lstStyle/>
          <a:p>
            <a:pPr marL="0" lvl="0" indent="0" algn="l">
              <a:lnSpc>
                <a:spcPts val="7522"/>
              </a:lnSpc>
              <a:spcBef>
                <a:spcPct val="0"/>
              </a:spcBef>
            </a:pPr>
            <a:r>
              <a:rPr lang="en-US" sz="6000" dirty="0">
                <a:solidFill>
                  <a:srgbClr val="000000"/>
                </a:solidFill>
                <a:latin typeface="Times New Roman" panose="02020603050405020304" pitchFamily="18" charset="0"/>
                <a:cs typeface="Times New Roman" panose="02020603050405020304" pitchFamily="18" charset="0"/>
              </a:rPr>
              <a:t>TECHNOLOGY STACK</a:t>
            </a:r>
          </a:p>
        </p:txBody>
      </p:sp>
      <p:sp>
        <p:nvSpPr>
          <p:cNvPr id="20" name="TextBox 20"/>
          <p:cNvSpPr txBox="1"/>
          <p:nvPr/>
        </p:nvSpPr>
        <p:spPr>
          <a:xfrm>
            <a:off x="1158796" y="5600699"/>
            <a:ext cx="3368157" cy="1477328"/>
          </a:xfrm>
          <a:prstGeom prst="rect">
            <a:avLst/>
          </a:prstGeom>
        </p:spPr>
        <p:txBody>
          <a:bodyPr wrap="square" lIns="0" tIns="0" rIns="0" bIns="0" rtlCol="0" anchor="t">
            <a:spAutoFit/>
          </a:bodyPr>
          <a:lstStyle/>
          <a:p>
            <a:pPr marL="532448" indent="-514350">
              <a:buSzPct val="93333"/>
              <a:buFont typeface="Arial" panose="020B0604020202020204" pitchFamily="34" charset="0"/>
              <a:buChar char="•"/>
              <a:tabLst>
                <a:tab pos="104775" algn="l"/>
              </a:tabLst>
            </a:pPr>
            <a:r>
              <a:rPr lang="en-US" sz="3200" b="1" spc="75" dirty="0">
                <a:solidFill>
                  <a:schemeClr val="bg1"/>
                </a:solidFill>
                <a:latin typeface="Times New Roman" panose="02020603050405020304" pitchFamily="18" charset="0"/>
                <a:cs typeface="Times New Roman" panose="02020603050405020304" pitchFamily="18" charset="0"/>
              </a:rPr>
              <a:t>Programming </a:t>
            </a:r>
            <a:r>
              <a:rPr lang="en-US" sz="3200" b="1" spc="38" dirty="0">
                <a:solidFill>
                  <a:schemeClr val="bg1"/>
                </a:solidFill>
                <a:latin typeface="Times New Roman" panose="02020603050405020304" pitchFamily="18" charset="0"/>
                <a:cs typeface="Times New Roman" panose="02020603050405020304" pitchFamily="18" charset="0"/>
              </a:rPr>
              <a:t>Language- </a:t>
            </a:r>
            <a:r>
              <a:rPr lang="en-US" sz="3200" b="1" u="sng" spc="68" dirty="0">
                <a:solidFill>
                  <a:schemeClr val="bg1"/>
                </a:solidFill>
                <a:uFill>
                  <a:solidFill>
                    <a:srgbClr val="FFFFFF"/>
                  </a:solidFill>
                </a:uFill>
                <a:latin typeface="Times New Roman" panose="02020603050405020304" pitchFamily="18" charset="0"/>
                <a:cs typeface="Times New Roman" panose="02020603050405020304" pitchFamily="18" charset="0"/>
              </a:rPr>
              <a:t>Python</a:t>
            </a:r>
          </a:p>
        </p:txBody>
      </p:sp>
      <p:sp>
        <p:nvSpPr>
          <p:cNvPr id="21" name="TextBox 21"/>
          <p:cNvSpPr txBox="1"/>
          <p:nvPr/>
        </p:nvSpPr>
        <p:spPr>
          <a:xfrm>
            <a:off x="5160766" y="5574174"/>
            <a:ext cx="3529857" cy="1952073"/>
          </a:xfrm>
          <a:prstGeom prst="rect">
            <a:avLst/>
          </a:prstGeom>
        </p:spPr>
        <p:txBody>
          <a:bodyPr wrap="square" lIns="0" tIns="0" rIns="0" bIns="0" rtlCol="0" anchor="t">
            <a:spAutoFit/>
          </a:bodyPr>
          <a:lstStyle/>
          <a:p>
            <a:pPr marL="532448" marR="7620" indent="-514350">
              <a:lnSpc>
                <a:spcPct val="109700"/>
              </a:lnSpc>
              <a:spcBef>
                <a:spcPts val="2063"/>
              </a:spcBef>
              <a:buSzPct val="93333"/>
              <a:buFont typeface="Arial" panose="020B0604020202020204" pitchFamily="34" charset="0"/>
              <a:buChar char="•"/>
              <a:tabLst>
                <a:tab pos="104775" algn="l"/>
                <a:tab pos="2009775" algn="l"/>
                <a:tab pos="3609023" algn="l"/>
              </a:tabLst>
            </a:pPr>
            <a:r>
              <a:rPr lang="en-US" sz="3200" b="1" spc="53" dirty="0">
                <a:solidFill>
                  <a:schemeClr val="bg1"/>
                </a:solidFill>
                <a:latin typeface="Times New Roman" panose="02020603050405020304" pitchFamily="18" charset="0"/>
                <a:cs typeface="Times New Roman" panose="02020603050405020304" pitchFamily="18" charset="0"/>
              </a:rPr>
              <a:t>Ope</a:t>
            </a:r>
            <a:r>
              <a:rPr lang="en-US" sz="3200" b="1" spc="8" dirty="0">
                <a:solidFill>
                  <a:schemeClr val="bg1"/>
                </a:solidFill>
                <a:latin typeface="Times New Roman" panose="02020603050405020304" pitchFamily="18" charset="0"/>
                <a:cs typeface="Times New Roman" panose="02020603050405020304" pitchFamily="18" charset="0"/>
              </a:rPr>
              <a:t>r</a:t>
            </a:r>
            <a:r>
              <a:rPr lang="en-US" sz="3200" b="1" spc="23" dirty="0">
                <a:solidFill>
                  <a:schemeClr val="bg1"/>
                </a:solidFill>
                <a:latin typeface="Times New Roman" panose="02020603050405020304" pitchFamily="18" charset="0"/>
                <a:cs typeface="Times New Roman" panose="02020603050405020304" pitchFamily="18" charset="0"/>
              </a:rPr>
              <a:t>atin</a:t>
            </a:r>
            <a:r>
              <a:rPr lang="en-US" sz="3200" b="1" spc="135" dirty="0">
                <a:solidFill>
                  <a:schemeClr val="bg1"/>
                </a:solidFill>
                <a:latin typeface="Times New Roman" panose="02020603050405020304" pitchFamily="18" charset="0"/>
                <a:cs typeface="Times New Roman" panose="02020603050405020304" pitchFamily="18" charset="0"/>
              </a:rPr>
              <a:t>g</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spc="-180" dirty="0">
                <a:solidFill>
                  <a:schemeClr val="bg1"/>
                </a:solidFill>
                <a:latin typeface="Times New Roman" panose="02020603050405020304" pitchFamily="18" charset="0"/>
                <a:cs typeface="Times New Roman" panose="02020603050405020304" pitchFamily="18" charset="0"/>
              </a:rPr>
              <a:t>S</a:t>
            </a:r>
            <a:r>
              <a:rPr lang="en-US" sz="3200" b="1" spc="-127" dirty="0">
                <a:solidFill>
                  <a:schemeClr val="bg1"/>
                </a:solidFill>
                <a:latin typeface="Times New Roman" panose="02020603050405020304" pitchFamily="18" charset="0"/>
                <a:cs typeface="Times New Roman" panose="02020603050405020304" pitchFamily="18" charset="0"/>
              </a:rPr>
              <a:t>y</a:t>
            </a:r>
            <a:r>
              <a:rPr lang="en-US" sz="3200" b="1" spc="-30" dirty="0">
                <a:solidFill>
                  <a:schemeClr val="bg1"/>
                </a:solidFill>
                <a:latin typeface="Times New Roman" panose="02020603050405020304" pitchFamily="18" charset="0"/>
                <a:cs typeface="Times New Roman" panose="02020603050405020304" pitchFamily="18" charset="0"/>
              </a:rPr>
              <a:t>s</a:t>
            </a:r>
            <a:r>
              <a:rPr lang="en-US" sz="3200" b="1" spc="-68" dirty="0">
                <a:solidFill>
                  <a:schemeClr val="bg1"/>
                </a:solidFill>
                <a:latin typeface="Times New Roman" panose="02020603050405020304" pitchFamily="18" charset="0"/>
                <a:cs typeface="Times New Roman" panose="02020603050405020304" pitchFamily="18" charset="0"/>
              </a:rPr>
              <a:t>t</a:t>
            </a:r>
            <a:r>
              <a:rPr lang="en-US" sz="3200" b="1" spc="15" dirty="0">
                <a:solidFill>
                  <a:schemeClr val="bg1"/>
                </a:solidFill>
                <a:latin typeface="Times New Roman" panose="02020603050405020304" pitchFamily="18" charset="0"/>
                <a:cs typeface="Times New Roman" panose="02020603050405020304" pitchFamily="18" charset="0"/>
              </a:rPr>
              <a:t>em-</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u="sng" spc="225" dirty="0">
                <a:solidFill>
                  <a:schemeClr val="bg1"/>
                </a:solidFill>
                <a:uFill>
                  <a:solidFill>
                    <a:srgbClr val="FFFFFF"/>
                  </a:solidFill>
                </a:uFill>
                <a:latin typeface="Times New Roman" panose="02020603050405020304" pitchFamily="18" charset="0"/>
                <a:cs typeface="Times New Roman" panose="02020603050405020304" pitchFamily="18" charset="0"/>
              </a:rPr>
              <a:t>W</a:t>
            </a:r>
            <a:r>
              <a:rPr lang="en-US" sz="3200" b="1" u="sng" spc="38" dirty="0">
                <a:solidFill>
                  <a:schemeClr val="bg1"/>
                </a:solidFill>
                <a:uFill>
                  <a:solidFill>
                    <a:srgbClr val="FFFFFF"/>
                  </a:solidFill>
                </a:uFill>
                <a:latin typeface="Times New Roman" panose="02020603050405020304" pitchFamily="18" charset="0"/>
                <a:cs typeface="Times New Roman" panose="02020603050405020304" pitchFamily="18" charset="0"/>
              </a:rPr>
              <a:t>in</a:t>
            </a:r>
            <a:r>
              <a:rPr lang="en-US" sz="3200" b="1" u="sng" spc="83" dirty="0">
                <a:solidFill>
                  <a:schemeClr val="bg1"/>
                </a:solidFill>
                <a:uFill>
                  <a:solidFill>
                    <a:srgbClr val="FFFFFF"/>
                  </a:solidFill>
                </a:uFill>
                <a:latin typeface="Times New Roman" panose="02020603050405020304" pitchFamily="18" charset="0"/>
                <a:cs typeface="Times New Roman" panose="02020603050405020304" pitchFamily="18" charset="0"/>
              </a:rPr>
              <a:t>d</a:t>
            </a:r>
            <a:r>
              <a:rPr lang="en-US" sz="3200" b="1" u="sng" spc="45" dirty="0">
                <a:solidFill>
                  <a:schemeClr val="bg1"/>
                </a:solidFill>
                <a:uFill>
                  <a:solidFill>
                    <a:srgbClr val="FFFFFF"/>
                  </a:solidFill>
                </a:uFill>
                <a:latin typeface="Times New Roman" panose="02020603050405020304" pitchFamily="18" charset="0"/>
                <a:cs typeface="Times New Roman" panose="02020603050405020304" pitchFamily="18" charset="0"/>
              </a:rPr>
              <a:t>o</a:t>
            </a:r>
            <a:r>
              <a:rPr lang="en-US" sz="3200" b="1" u="sng" spc="120" dirty="0">
                <a:solidFill>
                  <a:schemeClr val="bg1"/>
                </a:solidFill>
                <a:uFill>
                  <a:solidFill>
                    <a:srgbClr val="FFFFFF"/>
                  </a:solidFill>
                </a:uFill>
                <a:latin typeface="Times New Roman" panose="02020603050405020304" pitchFamily="18" charset="0"/>
                <a:cs typeface="Times New Roman" panose="02020603050405020304" pitchFamily="18" charset="0"/>
              </a:rPr>
              <a:t>w</a:t>
            </a:r>
            <a:r>
              <a:rPr lang="en-US" sz="3200" b="1" u="sng" spc="-68" dirty="0">
                <a:solidFill>
                  <a:schemeClr val="bg1"/>
                </a:solidFill>
                <a:uFill>
                  <a:solidFill>
                    <a:srgbClr val="FFFFFF"/>
                  </a:solidFill>
                </a:uFill>
                <a:latin typeface="Times New Roman" panose="02020603050405020304" pitchFamily="18" charset="0"/>
                <a:cs typeface="Times New Roman" panose="02020603050405020304" pitchFamily="18" charset="0"/>
              </a:rPr>
              <a:t>s</a:t>
            </a:r>
            <a:endParaRPr lang="en-US" sz="3200" b="1" u="sng" dirty="0">
              <a:solidFill>
                <a:schemeClr val="bg1"/>
              </a:solidFill>
              <a:latin typeface="Times New Roman" panose="02020603050405020304" pitchFamily="18" charset="0"/>
              <a:cs typeface="Times New Roman" panose="02020603050405020304" pitchFamily="18" charset="0"/>
            </a:endParaRPr>
          </a:p>
          <a:p>
            <a:pPr marL="0" lvl="0" indent="0" algn="ctr">
              <a:lnSpc>
                <a:spcPts val="2380"/>
              </a:lnSpc>
              <a:spcBef>
                <a:spcPct val="0"/>
              </a:spcBef>
            </a:pPr>
            <a:r>
              <a:rPr lang="en-US" sz="3200" b="1" dirty="0">
                <a:solidFill>
                  <a:schemeClr val="bg1"/>
                </a:solidFill>
                <a:latin typeface="Times New Roman" panose="02020603050405020304" pitchFamily="18" charset="0"/>
                <a:cs typeface="Times New Roman" panose="02020603050405020304" pitchFamily="18" charset="0"/>
              </a:rPr>
              <a:t>.</a:t>
            </a:r>
          </a:p>
        </p:txBody>
      </p:sp>
      <p:sp>
        <p:nvSpPr>
          <p:cNvPr id="22" name="TextBox 22"/>
          <p:cNvSpPr txBox="1"/>
          <p:nvPr/>
        </p:nvSpPr>
        <p:spPr>
          <a:xfrm>
            <a:off x="13191449" y="5664395"/>
            <a:ext cx="4250762" cy="816762"/>
          </a:xfrm>
          <a:prstGeom prst="rect">
            <a:avLst/>
          </a:prstGeom>
        </p:spPr>
        <p:txBody>
          <a:bodyPr lIns="0" tIns="0" rIns="0" bIns="0" rtlCol="0" anchor="t">
            <a:spAutoFit/>
          </a:bodyPr>
          <a:lstStyle/>
          <a:p>
            <a:pPr marL="18098">
              <a:spcBef>
                <a:spcPts val="2325"/>
              </a:spcBef>
              <a:buSzPct val="93333"/>
              <a:tabLst>
                <a:tab pos="104775" algn="l"/>
              </a:tabLst>
            </a:pPr>
            <a:r>
              <a:rPr lang="en-US" sz="3200" b="1" spc="-8" dirty="0">
                <a:solidFill>
                  <a:schemeClr val="tx1">
                    <a:lumMod val="65000"/>
                    <a:lumOff val="35000"/>
                  </a:schemeClr>
                </a:solidFill>
                <a:latin typeface="Times New Roman" panose="02020603050405020304" pitchFamily="18" charset="0"/>
                <a:cs typeface="Times New Roman" panose="02020603050405020304" pitchFamily="18" charset="0"/>
              </a:rPr>
              <a:t>	     Library- </a:t>
            </a:r>
            <a:r>
              <a:rPr lang="en-US" sz="3200" b="1" u="sng" spc="-8" dirty="0" err="1">
                <a:solidFill>
                  <a:schemeClr val="tx1">
                    <a:lumMod val="65000"/>
                    <a:lumOff val="35000"/>
                  </a:schemeClr>
                </a:solidFill>
                <a:latin typeface="Times New Roman" panose="02020603050405020304" pitchFamily="18" charset="0"/>
                <a:cs typeface="Times New Roman" panose="02020603050405020304" pitchFamily="18" charset="0"/>
              </a:rPr>
              <a:t>TKinter</a:t>
            </a:r>
            <a:endParaRPr lang="en-US" sz="3200" b="1" u="sng"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lvl="0" indent="0" algn="ctr">
              <a:lnSpc>
                <a:spcPts val="2380"/>
              </a:lnSpc>
              <a:spcBef>
                <a:spcPct val="0"/>
              </a:spcBef>
            </a:pPr>
            <a:endParaRPr lang="en-US" sz="32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3" name="TextBox 23"/>
          <p:cNvSpPr txBox="1"/>
          <p:nvPr/>
        </p:nvSpPr>
        <p:spPr>
          <a:xfrm>
            <a:off x="9156512" y="5684760"/>
            <a:ext cx="4250762" cy="1309205"/>
          </a:xfrm>
          <a:prstGeom prst="rect">
            <a:avLst/>
          </a:prstGeom>
        </p:spPr>
        <p:txBody>
          <a:bodyPr lIns="0" tIns="0" rIns="0" bIns="0" rtlCol="0" anchor="t">
            <a:spAutoFit/>
          </a:bodyPr>
          <a:lstStyle/>
          <a:p>
            <a:pPr marL="532448" indent="-514350">
              <a:spcBef>
                <a:spcPts val="2325"/>
              </a:spcBef>
              <a:buSzPct val="93333"/>
              <a:buFont typeface="Arial" panose="020B0604020202020204" pitchFamily="34" charset="0"/>
              <a:buChar char="•"/>
              <a:tabLst>
                <a:tab pos="104775" algn="l"/>
              </a:tabLst>
            </a:pPr>
            <a:r>
              <a:rPr lang="en-IN" sz="3200" b="1" spc="53" dirty="0">
                <a:solidFill>
                  <a:schemeClr val="bg1"/>
                </a:solidFill>
                <a:latin typeface="Times New Roman" panose="02020603050405020304" pitchFamily="18" charset="0"/>
                <a:cs typeface="Times New Roman" panose="02020603050405020304" pitchFamily="18" charset="0"/>
              </a:rPr>
              <a:t>RAM-</a:t>
            </a:r>
            <a:r>
              <a:rPr lang="en-IN" sz="3200" b="1" spc="-225"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uFill>
                  <a:solidFill>
                    <a:srgbClr val="FFFFFF"/>
                  </a:solidFill>
                </a:uFill>
                <a:latin typeface="Times New Roman" panose="02020603050405020304" pitchFamily="18" charset="0"/>
                <a:cs typeface="Times New Roman" panose="02020603050405020304" pitchFamily="18" charset="0"/>
              </a:rPr>
              <a:t>256MB</a:t>
            </a:r>
            <a:r>
              <a:rPr lang="en-IN" sz="3200" b="1" spc="-225" dirty="0">
                <a:solidFill>
                  <a:schemeClr val="bg1"/>
                </a:solidFill>
                <a:uFill>
                  <a:solidFill>
                    <a:srgbClr val="FFFFFF"/>
                  </a:solidFill>
                </a:uFill>
                <a:latin typeface="Times New Roman" panose="02020603050405020304" pitchFamily="18" charset="0"/>
                <a:cs typeface="Times New Roman" panose="02020603050405020304" pitchFamily="18" charset="0"/>
              </a:rPr>
              <a:t> </a:t>
            </a:r>
            <a:r>
              <a:rPr lang="en-IN" sz="3200" b="1" spc="-8" dirty="0">
                <a:solidFill>
                  <a:schemeClr val="bg1"/>
                </a:solidFill>
                <a:uFill>
                  <a:solidFill>
                    <a:srgbClr val="FFFFFF"/>
                  </a:solidFill>
                </a:uFill>
                <a:latin typeface="Times New Roman" panose="02020603050405020304" pitchFamily="18" charset="0"/>
                <a:cs typeface="Times New Roman" panose="02020603050405020304" pitchFamily="18" charset="0"/>
              </a:rPr>
              <a:t>or</a:t>
            </a:r>
            <a:r>
              <a:rPr lang="en-IN" sz="3200" b="1" spc="-225" dirty="0">
                <a:solidFill>
                  <a:schemeClr val="bg1"/>
                </a:solidFill>
                <a:uFill>
                  <a:solidFill>
                    <a:srgbClr val="FFFFFF"/>
                  </a:solidFill>
                </a:uFill>
                <a:latin typeface="Times New Roman" panose="02020603050405020304" pitchFamily="18" charset="0"/>
                <a:cs typeface="Times New Roman" panose="02020603050405020304" pitchFamily="18" charset="0"/>
              </a:rPr>
              <a:t> </a:t>
            </a:r>
            <a:r>
              <a:rPr lang="en-IN" sz="3200" b="1" spc="38" dirty="0">
                <a:solidFill>
                  <a:schemeClr val="bg1"/>
                </a:solidFill>
                <a:uFill>
                  <a:solidFill>
                    <a:srgbClr val="FFFFFF"/>
                  </a:solidFill>
                </a:uFill>
                <a:latin typeface="Times New Roman" panose="02020603050405020304" pitchFamily="18" charset="0"/>
                <a:cs typeface="Times New Roman" panose="02020603050405020304" pitchFamily="18" charset="0"/>
              </a:rPr>
              <a:t>more</a:t>
            </a:r>
            <a:endParaRPr lang="en-US" sz="3200" b="1" spc="-8" dirty="0">
              <a:solidFill>
                <a:schemeClr val="bg1"/>
              </a:solidFill>
              <a:latin typeface="Times New Roman" panose="02020603050405020304" pitchFamily="18" charset="0"/>
              <a:cs typeface="Times New Roman" panose="02020603050405020304" pitchFamily="18" charset="0"/>
            </a:endParaRPr>
          </a:p>
          <a:p>
            <a:pPr marL="0" lvl="0" indent="0" algn="ctr">
              <a:lnSpc>
                <a:spcPts val="2380"/>
              </a:lnSpc>
              <a:spcBef>
                <a:spcPct val="0"/>
              </a:spcBef>
            </a:pP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24" name="Group 24"/>
          <p:cNvGrpSpPr/>
          <p:nvPr/>
        </p:nvGrpSpPr>
        <p:grpSpPr>
          <a:xfrm rot="-2700000">
            <a:off x="12266824" y="-1920848"/>
            <a:ext cx="3847852" cy="3841695"/>
            <a:chOff x="0" y="0"/>
            <a:chExt cx="6350000" cy="6339840"/>
          </a:xfrm>
        </p:grpSpPr>
        <p:sp>
          <p:nvSpPr>
            <p:cNvPr id="25" name="Freeform 2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alpha val="9804"/>
              </a:srgbClr>
            </a:solidFill>
          </p:spPr>
        </p:sp>
      </p:grpSp>
      <p:grpSp>
        <p:nvGrpSpPr>
          <p:cNvPr id="26" name="Group 26"/>
          <p:cNvGrpSpPr/>
          <p:nvPr/>
        </p:nvGrpSpPr>
        <p:grpSpPr>
          <a:xfrm rot="-2700000">
            <a:off x="16301347" y="-1020546"/>
            <a:ext cx="2044362" cy="2041091"/>
            <a:chOff x="0" y="0"/>
            <a:chExt cx="6350000" cy="6339840"/>
          </a:xfrm>
        </p:grpSpPr>
        <p:sp>
          <p:nvSpPr>
            <p:cNvPr id="27" name="Freeform 27"/>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alpha val="9804"/>
              </a:srgbClr>
            </a:solidFill>
          </p:spPr>
        </p:sp>
      </p:grpSp>
      <p:pic>
        <p:nvPicPr>
          <p:cNvPr id="28" name="Picture 27" descr="A picture containing logo&#10;&#10;Description automatically generated">
            <a:extLst>
              <a:ext uri="{FF2B5EF4-FFF2-40B4-BE49-F238E27FC236}">
                <a16:creationId xmlns:a16="http://schemas.microsoft.com/office/drawing/2014/main" id="{A209C2AF-BE97-A6BA-7078-932DA97E4EBE}"/>
              </a:ext>
            </a:extLst>
          </p:cNvPr>
          <p:cNvPicPr>
            <a:picLocks noChangeAspect="1"/>
          </p:cNvPicPr>
          <p:nvPr/>
        </p:nvPicPr>
        <p:blipFill rotWithShape="1">
          <a:blip r:embed="rId2">
            <a:extLst>
              <a:ext uri="{28A0092B-C50C-407E-A947-70E740481C1C}">
                <a14:useLocalDpi xmlns:a14="http://schemas.microsoft.com/office/drawing/2010/main" val="0"/>
              </a:ext>
            </a:extLst>
          </a:blip>
          <a:srcRect r="11865"/>
          <a:stretch/>
        </p:blipFill>
        <p:spPr>
          <a:xfrm>
            <a:off x="9613546" y="1218609"/>
            <a:ext cx="2546102" cy="2888853"/>
          </a:xfrm>
          <a:prstGeom prst="rect">
            <a:avLst/>
          </a:prstGeom>
        </p:spPr>
      </p:pic>
    </p:spTree>
    <p:extLst>
      <p:ext uri="{BB962C8B-B14F-4D97-AF65-F5344CB8AC3E}">
        <p14:creationId xmlns:p14="http://schemas.microsoft.com/office/powerpoint/2010/main" val="2006484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9">
            <a:extLst>
              <a:ext uri="{FF2B5EF4-FFF2-40B4-BE49-F238E27FC236}">
                <a16:creationId xmlns:a16="http://schemas.microsoft.com/office/drawing/2014/main" id="{5CE7AB8F-5BE1-70D5-63B5-B233B2C7128F}"/>
              </a:ext>
            </a:extLst>
          </p:cNvPr>
          <p:cNvGrpSpPr/>
          <p:nvPr/>
        </p:nvGrpSpPr>
        <p:grpSpPr>
          <a:xfrm>
            <a:off x="10972800" y="192108"/>
            <a:ext cx="2481390" cy="2148895"/>
            <a:chOff x="0" y="0"/>
            <a:chExt cx="3619627" cy="3134614"/>
          </a:xfrm>
        </p:grpSpPr>
        <p:sp>
          <p:nvSpPr>
            <p:cNvPr id="3" name="Freeform 30">
              <a:extLst>
                <a:ext uri="{FF2B5EF4-FFF2-40B4-BE49-F238E27FC236}">
                  <a16:creationId xmlns:a16="http://schemas.microsoft.com/office/drawing/2014/main" id="{09CC1AD8-D6EE-5EF4-A983-4C5AD88B62C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6" name="Group 25">
            <a:extLst>
              <a:ext uri="{FF2B5EF4-FFF2-40B4-BE49-F238E27FC236}">
                <a16:creationId xmlns:a16="http://schemas.microsoft.com/office/drawing/2014/main" id="{79A7D004-B151-95AF-6F1D-447DC8A4A2C8}"/>
              </a:ext>
            </a:extLst>
          </p:cNvPr>
          <p:cNvGrpSpPr/>
          <p:nvPr/>
        </p:nvGrpSpPr>
        <p:grpSpPr>
          <a:xfrm>
            <a:off x="14806878" y="3195463"/>
            <a:ext cx="2977778" cy="2578770"/>
            <a:chOff x="0" y="0"/>
            <a:chExt cx="3619627" cy="3134614"/>
          </a:xfrm>
        </p:grpSpPr>
        <p:sp>
          <p:nvSpPr>
            <p:cNvPr id="7" name="Freeform 26">
              <a:extLst>
                <a:ext uri="{FF2B5EF4-FFF2-40B4-BE49-F238E27FC236}">
                  <a16:creationId xmlns:a16="http://schemas.microsoft.com/office/drawing/2014/main" id="{B5E2D74D-30C2-E7FD-F1BB-867BD5C237B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27">
            <a:extLst>
              <a:ext uri="{FF2B5EF4-FFF2-40B4-BE49-F238E27FC236}">
                <a16:creationId xmlns:a16="http://schemas.microsoft.com/office/drawing/2014/main" id="{0523AE0D-BFF2-0EF0-52CC-1AD37952D76E}"/>
              </a:ext>
            </a:extLst>
          </p:cNvPr>
          <p:cNvGrpSpPr/>
          <p:nvPr/>
        </p:nvGrpSpPr>
        <p:grpSpPr>
          <a:xfrm>
            <a:off x="12630933" y="1266556"/>
            <a:ext cx="4201515" cy="3638531"/>
            <a:chOff x="0" y="0"/>
            <a:chExt cx="3619627" cy="3134614"/>
          </a:xfrm>
        </p:grpSpPr>
        <p:sp>
          <p:nvSpPr>
            <p:cNvPr id="5" name="Freeform 28">
              <a:extLst>
                <a:ext uri="{FF2B5EF4-FFF2-40B4-BE49-F238E27FC236}">
                  <a16:creationId xmlns:a16="http://schemas.microsoft.com/office/drawing/2014/main" id="{6F131F62-3903-3519-A4DD-35FAE9D8841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8" name="TextBox 15">
            <a:extLst>
              <a:ext uri="{FF2B5EF4-FFF2-40B4-BE49-F238E27FC236}">
                <a16:creationId xmlns:a16="http://schemas.microsoft.com/office/drawing/2014/main" id="{85599526-9CA8-DBA1-FEBD-A0E686C36099}"/>
              </a:ext>
            </a:extLst>
          </p:cNvPr>
          <p:cNvSpPr txBox="1"/>
          <p:nvPr/>
        </p:nvSpPr>
        <p:spPr>
          <a:xfrm>
            <a:off x="1028699" y="1028700"/>
            <a:ext cx="7007411" cy="2544543"/>
          </a:xfrm>
          <a:prstGeom prst="rect">
            <a:avLst/>
          </a:prstGeom>
        </p:spPr>
        <p:txBody>
          <a:bodyPr wrap="square" lIns="0" tIns="0" rIns="0" bIns="0" rtlCol="0" anchor="t">
            <a:spAutoFit/>
          </a:bodyPr>
          <a:lstStyle/>
          <a:p>
            <a:pPr>
              <a:lnSpc>
                <a:spcPts val="10199"/>
              </a:lnSpc>
              <a:spcBef>
                <a:spcPct val="0"/>
              </a:spcBef>
            </a:pPr>
            <a:r>
              <a:rPr lang="en-IN" sz="5400" dirty="0">
                <a:latin typeface="Times New Roman" panose="02020603050405020304" pitchFamily="18" charset="0"/>
                <a:cs typeface="Times New Roman" panose="02020603050405020304" pitchFamily="18" charset="0"/>
              </a:rPr>
              <a:t>ADVANTAGES</a:t>
            </a:r>
          </a:p>
          <a:p>
            <a:pPr>
              <a:lnSpc>
                <a:spcPts val="10199"/>
              </a:lnSpc>
              <a:spcBef>
                <a:spcPct val="0"/>
              </a:spcBef>
            </a:pPr>
            <a:endParaRPr lang="en-US" sz="5400" spc="-84" dirty="0">
              <a:solidFill>
                <a:srgbClr val="00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032BFDD-F427-1B1F-CC9C-18259689D4FC}"/>
              </a:ext>
            </a:extLst>
          </p:cNvPr>
          <p:cNvSpPr txBox="1"/>
          <p:nvPr/>
        </p:nvSpPr>
        <p:spPr>
          <a:xfrm>
            <a:off x="1028698" y="2933700"/>
            <a:ext cx="9944101" cy="655564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In steganography, cryptography secures the contents of a message, steganography can be said to secure both messages and connecting parties.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This approach featured security, capacity, and robustness, the three needed element of steganography that creates it beneficial in hidden exchange of data through text files and creating secret communication.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 There are some important files carrying confidential data can be in the server in and encrypted form and No intruder can receive some beneficial information from the initial file during transmit.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With the need of Steganography Corporation government and law enforcement agencies can connect privately.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97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5" name="TextBox 15"/>
          <p:cNvSpPr txBox="1"/>
          <p:nvPr/>
        </p:nvSpPr>
        <p:spPr>
          <a:xfrm>
            <a:off x="1028700" y="843635"/>
            <a:ext cx="9410700" cy="1143326"/>
          </a:xfrm>
          <a:prstGeom prst="rect">
            <a:avLst/>
          </a:prstGeom>
        </p:spPr>
        <p:txBody>
          <a:bodyPr wrap="square" lIns="0" tIns="0" rIns="0" bIns="0" rtlCol="0" anchor="t">
            <a:spAutoFit/>
          </a:bodyPr>
          <a:lstStyle/>
          <a:p>
            <a:pPr>
              <a:lnSpc>
                <a:spcPts val="10199"/>
              </a:lnSpc>
              <a:spcBef>
                <a:spcPct val="0"/>
              </a:spcBef>
            </a:pPr>
            <a:r>
              <a:rPr lang="en-US" sz="5400" spc="-84" dirty="0">
                <a:solidFill>
                  <a:srgbClr val="000000"/>
                </a:solidFill>
                <a:latin typeface="Times New Roman" panose="02020603050405020304" pitchFamily="18" charset="0"/>
                <a:cs typeface="Times New Roman" panose="02020603050405020304" pitchFamily="18" charset="0"/>
              </a:rPr>
              <a:t>DISADVANTAGES</a:t>
            </a:r>
          </a:p>
        </p:txBody>
      </p:sp>
      <p:grpSp>
        <p:nvGrpSpPr>
          <p:cNvPr id="25" name="Group 25"/>
          <p:cNvGrpSpPr/>
          <p:nvPr/>
        </p:nvGrpSpPr>
        <p:grpSpPr>
          <a:xfrm>
            <a:off x="14293796" y="-1082050"/>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1963400" y="-1611931"/>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0749654" y="200667"/>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2" name="TextBox 1">
            <a:extLst>
              <a:ext uri="{FF2B5EF4-FFF2-40B4-BE49-F238E27FC236}">
                <a16:creationId xmlns:a16="http://schemas.microsoft.com/office/drawing/2014/main" id="{D1782501-7D1F-450B-C847-D67330F19174}"/>
              </a:ext>
            </a:extLst>
          </p:cNvPr>
          <p:cNvSpPr txBox="1"/>
          <p:nvPr/>
        </p:nvSpPr>
        <p:spPr>
          <a:xfrm>
            <a:off x="1024218" y="2857500"/>
            <a:ext cx="9725436" cy="569386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There are large number of information, huge file size, therefore someone can suspect about it.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 If this approach is gone in the wrong hands such as hackers, terrorist, criminals then this can be very much critical.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Steganography is not without its disadvantages. However, these can be rectified and once it is performed and it can strengthen the element of steganography.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Most data hiding approach take advantage of human perceptual deficiency, but they have deficiency of their own. However, these can be independently rectified.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0132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60"/>
          <p:cNvGrpSpPr/>
          <p:nvPr/>
        </p:nvGrpSpPr>
        <p:grpSpPr>
          <a:xfrm>
            <a:off x="10342266" y="-649279"/>
            <a:ext cx="2695438" cy="2334501"/>
            <a:chOff x="0" y="0"/>
            <a:chExt cx="6202680" cy="5372100"/>
          </a:xfrm>
        </p:grpSpPr>
        <p:sp>
          <p:nvSpPr>
            <p:cNvPr id="61" name="Freeform 61"/>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grpSp>
        <p:nvGrpSpPr>
          <p:cNvPr id="58" name="Group 58"/>
          <p:cNvGrpSpPr/>
          <p:nvPr/>
        </p:nvGrpSpPr>
        <p:grpSpPr>
          <a:xfrm rot="-10800000">
            <a:off x="-1121031" y="-4285643"/>
            <a:ext cx="12703430" cy="6197569"/>
            <a:chOff x="0" y="0"/>
            <a:chExt cx="8474859" cy="5372100"/>
          </a:xfrm>
        </p:grpSpPr>
        <p:sp>
          <p:nvSpPr>
            <p:cNvPr id="59" name="Freeform 59"/>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p:spPr>
        </p:sp>
      </p:grpSp>
      <p:sp>
        <p:nvSpPr>
          <p:cNvPr id="57" name="TextBox 57"/>
          <p:cNvSpPr txBox="1"/>
          <p:nvPr/>
        </p:nvSpPr>
        <p:spPr>
          <a:xfrm>
            <a:off x="2514600" y="629416"/>
            <a:ext cx="8770828" cy="930576"/>
          </a:xfrm>
          <a:prstGeom prst="rect">
            <a:avLst/>
          </a:prstGeom>
        </p:spPr>
        <p:txBody>
          <a:bodyPr wrap="square" lIns="0" tIns="0" rIns="0" bIns="0" rtlCol="0" anchor="t">
            <a:spAutoFit/>
          </a:bodyPr>
          <a:lstStyle/>
          <a:p>
            <a:pPr>
              <a:lnSpc>
                <a:spcPts val="7800"/>
              </a:lnSpc>
              <a:spcBef>
                <a:spcPct val="0"/>
              </a:spcBef>
            </a:pPr>
            <a:r>
              <a:rPr lang="en-US" sz="6000" spc="-60" dirty="0">
                <a:solidFill>
                  <a:schemeClr val="bg1"/>
                </a:solidFill>
                <a:latin typeface="Times New Roman" panose="02020603050405020304" pitchFamily="18" charset="0"/>
                <a:cs typeface="Times New Roman" panose="02020603050405020304" pitchFamily="18" charset="0"/>
              </a:rPr>
              <a:t>APPLICATIONS</a:t>
            </a:r>
          </a:p>
        </p:txBody>
      </p:sp>
      <p:sp>
        <p:nvSpPr>
          <p:cNvPr id="66" name="Rectangle 65">
            <a:extLst>
              <a:ext uri="{FF2B5EF4-FFF2-40B4-BE49-F238E27FC236}">
                <a16:creationId xmlns:a16="http://schemas.microsoft.com/office/drawing/2014/main" id="{B06397F3-3C43-5135-C30C-DA6A7251ACF0}"/>
              </a:ext>
            </a:extLst>
          </p:cNvPr>
          <p:cNvSpPr/>
          <p:nvPr/>
        </p:nvSpPr>
        <p:spPr>
          <a:xfrm>
            <a:off x="-731519" y="1905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80" name="Connector: Elbow 79">
            <a:extLst>
              <a:ext uri="{FF2B5EF4-FFF2-40B4-BE49-F238E27FC236}">
                <a16:creationId xmlns:a16="http://schemas.microsoft.com/office/drawing/2014/main" id="{49E9BC64-9655-B5BB-A324-0FBDCDF975FD}"/>
              </a:ext>
            </a:extLst>
          </p:cNvPr>
          <p:cNvCxnSpPr/>
          <p:nvPr/>
        </p:nvCxnSpPr>
        <p:spPr>
          <a:xfrm>
            <a:off x="4572000" y="1902249"/>
            <a:ext cx="27709" cy="9678"/>
          </a:xfrm>
          <a:prstGeom prst="bentConnector3">
            <a:avLst>
              <a:gd name="adj1" fmla="val 50002"/>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8F2959B-4717-9D77-9762-550F92631AA7}"/>
              </a:ext>
            </a:extLst>
          </p:cNvPr>
          <p:cNvSpPr txBox="1"/>
          <p:nvPr/>
        </p:nvSpPr>
        <p:spPr>
          <a:xfrm>
            <a:off x="1981200" y="3009900"/>
            <a:ext cx="10515600" cy="6186309"/>
          </a:xfrm>
          <a:prstGeom prst="rect">
            <a:avLst/>
          </a:prstGeom>
          <a:noFill/>
        </p:spPr>
        <p:txBody>
          <a:bodyPr wrap="square" rtlCol="0">
            <a:spAutoFit/>
          </a:bodyPr>
          <a:lstStyle/>
          <a:p>
            <a:pPr marL="742950" indent="-74295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Confidential communication and secret data storing</a:t>
            </a:r>
          </a:p>
          <a:p>
            <a:pPr algn="just"/>
            <a:endParaRPr lang="en-US" sz="3600" dirty="0">
              <a:latin typeface="Times New Roman" panose="02020603050405020304" pitchFamily="18" charset="0"/>
              <a:cs typeface="Times New Roman" panose="02020603050405020304" pitchFamily="18" charset="0"/>
            </a:endParaRPr>
          </a:p>
          <a:p>
            <a:pPr marL="742950" indent="-74295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Protection of data alteration We take advantage of the fragility of the embedded data in this application area. </a:t>
            </a:r>
          </a:p>
          <a:p>
            <a:pPr algn="just"/>
            <a:endParaRPr lang="en-US" sz="3600" dirty="0">
              <a:latin typeface="Times New Roman" panose="02020603050405020304" pitchFamily="18" charset="0"/>
              <a:cs typeface="Times New Roman" panose="02020603050405020304" pitchFamily="18" charset="0"/>
            </a:endParaRPr>
          </a:p>
          <a:p>
            <a:pPr marL="742950" indent="-74295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Access control system for digital contents distribution In this area embedded data is ”hidden” but is ”explained” to publicize the content. Today, digital contents are getting more and more commonly distributed over Internet than before.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75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ounded Rectangle 61">
            <a:extLst>
              <a:ext uri="{FF2B5EF4-FFF2-40B4-BE49-F238E27FC236}">
                <a16:creationId xmlns:a16="http://schemas.microsoft.com/office/drawing/2014/main" id="{25221656-C2B4-C8E1-60E3-F39901A95EC4}"/>
              </a:ext>
            </a:extLst>
          </p:cNvPr>
          <p:cNvSpPr/>
          <p:nvPr/>
        </p:nvSpPr>
        <p:spPr>
          <a:xfrm>
            <a:off x="7978052" y="7317276"/>
            <a:ext cx="4987370" cy="806414"/>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sp>
        <p:nvSpPr>
          <p:cNvPr id="153" name="Rounded Rectangle 61">
            <a:extLst>
              <a:ext uri="{FF2B5EF4-FFF2-40B4-BE49-F238E27FC236}">
                <a16:creationId xmlns:a16="http://schemas.microsoft.com/office/drawing/2014/main" id="{14189E23-D80C-CE4E-055D-76A90E876817}"/>
              </a:ext>
            </a:extLst>
          </p:cNvPr>
          <p:cNvSpPr/>
          <p:nvPr/>
        </p:nvSpPr>
        <p:spPr>
          <a:xfrm>
            <a:off x="8851356" y="6181015"/>
            <a:ext cx="4987370" cy="806414"/>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nvGrpSpPr>
          <p:cNvPr id="23" name="Group 23"/>
          <p:cNvGrpSpPr/>
          <p:nvPr/>
        </p:nvGrpSpPr>
        <p:grpSpPr>
          <a:xfrm rot="-2700000">
            <a:off x="-895226" y="-2111350"/>
            <a:ext cx="3847852" cy="3841695"/>
            <a:chOff x="0" y="0"/>
            <a:chExt cx="6350000" cy="6339840"/>
          </a:xfrm>
        </p:grpSpPr>
        <p:sp>
          <p:nvSpPr>
            <p:cNvPr id="24" name="Freeform 2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sp>
        <p:nvSpPr>
          <p:cNvPr id="152" name="Rounded Rectangle 61">
            <a:extLst>
              <a:ext uri="{FF2B5EF4-FFF2-40B4-BE49-F238E27FC236}">
                <a16:creationId xmlns:a16="http://schemas.microsoft.com/office/drawing/2014/main" id="{06F76BEF-4081-84BE-4EED-945A1BFD1A0D}"/>
              </a:ext>
            </a:extLst>
          </p:cNvPr>
          <p:cNvSpPr/>
          <p:nvPr/>
        </p:nvSpPr>
        <p:spPr>
          <a:xfrm>
            <a:off x="8835892" y="4011607"/>
            <a:ext cx="4987370" cy="806414"/>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nvGrpSpPr>
          <p:cNvPr id="25" name="Group 25"/>
          <p:cNvGrpSpPr/>
          <p:nvPr/>
        </p:nvGrpSpPr>
        <p:grpSpPr>
          <a:xfrm rot="-2700000">
            <a:off x="3139297" y="-1020546"/>
            <a:ext cx="2044362" cy="2041091"/>
            <a:chOff x="0" y="0"/>
            <a:chExt cx="6350000" cy="6339840"/>
          </a:xfrm>
        </p:grpSpPr>
        <p:sp>
          <p:nvSpPr>
            <p:cNvPr id="26" name="Freeform 2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09D5C"/>
            </a:solidFill>
          </p:spPr>
        </p:sp>
      </p:grpSp>
      <p:grpSp>
        <p:nvGrpSpPr>
          <p:cNvPr id="39" name="Group 38">
            <a:extLst>
              <a:ext uri="{FF2B5EF4-FFF2-40B4-BE49-F238E27FC236}">
                <a16:creationId xmlns:a16="http://schemas.microsoft.com/office/drawing/2014/main" id="{32F9E623-DE17-8D8E-B407-958200F60C58}"/>
              </a:ext>
            </a:extLst>
          </p:cNvPr>
          <p:cNvGrpSpPr/>
          <p:nvPr/>
        </p:nvGrpSpPr>
        <p:grpSpPr>
          <a:xfrm>
            <a:off x="2805408" y="1943100"/>
            <a:ext cx="11524244" cy="7176622"/>
            <a:chOff x="137678" y="1241140"/>
            <a:chExt cx="7687544" cy="5126442"/>
          </a:xfrm>
        </p:grpSpPr>
        <p:grpSp>
          <p:nvGrpSpPr>
            <p:cNvPr id="40" name="Group 39">
              <a:extLst>
                <a:ext uri="{FF2B5EF4-FFF2-40B4-BE49-F238E27FC236}">
                  <a16:creationId xmlns:a16="http://schemas.microsoft.com/office/drawing/2014/main" id="{103D2731-A797-72E5-997E-2047F17D7483}"/>
                </a:ext>
              </a:extLst>
            </p:cNvPr>
            <p:cNvGrpSpPr/>
            <p:nvPr/>
          </p:nvGrpSpPr>
          <p:grpSpPr>
            <a:xfrm>
              <a:off x="2964372" y="2254564"/>
              <a:ext cx="1599102" cy="3099593"/>
              <a:chOff x="2964372" y="2254564"/>
              <a:chExt cx="1599102" cy="3099593"/>
            </a:xfrm>
          </p:grpSpPr>
          <p:cxnSp>
            <p:nvCxnSpPr>
              <p:cNvPr id="131" name="Straight Connector 130">
                <a:extLst>
                  <a:ext uri="{FF2B5EF4-FFF2-40B4-BE49-F238E27FC236}">
                    <a16:creationId xmlns:a16="http://schemas.microsoft.com/office/drawing/2014/main" id="{84DCF811-E2DD-DDD4-3F74-63BE26540004}"/>
                  </a:ext>
                </a:extLst>
              </p:cNvPr>
              <p:cNvCxnSpPr/>
              <p:nvPr/>
            </p:nvCxnSpPr>
            <p:spPr>
              <a:xfrm>
                <a:off x="3519474" y="3804360"/>
                <a:ext cx="10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BB92024D-FFED-9090-F7F2-FED2AD899BB4}"/>
                  </a:ext>
                </a:extLst>
              </p:cNvPr>
              <p:cNvGrpSpPr/>
              <p:nvPr/>
            </p:nvGrpSpPr>
            <p:grpSpPr>
              <a:xfrm>
                <a:off x="2964372" y="2254564"/>
                <a:ext cx="972355" cy="156640"/>
                <a:chOff x="5078922" y="2254564"/>
                <a:chExt cx="972355" cy="156640"/>
              </a:xfrm>
            </p:grpSpPr>
            <p:cxnSp>
              <p:nvCxnSpPr>
                <p:cNvPr id="146" name="Straight Connector 145">
                  <a:extLst>
                    <a:ext uri="{FF2B5EF4-FFF2-40B4-BE49-F238E27FC236}">
                      <a16:creationId xmlns:a16="http://schemas.microsoft.com/office/drawing/2014/main" id="{8FC55729-2996-510A-A974-33509C1C16A5}"/>
                    </a:ext>
                  </a:extLst>
                </p:cNvPr>
                <p:cNvCxnSpPr/>
                <p:nvPr/>
              </p:nvCxnSpPr>
              <p:spPr>
                <a:xfrm flipV="1">
                  <a:off x="5078922" y="2254564"/>
                  <a:ext cx="252331" cy="156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DC11A26-CF5F-0084-0533-8435EA3D5A32}"/>
                    </a:ext>
                  </a:extLst>
                </p:cNvPr>
                <p:cNvCxnSpPr/>
                <p:nvPr/>
              </p:nvCxnSpPr>
              <p:spPr>
                <a:xfrm>
                  <a:off x="5331253" y="2254564"/>
                  <a:ext cx="7200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0C7802B-60B7-AA94-ECB2-575641043E75}"/>
                  </a:ext>
                </a:extLst>
              </p:cNvPr>
              <p:cNvGrpSpPr/>
              <p:nvPr/>
            </p:nvGrpSpPr>
            <p:grpSpPr>
              <a:xfrm>
                <a:off x="3494575" y="3029462"/>
                <a:ext cx="1046224" cy="210021"/>
                <a:chOff x="5609125" y="3029462"/>
                <a:chExt cx="1046224" cy="210021"/>
              </a:xfrm>
            </p:grpSpPr>
            <p:cxnSp>
              <p:nvCxnSpPr>
                <p:cNvPr id="144" name="Straight Connector 143">
                  <a:extLst>
                    <a:ext uri="{FF2B5EF4-FFF2-40B4-BE49-F238E27FC236}">
                      <a16:creationId xmlns:a16="http://schemas.microsoft.com/office/drawing/2014/main" id="{77015CC5-35BB-0F2A-661C-61702EEEED9C}"/>
                    </a:ext>
                  </a:extLst>
                </p:cNvPr>
                <p:cNvCxnSpPr>
                  <a:cxnSpLocks/>
                  <a:stCxn id="76" idx="2"/>
                </p:cNvCxnSpPr>
                <p:nvPr/>
              </p:nvCxnSpPr>
              <p:spPr>
                <a:xfrm flipV="1">
                  <a:off x="5609125" y="3029462"/>
                  <a:ext cx="326200" cy="2100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FC19481-F677-336D-1D89-65A9083F668D}"/>
                    </a:ext>
                  </a:extLst>
                </p:cNvPr>
                <p:cNvCxnSpPr/>
                <p:nvPr/>
              </p:nvCxnSpPr>
              <p:spPr>
                <a:xfrm>
                  <a:off x="5935325" y="3029462"/>
                  <a:ext cx="7200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AF978898-6047-567D-1B5F-65507FDC304C}"/>
                  </a:ext>
                </a:extLst>
              </p:cNvPr>
              <p:cNvGrpSpPr/>
              <p:nvPr/>
            </p:nvGrpSpPr>
            <p:grpSpPr>
              <a:xfrm>
                <a:off x="3454910" y="4417219"/>
                <a:ext cx="786022" cy="162039"/>
                <a:chOff x="5569460" y="4417219"/>
                <a:chExt cx="786022" cy="162039"/>
              </a:xfrm>
            </p:grpSpPr>
            <p:cxnSp>
              <p:nvCxnSpPr>
                <p:cNvPr id="142" name="Straight Connector 141">
                  <a:extLst>
                    <a:ext uri="{FF2B5EF4-FFF2-40B4-BE49-F238E27FC236}">
                      <a16:creationId xmlns:a16="http://schemas.microsoft.com/office/drawing/2014/main" id="{9409180F-7108-4FE7-D8D4-B0D3EA48E66D}"/>
                    </a:ext>
                  </a:extLst>
                </p:cNvPr>
                <p:cNvCxnSpPr/>
                <p:nvPr/>
              </p:nvCxnSpPr>
              <p:spPr>
                <a:xfrm flipH="1" flipV="1">
                  <a:off x="5569460" y="4417219"/>
                  <a:ext cx="409561" cy="16203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AE5A38B-DE53-83BC-099B-B465945FDEDF}"/>
                    </a:ext>
                  </a:extLst>
                </p:cNvPr>
                <p:cNvCxnSpPr/>
                <p:nvPr/>
              </p:nvCxnSpPr>
              <p:spPr>
                <a:xfrm>
                  <a:off x="5979024" y="4579258"/>
                  <a:ext cx="3764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60AB339E-B18F-6696-259A-C528B4D9564F}"/>
                  </a:ext>
                </a:extLst>
              </p:cNvPr>
              <p:cNvGrpSpPr/>
              <p:nvPr/>
            </p:nvGrpSpPr>
            <p:grpSpPr>
              <a:xfrm>
                <a:off x="2964372" y="5098256"/>
                <a:ext cx="715109" cy="255901"/>
                <a:chOff x="5078922" y="5098256"/>
                <a:chExt cx="715109" cy="255901"/>
              </a:xfrm>
            </p:grpSpPr>
            <p:cxnSp>
              <p:nvCxnSpPr>
                <p:cNvPr id="140" name="Straight Connector 139">
                  <a:extLst>
                    <a:ext uri="{FF2B5EF4-FFF2-40B4-BE49-F238E27FC236}">
                      <a16:creationId xmlns:a16="http://schemas.microsoft.com/office/drawing/2014/main" id="{AD07870F-6304-44C1-8FC8-284464538B17}"/>
                    </a:ext>
                  </a:extLst>
                </p:cNvPr>
                <p:cNvCxnSpPr/>
                <p:nvPr/>
              </p:nvCxnSpPr>
              <p:spPr>
                <a:xfrm flipH="1" flipV="1">
                  <a:off x="5078922" y="5098256"/>
                  <a:ext cx="277042" cy="2559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05A792A-1582-F447-2074-41C4762E6BF5}"/>
                    </a:ext>
                  </a:extLst>
                </p:cNvPr>
                <p:cNvCxnSpPr/>
                <p:nvPr/>
              </p:nvCxnSpPr>
              <p:spPr>
                <a:xfrm>
                  <a:off x="5355964" y="5354156"/>
                  <a:ext cx="4380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id="{3A54860A-FC6E-B840-051A-F8F23733EFF9}"/>
                </a:ext>
              </a:extLst>
            </p:cNvPr>
            <p:cNvGrpSpPr/>
            <p:nvPr/>
          </p:nvGrpSpPr>
          <p:grpSpPr>
            <a:xfrm>
              <a:off x="3113350" y="1241140"/>
              <a:ext cx="4711872" cy="5126442"/>
              <a:chOff x="3113350" y="1241140"/>
              <a:chExt cx="4711872" cy="5126442"/>
            </a:xfrm>
          </p:grpSpPr>
          <p:grpSp>
            <p:nvGrpSpPr>
              <p:cNvPr id="82" name="Group 81">
                <a:extLst>
                  <a:ext uri="{FF2B5EF4-FFF2-40B4-BE49-F238E27FC236}">
                    <a16:creationId xmlns:a16="http://schemas.microsoft.com/office/drawing/2014/main" id="{070EC0D7-3276-83F5-B087-61A16EC12B8C}"/>
                  </a:ext>
                </a:extLst>
              </p:cNvPr>
              <p:cNvGrpSpPr/>
              <p:nvPr/>
            </p:nvGrpSpPr>
            <p:grpSpPr>
              <a:xfrm>
                <a:off x="3113350" y="1241140"/>
                <a:ext cx="3776074" cy="1296929"/>
                <a:chOff x="3113350" y="1241140"/>
                <a:chExt cx="3776074" cy="1296929"/>
              </a:xfrm>
            </p:grpSpPr>
            <p:grpSp>
              <p:nvGrpSpPr>
                <p:cNvPr id="125" name="Group 124">
                  <a:extLst>
                    <a:ext uri="{FF2B5EF4-FFF2-40B4-BE49-F238E27FC236}">
                      <a16:creationId xmlns:a16="http://schemas.microsoft.com/office/drawing/2014/main" id="{EC0B49EF-B069-18BE-1909-EC4754FBFE9D}"/>
                    </a:ext>
                  </a:extLst>
                </p:cNvPr>
                <p:cNvGrpSpPr/>
                <p:nvPr/>
              </p:nvGrpSpPr>
              <p:grpSpPr>
                <a:xfrm>
                  <a:off x="3113350" y="1241140"/>
                  <a:ext cx="3776074" cy="1296929"/>
                  <a:chOff x="5446458" y="722402"/>
                  <a:chExt cx="4321513" cy="1458263"/>
                </a:xfrm>
              </p:grpSpPr>
              <p:sp>
                <p:nvSpPr>
                  <p:cNvPr id="129" name="Rounded Rectangle 61">
                    <a:extLst>
                      <a:ext uri="{FF2B5EF4-FFF2-40B4-BE49-F238E27FC236}">
                        <a16:creationId xmlns:a16="http://schemas.microsoft.com/office/drawing/2014/main" id="{8E7D5961-FAB3-572B-B9B5-2AAE8D5E3F4A}"/>
                      </a:ext>
                    </a:extLst>
                  </p:cNvPr>
                  <p:cNvSpPr/>
                  <p:nvPr/>
                </p:nvSpPr>
                <p:spPr>
                  <a:xfrm>
                    <a:off x="5960452" y="1532965"/>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sp>
                <p:nvSpPr>
                  <p:cNvPr id="130" name="Oval 129">
                    <a:extLst>
                      <a:ext uri="{FF2B5EF4-FFF2-40B4-BE49-F238E27FC236}">
                        <a16:creationId xmlns:a16="http://schemas.microsoft.com/office/drawing/2014/main" id="{B907DEB9-6A81-0CFF-CC6F-C1ADBF7CBC99}"/>
                      </a:ext>
                    </a:extLst>
                  </p:cNvPr>
                  <p:cNvSpPr/>
                  <p:nvPr/>
                </p:nvSpPr>
                <p:spPr>
                  <a:xfrm>
                    <a:off x="5446458"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sp>
              <p:nvSpPr>
                <p:cNvPr id="127" name="TextBox 126">
                  <a:extLst>
                    <a:ext uri="{FF2B5EF4-FFF2-40B4-BE49-F238E27FC236}">
                      <a16:creationId xmlns:a16="http://schemas.microsoft.com/office/drawing/2014/main" id="{27F02CC1-7C5F-D6B1-6F8C-166C5E0B9CCC}"/>
                    </a:ext>
                  </a:extLst>
                </p:cNvPr>
                <p:cNvSpPr txBox="1"/>
                <p:nvPr/>
              </p:nvSpPr>
              <p:spPr>
                <a:xfrm>
                  <a:off x="3979419" y="1340462"/>
                  <a:ext cx="2158019" cy="329779"/>
                </a:xfrm>
                <a:prstGeom prst="rect">
                  <a:avLst/>
                </a:prstGeom>
                <a:noFill/>
              </p:spPr>
              <p:txBody>
                <a:bodyPr wrap="square" rtlCol="0" anchor="ctr">
                  <a:spAutoFit/>
                </a:bodyPr>
                <a:lstStyle/>
                <a:p>
                  <a:r>
                    <a:rPr lang="en-IN" sz="24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Audio steganography</a:t>
                  </a:r>
                </a:p>
              </p:txBody>
            </p:sp>
          </p:grpSp>
          <p:grpSp>
            <p:nvGrpSpPr>
              <p:cNvPr id="83" name="Group 82">
                <a:extLst>
                  <a:ext uri="{FF2B5EF4-FFF2-40B4-BE49-F238E27FC236}">
                    <a16:creationId xmlns:a16="http://schemas.microsoft.com/office/drawing/2014/main" id="{D21A9BBC-DD15-00A4-927E-5765CEF73505}"/>
                  </a:ext>
                </a:extLst>
              </p:cNvPr>
              <p:cNvGrpSpPr/>
              <p:nvPr/>
            </p:nvGrpSpPr>
            <p:grpSpPr>
              <a:xfrm>
                <a:off x="3634609" y="2016039"/>
                <a:ext cx="3192353" cy="685070"/>
                <a:chOff x="3634609" y="2016039"/>
                <a:chExt cx="3192353" cy="685070"/>
              </a:xfrm>
            </p:grpSpPr>
            <p:sp>
              <p:nvSpPr>
                <p:cNvPr id="124" name="Oval 123">
                  <a:extLst>
                    <a:ext uri="{FF2B5EF4-FFF2-40B4-BE49-F238E27FC236}">
                      <a16:creationId xmlns:a16="http://schemas.microsoft.com/office/drawing/2014/main" id="{9B986EB0-2B85-B603-5396-1793ADE8537C}"/>
                    </a:ext>
                  </a:extLst>
                </p:cNvPr>
                <p:cNvSpPr/>
                <p:nvPr/>
              </p:nvSpPr>
              <p:spPr>
                <a:xfrm>
                  <a:off x="3648592" y="2016039"/>
                  <a:ext cx="468695" cy="477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nvGrpSpPr>
                <p:cNvPr id="120" name="Group 119">
                  <a:extLst>
                    <a:ext uri="{FF2B5EF4-FFF2-40B4-BE49-F238E27FC236}">
                      <a16:creationId xmlns:a16="http://schemas.microsoft.com/office/drawing/2014/main" id="{C01918B5-67E1-D842-2534-22F41F09E3E9}"/>
                    </a:ext>
                  </a:extLst>
                </p:cNvPr>
                <p:cNvGrpSpPr/>
                <p:nvPr/>
              </p:nvGrpSpPr>
              <p:grpSpPr>
                <a:xfrm>
                  <a:off x="3634609" y="2019566"/>
                  <a:ext cx="3192353" cy="681543"/>
                  <a:chOff x="3634609" y="2019566"/>
                  <a:chExt cx="3192353" cy="681543"/>
                </a:xfrm>
              </p:grpSpPr>
              <p:sp>
                <p:nvSpPr>
                  <p:cNvPr id="121" name="TextBox 120">
                    <a:extLst>
                      <a:ext uri="{FF2B5EF4-FFF2-40B4-BE49-F238E27FC236}">
                        <a16:creationId xmlns:a16="http://schemas.microsoft.com/office/drawing/2014/main" id="{FCD29152-647D-3FE8-5940-AFE6E2608537}"/>
                      </a:ext>
                    </a:extLst>
                  </p:cNvPr>
                  <p:cNvSpPr txBox="1"/>
                  <p:nvPr/>
                </p:nvSpPr>
                <p:spPr>
                  <a:xfrm>
                    <a:off x="4201108" y="2019566"/>
                    <a:ext cx="2625854" cy="681543"/>
                  </a:xfrm>
                  <a:prstGeom prst="rect">
                    <a:avLst/>
                  </a:prstGeom>
                  <a:noFill/>
                </p:spPr>
                <p:txBody>
                  <a:bodyPr wrap="square" rtlCol="0" anchor="ctr">
                    <a:spAutoFit/>
                  </a:bodyPr>
                  <a:lstStyle/>
                  <a:p>
                    <a:r>
                      <a:rPr lang="en-IN" sz="28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Audio steganography</a:t>
                    </a:r>
                  </a:p>
                  <a:p>
                    <a:endParaRPr lang="en-IN"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2" name="TextBox 121">
                    <a:extLst>
                      <a:ext uri="{FF2B5EF4-FFF2-40B4-BE49-F238E27FC236}">
                        <a16:creationId xmlns:a16="http://schemas.microsoft.com/office/drawing/2014/main" id="{3817A408-585B-BCC5-D7A3-133576484BDA}"/>
                      </a:ext>
                    </a:extLst>
                  </p:cNvPr>
                  <p:cNvSpPr txBox="1"/>
                  <p:nvPr/>
                </p:nvSpPr>
                <p:spPr>
                  <a:xfrm>
                    <a:off x="3634609" y="2160003"/>
                    <a:ext cx="469898" cy="197867"/>
                  </a:xfrm>
                  <a:prstGeom prst="rect">
                    <a:avLst/>
                  </a:prstGeom>
                  <a:noFill/>
                </p:spPr>
                <p:txBody>
                  <a:bodyPr wrap="square" rtlCol="0" anchor="ctr">
                    <a:spAutoFit/>
                  </a:bodyPr>
                  <a:lstStyle/>
                  <a:p>
                    <a:pPr algn="ctr"/>
                    <a:r>
                      <a:rPr lang="en-IN" sz="1200" b="1" dirty="0">
                        <a:latin typeface="Times New Roman" panose="02020603050405020304" pitchFamily="18" charset="0"/>
                        <a:cs typeface="Times New Roman" panose="02020603050405020304" pitchFamily="18" charset="0"/>
                      </a:rPr>
                      <a:t>02</a:t>
                    </a:r>
                  </a:p>
                </p:txBody>
              </p:sp>
            </p:grpSp>
          </p:grpSp>
          <p:grpSp>
            <p:nvGrpSpPr>
              <p:cNvPr id="84" name="Group 83">
                <a:extLst>
                  <a:ext uri="{FF2B5EF4-FFF2-40B4-BE49-F238E27FC236}">
                    <a16:creationId xmlns:a16="http://schemas.microsoft.com/office/drawing/2014/main" id="{7B26B5DF-5B28-47D7-0ECE-01374E656D27}"/>
                  </a:ext>
                </a:extLst>
              </p:cNvPr>
              <p:cNvGrpSpPr/>
              <p:nvPr/>
            </p:nvGrpSpPr>
            <p:grpSpPr>
              <a:xfrm>
                <a:off x="4210321" y="2772613"/>
                <a:ext cx="2961053" cy="549631"/>
                <a:chOff x="4210321" y="2772613"/>
                <a:chExt cx="2961053" cy="549631"/>
              </a:xfrm>
            </p:grpSpPr>
            <p:sp>
              <p:nvSpPr>
                <p:cNvPr id="118" name="Oval 117">
                  <a:extLst>
                    <a:ext uri="{FF2B5EF4-FFF2-40B4-BE49-F238E27FC236}">
                      <a16:creationId xmlns:a16="http://schemas.microsoft.com/office/drawing/2014/main" id="{5FBC54AC-5E9C-6D1E-03D9-E6206C0744C0}"/>
                    </a:ext>
                  </a:extLst>
                </p:cNvPr>
                <p:cNvSpPr/>
                <p:nvPr/>
              </p:nvSpPr>
              <p:spPr>
                <a:xfrm>
                  <a:off x="4216220" y="2790936"/>
                  <a:ext cx="468695" cy="477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nvGrpSpPr>
                <p:cNvPr id="114" name="Group 113">
                  <a:extLst>
                    <a:ext uri="{FF2B5EF4-FFF2-40B4-BE49-F238E27FC236}">
                      <a16:creationId xmlns:a16="http://schemas.microsoft.com/office/drawing/2014/main" id="{6EF441E4-E863-7B11-7E27-4F20456E1F55}"/>
                    </a:ext>
                  </a:extLst>
                </p:cNvPr>
                <p:cNvGrpSpPr/>
                <p:nvPr/>
              </p:nvGrpSpPr>
              <p:grpSpPr>
                <a:xfrm>
                  <a:off x="4210321" y="2772613"/>
                  <a:ext cx="2961053" cy="549631"/>
                  <a:chOff x="4210321" y="2772613"/>
                  <a:chExt cx="2961053" cy="549631"/>
                </a:xfrm>
              </p:grpSpPr>
              <p:sp>
                <p:nvSpPr>
                  <p:cNvPr id="115" name="TextBox 114">
                    <a:extLst>
                      <a:ext uri="{FF2B5EF4-FFF2-40B4-BE49-F238E27FC236}">
                        <a16:creationId xmlns:a16="http://schemas.microsoft.com/office/drawing/2014/main" id="{0F5A6460-043F-D638-4D5C-3F3BF6AFBEBE}"/>
                      </a:ext>
                    </a:extLst>
                  </p:cNvPr>
                  <p:cNvSpPr txBox="1"/>
                  <p:nvPr/>
                </p:nvSpPr>
                <p:spPr>
                  <a:xfrm>
                    <a:off x="4789803" y="2772613"/>
                    <a:ext cx="2381571" cy="549631"/>
                  </a:xfrm>
                  <a:prstGeom prst="rect">
                    <a:avLst/>
                  </a:prstGeom>
                  <a:noFill/>
                </p:spPr>
                <p:txBody>
                  <a:bodyPr wrap="square" rtlCol="0" anchor="ctr">
                    <a:spAutoFit/>
                  </a:bodyPr>
                  <a:lstStyle/>
                  <a:p>
                    <a:r>
                      <a:rPr lang="en-IN" sz="28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Video steganography</a:t>
                    </a:r>
                  </a:p>
                  <a:p>
                    <a:r>
                      <a:rPr lang="en-IN"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116" name="TextBox 115">
                    <a:extLst>
                      <a:ext uri="{FF2B5EF4-FFF2-40B4-BE49-F238E27FC236}">
                        <a16:creationId xmlns:a16="http://schemas.microsoft.com/office/drawing/2014/main" id="{CCFEFF6C-0114-A398-0B33-F64308B4DFBD}"/>
                      </a:ext>
                    </a:extLst>
                  </p:cNvPr>
                  <p:cNvSpPr txBox="1"/>
                  <p:nvPr/>
                </p:nvSpPr>
                <p:spPr>
                  <a:xfrm>
                    <a:off x="4210321" y="2932199"/>
                    <a:ext cx="469898" cy="197867"/>
                  </a:xfrm>
                  <a:prstGeom prst="rect">
                    <a:avLst/>
                  </a:prstGeom>
                  <a:noFill/>
                </p:spPr>
                <p:txBody>
                  <a:bodyPr wrap="square" rtlCol="0" anchor="ctr">
                    <a:spAutoFit/>
                  </a:bodyPr>
                  <a:lstStyle/>
                  <a:p>
                    <a:pPr algn="ctr"/>
                    <a:r>
                      <a:rPr lang="en-IN" sz="1200" b="1" dirty="0">
                        <a:latin typeface="Times New Roman" panose="02020603050405020304" pitchFamily="18" charset="0"/>
                        <a:cs typeface="Times New Roman" panose="02020603050405020304" pitchFamily="18" charset="0"/>
                      </a:rPr>
                      <a:t>02</a:t>
                    </a:r>
                  </a:p>
                </p:txBody>
              </p:sp>
            </p:grpSp>
          </p:grpSp>
          <p:grpSp>
            <p:nvGrpSpPr>
              <p:cNvPr id="85" name="Group 84">
                <a:extLst>
                  <a:ext uri="{FF2B5EF4-FFF2-40B4-BE49-F238E27FC236}">
                    <a16:creationId xmlns:a16="http://schemas.microsoft.com/office/drawing/2014/main" id="{C136467A-D73E-8996-50DE-1BDBBE4A9F71}"/>
                  </a:ext>
                </a:extLst>
              </p:cNvPr>
              <p:cNvGrpSpPr/>
              <p:nvPr/>
            </p:nvGrpSpPr>
            <p:grpSpPr>
              <a:xfrm>
                <a:off x="4498268" y="3375090"/>
                <a:ext cx="3326954" cy="717291"/>
                <a:chOff x="4498268" y="3375090"/>
                <a:chExt cx="3326954" cy="717291"/>
              </a:xfrm>
            </p:grpSpPr>
            <p:grpSp>
              <p:nvGrpSpPr>
                <p:cNvPr id="107" name="Group 106">
                  <a:extLst>
                    <a:ext uri="{FF2B5EF4-FFF2-40B4-BE49-F238E27FC236}">
                      <a16:creationId xmlns:a16="http://schemas.microsoft.com/office/drawing/2014/main" id="{0E4475EF-E81C-60D5-E8E4-D96D9BE0B4AF}"/>
                    </a:ext>
                  </a:extLst>
                </p:cNvPr>
                <p:cNvGrpSpPr/>
                <p:nvPr/>
              </p:nvGrpSpPr>
              <p:grpSpPr>
                <a:xfrm>
                  <a:off x="4498268" y="3516339"/>
                  <a:ext cx="3326954" cy="576042"/>
                  <a:chOff x="5412681" y="666750"/>
                  <a:chExt cx="3807519" cy="647700"/>
                </a:xfrm>
              </p:grpSpPr>
              <p:sp>
                <p:nvSpPr>
                  <p:cNvPr id="111" name="Rounded Rectangle 35">
                    <a:extLst>
                      <a:ext uri="{FF2B5EF4-FFF2-40B4-BE49-F238E27FC236}">
                        <a16:creationId xmlns:a16="http://schemas.microsoft.com/office/drawing/2014/main" id="{4A78A1E2-E16F-75D9-2DE5-D1E66CFF91FE}"/>
                      </a:ext>
                    </a:extLst>
                  </p:cNvPr>
                  <p:cNvSpPr/>
                  <p:nvPr/>
                </p:nvSpPr>
                <p:spPr>
                  <a:xfrm>
                    <a:off x="5412681" y="666750"/>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36D69B31-428A-A65A-332D-6280CD97A372}"/>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108" name="Group 107">
                  <a:extLst>
                    <a:ext uri="{FF2B5EF4-FFF2-40B4-BE49-F238E27FC236}">
                      <a16:creationId xmlns:a16="http://schemas.microsoft.com/office/drawing/2014/main" id="{35FDA240-8C0D-C475-9462-516CCC288C04}"/>
                    </a:ext>
                  </a:extLst>
                </p:cNvPr>
                <p:cNvGrpSpPr/>
                <p:nvPr/>
              </p:nvGrpSpPr>
              <p:grpSpPr>
                <a:xfrm>
                  <a:off x="4531142" y="3375090"/>
                  <a:ext cx="3037842" cy="587739"/>
                  <a:chOff x="4531142" y="3375090"/>
                  <a:chExt cx="3037842" cy="587739"/>
                </a:xfrm>
              </p:grpSpPr>
              <p:sp>
                <p:nvSpPr>
                  <p:cNvPr id="109" name="TextBox 108">
                    <a:extLst>
                      <a:ext uri="{FF2B5EF4-FFF2-40B4-BE49-F238E27FC236}">
                        <a16:creationId xmlns:a16="http://schemas.microsoft.com/office/drawing/2014/main" id="{11C71A3A-5014-F6CF-2142-F7099AF4A1F8}"/>
                      </a:ext>
                    </a:extLst>
                  </p:cNvPr>
                  <p:cNvSpPr txBox="1"/>
                  <p:nvPr/>
                </p:nvSpPr>
                <p:spPr>
                  <a:xfrm>
                    <a:off x="5073379" y="3375090"/>
                    <a:ext cx="2495605" cy="587739"/>
                  </a:xfrm>
                  <a:prstGeom prst="rect">
                    <a:avLst/>
                  </a:prstGeom>
                  <a:noFill/>
                </p:spPr>
                <p:txBody>
                  <a:bodyPr wrap="square" rtlCol="0" anchor="ctr">
                    <a:spAutoFit/>
                  </a:bodyPr>
                  <a:lstStyle/>
                  <a:p>
                    <a:pPr>
                      <a:lnSpc>
                        <a:spcPct val="200000"/>
                      </a:lnSpc>
                    </a:pPr>
                    <a:r>
                      <a:rPr lang="en-IN" sz="28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 Better gui</a:t>
                    </a:r>
                  </a:p>
                </p:txBody>
              </p:sp>
              <p:sp>
                <p:nvSpPr>
                  <p:cNvPr id="110" name="TextBox 109">
                    <a:extLst>
                      <a:ext uri="{FF2B5EF4-FFF2-40B4-BE49-F238E27FC236}">
                        <a16:creationId xmlns:a16="http://schemas.microsoft.com/office/drawing/2014/main" id="{ACFDE668-A432-F1DD-7223-AEFF80CBF17F}"/>
                      </a:ext>
                    </a:extLst>
                  </p:cNvPr>
                  <p:cNvSpPr txBox="1"/>
                  <p:nvPr/>
                </p:nvSpPr>
                <p:spPr>
                  <a:xfrm>
                    <a:off x="4531142" y="3717495"/>
                    <a:ext cx="469898" cy="197867"/>
                  </a:xfrm>
                  <a:prstGeom prst="rect">
                    <a:avLst/>
                  </a:prstGeom>
                  <a:noFill/>
                </p:spPr>
                <p:txBody>
                  <a:bodyPr wrap="square" rtlCol="0" anchor="ctr">
                    <a:spAutoFit/>
                  </a:bodyPr>
                  <a:lstStyle/>
                  <a:p>
                    <a:pPr algn="ctr"/>
                    <a:r>
                      <a:rPr lang="en-IN" sz="1200" b="1" dirty="0">
                        <a:latin typeface="Times New Roman" panose="02020603050405020304" pitchFamily="18" charset="0"/>
                        <a:cs typeface="Times New Roman" panose="02020603050405020304" pitchFamily="18" charset="0"/>
                      </a:rPr>
                      <a:t>03</a:t>
                    </a:r>
                  </a:p>
                </p:txBody>
              </p:sp>
            </p:grpSp>
          </p:grpSp>
          <p:grpSp>
            <p:nvGrpSpPr>
              <p:cNvPr id="86" name="Group 85">
                <a:extLst>
                  <a:ext uri="{FF2B5EF4-FFF2-40B4-BE49-F238E27FC236}">
                    <a16:creationId xmlns:a16="http://schemas.microsoft.com/office/drawing/2014/main" id="{59C551FB-AA4D-2139-6E14-620B38DA5898}"/>
                  </a:ext>
                </a:extLst>
              </p:cNvPr>
              <p:cNvGrpSpPr/>
              <p:nvPr/>
            </p:nvGrpSpPr>
            <p:grpSpPr>
              <a:xfrm>
                <a:off x="4213302" y="4340732"/>
                <a:ext cx="3090212" cy="477052"/>
                <a:chOff x="4213302" y="4340732"/>
                <a:chExt cx="3090212" cy="477052"/>
              </a:xfrm>
            </p:grpSpPr>
            <p:sp>
              <p:nvSpPr>
                <p:cNvPr id="106" name="Oval 105">
                  <a:extLst>
                    <a:ext uri="{FF2B5EF4-FFF2-40B4-BE49-F238E27FC236}">
                      <a16:creationId xmlns:a16="http://schemas.microsoft.com/office/drawing/2014/main" id="{6F9B6088-5F23-852E-44EF-23E0D0E4BB68}"/>
                    </a:ext>
                  </a:extLst>
                </p:cNvPr>
                <p:cNvSpPr/>
                <p:nvPr/>
              </p:nvSpPr>
              <p:spPr>
                <a:xfrm>
                  <a:off x="4222397" y="4340732"/>
                  <a:ext cx="468695" cy="477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nvGrpSpPr>
                <p:cNvPr id="102" name="Group 101">
                  <a:extLst>
                    <a:ext uri="{FF2B5EF4-FFF2-40B4-BE49-F238E27FC236}">
                      <a16:creationId xmlns:a16="http://schemas.microsoft.com/office/drawing/2014/main" id="{2D24D8DC-7054-99A0-04F6-5F72D37CEFA4}"/>
                    </a:ext>
                  </a:extLst>
                </p:cNvPr>
                <p:cNvGrpSpPr/>
                <p:nvPr/>
              </p:nvGrpSpPr>
              <p:grpSpPr>
                <a:xfrm>
                  <a:off x="4213302" y="4392384"/>
                  <a:ext cx="3090212" cy="373750"/>
                  <a:chOff x="4213302" y="4392384"/>
                  <a:chExt cx="3090212" cy="373750"/>
                </a:xfrm>
              </p:grpSpPr>
              <p:sp>
                <p:nvSpPr>
                  <p:cNvPr id="103" name="TextBox 102">
                    <a:extLst>
                      <a:ext uri="{FF2B5EF4-FFF2-40B4-BE49-F238E27FC236}">
                        <a16:creationId xmlns:a16="http://schemas.microsoft.com/office/drawing/2014/main" id="{32E49FF6-F1DA-BD3E-D759-54663E608908}"/>
                      </a:ext>
                    </a:extLst>
                  </p:cNvPr>
                  <p:cNvSpPr txBox="1"/>
                  <p:nvPr/>
                </p:nvSpPr>
                <p:spPr>
                  <a:xfrm>
                    <a:off x="4775926" y="4392384"/>
                    <a:ext cx="2527588" cy="373750"/>
                  </a:xfrm>
                  <a:prstGeom prst="rect">
                    <a:avLst/>
                  </a:prstGeom>
                  <a:noFill/>
                </p:spPr>
                <p:txBody>
                  <a:bodyPr wrap="square" rtlCol="0" anchor="ctr">
                    <a:spAutoFit/>
                  </a:bodyPr>
                  <a:lstStyle/>
                  <a:p>
                    <a:r>
                      <a:rPr lang="en-IN" sz="2800" b="1" dirty="0">
                        <a:solidFill>
                          <a:schemeClr val="bg1"/>
                        </a:solidFill>
                        <a:latin typeface="Times New Roman" panose="02020603050405020304" pitchFamily="18" charset="0"/>
                        <a:cs typeface="Times New Roman" panose="02020603050405020304" pitchFamily="18" charset="0"/>
                      </a:rPr>
                      <a:t>More Features</a:t>
                    </a:r>
                  </a:p>
                </p:txBody>
              </p:sp>
              <p:sp>
                <p:nvSpPr>
                  <p:cNvPr id="104" name="TextBox 103">
                    <a:extLst>
                      <a:ext uri="{FF2B5EF4-FFF2-40B4-BE49-F238E27FC236}">
                        <a16:creationId xmlns:a16="http://schemas.microsoft.com/office/drawing/2014/main" id="{9955DEA8-7146-F89B-FD50-595E189A7488}"/>
                      </a:ext>
                    </a:extLst>
                  </p:cNvPr>
                  <p:cNvSpPr txBox="1"/>
                  <p:nvPr/>
                </p:nvSpPr>
                <p:spPr>
                  <a:xfrm>
                    <a:off x="4213302" y="4471537"/>
                    <a:ext cx="469898" cy="197867"/>
                  </a:xfrm>
                  <a:prstGeom prst="rect">
                    <a:avLst/>
                  </a:prstGeom>
                  <a:noFill/>
                </p:spPr>
                <p:txBody>
                  <a:bodyPr wrap="square" rtlCol="0" anchor="ctr">
                    <a:spAutoFit/>
                  </a:bodyPr>
                  <a:lstStyle/>
                  <a:p>
                    <a:pPr algn="ctr"/>
                    <a:r>
                      <a:rPr lang="en-IN" sz="1200" b="1" dirty="0">
                        <a:latin typeface="Times New Roman" panose="02020603050405020304" pitchFamily="18" charset="0"/>
                        <a:cs typeface="Times New Roman" panose="02020603050405020304" pitchFamily="18" charset="0"/>
                      </a:rPr>
                      <a:t>05</a:t>
                    </a:r>
                  </a:p>
                </p:txBody>
              </p:sp>
            </p:grpSp>
          </p:grpSp>
          <p:grpSp>
            <p:nvGrpSpPr>
              <p:cNvPr id="87" name="Group 86">
                <a:extLst>
                  <a:ext uri="{FF2B5EF4-FFF2-40B4-BE49-F238E27FC236}">
                    <a16:creationId xmlns:a16="http://schemas.microsoft.com/office/drawing/2014/main" id="{B7DD6246-485C-633F-622D-B2A14782CE38}"/>
                  </a:ext>
                </a:extLst>
              </p:cNvPr>
              <p:cNvGrpSpPr/>
              <p:nvPr/>
            </p:nvGrpSpPr>
            <p:grpSpPr>
              <a:xfrm>
                <a:off x="3646965" y="5115630"/>
                <a:ext cx="2672873" cy="477052"/>
                <a:chOff x="3646965" y="5115630"/>
                <a:chExt cx="2672873" cy="477052"/>
              </a:xfrm>
            </p:grpSpPr>
            <p:sp>
              <p:nvSpPr>
                <p:cNvPr id="100" name="Oval 99">
                  <a:extLst>
                    <a:ext uri="{FF2B5EF4-FFF2-40B4-BE49-F238E27FC236}">
                      <a16:creationId xmlns:a16="http://schemas.microsoft.com/office/drawing/2014/main" id="{B1EC60D3-0070-9D11-19C6-2D3DEEA6B2E6}"/>
                    </a:ext>
                  </a:extLst>
                </p:cNvPr>
                <p:cNvSpPr/>
                <p:nvPr/>
              </p:nvSpPr>
              <p:spPr>
                <a:xfrm>
                  <a:off x="3648592" y="5115630"/>
                  <a:ext cx="468695" cy="477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nvGrpSpPr>
                <p:cNvPr id="96" name="Group 95">
                  <a:extLst>
                    <a:ext uri="{FF2B5EF4-FFF2-40B4-BE49-F238E27FC236}">
                      <a16:creationId xmlns:a16="http://schemas.microsoft.com/office/drawing/2014/main" id="{15C79E3C-356F-738F-5AE9-040EC7774E1F}"/>
                    </a:ext>
                  </a:extLst>
                </p:cNvPr>
                <p:cNvGrpSpPr/>
                <p:nvPr/>
              </p:nvGrpSpPr>
              <p:grpSpPr>
                <a:xfrm>
                  <a:off x="3646965" y="5167280"/>
                  <a:ext cx="2672873" cy="373749"/>
                  <a:chOff x="3646965" y="5167280"/>
                  <a:chExt cx="2672873" cy="373749"/>
                </a:xfrm>
              </p:grpSpPr>
              <p:sp>
                <p:nvSpPr>
                  <p:cNvPr id="97" name="TextBox 96">
                    <a:extLst>
                      <a:ext uri="{FF2B5EF4-FFF2-40B4-BE49-F238E27FC236}">
                        <a16:creationId xmlns:a16="http://schemas.microsoft.com/office/drawing/2014/main" id="{FD61C3D2-9C3E-8DD5-FA21-453FFFB93364}"/>
                      </a:ext>
                    </a:extLst>
                  </p:cNvPr>
                  <p:cNvSpPr txBox="1"/>
                  <p:nvPr/>
                </p:nvSpPr>
                <p:spPr>
                  <a:xfrm>
                    <a:off x="4205083" y="5167280"/>
                    <a:ext cx="2114755" cy="373749"/>
                  </a:xfrm>
                  <a:prstGeom prst="rect">
                    <a:avLst/>
                  </a:prstGeom>
                  <a:noFill/>
                </p:spPr>
                <p:txBody>
                  <a:bodyPr wrap="square" rtlCol="0" anchor="ctr">
                    <a:spAutoFit/>
                  </a:bodyPr>
                  <a:lstStyle/>
                  <a:p>
                    <a:r>
                      <a:rPr lang="en-US" sz="2800" b="1" dirty="0">
                        <a:solidFill>
                          <a:schemeClr val="bg1"/>
                        </a:solidFill>
                        <a:latin typeface="Times New Roman" panose="02020603050405020304" pitchFamily="18" charset="0"/>
                        <a:cs typeface="Times New Roman" panose="02020603050405020304" pitchFamily="18" charset="0"/>
                      </a:rPr>
                      <a:t>A</a:t>
                    </a:r>
                    <a:r>
                      <a:rPr lang="en-IN" sz="2800" b="1" dirty="0">
                        <a:solidFill>
                          <a:schemeClr val="bg1"/>
                        </a:solidFill>
                        <a:latin typeface="Times New Roman" panose="02020603050405020304" pitchFamily="18" charset="0"/>
                        <a:cs typeface="Times New Roman" panose="02020603050405020304" pitchFamily="18" charset="0"/>
                      </a:rPr>
                      <a:t>nd Many More</a:t>
                    </a:r>
                  </a:p>
                </p:txBody>
              </p:sp>
              <p:sp>
                <p:nvSpPr>
                  <p:cNvPr id="98" name="TextBox 97">
                    <a:extLst>
                      <a:ext uri="{FF2B5EF4-FFF2-40B4-BE49-F238E27FC236}">
                        <a16:creationId xmlns:a16="http://schemas.microsoft.com/office/drawing/2014/main" id="{630610F1-23A2-7F49-102E-113E925D0FBF}"/>
                      </a:ext>
                    </a:extLst>
                  </p:cNvPr>
                  <p:cNvSpPr txBox="1"/>
                  <p:nvPr/>
                </p:nvSpPr>
                <p:spPr>
                  <a:xfrm>
                    <a:off x="3646965" y="5266038"/>
                    <a:ext cx="469898" cy="197867"/>
                  </a:xfrm>
                  <a:prstGeom prst="rect">
                    <a:avLst/>
                  </a:prstGeom>
                  <a:noFill/>
                </p:spPr>
                <p:txBody>
                  <a:bodyPr wrap="square" rtlCol="0" anchor="ctr">
                    <a:spAutoFit/>
                  </a:bodyPr>
                  <a:lstStyle/>
                  <a:p>
                    <a:pPr algn="ctr"/>
                    <a:r>
                      <a:rPr lang="en-IN" sz="1200" b="1" dirty="0">
                        <a:latin typeface="Times New Roman" panose="02020603050405020304" pitchFamily="18" charset="0"/>
                        <a:cs typeface="Times New Roman" panose="02020603050405020304" pitchFamily="18" charset="0"/>
                      </a:rPr>
                      <a:t>06</a:t>
                    </a:r>
                  </a:p>
                </p:txBody>
              </p:sp>
            </p:grpSp>
          </p:grpSp>
          <p:sp>
            <p:nvSpPr>
              <p:cNvPr id="94" name="Oval 93">
                <a:extLst>
                  <a:ext uri="{FF2B5EF4-FFF2-40B4-BE49-F238E27FC236}">
                    <a16:creationId xmlns:a16="http://schemas.microsoft.com/office/drawing/2014/main" id="{5C8FBDDA-8634-7C58-53C0-6F3BF09EBF80}"/>
                  </a:ext>
                </a:extLst>
              </p:cNvPr>
              <p:cNvSpPr/>
              <p:nvPr/>
            </p:nvSpPr>
            <p:spPr>
              <a:xfrm>
                <a:off x="3119529" y="5890530"/>
                <a:ext cx="468695" cy="477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42" name="Group 41">
              <a:extLst>
                <a:ext uri="{FF2B5EF4-FFF2-40B4-BE49-F238E27FC236}">
                  <a16:creationId xmlns:a16="http://schemas.microsoft.com/office/drawing/2014/main" id="{45E7F5C7-9610-ECC6-20FA-FBBA15955632}"/>
                </a:ext>
              </a:extLst>
            </p:cNvPr>
            <p:cNvGrpSpPr/>
            <p:nvPr/>
          </p:nvGrpSpPr>
          <p:grpSpPr>
            <a:xfrm>
              <a:off x="137678" y="2011521"/>
              <a:ext cx="3434093" cy="3495328"/>
              <a:chOff x="137678" y="2011521"/>
              <a:chExt cx="3434093" cy="3495328"/>
            </a:xfrm>
          </p:grpSpPr>
          <p:grpSp>
            <p:nvGrpSpPr>
              <p:cNvPr id="46" name="Group 45">
                <a:extLst>
                  <a:ext uri="{FF2B5EF4-FFF2-40B4-BE49-F238E27FC236}">
                    <a16:creationId xmlns:a16="http://schemas.microsoft.com/office/drawing/2014/main" id="{2E843381-0D18-1D01-7AAD-898AD3173F12}"/>
                  </a:ext>
                </a:extLst>
              </p:cNvPr>
              <p:cNvGrpSpPr/>
              <p:nvPr/>
            </p:nvGrpSpPr>
            <p:grpSpPr>
              <a:xfrm>
                <a:off x="137678" y="2011521"/>
                <a:ext cx="3434093" cy="3495328"/>
                <a:chOff x="854529" y="1084930"/>
                <a:chExt cx="4501242" cy="4501242"/>
              </a:xfrm>
            </p:grpSpPr>
            <p:sp>
              <p:nvSpPr>
                <p:cNvPr id="73" name="Oval 72">
                  <a:extLst>
                    <a:ext uri="{FF2B5EF4-FFF2-40B4-BE49-F238E27FC236}">
                      <a16:creationId xmlns:a16="http://schemas.microsoft.com/office/drawing/2014/main" id="{9B5D28B7-FC83-344E-F840-6AB03BA92882}"/>
                    </a:ext>
                  </a:extLst>
                </p:cNvPr>
                <p:cNvSpPr/>
                <p:nvPr/>
              </p:nvSpPr>
              <p:spPr>
                <a:xfrm>
                  <a:off x="854529" y="1084930"/>
                  <a:ext cx="4501241" cy="45012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75" name="Freeform 88">
                  <a:extLst>
                    <a:ext uri="{FF2B5EF4-FFF2-40B4-BE49-F238E27FC236}">
                      <a16:creationId xmlns:a16="http://schemas.microsoft.com/office/drawing/2014/main" id="{7F119D52-003B-9843-3303-2026E557227C}"/>
                    </a:ext>
                  </a:extLst>
                </p:cNvPr>
                <p:cNvSpPr/>
                <p:nvPr/>
              </p:nvSpPr>
              <p:spPr>
                <a:xfrm>
                  <a:off x="3806441" y="1298639"/>
                  <a:ext cx="1045698" cy="993395"/>
                </a:xfrm>
                <a:custGeom>
                  <a:avLst/>
                  <a:gdLst>
                    <a:gd name="connsiteX0" fmla="*/ 292763 w 1218550"/>
                    <a:gd name="connsiteY0" fmla="*/ 0 h 1157601"/>
                    <a:gd name="connsiteX1" fmla="*/ 432894 w 1218550"/>
                    <a:gd name="connsiteY1" fmla="*/ 67505 h 1157601"/>
                    <a:gd name="connsiteX2" fmla="*/ 1206546 w 1218550"/>
                    <a:gd name="connsiteY2" fmla="*/ 705365 h 1157601"/>
                    <a:gd name="connsiteX3" fmla="*/ 1218550 w 1218550"/>
                    <a:gd name="connsiteY3" fmla="*/ 721417 h 1157601"/>
                    <a:gd name="connsiteX4" fmla="*/ 679908 w 1218550"/>
                    <a:gd name="connsiteY4" fmla="*/ 1157601 h 1157601"/>
                    <a:gd name="connsiteX5" fmla="*/ 671529 w 1218550"/>
                    <a:gd name="connsiteY5" fmla="*/ 1146396 h 1157601"/>
                    <a:gd name="connsiteX6" fmla="*/ 102406 w 1218550"/>
                    <a:gd name="connsiteY6" fmla="*/ 677165 h 1157601"/>
                    <a:gd name="connsiteX7" fmla="*/ 0 w 1218550"/>
                    <a:gd name="connsiteY7" fmla="*/ 627833 h 1157601"/>
                    <a:gd name="connsiteX8" fmla="*/ 292763 w 1218550"/>
                    <a:gd name="connsiteY8" fmla="*/ 0 h 115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550" h="1157601">
                      <a:moveTo>
                        <a:pt x="292763" y="0"/>
                      </a:moveTo>
                      <a:lnTo>
                        <a:pt x="432894" y="67505"/>
                      </a:lnTo>
                      <a:cubicBezTo>
                        <a:pt x="730184" y="229002"/>
                        <a:pt x="992755" y="446309"/>
                        <a:pt x="1206546" y="705365"/>
                      </a:cubicBezTo>
                      <a:lnTo>
                        <a:pt x="1218550" y="721417"/>
                      </a:lnTo>
                      <a:lnTo>
                        <a:pt x="679908" y="1157601"/>
                      </a:lnTo>
                      <a:lnTo>
                        <a:pt x="671529" y="1146396"/>
                      </a:lnTo>
                      <a:cubicBezTo>
                        <a:pt x="514257" y="955826"/>
                        <a:pt x="321101" y="795968"/>
                        <a:pt x="102406" y="677165"/>
                      </a:cubicBezTo>
                      <a:lnTo>
                        <a:pt x="0" y="627833"/>
                      </a:lnTo>
                      <a:lnTo>
                        <a:pt x="292763" y="0"/>
                      </a:lnTo>
                      <a:close/>
                    </a:path>
                  </a:pathLst>
                </a:custGeom>
                <a:solidFill>
                  <a:srgbClr val="EC81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Times New Roman" panose="02020603050405020304" pitchFamily="18" charset="0"/>
                    <a:cs typeface="Times New Roman" panose="02020603050405020304" pitchFamily="18" charset="0"/>
                  </a:endParaRPr>
                </a:p>
              </p:txBody>
            </p:sp>
            <p:sp>
              <p:nvSpPr>
                <p:cNvPr id="76" name="Freeform 82">
                  <a:extLst>
                    <a:ext uri="{FF2B5EF4-FFF2-40B4-BE49-F238E27FC236}">
                      <a16:creationId xmlns:a16="http://schemas.microsoft.com/office/drawing/2014/main" id="{165F9864-8065-3B8E-7DCD-21A23DCEAEA4}"/>
                    </a:ext>
                  </a:extLst>
                </p:cNvPr>
                <p:cNvSpPr/>
                <p:nvPr/>
              </p:nvSpPr>
              <p:spPr>
                <a:xfrm>
                  <a:off x="4392833" y="1921640"/>
                  <a:ext cx="903142" cy="1039363"/>
                </a:xfrm>
                <a:custGeom>
                  <a:avLst/>
                  <a:gdLst>
                    <a:gd name="connsiteX0" fmla="*/ 538642 w 1052430"/>
                    <a:gd name="connsiteY0" fmla="*/ 0 h 1211168"/>
                    <a:gd name="connsiteX1" fmla="*/ 674202 w 1052430"/>
                    <a:gd name="connsiteY1" fmla="*/ 181282 h 1211168"/>
                    <a:gd name="connsiteX2" fmla="*/ 1004200 w 1052430"/>
                    <a:gd name="connsiteY2" fmla="*/ 867734 h 1211168"/>
                    <a:gd name="connsiteX3" fmla="*/ 1052430 w 1052430"/>
                    <a:gd name="connsiteY3" fmla="*/ 1055306 h 1211168"/>
                    <a:gd name="connsiteX4" fmla="*/ 377320 w 1052430"/>
                    <a:gd name="connsiteY4" fmla="*/ 1211168 h 1211168"/>
                    <a:gd name="connsiteX5" fmla="*/ 342028 w 1052430"/>
                    <a:gd name="connsiteY5" fmla="*/ 1073913 h 1211168"/>
                    <a:gd name="connsiteX6" fmla="*/ 99272 w 1052430"/>
                    <a:gd name="connsiteY6" fmla="*/ 568937 h 1211168"/>
                    <a:gd name="connsiteX7" fmla="*/ 0 w 1052430"/>
                    <a:gd name="connsiteY7" fmla="*/ 436183 h 1211168"/>
                    <a:gd name="connsiteX8" fmla="*/ 538642 w 1052430"/>
                    <a:gd name="connsiteY8" fmla="*/ 0 h 121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430" h="1211168">
                      <a:moveTo>
                        <a:pt x="538642" y="0"/>
                      </a:moveTo>
                      <a:lnTo>
                        <a:pt x="674202" y="181282"/>
                      </a:lnTo>
                      <a:cubicBezTo>
                        <a:pt x="815595" y="390571"/>
                        <a:pt x="927572" y="621365"/>
                        <a:pt x="1004200" y="867734"/>
                      </a:cubicBezTo>
                      <a:lnTo>
                        <a:pt x="1052430" y="1055306"/>
                      </a:lnTo>
                      <a:lnTo>
                        <a:pt x="377320" y="1211168"/>
                      </a:lnTo>
                      <a:lnTo>
                        <a:pt x="342028" y="1073913"/>
                      </a:lnTo>
                      <a:cubicBezTo>
                        <a:pt x="285658" y="892676"/>
                        <a:pt x="203285" y="722896"/>
                        <a:pt x="99272" y="568937"/>
                      </a:cubicBezTo>
                      <a:lnTo>
                        <a:pt x="0" y="436183"/>
                      </a:lnTo>
                      <a:lnTo>
                        <a:pt x="538642" y="0"/>
                      </a:lnTo>
                      <a:close/>
                    </a:path>
                  </a:pathLst>
                </a:custGeom>
                <a:solidFill>
                  <a:srgbClr val="D3000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Times New Roman" panose="02020603050405020304" pitchFamily="18" charset="0"/>
                    <a:cs typeface="Times New Roman" panose="02020603050405020304" pitchFamily="18" charset="0"/>
                  </a:endParaRPr>
                </a:p>
              </p:txBody>
            </p:sp>
            <p:sp>
              <p:nvSpPr>
                <p:cNvPr id="77" name="Freeform 76">
                  <a:extLst>
                    <a:ext uri="{FF2B5EF4-FFF2-40B4-BE49-F238E27FC236}">
                      <a16:creationId xmlns:a16="http://schemas.microsoft.com/office/drawing/2014/main" id="{5429066A-5A67-658F-275E-BD5375986987}"/>
                    </a:ext>
                  </a:extLst>
                </p:cNvPr>
                <p:cNvSpPr/>
                <p:nvPr/>
              </p:nvSpPr>
              <p:spPr>
                <a:xfrm>
                  <a:off x="4717849" y="2831987"/>
                  <a:ext cx="637922" cy="969078"/>
                </a:xfrm>
                <a:custGeom>
                  <a:avLst/>
                  <a:gdLst>
                    <a:gd name="connsiteX0" fmla="*/ 675110 w 743370"/>
                    <a:gd name="connsiteY0" fmla="*/ 0 h 1129265"/>
                    <a:gd name="connsiteX1" fmla="*/ 690087 w 743370"/>
                    <a:gd name="connsiteY1" fmla="*/ 58249 h 1129265"/>
                    <a:gd name="connsiteX2" fmla="*/ 743370 w 743370"/>
                    <a:gd name="connsiteY2" fmla="*/ 586803 h 1129265"/>
                    <a:gd name="connsiteX3" fmla="*/ 690087 w 743370"/>
                    <a:gd name="connsiteY3" fmla="*/ 1115357 h 1129265"/>
                    <a:gd name="connsiteX4" fmla="*/ 686511 w 743370"/>
                    <a:gd name="connsiteY4" fmla="*/ 1129265 h 1129265"/>
                    <a:gd name="connsiteX5" fmla="*/ 8387 w 743370"/>
                    <a:gd name="connsiteY5" fmla="*/ 985126 h 1129265"/>
                    <a:gd name="connsiteX6" fmla="*/ 10830 w 743370"/>
                    <a:gd name="connsiteY6" fmla="*/ 975625 h 1129265"/>
                    <a:gd name="connsiteX7" fmla="*/ 50027 w 743370"/>
                    <a:gd name="connsiteY7" fmla="*/ 586803 h 1129265"/>
                    <a:gd name="connsiteX8" fmla="*/ 10830 w 743370"/>
                    <a:gd name="connsiteY8" fmla="*/ 197981 h 1129265"/>
                    <a:gd name="connsiteX9" fmla="*/ 0 w 743370"/>
                    <a:gd name="connsiteY9" fmla="*/ 155862 h 1129265"/>
                    <a:gd name="connsiteX10" fmla="*/ 675110 w 743370"/>
                    <a:gd name="connsiteY10" fmla="*/ 0 h 1129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370" h="1129265">
                      <a:moveTo>
                        <a:pt x="675110" y="0"/>
                      </a:moveTo>
                      <a:lnTo>
                        <a:pt x="690087" y="58249"/>
                      </a:lnTo>
                      <a:cubicBezTo>
                        <a:pt x="725023" y="228977"/>
                        <a:pt x="743370" y="405747"/>
                        <a:pt x="743370" y="586803"/>
                      </a:cubicBezTo>
                      <a:cubicBezTo>
                        <a:pt x="743370" y="767859"/>
                        <a:pt x="725023" y="944630"/>
                        <a:pt x="690087" y="1115357"/>
                      </a:cubicBezTo>
                      <a:lnTo>
                        <a:pt x="686511" y="1129265"/>
                      </a:lnTo>
                      <a:lnTo>
                        <a:pt x="8387" y="985126"/>
                      </a:lnTo>
                      <a:lnTo>
                        <a:pt x="10830" y="975625"/>
                      </a:lnTo>
                      <a:cubicBezTo>
                        <a:pt x="36531" y="850032"/>
                        <a:pt x="50027" y="719994"/>
                        <a:pt x="50027" y="586803"/>
                      </a:cubicBezTo>
                      <a:cubicBezTo>
                        <a:pt x="50027" y="453613"/>
                        <a:pt x="36531" y="323574"/>
                        <a:pt x="10830" y="197981"/>
                      </a:cubicBezTo>
                      <a:lnTo>
                        <a:pt x="0" y="155862"/>
                      </a:lnTo>
                      <a:lnTo>
                        <a:pt x="675110"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Times New Roman" panose="02020603050405020304" pitchFamily="18" charset="0"/>
                    <a:cs typeface="Times New Roman" panose="02020603050405020304" pitchFamily="18" charset="0"/>
                  </a:endParaRPr>
                </a:p>
              </p:txBody>
            </p:sp>
            <p:sp>
              <p:nvSpPr>
                <p:cNvPr id="78" name="Freeform 30">
                  <a:extLst>
                    <a:ext uri="{FF2B5EF4-FFF2-40B4-BE49-F238E27FC236}">
                      <a16:creationId xmlns:a16="http://schemas.microsoft.com/office/drawing/2014/main" id="{42E3C12D-3F93-1AD1-FE33-699345E20AF6}"/>
                    </a:ext>
                  </a:extLst>
                </p:cNvPr>
                <p:cNvSpPr/>
                <p:nvPr/>
              </p:nvSpPr>
              <p:spPr>
                <a:xfrm>
                  <a:off x="4410135" y="3682111"/>
                  <a:ext cx="895624" cy="1035899"/>
                </a:xfrm>
                <a:custGeom>
                  <a:avLst/>
                  <a:gdLst>
                    <a:gd name="connsiteX0" fmla="*/ 365545 w 1043669"/>
                    <a:gd name="connsiteY0" fmla="*/ 0 h 1207132"/>
                    <a:gd name="connsiteX1" fmla="*/ 1043669 w 1043669"/>
                    <a:gd name="connsiteY1" fmla="*/ 144139 h 1207132"/>
                    <a:gd name="connsiteX2" fmla="*/ 984039 w 1043669"/>
                    <a:gd name="connsiteY2" fmla="*/ 376048 h 1207132"/>
                    <a:gd name="connsiteX3" fmla="*/ 654041 w 1043669"/>
                    <a:gd name="connsiteY3" fmla="*/ 1062500 h 1207132"/>
                    <a:gd name="connsiteX4" fmla="*/ 545888 w 1043669"/>
                    <a:gd name="connsiteY4" fmla="*/ 1207132 h 1207132"/>
                    <a:gd name="connsiteX5" fmla="*/ 0 w 1043669"/>
                    <a:gd name="connsiteY5" fmla="*/ 780638 h 1207132"/>
                    <a:gd name="connsiteX6" fmla="*/ 79111 w 1043669"/>
                    <a:gd name="connsiteY6" fmla="*/ 674845 h 1207132"/>
                    <a:gd name="connsiteX7" fmla="*/ 321867 w 1043669"/>
                    <a:gd name="connsiteY7" fmla="*/ 169869 h 1207132"/>
                    <a:gd name="connsiteX8" fmla="*/ 365545 w 1043669"/>
                    <a:gd name="connsiteY8" fmla="*/ 0 h 120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669" h="1207132">
                      <a:moveTo>
                        <a:pt x="365545" y="0"/>
                      </a:moveTo>
                      <a:lnTo>
                        <a:pt x="1043669" y="144139"/>
                      </a:lnTo>
                      <a:lnTo>
                        <a:pt x="984039" y="376048"/>
                      </a:lnTo>
                      <a:cubicBezTo>
                        <a:pt x="907411" y="622417"/>
                        <a:pt x="795434" y="853212"/>
                        <a:pt x="654041" y="1062500"/>
                      </a:cubicBezTo>
                      <a:lnTo>
                        <a:pt x="545888" y="1207132"/>
                      </a:lnTo>
                      <a:lnTo>
                        <a:pt x="0" y="780638"/>
                      </a:lnTo>
                      <a:lnTo>
                        <a:pt x="79111" y="674845"/>
                      </a:lnTo>
                      <a:cubicBezTo>
                        <a:pt x="183124" y="520886"/>
                        <a:pt x="265497" y="351106"/>
                        <a:pt x="321867" y="169869"/>
                      </a:cubicBezTo>
                      <a:lnTo>
                        <a:pt x="365545" y="0"/>
                      </a:lnTo>
                      <a:close/>
                    </a:path>
                  </a:pathLst>
                </a:custGeom>
                <a:solidFill>
                  <a:srgbClr val="EC81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Times New Roman" panose="02020603050405020304" pitchFamily="18" charset="0"/>
                    <a:cs typeface="Times New Roman" panose="02020603050405020304" pitchFamily="18" charset="0"/>
                  </a:endParaRPr>
                </a:p>
              </p:txBody>
            </p:sp>
            <p:sp>
              <p:nvSpPr>
                <p:cNvPr id="79" name="Freeform 26">
                  <a:extLst>
                    <a:ext uri="{FF2B5EF4-FFF2-40B4-BE49-F238E27FC236}">
                      <a16:creationId xmlns:a16="http://schemas.microsoft.com/office/drawing/2014/main" id="{9308D830-27D4-C618-47EF-A797A8416688}"/>
                    </a:ext>
                  </a:extLst>
                </p:cNvPr>
                <p:cNvSpPr/>
                <p:nvPr/>
              </p:nvSpPr>
              <p:spPr>
                <a:xfrm>
                  <a:off x="3832450" y="4355932"/>
                  <a:ext cx="1043209" cy="999500"/>
                </a:xfrm>
                <a:custGeom>
                  <a:avLst/>
                  <a:gdLst>
                    <a:gd name="connsiteX0" fmla="*/ 669763 w 1215650"/>
                    <a:gd name="connsiteY0" fmla="*/ 0 h 1164716"/>
                    <a:gd name="connsiteX1" fmla="*/ 1215650 w 1215650"/>
                    <a:gd name="connsiteY1" fmla="*/ 426494 h 1164716"/>
                    <a:gd name="connsiteX2" fmla="*/ 1176238 w 1215650"/>
                    <a:gd name="connsiteY2" fmla="*/ 479198 h 1164716"/>
                    <a:gd name="connsiteX3" fmla="*/ 402586 w 1215650"/>
                    <a:gd name="connsiteY3" fmla="*/ 1117058 h 1164716"/>
                    <a:gd name="connsiteX4" fmla="*/ 303656 w 1215650"/>
                    <a:gd name="connsiteY4" fmla="*/ 1164716 h 1164716"/>
                    <a:gd name="connsiteX5" fmla="*/ 0 w 1215650"/>
                    <a:gd name="connsiteY5" fmla="*/ 542130 h 1164716"/>
                    <a:gd name="connsiteX6" fmla="*/ 72098 w 1215650"/>
                    <a:gd name="connsiteY6" fmla="*/ 507398 h 1164716"/>
                    <a:gd name="connsiteX7" fmla="*/ 641221 w 1215650"/>
                    <a:gd name="connsiteY7" fmla="*/ 38167 h 1164716"/>
                    <a:gd name="connsiteX8" fmla="*/ 669763 w 1215650"/>
                    <a:gd name="connsiteY8" fmla="*/ 0 h 116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50" h="1164716">
                      <a:moveTo>
                        <a:pt x="669763" y="0"/>
                      </a:moveTo>
                      <a:lnTo>
                        <a:pt x="1215650" y="426494"/>
                      </a:lnTo>
                      <a:lnTo>
                        <a:pt x="1176238" y="479198"/>
                      </a:lnTo>
                      <a:cubicBezTo>
                        <a:pt x="962447" y="738254"/>
                        <a:pt x="699876" y="955561"/>
                        <a:pt x="402586" y="1117058"/>
                      </a:cubicBezTo>
                      <a:lnTo>
                        <a:pt x="303656" y="1164716"/>
                      </a:lnTo>
                      <a:lnTo>
                        <a:pt x="0" y="542130"/>
                      </a:lnTo>
                      <a:lnTo>
                        <a:pt x="72098" y="507398"/>
                      </a:lnTo>
                      <a:cubicBezTo>
                        <a:pt x="290793" y="388595"/>
                        <a:pt x="483949" y="228737"/>
                        <a:pt x="641221" y="38167"/>
                      </a:cubicBezTo>
                      <a:lnTo>
                        <a:pt x="669763" y="0"/>
                      </a:lnTo>
                      <a:close/>
                    </a:path>
                  </a:pathLst>
                </a:custGeom>
                <a:solidFill>
                  <a:srgbClr val="D3000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Times New Roman" panose="02020603050405020304" pitchFamily="18" charset="0"/>
                    <a:cs typeface="Times New Roman" panose="02020603050405020304" pitchFamily="18" charset="0"/>
                  </a:endParaRPr>
                </a:p>
              </p:txBody>
            </p:sp>
            <p:sp>
              <p:nvSpPr>
                <p:cNvPr id="81" name="Oval 80">
                  <a:extLst>
                    <a:ext uri="{FF2B5EF4-FFF2-40B4-BE49-F238E27FC236}">
                      <a16:creationId xmlns:a16="http://schemas.microsoft.com/office/drawing/2014/main" id="{28F9AF86-DE5B-F04C-6BF2-0BA4CFD44355}"/>
                    </a:ext>
                  </a:extLst>
                </p:cNvPr>
                <p:cNvSpPr/>
                <p:nvPr/>
              </p:nvSpPr>
              <p:spPr>
                <a:xfrm>
                  <a:off x="1449521" y="1679922"/>
                  <a:ext cx="3311258" cy="3311258"/>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47" name="Group 46">
                <a:extLst>
                  <a:ext uri="{FF2B5EF4-FFF2-40B4-BE49-F238E27FC236}">
                    <a16:creationId xmlns:a16="http://schemas.microsoft.com/office/drawing/2014/main" id="{2A40FC72-52AB-484C-9B0E-6B5C19FA923E}"/>
                  </a:ext>
                </a:extLst>
              </p:cNvPr>
              <p:cNvGrpSpPr/>
              <p:nvPr/>
            </p:nvGrpSpPr>
            <p:grpSpPr>
              <a:xfrm>
                <a:off x="2029666" y="2125075"/>
                <a:ext cx="1450271" cy="3068291"/>
                <a:chOff x="2029666" y="2125075"/>
                <a:chExt cx="1450271" cy="3068291"/>
              </a:xfrm>
            </p:grpSpPr>
            <p:grpSp>
              <p:nvGrpSpPr>
                <p:cNvPr id="48" name="Group 47">
                  <a:extLst>
                    <a:ext uri="{FF2B5EF4-FFF2-40B4-BE49-F238E27FC236}">
                      <a16:creationId xmlns:a16="http://schemas.microsoft.com/office/drawing/2014/main" id="{FAC16410-DE95-6E9B-D3DC-631ECF9AD82C}"/>
                    </a:ext>
                  </a:extLst>
                </p:cNvPr>
                <p:cNvGrpSpPr/>
                <p:nvPr/>
              </p:nvGrpSpPr>
              <p:grpSpPr>
                <a:xfrm>
                  <a:off x="2029666" y="2125075"/>
                  <a:ext cx="310480" cy="310480"/>
                  <a:chOff x="-2336165" y="2018030"/>
                  <a:chExt cx="2782570" cy="2782570"/>
                </a:xfrm>
                <a:solidFill>
                  <a:schemeClr val="bg1"/>
                </a:solidFill>
              </p:grpSpPr>
              <p:sp>
                <p:nvSpPr>
                  <p:cNvPr id="71" name="Freeform 121">
                    <a:extLst>
                      <a:ext uri="{FF2B5EF4-FFF2-40B4-BE49-F238E27FC236}">
                        <a16:creationId xmlns:a16="http://schemas.microsoft.com/office/drawing/2014/main" id="{4A82ABB9-F650-650D-3238-F66CB972985E}"/>
                      </a:ext>
                    </a:extLst>
                  </p:cNvPr>
                  <p:cNvSpPr/>
                  <p:nvPr/>
                </p:nvSpPr>
                <p:spPr>
                  <a:xfrm>
                    <a:off x="-1709379" y="2644177"/>
                    <a:ext cx="1528998" cy="1530276"/>
                  </a:xfrm>
                  <a:custGeom>
                    <a:avLst/>
                    <a:gdLst>
                      <a:gd name="connsiteX0" fmla="*/ 1144188 w 1528998"/>
                      <a:gd name="connsiteY0" fmla="*/ 815938 h 1530276"/>
                      <a:gd name="connsiteX1" fmla="*/ 1528998 w 1528998"/>
                      <a:gd name="connsiteY1" fmla="*/ 815938 h 1530276"/>
                      <a:gd name="connsiteX2" fmla="*/ 1518483 w 1528998"/>
                      <a:gd name="connsiteY2" fmla="*/ 920243 h 1530276"/>
                      <a:gd name="connsiteX3" fmla="*/ 900734 w 1528998"/>
                      <a:gd name="connsiteY3" fmla="*/ 1522737 h 1530276"/>
                      <a:gd name="connsiteX4" fmla="*/ 815299 w 1528998"/>
                      <a:gd name="connsiteY4" fmla="*/ 1530276 h 1530276"/>
                      <a:gd name="connsiteX5" fmla="*/ 815299 w 1528998"/>
                      <a:gd name="connsiteY5" fmla="*/ 1145466 h 1530276"/>
                      <a:gd name="connsiteX6" fmla="*/ 832617 w 1528998"/>
                      <a:gd name="connsiteY6" fmla="*/ 1143938 h 1530276"/>
                      <a:gd name="connsiteX7" fmla="*/ 1141491 w 1528998"/>
                      <a:gd name="connsiteY7" fmla="*/ 842691 h 1530276"/>
                      <a:gd name="connsiteX8" fmla="*/ 0 w 1528998"/>
                      <a:gd name="connsiteY8" fmla="*/ 815938 h 1530276"/>
                      <a:gd name="connsiteX9" fmla="*/ 384810 w 1528998"/>
                      <a:gd name="connsiteY9" fmla="*/ 815938 h 1530276"/>
                      <a:gd name="connsiteX10" fmla="*/ 387507 w 1528998"/>
                      <a:gd name="connsiteY10" fmla="*/ 842691 h 1530276"/>
                      <a:gd name="connsiteX11" fmla="*/ 696381 w 1528998"/>
                      <a:gd name="connsiteY11" fmla="*/ 1143938 h 1530276"/>
                      <a:gd name="connsiteX12" fmla="*/ 713699 w 1528998"/>
                      <a:gd name="connsiteY12" fmla="*/ 1145466 h 1530276"/>
                      <a:gd name="connsiteX13" fmla="*/ 713699 w 1528998"/>
                      <a:gd name="connsiteY13" fmla="*/ 1530276 h 1530276"/>
                      <a:gd name="connsiteX14" fmla="*/ 628264 w 1528998"/>
                      <a:gd name="connsiteY14" fmla="*/ 1522737 h 1530276"/>
                      <a:gd name="connsiteX15" fmla="*/ 10515 w 1528998"/>
                      <a:gd name="connsiteY15" fmla="*/ 920243 h 1530276"/>
                      <a:gd name="connsiteX16" fmla="*/ 815299 w 1528998"/>
                      <a:gd name="connsiteY16" fmla="*/ 0 h 1530276"/>
                      <a:gd name="connsiteX17" fmla="*/ 900734 w 1528998"/>
                      <a:gd name="connsiteY17" fmla="*/ 7539 h 1530276"/>
                      <a:gd name="connsiteX18" fmla="*/ 1518483 w 1528998"/>
                      <a:gd name="connsiteY18" fmla="*/ 610033 h 1530276"/>
                      <a:gd name="connsiteX19" fmla="*/ 1528998 w 1528998"/>
                      <a:gd name="connsiteY19" fmla="*/ 714338 h 1530276"/>
                      <a:gd name="connsiteX20" fmla="*/ 1144188 w 1528998"/>
                      <a:gd name="connsiteY20" fmla="*/ 714338 h 1530276"/>
                      <a:gd name="connsiteX21" fmla="*/ 1141491 w 1528998"/>
                      <a:gd name="connsiteY21" fmla="*/ 687585 h 1530276"/>
                      <a:gd name="connsiteX22" fmla="*/ 832617 w 1528998"/>
                      <a:gd name="connsiteY22" fmla="*/ 386338 h 1530276"/>
                      <a:gd name="connsiteX23" fmla="*/ 815299 w 1528998"/>
                      <a:gd name="connsiteY23" fmla="*/ 384810 h 1530276"/>
                      <a:gd name="connsiteX24" fmla="*/ 713699 w 1528998"/>
                      <a:gd name="connsiteY24" fmla="*/ 0 h 1530276"/>
                      <a:gd name="connsiteX25" fmla="*/ 713699 w 1528998"/>
                      <a:gd name="connsiteY25" fmla="*/ 384810 h 1530276"/>
                      <a:gd name="connsiteX26" fmla="*/ 696381 w 1528998"/>
                      <a:gd name="connsiteY26" fmla="*/ 386338 h 1530276"/>
                      <a:gd name="connsiteX27" fmla="*/ 387507 w 1528998"/>
                      <a:gd name="connsiteY27" fmla="*/ 687585 h 1530276"/>
                      <a:gd name="connsiteX28" fmla="*/ 384810 w 1528998"/>
                      <a:gd name="connsiteY28" fmla="*/ 714338 h 1530276"/>
                      <a:gd name="connsiteX29" fmla="*/ 0 w 1528998"/>
                      <a:gd name="connsiteY29" fmla="*/ 714338 h 1530276"/>
                      <a:gd name="connsiteX30" fmla="*/ 10515 w 1528998"/>
                      <a:gd name="connsiteY30" fmla="*/ 610033 h 1530276"/>
                      <a:gd name="connsiteX31" fmla="*/ 628264 w 1528998"/>
                      <a:gd name="connsiteY31" fmla="*/ 7539 h 153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28998" h="1530276">
                        <a:moveTo>
                          <a:pt x="1144188" y="815938"/>
                        </a:moveTo>
                        <a:lnTo>
                          <a:pt x="1528998" y="815938"/>
                        </a:lnTo>
                        <a:lnTo>
                          <a:pt x="1518483" y="920243"/>
                        </a:lnTo>
                        <a:cubicBezTo>
                          <a:pt x="1455690" y="1227108"/>
                          <a:pt x="1210265" y="1467447"/>
                          <a:pt x="900734" y="1522737"/>
                        </a:cubicBezTo>
                        <a:lnTo>
                          <a:pt x="815299" y="1530276"/>
                        </a:lnTo>
                        <a:lnTo>
                          <a:pt x="815299" y="1145466"/>
                        </a:lnTo>
                        <a:lnTo>
                          <a:pt x="832617" y="1143938"/>
                        </a:lnTo>
                        <a:cubicBezTo>
                          <a:pt x="987382" y="1116293"/>
                          <a:pt x="1110094" y="996123"/>
                          <a:pt x="1141491" y="842691"/>
                        </a:cubicBezTo>
                        <a:close/>
                        <a:moveTo>
                          <a:pt x="0" y="815938"/>
                        </a:moveTo>
                        <a:lnTo>
                          <a:pt x="384810" y="815938"/>
                        </a:lnTo>
                        <a:lnTo>
                          <a:pt x="387507" y="842691"/>
                        </a:lnTo>
                        <a:cubicBezTo>
                          <a:pt x="418904" y="996123"/>
                          <a:pt x="541616" y="1116293"/>
                          <a:pt x="696381" y="1143938"/>
                        </a:cubicBezTo>
                        <a:lnTo>
                          <a:pt x="713699" y="1145466"/>
                        </a:lnTo>
                        <a:lnTo>
                          <a:pt x="713699" y="1530276"/>
                        </a:lnTo>
                        <a:lnTo>
                          <a:pt x="628264" y="1522737"/>
                        </a:lnTo>
                        <a:cubicBezTo>
                          <a:pt x="318733" y="1467447"/>
                          <a:pt x="73309" y="1227108"/>
                          <a:pt x="10515" y="920243"/>
                        </a:cubicBezTo>
                        <a:close/>
                        <a:moveTo>
                          <a:pt x="815299" y="0"/>
                        </a:moveTo>
                        <a:lnTo>
                          <a:pt x="900734" y="7539"/>
                        </a:lnTo>
                        <a:cubicBezTo>
                          <a:pt x="1210265" y="62829"/>
                          <a:pt x="1455690" y="303168"/>
                          <a:pt x="1518483" y="610033"/>
                        </a:cubicBezTo>
                        <a:lnTo>
                          <a:pt x="1528998" y="714338"/>
                        </a:lnTo>
                        <a:lnTo>
                          <a:pt x="1144188" y="714338"/>
                        </a:lnTo>
                        <a:lnTo>
                          <a:pt x="1141491" y="687585"/>
                        </a:lnTo>
                        <a:cubicBezTo>
                          <a:pt x="1110094" y="534153"/>
                          <a:pt x="987382" y="413983"/>
                          <a:pt x="832617" y="386338"/>
                        </a:cubicBezTo>
                        <a:lnTo>
                          <a:pt x="815299" y="384810"/>
                        </a:lnTo>
                        <a:close/>
                        <a:moveTo>
                          <a:pt x="713699" y="0"/>
                        </a:moveTo>
                        <a:lnTo>
                          <a:pt x="713699" y="384810"/>
                        </a:lnTo>
                        <a:lnTo>
                          <a:pt x="696381" y="386338"/>
                        </a:lnTo>
                        <a:cubicBezTo>
                          <a:pt x="541616" y="413983"/>
                          <a:pt x="418904" y="534153"/>
                          <a:pt x="387507" y="687585"/>
                        </a:cubicBezTo>
                        <a:lnTo>
                          <a:pt x="384810" y="714338"/>
                        </a:lnTo>
                        <a:lnTo>
                          <a:pt x="0" y="714338"/>
                        </a:lnTo>
                        <a:lnTo>
                          <a:pt x="10515" y="610033"/>
                        </a:lnTo>
                        <a:cubicBezTo>
                          <a:pt x="73309" y="303168"/>
                          <a:pt x="318733" y="62829"/>
                          <a:pt x="628264" y="753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2" name="Freeform 122">
                    <a:extLst>
                      <a:ext uri="{FF2B5EF4-FFF2-40B4-BE49-F238E27FC236}">
                        <a16:creationId xmlns:a16="http://schemas.microsoft.com/office/drawing/2014/main" id="{C7063E82-5004-DEB7-69E1-C7780EF472DB}"/>
                      </a:ext>
                    </a:extLst>
                  </p:cNvPr>
                  <p:cNvSpPr/>
                  <p:nvPr/>
                </p:nvSpPr>
                <p:spPr>
                  <a:xfrm>
                    <a:off x="-2336165" y="2018030"/>
                    <a:ext cx="2782570" cy="2782570"/>
                  </a:xfrm>
                  <a:custGeom>
                    <a:avLst/>
                    <a:gdLst>
                      <a:gd name="connsiteX0" fmla="*/ 1299845 w 2782570"/>
                      <a:gd name="connsiteY0" fmla="*/ 423680 h 2782570"/>
                      <a:gd name="connsiteX1" fmla="*/ 1291881 w 2782570"/>
                      <a:gd name="connsiteY1" fmla="*/ 424082 h 2782570"/>
                      <a:gd name="connsiteX2" fmla="*/ 424081 w 2782570"/>
                      <a:gd name="connsiteY2" fmla="*/ 1291881 h 2782570"/>
                      <a:gd name="connsiteX3" fmla="*/ 423679 w 2782570"/>
                      <a:gd name="connsiteY3" fmla="*/ 1299845 h 2782570"/>
                      <a:gd name="connsiteX4" fmla="*/ 472439 w 2782570"/>
                      <a:gd name="connsiteY4" fmla="*/ 1299845 h 2782570"/>
                      <a:gd name="connsiteX5" fmla="*/ 502920 w 2782570"/>
                      <a:gd name="connsiteY5" fmla="*/ 1330326 h 2782570"/>
                      <a:gd name="connsiteX6" fmla="*/ 502920 w 2782570"/>
                      <a:gd name="connsiteY6" fmla="*/ 1452244 h 2782570"/>
                      <a:gd name="connsiteX7" fmla="*/ 472439 w 2782570"/>
                      <a:gd name="connsiteY7" fmla="*/ 1482725 h 2782570"/>
                      <a:gd name="connsiteX8" fmla="*/ 423679 w 2782570"/>
                      <a:gd name="connsiteY8" fmla="*/ 1482725 h 2782570"/>
                      <a:gd name="connsiteX9" fmla="*/ 424081 w 2782570"/>
                      <a:gd name="connsiteY9" fmla="*/ 1490689 h 2782570"/>
                      <a:gd name="connsiteX10" fmla="*/ 1291881 w 2782570"/>
                      <a:gd name="connsiteY10" fmla="*/ 2358489 h 2782570"/>
                      <a:gd name="connsiteX11" fmla="*/ 1299845 w 2782570"/>
                      <a:gd name="connsiteY11" fmla="*/ 2358891 h 2782570"/>
                      <a:gd name="connsiteX12" fmla="*/ 1299845 w 2782570"/>
                      <a:gd name="connsiteY12" fmla="*/ 2310131 h 2782570"/>
                      <a:gd name="connsiteX13" fmla="*/ 1330326 w 2782570"/>
                      <a:gd name="connsiteY13" fmla="*/ 2279650 h 2782570"/>
                      <a:gd name="connsiteX14" fmla="*/ 1452244 w 2782570"/>
                      <a:gd name="connsiteY14" fmla="*/ 2279650 h 2782570"/>
                      <a:gd name="connsiteX15" fmla="*/ 1482725 w 2782570"/>
                      <a:gd name="connsiteY15" fmla="*/ 2310131 h 2782570"/>
                      <a:gd name="connsiteX16" fmla="*/ 1482725 w 2782570"/>
                      <a:gd name="connsiteY16" fmla="*/ 2358891 h 2782570"/>
                      <a:gd name="connsiteX17" fmla="*/ 1490689 w 2782570"/>
                      <a:gd name="connsiteY17" fmla="*/ 2358489 h 2782570"/>
                      <a:gd name="connsiteX18" fmla="*/ 2358489 w 2782570"/>
                      <a:gd name="connsiteY18" fmla="*/ 1490689 h 2782570"/>
                      <a:gd name="connsiteX19" fmla="*/ 2358891 w 2782570"/>
                      <a:gd name="connsiteY19" fmla="*/ 1482725 h 2782570"/>
                      <a:gd name="connsiteX20" fmla="*/ 2310131 w 2782570"/>
                      <a:gd name="connsiteY20" fmla="*/ 1482725 h 2782570"/>
                      <a:gd name="connsiteX21" fmla="*/ 2279650 w 2782570"/>
                      <a:gd name="connsiteY21" fmla="*/ 1452244 h 2782570"/>
                      <a:gd name="connsiteX22" fmla="*/ 2279650 w 2782570"/>
                      <a:gd name="connsiteY22" fmla="*/ 1330326 h 2782570"/>
                      <a:gd name="connsiteX23" fmla="*/ 2310131 w 2782570"/>
                      <a:gd name="connsiteY23" fmla="*/ 1299845 h 2782570"/>
                      <a:gd name="connsiteX24" fmla="*/ 2358891 w 2782570"/>
                      <a:gd name="connsiteY24" fmla="*/ 1299845 h 2782570"/>
                      <a:gd name="connsiteX25" fmla="*/ 2358489 w 2782570"/>
                      <a:gd name="connsiteY25" fmla="*/ 1291881 h 2782570"/>
                      <a:gd name="connsiteX26" fmla="*/ 1490689 w 2782570"/>
                      <a:gd name="connsiteY26" fmla="*/ 424082 h 2782570"/>
                      <a:gd name="connsiteX27" fmla="*/ 1482725 w 2782570"/>
                      <a:gd name="connsiteY27" fmla="*/ 423680 h 2782570"/>
                      <a:gd name="connsiteX28" fmla="*/ 1482725 w 2782570"/>
                      <a:gd name="connsiteY28" fmla="*/ 472439 h 2782570"/>
                      <a:gd name="connsiteX29" fmla="*/ 1452244 w 2782570"/>
                      <a:gd name="connsiteY29" fmla="*/ 502920 h 2782570"/>
                      <a:gd name="connsiteX30" fmla="*/ 1330326 w 2782570"/>
                      <a:gd name="connsiteY30" fmla="*/ 502920 h 2782570"/>
                      <a:gd name="connsiteX31" fmla="*/ 1299845 w 2782570"/>
                      <a:gd name="connsiteY31" fmla="*/ 472439 h 2782570"/>
                      <a:gd name="connsiteX32" fmla="*/ 1330326 w 2782570"/>
                      <a:gd name="connsiteY32" fmla="*/ 0 h 2782570"/>
                      <a:gd name="connsiteX33" fmla="*/ 1452244 w 2782570"/>
                      <a:gd name="connsiteY33" fmla="*/ 0 h 2782570"/>
                      <a:gd name="connsiteX34" fmla="*/ 1482725 w 2782570"/>
                      <a:gd name="connsiteY34" fmla="*/ 30481 h 2782570"/>
                      <a:gd name="connsiteX35" fmla="*/ 1482725 w 2782570"/>
                      <a:gd name="connsiteY35" fmla="*/ 326562 h 2782570"/>
                      <a:gd name="connsiteX36" fmla="*/ 1500619 w 2782570"/>
                      <a:gd name="connsiteY36" fmla="*/ 327466 h 2782570"/>
                      <a:gd name="connsiteX37" fmla="*/ 2455104 w 2782570"/>
                      <a:gd name="connsiteY37" fmla="*/ 1281951 h 2782570"/>
                      <a:gd name="connsiteX38" fmla="*/ 2456008 w 2782570"/>
                      <a:gd name="connsiteY38" fmla="*/ 1299845 h 2782570"/>
                      <a:gd name="connsiteX39" fmla="*/ 2752089 w 2782570"/>
                      <a:gd name="connsiteY39" fmla="*/ 1299845 h 2782570"/>
                      <a:gd name="connsiteX40" fmla="*/ 2782570 w 2782570"/>
                      <a:gd name="connsiteY40" fmla="*/ 1330326 h 2782570"/>
                      <a:gd name="connsiteX41" fmla="*/ 2782570 w 2782570"/>
                      <a:gd name="connsiteY41" fmla="*/ 1452244 h 2782570"/>
                      <a:gd name="connsiteX42" fmla="*/ 2752089 w 2782570"/>
                      <a:gd name="connsiteY42" fmla="*/ 1482725 h 2782570"/>
                      <a:gd name="connsiteX43" fmla="*/ 2456008 w 2782570"/>
                      <a:gd name="connsiteY43" fmla="*/ 1482725 h 2782570"/>
                      <a:gd name="connsiteX44" fmla="*/ 2455104 w 2782570"/>
                      <a:gd name="connsiteY44" fmla="*/ 1500619 h 2782570"/>
                      <a:gd name="connsiteX45" fmla="*/ 1500619 w 2782570"/>
                      <a:gd name="connsiteY45" fmla="*/ 2455104 h 2782570"/>
                      <a:gd name="connsiteX46" fmla="*/ 1482725 w 2782570"/>
                      <a:gd name="connsiteY46" fmla="*/ 2456008 h 2782570"/>
                      <a:gd name="connsiteX47" fmla="*/ 1482725 w 2782570"/>
                      <a:gd name="connsiteY47" fmla="*/ 2752089 h 2782570"/>
                      <a:gd name="connsiteX48" fmla="*/ 1452244 w 2782570"/>
                      <a:gd name="connsiteY48" fmla="*/ 2782570 h 2782570"/>
                      <a:gd name="connsiteX49" fmla="*/ 1330326 w 2782570"/>
                      <a:gd name="connsiteY49" fmla="*/ 2782570 h 2782570"/>
                      <a:gd name="connsiteX50" fmla="*/ 1299845 w 2782570"/>
                      <a:gd name="connsiteY50" fmla="*/ 2752089 h 2782570"/>
                      <a:gd name="connsiteX51" fmla="*/ 1299845 w 2782570"/>
                      <a:gd name="connsiteY51" fmla="*/ 2456008 h 2782570"/>
                      <a:gd name="connsiteX52" fmla="*/ 1281951 w 2782570"/>
                      <a:gd name="connsiteY52" fmla="*/ 2455104 h 2782570"/>
                      <a:gd name="connsiteX53" fmla="*/ 327466 w 2782570"/>
                      <a:gd name="connsiteY53" fmla="*/ 1500619 h 2782570"/>
                      <a:gd name="connsiteX54" fmla="*/ 326562 w 2782570"/>
                      <a:gd name="connsiteY54" fmla="*/ 1482725 h 2782570"/>
                      <a:gd name="connsiteX55" fmla="*/ 30481 w 2782570"/>
                      <a:gd name="connsiteY55" fmla="*/ 1482725 h 2782570"/>
                      <a:gd name="connsiteX56" fmla="*/ 0 w 2782570"/>
                      <a:gd name="connsiteY56" fmla="*/ 1452244 h 2782570"/>
                      <a:gd name="connsiteX57" fmla="*/ 0 w 2782570"/>
                      <a:gd name="connsiteY57" fmla="*/ 1330326 h 2782570"/>
                      <a:gd name="connsiteX58" fmla="*/ 30481 w 2782570"/>
                      <a:gd name="connsiteY58" fmla="*/ 1299845 h 2782570"/>
                      <a:gd name="connsiteX59" fmla="*/ 326562 w 2782570"/>
                      <a:gd name="connsiteY59" fmla="*/ 1299845 h 2782570"/>
                      <a:gd name="connsiteX60" fmla="*/ 327466 w 2782570"/>
                      <a:gd name="connsiteY60" fmla="*/ 1281951 h 2782570"/>
                      <a:gd name="connsiteX61" fmla="*/ 1281951 w 2782570"/>
                      <a:gd name="connsiteY61" fmla="*/ 327466 h 2782570"/>
                      <a:gd name="connsiteX62" fmla="*/ 1299845 w 2782570"/>
                      <a:gd name="connsiteY62" fmla="*/ 326562 h 2782570"/>
                      <a:gd name="connsiteX63" fmla="*/ 1299845 w 2782570"/>
                      <a:gd name="connsiteY63" fmla="*/ 30481 h 2782570"/>
                      <a:gd name="connsiteX64" fmla="*/ 1330326 w 2782570"/>
                      <a:gd name="connsiteY64" fmla="*/ 0 h 278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82570" h="2782570">
                        <a:moveTo>
                          <a:pt x="1299845" y="423680"/>
                        </a:moveTo>
                        <a:lnTo>
                          <a:pt x="1291881" y="424082"/>
                        </a:lnTo>
                        <a:cubicBezTo>
                          <a:pt x="834315" y="470550"/>
                          <a:pt x="470550" y="834315"/>
                          <a:pt x="424081" y="1291881"/>
                        </a:cubicBezTo>
                        <a:lnTo>
                          <a:pt x="423679" y="1299845"/>
                        </a:lnTo>
                        <a:lnTo>
                          <a:pt x="472439" y="1299845"/>
                        </a:lnTo>
                        <a:cubicBezTo>
                          <a:pt x="489273" y="1299845"/>
                          <a:pt x="502920" y="1313492"/>
                          <a:pt x="502920" y="1330326"/>
                        </a:cubicBezTo>
                        <a:lnTo>
                          <a:pt x="502920" y="1452244"/>
                        </a:lnTo>
                        <a:cubicBezTo>
                          <a:pt x="502920" y="1469078"/>
                          <a:pt x="489273" y="1482725"/>
                          <a:pt x="472439" y="1482725"/>
                        </a:cubicBezTo>
                        <a:lnTo>
                          <a:pt x="423679" y="1482725"/>
                        </a:lnTo>
                        <a:lnTo>
                          <a:pt x="424081" y="1490689"/>
                        </a:lnTo>
                        <a:cubicBezTo>
                          <a:pt x="470550" y="1948255"/>
                          <a:pt x="834315" y="2312020"/>
                          <a:pt x="1291881" y="2358489"/>
                        </a:cubicBezTo>
                        <a:lnTo>
                          <a:pt x="1299845" y="2358891"/>
                        </a:lnTo>
                        <a:lnTo>
                          <a:pt x="1299845" y="2310131"/>
                        </a:lnTo>
                        <a:cubicBezTo>
                          <a:pt x="1299845" y="2293297"/>
                          <a:pt x="1313492" y="2279650"/>
                          <a:pt x="1330326" y="2279650"/>
                        </a:cubicBezTo>
                        <a:lnTo>
                          <a:pt x="1452244" y="2279650"/>
                        </a:lnTo>
                        <a:cubicBezTo>
                          <a:pt x="1469078" y="2279650"/>
                          <a:pt x="1482725" y="2293297"/>
                          <a:pt x="1482725" y="2310131"/>
                        </a:cubicBezTo>
                        <a:lnTo>
                          <a:pt x="1482725" y="2358891"/>
                        </a:lnTo>
                        <a:lnTo>
                          <a:pt x="1490689" y="2358489"/>
                        </a:lnTo>
                        <a:cubicBezTo>
                          <a:pt x="1948255" y="2312020"/>
                          <a:pt x="2312020" y="1948255"/>
                          <a:pt x="2358489" y="1490689"/>
                        </a:cubicBezTo>
                        <a:lnTo>
                          <a:pt x="2358891" y="1482725"/>
                        </a:lnTo>
                        <a:lnTo>
                          <a:pt x="2310131" y="1482725"/>
                        </a:lnTo>
                        <a:cubicBezTo>
                          <a:pt x="2293297" y="1482725"/>
                          <a:pt x="2279650" y="1469078"/>
                          <a:pt x="2279650" y="1452244"/>
                        </a:cubicBezTo>
                        <a:lnTo>
                          <a:pt x="2279650" y="1330326"/>
                        </a:lnTo>
                        <a:cubicBezTo>
                          <a:pt x="2279650" y="1313492"/>
                          <a:pt x="2293297" y="1299845"/>
                          <a:pt x="2310131" y="1299845"/>
                        </a:cubicBezTo>
                        <a:lnTo>
                          <a:pt x="2358891" y="1299845"/>
                        </a:lnTo>
                        <a:lnTo>
                          <a:pt x="2358489" y="1291881"/>
                        </a:lnTo>
                        <a:cubicBezTo>
                          <a:pt x="2312020" y="834315"/>
                          <a:pt x="1948255" y="470550"/>
                          <a:pt x="1490689" y="424082"/>
                        </a:cubicBezTo>
                        <a:lnTo>
                          <a:pt x="1482725" y="423680"/>
                        </a:lnTo>
                        <a:lnTo>
                          <a:pt x="1482725" y="472439"/>
                        </a:lnTo>
                        <a:cubicBezTo>
                          <a:pt x="1482725" y="489273"/>
                          <a:pt x="1469078" y="502920"/>
                          <a:pt x="1452244" y="502920"/>
                        </a:cubicBezTo>
                        <a:lnTo>
                          <a:pt x="1330326" y="502920"/>
                        </a:lnTo>
                        <a:cubicBezTo>
                          <a:pt x="1313492" y="502920"/>
                          <a:pt x="1299845" y="489273"/>
                          <a:pt x="1299845" y="472439"/>
                        </a:cubicBezTo>
                        <a:close/>
                        <a:moveTo>
                          <a:pt x="1330326" y="0"/>
                        </a:moveTo>
                        <a:lnTo>
                          <a:pt x="1452244" y="0"/>
                        </a:lnTo>
                        <a:cubicBezTo>
                          <a:pt x="1469078" y="0"/>
                          <a:pt x="1482725" y="13647"/>
                          <a:pt x="1482725" y="30481"/>
                        </a:cubicBezTo>
                        <a:lnTo>
                          <a:pt x="1482725" y="326562"/>
                        </a:lnTo>
                        <a:lnTo>
                          <a:pt x="1500619" y="327466"/>
                        </a:lnTo>
                        <a:cubicBezTo>
                          <a:pt x="2003892" y="378576"/>
                          <a:pt x="2403994" y="778678"/>
                          <a:pt x="2455104" y="1281951"/>
                        </a:cubicBezTo>
                        <a:lnTo>
                          <a:pt x="2456008" y="1299845"/>
                        </a:lnTo>
                        <a:lnTo>
                          <a:pt x="2752089" y="1299845"/>
                        </a:lnTo>
                        <a:cubicBezTo>
                          <a:pt x="2768923" y="1299845"/>
                          <a:pt x="2782570" y="1313492"/>
                          <a:pt x="2782570" y="1330326"/>
                        </a:cubicBezTo>
                        <a:lnTo>
                          <a:pt x="2782570" y="1452244"/>
                        </a:lnTo>
                        <a:cubicBezTo>
                          <a:pt x="2782570" y="1469078"/>
                          <a:pt x="2768923" y="1482725"/>
                          <a:pt x="2752089" y="1482725"/>
                        </a:cubicBezTo>
                        <a:lnTo>
                          <a:pt x="2456008" y="1482725"/>
                        </a:lnTo>
                        <a:lnTo>
                          <a:pt x="2455104" y="1500619"/>
                        </a:lnTo>
                        <a:cubicBezTo>
                          <a:pt x="2403994" y="2003892"/>
                          <a:pt x="2003892" y="2403994"/>
                          <a:pt x="1500619" y="2455104"/>
                        </a:cubicBezTo>
                        <a:lnTo>
                          <a:pt x="1482725" y="2456008"/>
                        </a:lnTo>
                        <a:lnTo>
                          <a:pt x="1482725" y="2752089"/>
                        </a:lnTo>
                        <a:cubicBezTo>
                          <a:pt x="1482725" y="2768923"/>
                          <a:pt x="1469078" y="2782570"/>
                          <a:pt x="1452244" y="2782570"/>
                        </a:cubicBezTo>
                        <a:lnTo>
                          <a:pt x="1330326" y="2782570"/>
                        </a:lnTo>
                        <a:cubicBezTo>
                          <a:pt x="1313492" y="2782570"/>
                          <a:pt x="1299845" y="2768923"/>
                          <a:pt x="1299845" y="2752089"/>
                        </a:cubicBezTo>
                        <a:lnTo>
                          <a:pt x="1299845" y="2456008"/>
                        </a:lnTo>
                        <a:lnTo>
                          <a:pt x="1281951" y="2455104"/>
                        </a:lnTo>
                        <a:cubicBezTo>
                          <a:pt x="778678" y="2403994"/>
                          <a:pt x="378576" y="2003892"/>
                          <a:pt x="327466" y="1500619"/>
                        </a:cubicBezTo>
                        <a:lnTo>
                          <a:pt x="326562" y="1482725"/>
                        </a:lnTo>
                        <a:lnTo>
                          <a:pt x="30481" y="1482725"/>
                        </a:lnTo>
                        <a:cubicBezTo>
                          <a:pt x="13647" y="1482725"/>
                          <a:pt x="0" y="1469078"/>
                          <a:pt x="0" y="1452244"/>
                        </a:cubicBezTo>
                        <a:lnTo>
                          <a:pt x="0" y="1330326"/>
                        </a:lnTo>
                        <a:cubicBezTo>
                          <a:pt x="0" y="1313492"/>
                          <a:pt x="13647" y="1299845"/>
                          <a:pt x="30481" y="1299845"/>
                        </a:cubicBezTo>
                        <a:lnTo>
                          <a:pt x="326562" y="1299845"/>
                        </a:lnTo>
                        <a:lnTo>
                          <a:pt x="327466" y="1281951"/>
                        </a:lnTo>
                        <a:cubicBezTo>
                          <a:pt x="378576" y="778678"/>
                          <a:pt x="778678" y="378576"/>
                          <a:pt x="1281951" y="327466"/>
                        </a:cubicBezTo>
                        <a:lnTo>
                          <a:pt x="1299845" y="326562"/>
                        </a:lnTo>
                        <a:lnTo>
                          <a:pt x="1299845" y="30481"/>
                        </a:lnTo>
                        <a:cubicBezTo>
                          <a:pt x="1299845" y="13647"/>
                          <a:pt x="1313492" y="0"/>
                          <a:pt x="133032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grpSp>
            <p:sp>
              <p:nvSpPr>
                <p:cNvPr id="68" name="Freeform 134">
                  <a:extLst>
                    <a:ext uri="{FF2B5EF4-FFF2-40B4-BE49-F238E27FC236}">
                      <a16:creationId xmlns:a16="http://schemas.microsoft.com/office/drawing/2014/main" id="{FC06D9DD-563C-4448-ABC2-9579E5B220F0}"/>
                    </a:ext>
                  </a:extLst>
                </p:cNvPr>
                <p:cNvSpPr>
                  <a:spLocks noEditPoints="1"/>
                </p:cNvSpPr>
                <p:nvPr/>
              </p:nvSpPr>
              <p:spPr bwMode="auto">
                <a:xfrm>
                  <a:off x="3261079" y="4285196"/>
                  <a:ext cx="69118" cy="68897"/>
                </a:xfrm>
                <a:custGeom>
                  <a:avLst/>
                  <a:gdLst>
                    <a:gd name="T0" fmla="*/ 900 w 1733"/>
                    <a:gd name="T1" fmla="*/ 0 h 1732"/>
                    <a:gd name="T2" fmla="*/ 129 w 1733"/>
                    <a:gd name="T3" fmla="*/ 514 h 1732"/>
                    <a:gd name="T4" fmla="*/ 310 w 1733"/>
                    <a:gd name="T5" fmla="*/ 1422 h 1732"/>
                    <a:gd name="T6" fmla="*/ 1218 w 1733"/>
                    <a:gd name="T7" fmla="*/ 1603 h 1732"/>
                    <a:gd name="T8" fmla="*/ 1733 w 1733"/>
                    <a:gd name="T9" fmla="*/ 833 h 1732"/>
                    <a:gd name="T10" fmla="*/ 900 w 1733"/>
                    <a:gd name="T11" fmla="*/ 0 h 1732"/>
                    <a:gd name="T12" fmla="*/ 1175 w 1733"/>
                    <a:gd name="T13" fmla="*/ 982 h 1732"/>
                    <a:gd name="T14" fmla="*/ 1007 w 1733"/>
                    <a:gd name="T15" fmla="*/ 815 h 1732"/>
                    <a:gd name="T16" fmla="*/ 1007 w 1733"/>
                    <a:gd name="T17" fmla="*/ 823 h 1732"/>
                    <a:gd name="T18" fmla="*/ 1007 w 1733"/>
                    <a:gd name="T19" fmla="*/ 1256 h 1732"/>
                    <a:gd name="T20" fmla="*/ 1007 w 1733"/>
                    <a:gd name="T21" fmla="*/ 1261 h 1732"/>
                    <a:gd name="T22" fmla="*/ 792 w 1733"/>
                    <a:gd name="T23" fmla="*/ 1261 h 1732"/>
                    <a:gd name="T24" fmla="*/ 792 w 1733"/>
                    <a:gd name="T25" fmla="*/ 1251 h 1732"/>
                    <a:gd name="T26" fmla="*/ 792 w 1733"/>
                    <a:gd name="T27" fmla="*/ 826 h 1732"/>
                    <a:gd name="T28" fmla="*/ 792 w 1733"/>
                    <a:gd name="T29" fmla="*/ 815 h 1732"/>
                    <a:gd name="T30" fmla="*/ 624 w 1733"/>
                    <a:gd name="T31" fmla="*/ 983 h 1732"/>
                    <a:gd name="T32" fmla="*/ 474 w 1733"/>
                    <a:gd name="T33" fmla="*/ 832 h 1732"/>
                    <a:gd name="T34" fmla="*/ 899 w 1733"/>
                    <a:gd name="T35" fmla="*/ 405 h 1732"/>
                    <a:gd name="T36" fmla="*/ 1325 w 1733"/>
                    <a:gd name="T37" fmla="*/ 832 h 1732"/>
                    <a:gd name="T38" fmla="*/ 1175 w 1733"/>
                    <a:gd name="T39" fmla="*/ 982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33" h="1732">
                      <a:moveTo>
                        <a:pt x="900" y="0"/>
                      </a:moveTo>
                      <a:cubicBezTo>
                        <a:pt x="562" y="0"/>
                        <a:pt x="258" y="203"/>
                        <a:pt x="129" y="514"/>
                      </a:cubicBezTo>
                      <a:cubicBezTo>
                        <a:pt x="0" y="826"/>
                        <a:pt x="72" y="1184"/>
                        <a:pt x="310" y="1422"/>
                      </a:cubicBezTo>
                      <a:cubicBezTo>
                        <a:pt x="548" y="1661"/>
                        <a:pt x="907" y="1732"/>
                        <a:pt x="1218" y="1603"/>
                      </a:cubicBezTo>
                      <a:cubicBezTo>
                        <a:pt x="1530" y="1474"/>
                        <a:pt x="1733" y="1170"/>
                        <a:pt x="1733" y="833"/>
                      </a:cubicBezTo>
                      <a:cubicBezTo>
                        <a:pt x="1733" y="373"/>
                        <a:pt x="1360" y="0"/>
                        <a:pt x="900" y="0"/>
                      </a:cubicBezTo>
                      <a:close/>
                      <a:moveTo>
                        <a:pt x="1175" y="982"/>
                      </a:moveTo>
                      <a:lnTo>
                        <a:pt x="1007" y="815"/>
                      </a:lnTo>
                      <a:lnTo>
                        <a:pt x="1007" y="823"/>
                      </a:lnTo>
                      <a:lnTo>
                        <a:pt x="1007" y="1256"/>
                      </a:lnTo>
                      <a:lnTo>
                        <a:pt x="1007" y="1261"/>
                      </a:lnTo>
                      <a:lnTo>
                        <a:pt x="792" y="1261"/>
                      </a:lnTo>
                      <a:lnTo>
                        <a:pt x="792" y="1251"/>
                      </a:lnTo>
                      <a:lnTo>
                        <a:pt x="792" y="826"/>
                      </a:lnTo>
                      <a:lnTo>
                        <a:pt x="792" y="815"/>
                      </a:lnTo>
                      <a:lnTo>
                        <a:pt x="624" y="983"/>
                      </a:lnTo>
                      <a:lnTo>
                        <a:pt x="474" y="832"/>
                      </a:lnTo>
                      <a:lnTo>
                        <a:pt x="899" y="405"/>
                      </a:lnTo>
                      <a:lnTo>
                        <a:pt x="1325" y="832"/>
                      </a:lnTo>
                      <a:lnTo>
                        <a:pt x="1175" y="982"/>
                      </a:lnTo>
                      <a:close/>
                    </a:path>
                  </a:pathLst>
                </a:custGeom>
                <a:solidFill>
                  <a:schemeClr val="bg1"/>
                </a:solid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Times New Roman" panose="02020603050405020304" pitchFamily="18" charset="0"/>
                    <a:cs typeface="Times New Roman" panose="02020603050405020304" pitchFamily="18" charset="0"/>
                  </a:endParaRPr>
                </a:p>
              </p:txBody>
            </p:sp>
            <p:grpSp>
              <p:nvGrpSpPr>
                <p:cNvPr id="52" name="Group 51">
                  <a:extLst>
                    <a:ext uri="{FF2B5EF4-FFF2-40B4-BE49-F238E27FC236}">
                      <a16:creationId xmlns:a16="http://schemas.microsoft.com/office/drawing/2014/main" id="{721A18FE-E178-9263-F85A-5C1B52F247C6}"/>
                    </a:ext>
                  </a:extLst>
                </p:cNvPr>
                <p:cNvGrpSpPr/>
                <p:nvPr/>
              </p:nvGrpSpPr>
              <p:grpSpPr>
                <a:xfrm flipH="1">
                  <a:off x="2647871" y="4751124"/>
                  <a:ext cx="255904" cy="340374"/>
                  <a:chOff x="3551238" y="0"/>
                  <a:chExt cx="5054600" cy="6723063"/>
                </a:xfrm>
                <a:solidFill>
                  <a:schemeClr val="bg1"/>
                </a:solidFill>
              </p:grpSpPr>
              <p:sp>
                <p:nvSpPr>
                  <p:cNvPr id="63" name="Freeform 170">
                    <a:extLst>
                      <a:ext uri="{FF2B5EF4-FFF2-40B4-BE49-F238E27FC236}">
                        <a16:creationId xmlns:a16="http://schemas.microsoft.com/office/drawing/2014/main" id="{B48CB80C-BD26-B388-FB06-B2FB27E4EBC0}"/>
                      </a:ext>
                    </a:extLst>
                  </p:cNvPr>
                  <p:cNvSpPr>
                    <a:spLocks/>
                  </p:cNvSpPr>
                  <p:nvPr/>
                </p:nvSpPr>
                <p:spPr bwMode="auto">
                  <a:xfrm>
                    <a:off x="3551238" y="4975225"/>
                    <a:ext cx="5054600" cy="1747838"/>
                  </a:xfrm>
                  <a:custGeom>
                    <a:avLst/>
                    <a:gdLst>
                      <a:gd name="T0" fmla="*/ 501 w 938"/>
                      <a:gd name="T1" fmla="*/ 144 h 325"/>
                      <a:gd name="T2" fmla="*/ 469 w 938"/>
                      <a:gd name="T3" fmla="*/ 160 h 325"/>
                      <a:gd name="T4" fmla="*/ 437 w 938"/>
                      <a:gd name="T5" fmla="*/ 144 h 325"/>
                      <a:gd name="T6" fmla="*/ 159 w 938"/>
                      <a:gd name="T7" fmla="*/ 0 h 325"/>
                      <a:gd name="T8" fmla="*/ 0 w 938"/>
                      <a:gd name="T9" fmla="*/ 82 h 325"/>
                      <a:gd name="T10" fmla="*/ 469 w 938"/>
                      <a:gd name="T11" fmla="*/ 325 h 325"/>
                      <a:gd name="T12" fmla="*/ 938 w 938"/>
                      <a:gd name="T13" fmla="*/ 82 h 325"/>
                      <a:gd name="T14" fmla="*/ 779 w 938"/>
                      <a:gd name="T15" fmla="*/ 0 h 325"/>
                      <a:gd name="T16" fmla="*/ 501 w 938"/>
                      <a:gd name="T17" fmla="*/ 1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325">
                        <a:moveTo>
                          <a:pt x="501" y="144"/>
                        </a:moveTo>
                        <a:lnTo>
                          <a:pt x="469" y="160"/>
                        </a:lnTo>
                        <a:lnTo>
                          <a:pt x="437" y="144"/>
                        </a:lnTo>
                        <a:lnTo>
                          <a:pt x="159" y="0"/>
                        </a:lnTo>
                        <a:lnTo>
                          <a:pt x="0" y="82"/>
                        </a:lnTo>
                        <a:lnTo>
                          <a:pt x="469" y="325"/>
                        </a:lnTo>
                        <a:lnTo>
                          <a:pt x="938" y="82"/>
                        </a:lnTo>
                        <a:lnTo>
                          <a:pt x="779" y="0"/>
                        </a:lnTo>
                        <a:lnTo>
                          <a:pt x="501" y="144"/>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Times New Roman" panose="02020603050405020304" pitchFamily="18" charset="0"/>
                      <a:cs typeface="Times New Roman" panose="02020603050405020304" pitchFamily="18" charset="0"/>
                    </a:endParaRPr>
                  </a:p>
                </p:txBody>
              </p:sp>
              <p:sp>
                <p:nvSpPr>
                  <p:cNvPr id="64" name="Freeform 171">
                    <a:extLst>
                      <a:ext uri="{FF2B5EF4-FFF2-40B4-BE49-F238E27FC236}">
                        <a16:creationId xmlns:a16="http://schemas.microsoft.com/office/drawing/2014/main" id="{2A9C382C-1B47-13EA-68A5-6F970E4F5D9F}"/>
                      </a:ext>
                    </a:extLst>
                  </p:cNvPr>
                  <p:cNvSpPr>
                    <a:spLocks/>
                  </p:cNvSpPr>
                  <p:nvPr/>
                </p:nvSpPr>
                <p:spPr bwMode="auto">
                  <a:xfrm>
                    <a:off x="3551238" y="3668713"/>
                    <a:ext cx="5054600" cy="1747838"/>
                  </a:xfrm>
                  <a:custGeom>
                    <a:avLst/>
                    <a:gdLst>
                      <a:gd name="T0" fmla="*/ 501 w 938"/>
                      <a:gd name="T1" fmla="*/ 144 h 325"/>
                      <a:gd name="T2" fmla="*/ 469 w 938"/>
                      <a:gd name="T3" fmla="*/ 160 h 325"/>
                      <a:gd name="T4" fmla="*/ 437 w 938"/>
                      <a:gd name="T5" fmla="*/ 144 h 325"/>
                      <a:gd name="T6" fmla="*/ 159 w 938"/>
                      <a:gd name="T7" fmla="*/ 0 h 325"/>
                      <a:gd name="T8" fmla="*/ 0 w 938"/>
                      <a:gd name="T9" fmla="*/ 82 h 325"/>
                      <a:gd name="T10" fmla="*/ 469 w 938"/>
                      <a:gd name="T11" fmla="*/ 325 h 325"/>
                      <a:gd name="T12" fmla="*/ 938 w 938"/>
                      <a:gd name="T13" fmla="*/ 82 h 325"/>
                      <a:gd name="T14" fmla="*/ 779 w 938"/>
                      <a:gd name="T15" fmla="*/ 0 h 325"/>
                      <a:gd name="T16" fmla="*/ 501 w 938"/>
                      <a:gd name="T17" fmla="*/ 1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325">
                        <a:moveTo>
                          <a:pt x="501" y="144"/>
                        </a:moveTo>
                        <a:lnTo>
                          <a:pt x="469" y="160"/>
                        </a:lnTo>
                        <a:lnTo>
                          <a:pt x="437" y="144"/>
                        </a:lnTo>
                        <a:lnTo>
                          <a:pt x="159" y="0"/>
                        </a:lnTo>
                        <a:lnTo>
                          <a:pt x="0" y="82"/>
                        </a:lnTo>
                        <a:lnTo>
                          <a:pt x="469" y="325"/>
                        </a:lnTo>
                        <a:lnTo>
                          <a:pt x="938" y="82"/>
                        </a:lnTo>
                        <a:lnTo>
                          <a:pt x="779" y="0"/>
                        </a:lnTo>
                        <a:lnTo>
                          <a:pt x="501" y="144"/>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Times New Roman" panose="02020603050405020304" pitchFamily="18" charset="0"/>
                      <a:cs typeface="Times New Roman" panose="02020603050405020304" pitchFamily="18" charset="0"/>
                    </a:endParaRPr>
                  </a:p>
                </p:txBody>
              </p:sp>
              <p:sp>
                <p:nvSpPr>
                  <p:cNvPr id="65" name="Freeform 172">
                    <a:extLst>
                      <a:ext uri="{FF2B5EF4-FFF2-40B4-BE49-F238E27FC236}">
                        <a16:creationId xmlns:a16="http://schemas.microsoft.com/office/drawing/2014/main" id="{2AE1BAC4-8DCD-2535-0C47-40BD66BEEDB4}"/>
                      </a:ext>
                    </a:extLst>
                  </p:cNvPr>
                  <p:cNvSpPr>
                    <a:spLocks noEditPoints="1"/>
                  </p:cNvSpPr>
                  <p:nvPr/>
                </p:nvSpPr>
                <p:spPr bwMode="auto">
                  <a:xfrm>
                    <a:off x="5140326" y="0"/>
                    <a:ext cx="1870075" cy="2801938"/>
                  </a:xfrm>
                  <a:custGeom>
                    <a:avLst/>
                    <a:gdLst>
                      <a:gd name="T0" fmla="*/ 174 w 347"/>
                      <a:gd name="T1" fmla="*/ 0 h 521"/>
                      <a:gd name="T2" fmla="*/ 0 w 347"/>
                      <a:gd name="T3" fmla="*/ 174 h 521"/>
                      <a:gd name="T4" fmla="*/ 174 w 347"/>
                      <a:gd name="T5" fmla="*/ 521 h 521"/>
                      <a:gd name="T6" fmla="*/ 347 w 347"/>
                      <a:gd name="T7" fmla="*/ 174 h 521"/>
                      <a:gd name="T8" fmla="*/ 174 w 347"/>
                      <a:gd name="T9" fmla="*/ 0 h 521"/>
                      <a:gd name="T10" fmla="*/ 174 w 347"/>
                      <a:gd name="T11" fmla="*/ 243 h 521"/>
                      <a:gd name="T12" fmla="*/ 104 w 347"/>
                      <a:gd name="T13" fmla="*/ 174 h 521"/>
                      <a:gd name="T14" fmla="*/ 174 w 347"/>
                      <a:gd name="T15" fmla="*/ 104 h 521"/>
                      <a:gd name="T16" fmla="*/ 243 w 347"/>
                      <a:gd name="T17" fmla="*/ 174 h 521"/>
                      <a:gd name="T18" fmla="*/ 174 w 347"/>
                      <a:gd name="T19" fmla="*/ 24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521">
                        <a:moveTo>
                          <a:pt x="174" y="0"/>
                        </a:moveTo>
                        <a:cubicBezTo>
                          <a:pt x="78" y="0"/>
                          <a:pt x="0" y="78"/>
                          <a:pt x="0" y="174"/>
                        </a:cubicBezTo>
                        <a:cubicBezTo>
                          <a:pt x="0" y="270"/>
                          <a:pt x="174" y="521"/>
                          <a:pt x="174" y="521"/>
                        </a:cubicBezTo>
                        <a:cubicBezTo>
                          <a:pt x="174" y="521"/>
                          <a:pt x="347" y="270"/>
                          <a:pt x="347" y="174"/>
                        </a:cubicBezTo>
                        <a:cubicBezTo>
                          <a:pt x="347" y="78"/>
                          <a:pt x="270" y="0"/>
                          <a:pt x="174" y="0"/>
                        </a:cubicBezTo>
                        <a:close/>
                        <a:moveTo>
                          <a:pt x="174" y="243"/>
                        </a:moveTo>
                        <a:cubicBezTo>
                          <a:pt x="135" y="243"/>
                          <a:pt x="104" y="212"/>
                          <a:pt x="104" y="174"/>
                        </a:cubicBezTo>
                        <a:cubicBezTo>
                          <a:pt x="104" y="135"/>
                          <a:pt x="135" y="104"/>
                          <a:pt x="174" y="104"/>
                        </a:cubicBezTo>
                        <a:cubicBezTo>
                          <a:pt x="212" y="104"/>
                          <a:pt x="243" y="135"/>
                          <a:pt x="243" y="174"/>
                        </a:cubicBezTo>
                        <a:cubicBezTo>
                          <a:pt x="243" y="212"/>
                          <a:pt x="212" y="243"/>
                          <a:pt x="174" y="243"/>
                        </a:cubicBez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Times New Roman" panose="02020603050405020304" pitchFamily="18" charset="0"/>
                      <a:cs typeface="Times New Roman" panose="02020603050405020304" pitchFamily="18" charset="0"/>
                    </a:endParaRPr>
                  </a:p>
                </p:txBody>
              </p:sp>
              <p:sp>
                <p:nvSpPr>
                  <p:cNvPr id="66" name="Freeform 173">
                    <a:extLst>
                      <a:ext uri="{FF2B5EF4-FFF2-40B4-BE49-F238E27FC236}">
                        <a16:creationId xmlns:a16="http://schemas.microsoft.com/office/drawing/2014/main" id="{5AC0CC91-3525-A262-A3F1-74F5B3AC679C}"/>
                      </a:ext>
                    </a:extLst>
                  </p:cNvPr>
                  <p:cNvSpPr>
                    <a:spLocks/>
                  </p:cNvSpPr>
                  <p:nvPr/>
                </p:nvSpPr>
                <p:spPr bwMode="auto">
                  <a:xfrm>
                    <a:off x="3551238" y="1936750"/>
                    <a:ext cx="5054600" cy="2171700"/>
                  </a:xfrm>
                  <a:custGeom>
                    <a:avLst/>
                    <a:gdLst>
                      <a:gd name="T0" fmla="*/ 628 w 938"/>
                      <a:gd name="T1" fmla="*/ 0 h 404"/>
                      <a:gd name="T2" fmla="*/ 577 w 938"/>
                      <a:gd name="T3" fmla="*/ 89 h 404"/>
                      <a:gd name="T4" fmla="*/ 660 w 938"/>
                      <a:gd name="T5" fmla="*/ 161 h 404"/>
                      <a:gd name="T6" fmla="*/ 469 w 938"/>
                      <a:gd name="T7" fmla="*/ 248 h 404"/>
                      <a:gd name="T8" fmla="*/ 278 w 938"/>
                      <a:gd name="T9" fmla="*/ 161 h 404"/>
                      <a:gd name="T10" fmla="*/ 360 w 938"/>
                      <a:gd name="T11" fmla="*/ 89 h 404"/>
                      <a:gd name="T12" fmla="*/ 309 w 938"/>
                      <a:gd name="T13" fmla="*/ 0 h 404"/>
                      <a:gd name="T14" fmla="*/ 0 w 938"/>
                      <a:gd name="T15" fmla="*/ 161 h 404"/>
                      <a:gd name="T16" fmla="*/ 469 w 938"/>
                      <a:gd name="T17" fmla="*/ 404 h 404"/>
                      <a:gd name="T18" fmla="*/ 938 w 938"/>
                      <a:gd name="T19" fmla="*/ 161 h 404"/>
                      <a:gd name="T20" fmla="*/ 628 w 938"/>
                      <a:gd name="T21"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8" h="404">
                        <a:moveTo>
                          <a:pt x="628" y="0"/>
                        </a:moveTo>
                        <a:cubicBezTo>
                          <a:pt x="612" y="32"/>
                          <a:pt x="594" y="62"/>
                          <a:pt x="577" y="89"/>
                        </a:cubicBezTo>
                        <a:cubicBezTo>
                          <a:pt x="627" y="105"/>
                          <a:pt x="660" y="131"/>
                          <a:pt x="660" y="161"/>
                        </a:cubicBezTo>
                        <a:cubicBezTo>
                          <a:pt x="660" y="209"/>
                          <a:pt x="574" y="248"/>
                          <a:pt x="469" y="248"/>
                        </a:cubicBezTo>
                        <a:cubicBezTo>
                          <a:pt x="363" y="248"/>
                          <a:pt x="278" y="209"/>
                          <a:pt x="278" y="161"/>
                        </a:cubicBezTo>
                        <a:cubicBezTo>
                          <a:pt x="278" y="131"/>
                          <a:pt x="311" y="105"/>
                          <a:pt x="360" y="89"/>
                        </a:cubicBezTo>
                        <a:cubicBezTo>
                          <a:pt x="344" y="62"/>
                          <a:pt x="326" y="32"/>
                          <a:pt x="309" y="0"/>
                        </a:cubicBezTo>
                        <a:lnTo>
                          <a:pt x="0" y="161"/>
                        </a:lnTo>
                        <a:lnTo>
                          <a:pt x="469" y="404"/>
                        </a:lnTo>
                        <a:lnTo>
                          <a:pt x="938" y="161"/>
                        </a:lnTo>
                        <a:lnTo>
                          <a:pt x="628" y="0"/>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Times New Roman" panose="02020603050405020304" pitchFamily="18" charset="0"/>
                      <a:cs typeface="Times New Roman" panose="02020603050405020304" pitchFamily="18" charset="0"/>
                    </a:endParaRPr>
                  </a:p>
                </p:txBody>
              </p:sp>
            </p:grpSp>
            <p:grpSp>
              <p:nvGrpSpPr>
                <p:cNvPr id="53" name="Group 52">
                  <a:extLst>
                    <a:ext uri="{FF2B5EF4-FFF2-40B4-BE49-F238E27FC236}">
                      <a16:creationId xmlns:a16="http://schemas.microsoft.com/office/drawing/2014/main" id="{2B16474C-1E9A-18ED-CFFB-513A8D9545C0}"/>
                    </a:ext>
                  </a:extLst>
                </p:cNvPr>
                <p:cNvGrpSpPr/>
                <p:nvPr/>
              </p:nvGrpSpPr>
              <p:grpSpPr>
                <a:xfrm>
                  <a:off x="2110878" y="4272002"/>
                  <a:ext cx="1256389" cy="921364"/>
                  <a:chOff x="5127625" y="-11511555"/>
                  <a:chExt cx="18792932" cy="13781681"/>
                </a:xfrm>
                <a:solidFill>
                  <a:schemeClr val="bg1"/>
                </a:solidFill>
              </p:grpSpPr>
              <p:sp>
                <p:nvSpPr>
                  <p:cNvPr id="60" name="Oval 177">
                    <a:extLst>
                      <a:ext uri="{FF2B5EF4-FFF2-40B4-BE49-F238E27FC236}">
                        <a16:creationId xmlns:a16="http://schemas.microsoft.com/office/drawing/2014/main" id="{DA088052-6FC5-DA22-050C-57E0F47FD7FE}"/>
                      </a:ext>
                    </a:extLst>
                  </p:cNvPr>
                  <p:cNvSpPr>
                    <a:spLocks noChangeArrowheads="1"/>
                  </p:cNvSpPr>
                  <p:nvPr/>
                </p:nvSpPr>
                <p:spPr bwMode="auto">
                  <a:xfrm>
                    <a:off x="5127625" y="1862138"/>
                    <a:ext cx="409575" cy="407988"/>
                  </a:xfrm>
                  <a:prstGeom prst="ellipse">
                    <a:avLst/>
                  </a:pr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Times New Roman" panose="02020603050405020304" pitchFamily="18" charset="0"/>
                      <a:cs typeface="Times New Roman" panose="02020603050405020304" pitchFamily="18" charset="0"/>
                    </a:endParaRPr>
                  </a:p>
                </p:txBody>
              </p:sp>
              <p:sp>
                <p:nvSpPr>
                  <p:cNvPr id="61" name="Freeform 178">
                    <a:extLst>
                      <a:ext uri="{FF2B5EF4-FFF2-40B4-BE49-F238E27FC236}">
                        <a16:creationId xmlns:a16="http://schemas.microsoft.com/office/drawing/2014/main" id="{7918D739-5F7F-5D64-3429-FF1497A73705}"/>
                      </a:ext>
                    </a:extLst>
                  </p:cNvPr>
                  <p:cNvSpPr>
                    <a:spLocks noEditPoints="1"/>
                  </p:cNvSpPr>
                  <p:nvPr/>
                </p:nvSpPr>
                <p:spPr bwMode="auto">
                  <a:xfrm>
                    <a:off x="18176891" y="-11511555"/>
                    <a:ext cx="5743666" cy="3375344"/>
                  </a:xfrm>
                  <a:custGeom>
                    <a:avLst/>
                    <a:gdLst>
                      <a:gd name="T0" fmla="*/ 689 w 800"/>
                      <a:gd name="T1" fmla="*/ 0 h 396"/>
                      <a:gd name="T2" fmla="*/ 577 w 800"/>
                      <a:gd name="T3" fmla="*/ 111 h 396"/>
                      <a:gd name="T4" fmla="*/ 602 w 800"/>
                      <a:gd name="T5" fmla="*/ 180 h 396"/>
                      <a:gd name="T6" fmla="*/ 538 w 800"/>
                      <a:gd name="T7" fmla="*/ 245 h 396"/>
                      <a:gd name="T8" fmla="*/ 491 w 800"/>
                      <a:gd name="T9" fmla="*/ 230 h 396"/>
                      <a:gd name="T10" fmla="*/ 440 w 800"/>
                      <a:gd name="T11" fmla="*/ 248 h 396"/>
                      <a:gd name="T12" fmla="*/ 373 w 800"/>
                      <a:gd name="T13" fmla="*/ 180 h 396"/>
                      <a:gd name="T14" fmla="*/ 398 w 800"/>
                      <a:gd name="T15" fmla="*/ 111 h 396"/>
                      <a:gd name="T16" fmla="*/ 286 w 800"/>
                      <a:gd name="T17" fmla="*/ 0 h 396"/>
                      <a:gd name="T18" fmla="*/ 175 w 800"/>
                      <a:gd name="T19" fmla="*/ 111 h 396"/>
                      <a:gd name="T20" fmla="*/ 199 w 800"/>
                      <a:gd name="T21" fmla="*/ 180 h 396"/>
                      <a:gd name="T22" fmla="*/ 133 w 800"/>
                      <a:gd name="T23" fmla="*/ 246 h 396"/>
                      <a:gd name="T24" fmla="*/ 83 w 800"/>
                      <a:gd name="T25" fmla="*/ 230 h 396"/>
                      <a:gd name="T26" fmla="*/ 0 w 800"/>
                      <a:gd name="T27" fmla="*/ 313 h 396"/>
                      <a:gd name="T28" fmla="*/ 83 w 800"/>
                      <a:gd name="T29" fmla="*/ 396 h 396"/>
                      <a:gd name="T30" fmla="*/ 167 w 800"/>
                      <a:gd name="T31" fmla="*/ 313 h 396"/>
                      <a:gd name="T32" fmla="*/ 150 w 800"/>
                      <a:gd name="T33" fmla="*/ 264 h 396"/>
                      <a:gd name="T34" fmla="*/ 217 w 800"/>
                      <a:gd name="T35" fmla="*/ 197 h 396"/>
                      <a:gd name="T36" fmla="*/ 286 w 800"/>
                      <a:gd name="T37" fmla="*/ 222 h 396"/>
                      <a:gd name="T38" fmla="*/ 355 w 800"/>
                      <a:gd name="T39" fmla="*/ 198 h 396"/>
                      <a:gd name="T40" fmla="*/ 423 w 800"/>
                      <a:gd name="T41" fmla="*/ 266 h 396"/>
                      <a:gd name="T42" fmla="*/ 407 w 800"/>
                      <a:gd name="T43" fmla="*/ 313 h 396"/>
                      <a:gd name="T44" fmla="*/ 491 w 800"/>
                      <a:gd name="T45" fmla="*/ 396 h 396"/>
                      <a:gd name="T46" fmla="*/ 574 w 800"/>
                      <a:gd name="T47" fmla="*/ 313 h 396"/>
                      <a:gd name="T48" fmla="*/ 556 w 800"/>
                      <a:gd name="T49" fmla="*/ 262 h 396"/>
                      <a:gd name="T50" fmla="*/ 620 w 800"/>
                      <a:gd name="T51" fmla="*/ 198 h 396"/>
                      <a:gd name="T52" fmla="*/ 689 w 800"/>
                      <a:gd name="T53" fmla="*/ 222 h 396"/>
                      <a:gd name="T54" fmla="*/ 800 w 800"/>
                      <a:gd name="T55" fmla="*/ 111 h 396"/>
                      <a:gd name="T56" fmla="*/ 689 w 800"/>
                      <a:gd name="T57" fmla="*/ 0 h 396"/>
                      <a:gd name="T58" fmla="*/ 83 w 800"/>
                      <a:gd name="T59" fmla="*/ 340 h 396"/>
                      <a:gd name="T60" fmla="*/ 57 w 800"/>
                      <a:gd name="T61" fmla="*/ 313 h 396"/>
                      <a:gd name="T62" fmla="*/ 83 w 800"/>
                      <a:gd name="T63" fmla="*/ 287 h 396"/>
                      <a:gd name="T64" fmla="*/ 110 w 800"/>
                      <a:gd name="T65" fmla="*/ 313 h 396"/>
                      <a:gd name="T66" fmla="*/ 83 w 800"/>
                      <a:gd name="T67" fmla="*/ 340 h 396"/>
                      <a:gd name="T68" fmla="*/ 286 w 800"/>
                      <a:gd name="T69" fmla="*/ 167 h 396"/>
                      <a:gd name="T70" fmla="*/ 230 w 800"/>
                      <a:gd name="T71" fmla="*/ 111 h 396"/>
                      <a:gd name="T72" fmla="*/ 286 w 800"/>
                      <a:gd name="T73" fmla="*/ 55 h 396"/>
                      <a:gd name="T74" fmla="*/ 342 w 800"/>
                      <a:gd name="T75" fmla="*/ 111 h 396"/>
                      <a:gd name="T76" fmla="*/ 286 w 800"/>
                      <a:gd name="T77" fmla="*/ 167 h 396"/>
                      <a:gd name="T78" fmla="*/ 491 w 800"/>
                      <a:gd name="T79" fmla="*/ 340 h 396"/>
                      <a:gd name="T80" fmla="*/ 464 w 800"/>
                      <a:gd name="T81" fmla="*/ 313 h 396"/>
                      <a:gd name="T82" fmla="*/ 491 w 800"/>
                      <a:gd name="T83" fmla="*/ 287 h 396"/>
                      <a:gd name="T84" fmla="*/ 517 w 800"/>
                      <a:gd name="T85" fmla="*/ 313 h 396"/>
                      <a:gd name="T86" fmla="*/ 491 w 800"/>
                      <a:gd name="T87" fmla="*/ 340 h 396"/>
                      <a:gd name="T88" fmla="*/ 689 w 800"/>
                      <a:gd name="T89" fmla="*/ 167 h 396"/>
                      <a:gd name="T90" fmla="*/ 633 w 800"/>
                      <a:gd name="T91" fmla="*/ 111 h 396"/>
                      <a:gd name="T92" fmla="*/ 689 w 800"/>
                      <a:gd name="T93" fmla="*/ 55 h 396"/>
                      <a:gd name="T94" fmla="*/ 745 w 800"/>
                      <a:gd name="T95" fmla="*/ 111 h 396"/>
                      <a:gd name="T96" fmla="*/ 689 w 800"/>
                      <a:gd name="T97" fmla="*/ 167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0" h="396">
                        <a:moveTo>
                          <a:pt x="689" y="0"/>
                        </a:moveTo>
                        <a:cubicBezTo>
                          <a:pt x="627" y="0"/>
                          <a:pt x="577" y="49"/>
                          <a:pt x="577" y="111"/>
                        </a:cubicBezTo>
                        <a:cubicBezTo>
                          <a:pt x="577" y="137"/>
                          <a:pt x="587" y="161"/>
                          <a:pt x="602" y="180"/>
                        </a:cubicBezTo>
                        <a:lnTo>
                          <a:pt x="538" y="245"/>
                        </a:lnTo>
                        <a:cubicBezTo>
                          <a:pt x="525" y="235"/>
                          <a:pt x="508" y="230"/>
                          <a:pt x="491" y="230"/>
                        </a:cubicBezTo>
                        <a:cubicBezTo>
                          <a:pt x="472" y="230"/>
                          <a:pt x="454" y="237"/>
                          <a:pt x="440" y="248"/>
                        </a:cubicBezTo>
                        <a:lnTo>
                          <a:pt x="373" y="180"/>
                        </a:lnTo>
                        <a:cubicBezTo>
                          <a:pt x="388" y="161"/>
                          <a:pt x="398" y="137"/>
                          <a:pt x="398" y="111"/>
                        </a:cubicBezTo>
                        <a:cubicBezTo>
                          <a:pt x="398" y="49"/>
                          <a:pt x="348" y="0"/>
                          <a:pt x="286" y="0"/>
                        </a:cubicBezTo>
                        <a:cubicBezTo>
                          <a:pt x="225" y="0"/>
                          <a:pt x="175" y="49"/>
                          <a:pt x="175" y="111"/>
                        </a:cubicBezTo>
                        <a:cubicBezTo>
                          <a:pt x="175" y="137"/>
                          <a:pt x="184" y="161"/>
                          <a:pt x="199" y="180"/>
                        </a:cubicBezTo>
                        <a:lnTo>
                          <a:pt x="133" y="246"/>
                        </a:lnTo>
                        <a:cubicBezTo>
                          <a:pt x="119" y="236"/>
                          <a:pt x="102" y="230"/>
                          <a:pt x="83" y="230"/>
                        </a:cubicBezTo>
                        <a:cubicBezTo>
                          <a:pt x="37" y="230"/>
                          <a:pt x="0" y="267"/>
                          <a:pt x="0" y="313"/>
                        </a:cubicBezTo>
                        <a:cubicBezTo>
                          <a:pt x="0" y="359"/>
                          <a:pt x="37" y="396"/>
                          <a:pt x="83" y="396"/>
                        </a:cubicBezTo>
                        <a:cubicBezTo>
                          <a:pt x="129" y="396"/>
                          <a:pt x="167" y="359"/>
                          <a:pt x="167" y="313"/>
                        </a:cubicBezTo>
                        <a:cubicBezTo>
                          <a:pt x="167" y="295"/>
                          <a:pt x="161" y="278"/>
                          <a:pt x="150" y="264"/>
                        </a:cubicBezTo>
                        <a:lnTo>
                          <a:pt x="217" y="197"/>
                        </a:lnTo>
                        <a:cubicBezTo>
                          <a:pt x="236" y="213"/>
                          <a:pt x="260" y="222"/>
                          <a:pt x="286" y="222"/>
                        </a:cubicBezTo>
                        <a:cubicBezTo>
                          <a:pt x="312" y="222"/>
                          <a:pt x="336" y="213"/>
                          <a:pt x="355" y="198"/>
                        </a:cubicBezTo>
                        <a:lnTo>
                          <a:pt x="423" y="266"/>
                        </a:lnTo>
                        <a:cubicBezTo>
                          <a:pt x="413" y="279"/>
                          <a:pt x="407" y="295"/>
                          <a:pt x="407" y="313"/>
                        </a:cubicBezTo>
                        <a:cubicBezTo>
                          <a:pt x="407" y="359"/>
                          <a:pt x="445" y="396"/>
                          <a:pt x="491" y="396"/>
                        </a:cubicBezTo>
                        <a:cubicBezTo>
                          <a:pt x="537" y="396"/>
                          <a:pt x="574" y="359"/>
                          <a:pt x="574" y="313"/>
                        </a:cubicBezTo>
                        <a:cubicBezTo>
                          <a:pt x="574" y="294"/>
                          <a:pt x="567" y="276"/>
                          <a:pt x="556" y="262"/>
                        </a:cubicBezTo>
                        <a:lnTo>
                          <a:pt x="620" y="198"/>
                        </a:lnTo>
                        <a:cubicBezTo>
                          <a:pt x="639" y="213"/>
                          <a:pt x="663" y="222"/>
                          <a:pt x="689" y="222"/>
                        </a:cubicBezTo>
                        <a:cubicBezTo>
                          <a:pt x="750" y="222"/>
                          <a:pt x="800" y="172"/>
                          <a:pt x="800" y="111"/>
                        </a:cubicBezTo>
                        <a:cubicBezTo>
                          <a:pt x="800" y="49"/>
                          <a:pt x="750" y="0"/>
                          <a:pt x="689" y="0"/>
                        </a:cubicBezTo>
                        <a:close/>
                        <a:moveTo>
                          <a:pt x="83" y="340"/>
                        </a:moveTo>
                        <a:cubicBezTo>
                          <a:pt x="69" y="340"/>
                          <a:pt x="57" y="328"/>
                          <a:pt x="57" y="313"/>
                        </a:cubicBezTo>
                        <a:cubicBezTo>
                          <a:pt x="57" y="299"/>
                          <a:pt x="69" y="287"/>
                          <a:pt x="83" y="287"/>
                        </a:cubicBezTo>
                        <a:cubicBezTo>
                          <a:pt x="98" y="287"/>
                          <a:pt x="110" y="299"/>
                          <a:pt x="110" y="313"/>
                        </a:cubicBezTo>
                        <a:cubicBezTo>
                          <a:pt x="110" y="328"/>
                          <a:pt x="98" y="340"/>
                          <a:pt x="83" y="340"/>
                        </a:cubicBezTo>
                        <a:close/>
                        <a:moveTo>
                          <a:pt x="286" y="167"/>
                        </a:moveTo>
                        <a:cubicBezTo>
                          <a:pt x="256" y="167"/>
                          <a:pt x="230" y="141"/>
                          <a:pt x="230" y="111"/>
                        </a:cubicBezTo>
                        <a:cubicBezTo>
                          <a:pt x="230" y="80"/>
                          <a:pt x="256" y="55"/>
                          <a:pt x="286" y="55"/>
                        </a:cubicBezTo>
                        <a:cubicBezTo>
                          <a:pt x="317" y="55"/>
                          <a:pt x="342" y="80"/>
                          <a:pt x="342" y="111"/>
                        </a:cubicBezTo>
                        <a:cubicBezTo>
                          <a:pt x="342" y="141"/>
                          <a:pt x="317" y="167"/>
                          <a:pt x="286" y="167"/>
                        </a:cubicBezTo>
                        <a:close/>
                        <a:moveTo>
                          <a:pt x="491" y="340"/>
                        </a:moveTo>
                        <a:cubicBezTo>
                          <a:pt x="476" y="340"/>
                          <a:pt x="464" y="328"/>
                          <a:pt x="464" y="313"/>
                        </a:cubicBezTo>
                        <a:cubicBezTo>
                          <a:pt x="464" y="299"/>
                          <a:pt x="476" y="287"/>
                          <a:pt x="491" y="287"/>
                        </a:cubicBezTo>
                        <a:cubicBezTo>
                          <a:pt x="505" y="287"/>
                          <a:pt x="517" y="299"/>
                          <a:pt x="517" y="313"/>
                        </a:cubicBezTo>
                        <a:cubicBezTo>
                          <a:pt x="517" y="328"/>
                          <a:pt x="505" y="340"/>
                          <a:pt x="491" y="340"/>
                        </a:cubicBezTo>
                        <a:close/>
                        <a:moveTo>
                          <a:pt x="689" y="167"/>
                        </a:moveTo>
                        <a:cubicBezTo>
                          <a:pt x="658" y="167"/>
                          <a:pt x="633" y="141"/>
                          <a:pt x="633" y="111"/>
                        </a:cubicBezTo>
                        <a:cubicBezTo>
                          <a:pt x="633" y="80"/>
                          <a:pt x="658" y="55"/>
                          <a:pt x="689" y="55"/>
                        </a:cubicBezTo>
                        <a:cubicBezTo>
                          <a:pt x="720" y="55"/>
                          <a:pt x="745" y="80"/>
                          <a:pt x="745" y="111"/>
                        </a:cubicBezTo>
                        <a:cubicBezTo>
                          <a:pt x="745" y="141"/>
                          <a:pt x="720" y="167"/>
                          <a:pt x="689" y="167"/>
                        </a:cubicBez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dirty="0">
                      <a:latin typeface="Times New Roman" panose="02020603050405020304" pitchFamily="18" charset="0"/>
                      <a:cs typeface="Times New Roman" panose="02020603050405020304" pitchFamily="18" charset="0"/>
                    </a:endParaRPr>
                  </a:p>
                </p:txBody>
              </p:sp>
              <p:sp>
                <p:nvSpPr>
                  <p:cNvPr id="62" name="Oval 179">
                    <a:extLst>
                      <a:ext uri="{FF2B5EF4-FFF2-40B4-BE49-F238E27FC236}">
                        <a16:creationId xmlns:a16="http://schemas.microsoft.com/office/drawing/2014/main" id="{6C5A2842-EBC4-277F-E44C-37BD08A4CE9F}"/>
                      </a:ext>
                    </a:extLst>
                  </p:cNvPr>
                  <p:cNvSpPr>
                    <a:spLocks noChangeArrowheads="1"/>
                  </p:cNvSpPr>
                  <p:nvPr/>
                </p:nvSpPr>
                <p:spPr bwMode="auto">
                  <a:xfrm>
                    <a:off x="7794625" y="1862138"/>
                    <a:ext cx="411163" cy="407988"/>
                  </a:xfrm>
                  <a:prstGeom prst="ellipse">
                    <a:avLst/>
                  </a:pr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Times New Roman" panose="02020603050405020304" pitchFamily="18" charset="0"/>
                      <a:cs typeface="Times New Roman" panose="02020603050405020304" pitchFamily="18" charset="0"/>
                    </a:endParaRPr>
                  </a:p>
                </p:txBody>
              </p:sp>
            </p:grpSp>
            <p:grpSp>
              <p:nvGrpSpPr>
                <p:cNvPr id="54" name="Group 53">
                  <a:extLst>
                    <a:ext uri="{FF2B5EF4-FFF2-40B4-BE49-F238E27FC236}">
                      <a16:creationId xmlns:a16="http://schemas.microsoft.com/office/drawing/2014/main" id="{3A4458CB-359A-7C8B-6598-2D4B59438A13}"/>
                    </a:ext>
                  </a:extLst>
                </p:cNvPr>
                <p:cNvGrpSpPr/>
                <p:nvPr/>
              </p:nvGrpSpPr>
              <p:grpSpPr>
                <a:xfrm>
                  <a:off x="3157375" y="3575195"/>
                  <a:ext cx="322562" cy="341880"/>
                  <a:chOff x="2923803" y="1273714"/>
                  <a:chExt cx="3413331" cy="3617758"/>
                </a:xfrm>
                <a:solidFill>
                  <a:schemeClr val="bg1"/>
                </a:solidFill>
              </p:grpSpPr>
              <p:sp>
                <p:nvSpPr>
                  <p:cNvPr id="55" name="Rounded Rectangle 105">
                    <a:extLst>
                      <a:ext uri="{FF2B5EF4-FFF2-40B4-BE49-F238E27FC236}">
                        <a16:creationId xmlns:a16="http://schemas.microsoft.com/office/drawing/2014/main" id="{B5517CED-755D-E8FE-620E-0A4D7D741659}"/>
                      </a:ext>
                    </a:extLst>
                  </p:cNvPr>
                  <p:cNvSpPr/>
                  <p:nvPr/>
                </p:nvSpPr>
                <p:spPr>
                  <a:xfrm>
                    <a:off x="4039975" y="2587626"/>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56" name="Rounded Rectangle 123">
                    <a:extLst>
                      <a:ext uri="{FF2B5EF4-FFF2-40B4-BE49-F238E27FC236}">
                        <a16:creationId xmlns:a16="http://schemas.microsoft.com/office/drawing/2014/main" id="{CDFFCDE7-E9AF-CDF1-094A-9AFCCBD556E2}"/>
                      </a:ext>
                    </a:extLst>
                  </p:cNvPr>
                  <p:cNvSpPr/>
                  <p:nvPr/>
                </p:nvSpPr>
                <p:spPr>
                  <a:xfrm>
                    <a:off x="4039975" y="2957513"/>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57" name="Rounded Rectangle 124">
                    <a:extLst>
                      <a:ext uri="{FF2B5EF4-FFF2-40B4-BE49-F238E27FC236}">
                        <a16:creationId xmlns:a16="http://schemas.microsoft.com/office/drawing/2014/main" id="{B51A4129-6CC4-E31E-4763-746AC3FD28A0}"/>
                      </a:ext>
                    </a:extLst>
                  </p:cNvPr>
                  <p:cNvSpPr/>
                  <p:nvPr/>
                </p:nvSpPr>
                <p:spPr>
                  <a:xfrm>
                    <a:off x="4039975" y="3327400"/>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58" name="Freeform 125">
                    <a:extLst>
                      <a:ext uri="{FF2B5EF4-FFF2-40B4-BE49-F238E27FC236}">
                        <a16:creationId xmlns:a16="http://schemas.microsoft.com/office/drawing/2014/main" id="{7F480019-3D50-AB7A-E681-4929B539BDDB}"/>
                      </a:ext>
                    </a:extLst>
                  </p:cNvPr>
                  <p:cNvSpPr/>
                  <p:nvPr/>
                </p:nvSpPr>
                <p:spPr>
                  <a:xfrm rot="13567745">
                    <a:off x="2765751" y="1431766"/>
                    <a:ext cx="3617758" cy="3301653"/>
                  </a:xfrm>
                  <a:custGeom>
                    <a:avLst/>
                    <a:gdLst>
                      <a:gd name="connsiteX0" fmla="*/ 3574880 w 3617758"/>
                      <a:gd name="connsiteY0" fmla="*/ 2147367 h 3301653"/>
                      <a:gd name="connsiteX1" fmla="*/ 2789803 w 3617758"/>
                      <a:gd name="connsiteY1" fmla="*/ 2964011 h 3301653"/>
                      <a:gd name="connsiteX2" fmla="*/ 2788957 w 3617758"/>
                      <a:gd name="connsiteY2" fmla="*/ 2963198 h 3301653"/>
                      <a:gd name="connsiteX3" fmla="*/ 2473416 w 3617758"/>
                      <a:gd name="connsiteY3" fmla="*/ 3291428 h 3301653"/>
                      <a:gd name="connsiteX4" fmla="*/ 2354284 w 3617758"/>
                      <a:gd name="connsiteY4" fmla="*/ 3292035 h 3301653"/>
                      <a:gd name="connsiteX5" fmla="*/ 1747374 w 3617758"/>
                      <a:gd name="connsiteY5" fmla="*/ 3301653 h 3301653"/>
                      <a:gd name="connsiteX6" fmla="*/ 1647926 w 3617758"/>
                      <a:gd name="connsiteY6" fmla="*/ 3206049 h 3301653"/>
                      <a:gd name="connsiteX7" fmla="*/ 1648556 w 3617758"/>
                      <a:gd name="connsiteY7" fmla="*/ 3205406 h 3301653"/>
                      <a:gd name="connsiteX8" fmla="*/ 1568191 w 3617758"/>
                      <a:gd name="connsiteY8" fmla="*/ 3128147 h 3301653"/>
                      <a:gd name="connsiteX9" fmla="*/ 1627344 w 3617758"/>
                      <a:gd name="connsiteY9" fmla="*/ 3082837 h 3301653"/>
                      <a:gd name="connsiteX10" fmla="*/ 1699931 w 3617758"/>
                      <a:gd name="connsiteY10" fmla="*/ 3014582 h 3301653"/>
                      <a:gd name="connsiteX11" fmla="*/ 1731325 w 3617758"/>
                      <a:gd name="connsiteY11" fmla="*/ 2978442 h 3301653"/>
                      <a:gd name="connsiteX12" fmla="*/ 1803183 w 3617758"/>
                      <a:gd name="connsiteY12" fmla="*/ 3047523 h 3301653"/>
                      <a:gd name="connsiteX13" fmla="*/ 2049683 w 3617758"/>
                      <a:gd name="connsiteY13" fmla="*/ 2795834 h 3301653"/>
                      <a:gd name="connsiteX14" fmla="*/ 2126501 w 3617758"/>
                      <a:gd name="connsiteY14" fmla="*/ 2822718 h 3301653"/>
                      <a:gd name="connsiteX15" fmla="*/ 2390525 w 3617758"/>
                      <a:gd name="connsiteY15" fmla="*/ 3085818 h 3301653"/>
                      <a:gd name="connsiteX16" fmla="*/ 3379139 w 3617758"/>
                      <a:gd name="connsiteY16" fmla="*/ 2057452 h 3301653"/>
                      <a:gd name="connsiteX17" fmla="*/ 1483958 w 3617758"/>
                      <a:gd name="connsiteY17" fmla="*/ 235529 h 3301653"/>
                      <a:gd name="connsiteX18" fmla="*/ 232376 w 3617758"/>
                      <a:gd name="connsiteY18" fmla="*/ 1537437 h 3301653"/>
                      <a:gd name="connsiteX19" fmla="*/ 331539 w 3617758"/>
                      <a:gd name="connsiteY19" fmla="*/ 1632767 h 3301653"/>
                      <a:gd name="connsiteX20" fmla="*/ 296665 w 3617758"/>
                      <a:gd name="connsiteY20" fmla="*/ 1665559 h 3301653"/>
                      <a:gd name="connsiteX21" fmla="*/ 231322 w 3617758"/>
                      <a:gd name="connsiteY21" fmla="*/ 1740780 h 3301653"/>
                      <a:gd name="connsiteX22" fmla="*/ 188378 w 3617758"/>
                      <a:gd name="connsiteY22" fmla="*/ 1801671 h 3301653"/>
                      <a:gd name="connsiteX23" fmla="*/ 47160 w 3617758"/>
                      <a:gd name="connsiteY23" fmla="*/ 1665912 h 3301653"/>
                      <a:gd name="connsiteX24" fmla="*/ 42878 w 3617758"/>
                      <a:gd name="connsiteY24" fmla="*/ 1448682 h 3301653"/>
                      <a:gd name="connsiteX25" fmla="*/ 1390224 w 3617758"/>
                      <a:gd name="connsiteY25" fmla="*/ 47160 h 3301653"/>
                      <a:gd name="connsiteX26" fmla="*/ 1607454 w 3617758"/>
                      <a:gd name="connsiteY26" fmla="*/ 42879 h 3301653"/>
                      <a:gd name="connsiteX27" fmla="*/ 3570598 w 3617758"/>
                      <a:gd name="connsiteY27" fmla="*/ 1930136 h 3301653"/>
                      <a:gd name="connsiteX28" fmla="*/ 3574880 w 3617758"/>
                      <a:gd name="connsiteY28" fmla="*/ 2147367 h 330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617758" h="3301653">
                        <a:moveTo>
                          <a:pt x="3574880" y="2147367"/>
                        </a:moveTo>
                        <a:lnTo>
                          <a:pt x="2789803" y="2964011"/>
                        </a:lnTo>
                        <a:lnTo>
                          <a:pt x="2788957" y="2963198"/>
                        </a:lnTo>
                        <a:lnTo>
                          <a:pt x="2473416" y="3291428"/>
                        </a:lnTo>
                        <a:lnTo>
                          <a:pt x="2354284" y="3292035"/>
                        </a:lnTo>
                        <a:lnTo>
                          <a:pt x="1747374" y="3301653"/>
                        </a:lnTo>
                        <a:lnTo>
                          <a:pt x="1647926" y="3206049"/>
                        </a:lnTo>
                        <a:lnTo>
                          <a:pt x="1648556" y="3205406"/>
                        </a:lnTo>
                        <a:lnTo>
                          <a:pt x="1568191" y="3128147"/>
                        </a:lnTo>
                        <a:lnTo>
                          <a:pt x="1627344" y="3082837"/>
                        </a:lnTo>
                        <a:cubicBezTo>
                          <a:pt x="1652414" y="3061553"/>
                          <a:pt x="1676649" y="3038800"/>
                          <a:pt x="1699931" y="3014582"/>
                        </a:cubicBezTo>
                        <a:lnTo>
                          <a:pt x="1731325" y="2978442"/>
                        </a:lnTo>
                        <a:lnTo>
                          <a:pt x="1803183" y="3047523"/>
                        </a:lnTo>
                        <a:lnTo>
                          <a:pt x="2049683" y="2795834"/>
                        </a:lnTo>
                        <a:cubicBezTo>
                          <a:pt x="2062062" y="2788775"/>
                          <a:pt x="2085992" y="2769700"/>
                          <a:pt x="2126501" y="2822718"/>
                        </a:cubicBezTo>
                        <a:lnTo>
                          <a:pt x="2390525" y="3085818"/>
                        </a:lnTo>
                        <a:lnTo>
                          <a:pt x="3379139" y="2057452"/>
                        </a:lnTo>
                        <a:lnTo>
                          <a:pt x="1483958" y="235529"/>
                        </a:lnTo>
                        <a:lnTo>
                          <a:pt x="232376" y="1537437"/>
                        </a:lnTo>
                        <a:lnTo>
                          <a:pt x="331539" y="1632767"/>
                        </a:lnTo>
                        <a:lnTo>
                          <a:pt x="296665" y="1665559"/>
                        </a:lnTo>
                        <a:cubicBezTo>
                          <a:pt x="273382" y="1689778"/>
                          <a:pt x="251602" y="1714890"/>
                          <a:pt x="231322" y="1740780"/>
                        </a:cubicBezTo>
                        <a:lnTo>
                          <a:pt x="188378" y="1801671"/>
                        </a:lnTo>
                        <a:lnTo>
                          <a:pt x="47160" y="1665912"/>
                        </a:lnTo>
                        <a:cubicBezTo>
                          <a:pt x="-14009" y="1607108"/>
                          <a:pt x="-15926" y="1509850"/>
                          <a:pt x="42878" y="1448682"/>
                        </a:cubicBezTo>
                        <a:lnTo>
                          <a:pt x="1390224" y="47160"/>
                        </a:lnTo>
                        <a:cubicBezTo>
                          <a:pt x="1449028" y="-14009"/>
                          <a:pt x="1546285" y="-15926"/>
                          <a:pt x="1607454" y="42879"/>
                        </a:cubicBezTo>
                        <a:lnTo>
                          <a:pt x="3570598" y="1930136"/>
                        </a:lnTo>
                        <a:cubicBezTo>
                          <a:pt x="3631767" y="1988940"/>
                          <a:pt x="3633684" y="2086198"/>
                          <a:pt x="3574880" y="214736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59" name="Freeform 126">
                    <a:extLst>
                      <a:ext uri="{FF2B5EF4-FFF2-40B4-BE49-F238E27FC236}">
                        <a16:creationId xmlns:a16="http://schemas.microsoft.com/office/drawing/2014/main" id="{D417C68B-3DF8-0847-16C4-0C475698A11E}"/>
                      </a:ext>
                    </a:extLst>
                  </p:cNvPr>
                  <p:cNvSpPr/>
                  <p:nvPr/>
                </p:nvSpPr>
                <p:spPr>
                  <a:xfrm>
                    <a:off x="4912456" y="2385060"/>
                    <a:ext cx="1424678" cy="1633834"/>
                  </a:xfrm>
                  <a:custGeom>
                    <a:avLst/>
                    <a:gdLst>
                      <a:gd name="connsiteX0" fmla="*/ 134482 w 273278"/>
                      <a:gd name="connsiteY0" fmla="*/ 0 h 313399"/>
                      <a:gd name="connsiteX1" fmla="*/ 200924 w 273278"/>
                      <a:gd name="connsiteY1" fmla="*/ 87300 h 313399"/>
                      <a:gd name="connsiteX2" fmla="*/ 193702 w 273278"/>
                      <a:gd name="connsiteY2" fmla="*/ 122609 h 313399"/>
                      <a:gd name="connsiteX3" fmla="*/ 179200 w 273278"/>
                      <a:gd name="connsiteY3" fmla="*/ 160436 h 313399"/>
                      <a:gd name="connsiteX4" fmla="*/ 252155 w 273278"/>
                      <a:gd name="connsiteY4" fmla="*/ 193941 h 313399"/>
                      <a:gd name="connsiteX5" fmla="*/ 272128 w 273278"/>
                      <a:gd name="connsiteY5" fmla="*/ 291385 h 313399"/>
                      <a:gd name="connsiteX6" fmla="*/ 1507 w 273278"/>
                      <a:gd name="connsiteY6" fmla="*/ 282681 h 313399"/>
                      <a:gd name="connsiteX7" fmla="*/ 35844 w 273278"/>
                      <a:gd name="connsiteY7" fmla="*/ 188286 h 313399"/>
                      <a:gd name="connsiteX8" fmla="*/ 106840 w 273278"/>
                      <a:gd name="connsiteY8" fmla="*/ 163293 h 313399"/>
                      <a:gd name="connsiteX9" fmla="*/ 89010 w 273278"/>
                      <a:gd name="connsiteY9" fmla="*/ 125954 h 313399"/>
                      <a:gd name="connsiteX10" fmla="*/ 80744 w 273278"/>
                      <a:gd name="connsiteY10" fmla="*/ 89921 h 313399"/>
                      <a:gd name="connsiteX11" fmla="*/ 134482 w 273278"/>
                      <a:gd name="connsiteY11" fmla="*/ 0 h 31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278" h="313399">
                        <a:moveTo>
                          <a:pt x="134482" y="0"/>
                        </a:moveTo>
                        <a:cubicBezTo>
                          <a:pt x="160842" y="325"/>
                          <a:pt x="212794" y="13706"/>
                          <a:pt x="200924" y="87300"/>
                        </a:cubicBezTo>
                        <a:cubicBezTo>
                          <a:pt x="208719" y="81688"/>
                          <a:pt x="206753" y="120644"/>
                          <a:pt x="193702" y="122609"/>
                        </a:cubicBezTo>
                        <a:cubicBezTo>
                          <a:pt x="190424" y="138532"/>
                          <a:pt x="177847" y="147132"/>
                          <a:pt x="179200" y="160436"/>
                        </a:cubicBezTo>
                        <a:cubicBezTo>
                          <a:pt x="184608" y="191343"/>
                          <a:pt x="233092" y="175418"/>
                          <a:pt x="252155" y="193941"/>
                        </a:cubicBezTo>
                        <a:cubicBezTo>
                          <a:pt x="267741" y="209962"/>
                          <a:pt x="276579" y="240065"/>
                          <a:pt x="272128" y="291385"/>
                        </a:cubicBezTo>
                        <a:cubicBezTo>
                          <a:pt x="230796" y="316498"/>
                          <a:pt x="40687" y="327854"/>
                          <a:pt x="1507" y="282681"/>
                        </a:cubicBezTo>
                        <a:cubicBezTo>
                          <a:pt x="447" y="264337"/>
                          <a:pt x="-8839" y="211016"/>
                          <a:pt x="35844" y="188286"/>
                        </a:cubicBezTo>
                        <a:cubicBezTo>
                          <a:pt x="63467" y="176675"/>
                          <a:pt x="103896" y="191209"/>
                          <a:pt x="106840" y="163293"/>
                        </a:cubicBezTo>
                        <a:cubicBezTo>
                          <a:pt x="108191" y="151733"/>
                          <a:pt x="89010" y="137965"/>
                          <a:pt x="89010" y="125954"/>
                        </a:cubicBezTo>
                        <a:cubicBezTo>
                          <a:pt x="74809" y="122460"/>
                          <a:pt x="72053" y="82278"/>
                          <a:pt x="80744" y="89921"/>
                        </a:cubicBezTo>
                        <a:cubicBezTo>
                          <a:pt x="68026" y="26372"/>
                          <a:pt x="99080" y="3277"/>
                          <a:pt x="134482"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prstClr val="white"/>
                      </a:solidFill>
                      <a:latin typeface="Times New Roman" panose="02020603050405020304" pitchFamily="18" charset="0"/>
                      <a:cs typeface="Times New Roman" panose="02020603050405020304" pitchFamily="18" charset="0"/>
                    </a:endParaRPr>
                  </a:p>
                </p:txBody>
              </p:sp>
            </p:grpSp>
          </p:grpSp>
        </p:grpSp>
        <p:grpSp>
          <p:nvGrpSpPr>
            <p:cNvPr id="43" name="Group 42">
              <a:extLst>
                <a:ext uri="{FF2B5EF4-FFF2-40B4-BE49-F238E27FC236}">
                  <a16:creationId xmlns:a16="http://schemas.microsoft.com/office/drawing/2014/main" id="{99D4A25A-5281-E46D-0702-1346EE466A04}"/>
                </a:ext>
              </a:extLst>
            </p:cNvPr>
            <p:cNvGrpSpPr/>
            <p:nvPr/>
          </p:nvGrpSpPr>
          <p:grpSpPr>
            <a:xfrm>
              <a:off x="1076211" y="2924944"/>
              <a:ext cx="1573544" cy="1842466"/>
              <a:chOff x="1076211" y="2924944"/>
              <a:chExt cx="1573544" cy="1842466"/>
            </a:xfrm>
          </p:grpSpPr>
          <p:sp>
            <p:nvSpPr>
              <p:cNvPr id="44" name="TextBox 43">
                <a:extLst>
                  <a:ext uri="{FF2B5EF4-FFF2-40B4-BE49-F238E27FC236}">
                    <a16:creationId xmlns:a16="http://schemas.microsoft.com/office/drawing/2014/main" id="{AAB7027A-DCC1-9B87-1B04-08D0DF96DE4A}"/>
                  </a:ext>
                </a:extLst>
              </p:cNvPr>
              <p:cNvSpPr txBox="1"/>
              <p:nvPr/>
            </p:nvSpPr>
            <p:spPr>
              <a:xfrm>
                <a:off x="1076211" y="4349690"/>
                <a:ext cx="1573544" cy="417720"/>
              </a:xfrm>
              <a:prstGeom prst="rect">
                <a:avLst/>
              </a:prstGeom>
              <a:noFill/>
            </p:spPr>
            <p:txBody>
              <a:bodyPr wrap="square" rtlCol="0" anchor="ctr">
                <a:spAutoFit/>
              </a:bodyPr>
              <a:lstStyle/>
              <a:p>
                <a:pPr algn="ctr"/>
                <a:r>
                  <a:rPr lang="en-IN" sz="3200" dirty="0">
                    <a:latin typeface="Times New Roman" panose="02020603050405020304" pitchFamily="18" charset="0"/>
                    <a:cs typeface="Times New Roman" panose="02020603050405020304" pitchFamily="18" charset="0"/>
                  </a:rPr>
                  <a:t>Future Scope</a:t>
                </a:r>
              </a:p>
            </p:txBody>
          </p:sp>
          <p:sp>
            <p:nvSpPr>
              <p:cNvPr id="45" name="Freeform 5">
                <a:extLst>
                  <a:ext uri="{FF2B5EF4-FFF2-40B4-BE49-F238E27FC236}">
                    <a16:creationId xmlns:a16="http://schemas.microsoft.com/office/drawing/2014/main" id="{E383FE09-6720-0934-D43E-83F23A9B513F}"/>
                  </a:ext>
                </a:extLst>
              </p:cNvPr>
              <p:cNvSpPr>
                <a:spLocks noEditPoints="1"/>
              </p:cNvSpPr>
              <p:nvPr/>
            </p:nvSpPr>
            <p:spPr bwMode="auto">
              <a:xfrm>
                <a:off x="1190871" y="2924944"/>
                <a:ext cx="1313588" cy="1310820"/>
              </a:xfrm>
              <a:custGeom>
                <a:avLst/>
                <a:gdLst>
                  <a:gd name="T0" fmla="*/ 1188 w 1188"/>
                  <a:gd name="T1" fmla="*/ 717 h 1188"/>
                  <a:gd name="T2" fmla="*/ 1188 w 1188"/>
                  <a:gd name="T3" fmla="*/ 472 h 1188"/>
                  <a:gd name="T4" fmla="*/ 973 w 1188"/>
                  <a:gd name="T5" fmla="*/ 472 h 1188"/>
                  <a:gd name="T6" fmla="*/ 948 w 1188"/>
                  <a:gd name="T7" fmla="*/ 414 h 1188"/>
                  <a:gd name="T8" fmla="*/ 1102 w 1188"/>
                  <a:gd name="T9" fmla="*/ 260 h 1188"/>
                  <a:gd name="T10" fmla="*/ 928 w 1188"/>
                  <a:gd name="T11" fmla="*/ 88 h 1188"/>
                  <a:gd name="T12" fmla="*/ 770 w 1188"/>
                  <a:gd name="T13" fmla="*/ 244 h 1188"/>
                  <a:gd name="T14" fmla="*/ 715 w 1188"/>
                  <a:gd name="T15" fmla="*/ 222 h 1188"/>
                  <a:gd name="T16" fmla="*/ 715 w 1188"/>
                  <a:gd name="T17" fmla="*/ 0 h 1188"/>
                  <a:gd name="T18" fmla="*/ 472 w 1188"/>
                  <a:gd name="T19" fmla="*/ 0 h 1188"/>
                  <a:gd name="T20" fmla="*/ 472 w 1188"/>
                  <a:gd name="T21" fmla="*/ 222 h 1188"/>
                  <a:gd name="T22" fmla="*/ 417 w 1188"/>
                  <a:gd name="T23" fmla="*/ 244 h 1188"/>
                  <a:gd name="T24" fmla="*/ 260 w 1188"/>
                  <a:gd name="T25" fmla="*/ 88 h 1188"/>
                  <a:gd name="T26" fmla="*/ 88 w 1188"/>
                  <a:gd name="T27" fmla="*/ 260 h 1188"/>
                  <a:gd name="T28" fmla="*/ 242 w 1188"/>
                  <a:gd name="T29" fmla="*/ 414 h 1188"/>
                  <a:gd name="T30" fmla="*/ 217 w 1188"/>
                  <a:gd name="T31" fmla="*/ 472 h 1188"/>
                  <a:gd name="T32" fmla="*/ 0 w 1188"/>
                  <a:gd name="T33" fmla="*/ 472 h 1188"/>
                  <a:gd name="T34" fmla="*/ 0 w 1188"/>
                  <a:gd name="T35" fmla="*/ 715 h 1188"/>
                  <a:gd name="T36" fmla="*/ 209 w 1188"/>
                  <a:gd name="T37" fmla="*/ 715 h 1188"/>
                  <a:gd name="T38" fmla="*/ 234 w 1188"/>
                  <a:gd name="T39" fmla="*/ 780 h 1188"/>
                  <a:gd name="T40" fmla="*/ 88 w 1188"/>
                  <a:gd name="T41" fmla="*/ 928 h 1188"/>
                  <a:gd name="T42" fmla="*/ 260 w 1188"/>
                  <a:gd name="T43" fmla="*/ 1100 h 1188"/>
                  <a:gd name="T44" fmla="*/ 404 w 1188"/>
                  <a:gd name="T45" fmla="*/ 957 h 1188"/>
                  <a:gd name="T46" fmla="*/ 471 w 1188"/>
                  <a:gd name="T47" fmla="*/ 985 h 1188"/>
                  <a:gd name="T48" fmla="*/ 471 w 1188"/>
                  <a:gd name="T49" fmla="*/ 1188 h 1188"/>
                  <a:gd name="T50" fmla="*/ 715 w 1188"/>
                  <a:gd name="T51" fmla="*/ 1188 h 1188"/>
                  <a:gd name="T52" fmla="*/ 715 w 1188"/>
                  <a:gd name="T53" fmla="*/ 985 h 1188"/>
                  <a:gd name="T54" fmla="*/ 783 w 1188"/>
                  <a:gd name="T55" fmla="*/ 957 h 1188"/>
                  <a:gd name="T56" fmla="*/ 926 w 1188"/>
                  <a:gd name="T57" fmla="*/ 1100 h 1188"/>
                  <a:gd name="T58" fmla="*/ 1099 w 1188"/>
                  <a:gd name="T59" fmla="*/ 928 h 1188"/>
                  <a:gd name="T60" fmla="*/ 954 w 1188"/>
                  <a:gd name="T61" fmla="*/ 780 h 1188"/>
                  <a:gd name="T62" fmla="*/ 979 w 1188"/>
                  <a:gd name="T63" fmla="*/ 715 h 1188"/>
                  <a:gd name="T64" fmla="*/ 1188 w 1188"/>
                  <a:gd name="T65" fmla="*/ 715 h 1188"/>
                  <a:gd name="T66" fmla="*/ 1188 w 1188"/>
                  <a:gd name="T67" fmla="*/ 717 h 1188"/>
                  <a:gd name="T68" fmla="*/ 594 w 1188"/>
                  <a:gd name="T69" fmla="*/ 840 h 1188"/>
                  <a:gd name="T70" fmla="*/ 358 w 1188"/>
                  <a:gd name="T71" fmla="*/ 604 h 1188"/>
                  <a:gd name="T72" fmla="*/ 594 w 1188"/>
                  <a:gd name="T73" fmla="*/ 368 h 1188"/>
                  <a:gd name="T74" fmla="*/ 830 w 1188"/>
                  <a:gd name="T75" fmla="*/ 604 h 1188"/>
                  <a:gd name="T76" fmla="*/ 594 w 1188"/>
                  <a:gd name="T77" fmla="*/ 840 h 1188"/>
                  <a:gd name="T78" fmla="*/ 507 w 1188"/>
                  <a:gd name="T79" fmla="*/ 444 h 1188"/>
                  <a:gd name="T80" fmla="*/ 758 w 1188"/>
                  <a:gd name="T81" fmla="*/ 604 h 1188"/>
                  <a:gd name="T82" fmla="*/ 507 w 1188"/>
                  <a:gd name="T83" fmla="*/ 764 h 1188"/>
                  <a:gd name="T84" fmla="*/ 507 w 1188"/>
                  <a:gd name="T85" fmla="*/ 444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8" h="1188">
                    <a:moveTo>
                      <a:pt x="1188" y="717"/>
                    </a:moveTo>
                    <a:lnTo>
                      <a:pt x="1188" y="472"/>
                    </a:lnTo>
                    <a:lnTo>
                      <a:pt x="973" y="472"/>
                    </a:lnTo>
                    <a:cubicBezTo>
                      <a:pt x="965" y="452"/>
                      <a:pt x="958" y="432"/>
                      <a:pt x="948" y="414"/>
                    </a:cubicBezTo>
                    <a:lnTo>
                      <a:pt x="1102" y="260"/>
                    </a:lnTo>
                    <a:lnTo>
                      <a:pt x="928" y="88"/>
                    </a:lnTo>
                    <a:lnTo>
                      <a:pt x="770" y="244"/>
                    </a:lnTo>
                    <a:cubicBezTo>
                      <a:pt x="753" y="235"/>
                      <a:pt x="734" y="228"/>
                      <a:pt x="715" y="222"/>
                    </a:cubicBezTo>
                    <a:lnTo>
                      <a:pt x="715" y="0"/>
                    </a:lnTo>
                    <a:lnTo>
                      <a:pt x="472" y="0"/>
                    </a:lnTo>
                    <a:lnTo>
                      <a:pt x="472" y="222"/>
                    </a:lnTo>
                    <a:cubicBezTo>
                      <a:pt x="453" y="228"/>
                      <a:pt x="434" y="235"/>
                      <a:pt x="417" y="244"/>
                    </a:cubicBezTo>
                    <a:lnTo>
                      <a:pt x="260" y="88"/>
                    </a:lnTo>
                    <a:lnTo>
                      <a:pt x="88" y="260"/>
                    </a:lnTo>
                    <a:lnTo>
                      <a:pt x="242" y="414"/>
                    </a:lnTo>
                    <a:cubicBezTo>
                      <a:pt x="232" y="433"/>
                      <a:pt x="223" y="452"/>
                      <a:pt x="217" y="472"/>
                    </a:cubicBezTo>
                    <a:lnTo>
                      <a:pt x="0" y="472"/>
                    </a:lnTo>
                    <a:lnTo>
                      <a:pt x="0" y="715"/>
                    </a:lnTo>
                    <a:lnTo>
                      <a:pt x="209" y="715"/>
                    </a:lnTo>
                    <a:cubicBezTo>
                      <a:pt x="215" y="738"/>
                      <a:pt x="224" y="759"/>
                      <a:pt x="234" y="780"/>
                    </a:cubicBezTo>
                    <a:lnTo>
                      <a:pt x="88" y="928"/>
                    </a:lnTo>
                    <a:lnTo>
                      <a:pt x="260" y="1100"/>
                    </a:lnTo>
                    <a:lnTo>
                      <a:pt x="404" y="957"/>
                    </a:lnTo>
                    <a:cubicBezTo>
                      <a:pt x="425" y="968"/>
                      <a:pt x="448" y="978"/>
                      <a:pt x="471" y="985"/>
                    </a:cubicBezTo>
                    <a:lnTo>
                      <a:pt x="471" y="1188"/>
                    </a:lnTo>
                    <a:lnTo>
                      <a:pt x="715" y="1188"/>
                    </a:lnTo>
                    <a:lnTo>
                      <a:pt x="715" y="985"/>
                    </a:lnTo>
                    <a:cubicBezTo>
                      <a:pt x="739" y="978"/>
                      <a:pt x="762" y="968"/>
                      <a:pt x="783" y="957"/>
                    </a:cubicBezTo>
                    <a:lnTo>
                      <a:pt x="926" y="1100"/>
                    </a:lnTo>
                    <a:lnTo>
                      <a:pt x="1099" y="928"/>
                    </a:lnTo>
                    <a:lnTo>
                      <a:pt x="954" y="780"/>
                    </a:lnTo>
                    <a:cubicBezTo>
                      <a:pt x="964" y="760"/>
                      <a:pt x="973" y="738"/>
                      <a:pt x="979" y="715"/>
                    </a:cubicBezTo>
                    <a:lnTo>
                      <a:pt x="1188" y="715"/>
                    </a:lnTo>
                    <a:lnTo>
                      <a:pt x="1188" y="717"/>
                    </a:lnTo>
                    <a:close/>
                    <a:moveTo>
                      <a:pt x="594" y="840"/>
                    </a:moveTo>
                    <a:cubicBezTo>
                      <a:pt x="464" y="840"/>
                      <a:pt x="358" y="734"/>
                      <a:pt x="358" y="604"/>
                    </a:cubicBezTo>
                    <a:cubicBezTo>
                      <a:pt x="358" y="474"/>
                      <a:pt x="464" y="368"/>
                      <a:pt x="594" y="368"/>
                    </a:cubicBezTo>
                    <a:cubicBezTo>
                      <a:pt x="725" y="368"/>
                      <a:pt x="830" y="474"/>
                      <a:pt x="830" y="604"/>
                    </a:cubicBezTo>
                    <a:cubicBezTo>
                      <a:pt x="830" y="734"/>
                      <a:pt x="725" y="840"/>
                      <a:pt x="594" y="840"/>
                    </a:cubicBezTo>
                    <a:close/>
                    <a:moveTo>
                      <a:pt x="507" y="444"/>
                    </a:moveTo>
                    <a:lnTo>
                      <a:pt x="758" y="604"/>
                    </a:lnTo>
                    <a:lnTo>
                      <a:pt x="507" y="764"/>
                    </a:lnTo>
                    <a:lnTo>
                      <a:pt x="507" y="444"/>
                    </a:lnTo>
                    <a:close/>
                  </a:path>
                </a:pathLst>
              </a:custGeom>
              <a:solidFill>
                <a:schemeClr val="tx1"/>
              </a:solid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Times New Roman" panose="02020603050405020304" pitchFamily="18" charset="0"/>
                  <a:cs typeface="Times New Roman" panose="02020603050405020304" pitchFamily="18" charset="0"/>
                </a:endParaRPr>
              </a:p>
            </p:txBody>
          </p:sp>
        </p:grpSp>
      </p:grpSp>
      <p:pic>
        <p:nvPicPr>
          <p:cNvPr id="150" name="Picture 149">
            <a:extLst>
              <a:ext uri="{FF2B5EF4-FFF2-40B4-BE49-F238E27FC236}">
                <a16:creationId xmlns:a16="http://schemas.microsoft.com/office/drawing/2014/main" id="{7D8CC133-E524-0DDB-86A1-8CF0352E4298}"/>
              </a:ext>
            </a:extLst>
          </p:cNvPr>
          <p:cNvPicPr>
            <a:picLocks noChangeAspect="1"/>
          </p:cNvPicPr>
          <p:nvPr/>
        </p:nvPicPr>
        <p:blipFill rotWithShape="1">
          <a:blip r:embed="rId2">
            <a:extLst>
              <a:ext uri="{28A0092B-C50C-407E-A947-70E740481C1C}">
                <a14:useLocalDpi xmlns:a14="http://schemas.microsoft.com/office/drawing/2010/main" val="0"/>
              </a:ext>
            </a:extLst>
          </a:blip>
          <a:srcRect l="23112" t="21139" r="14316" b="24874"/>
          <a:stretch/>
        </p:blipFill>
        <p:spPr>
          <a:xfrm>
            <a:off x="6462108" y="3552787"/>
            <a:ext cx="622738" cy="537297"/>
          </a:xfrm>
          <a:prstGeom prst="ellipse">
            <a:avLst/>
          </a:prstGeom>
        </p:spPr>
      </p:pic>
      <p:pic>
        <p:nvPicPr>
          <p:cNvPr id="158" name="Picture 157" descr="Icon&#10;&#10;Description automatically generated">
            <a:extLst>
              <a:ext uri="{FF2B5EF4-FFF2-40B4-BE49-F238E27FC236}">
                <a16:creationId xmlns:a16="http://schemas.microsoft.com/office/drawing/2014/main" id="{FD4A4DDA-4361-BAA6-9631-A4DEB64366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3750" y="4248287"/>
            <a:ext cx="690258" cy="69025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4"/>
          <p:cNvSpPr txBox="1"/>
          <p:nvPr/>
        </p:nvSpPr>
        <p:spPr>
          <a:xfrm>
            <a:off x="1378584" y="1339628"/>
            <a:ext cx="9483596" cy="901722"/>
          </a:xfrm>
          <a:prstGeom prst="rect">
            <a:avLst/>
          </a:prstGeom>
        </p:spPr>
        <p:txBody>
          <a:bodyPr lIns="0" tIns="0" rIns="0" bIns="0" rtlCol="0" anchor="t">
            <a:spAutoFit/>
          </a:bodyPr>
          <a:lstStyle/>
          <a:p>
            <a:pPr marL="0" lvl="0" indent="0" algn="l">
              <a:lnSpc>
                <a:spcPts val="7522"/>
              </a:lnSpc>
              <a:spcBef>
                <a:spcPct val="0"/>
              </a:spcBef>
            </a:pPr>
            <a:r>
              <a:rPr lang="en-US" sz="6000" dirty="0">
                <a:solidFill>
                  <a:srgbClr val="000000"/>
                </a:solidFill>
                <a:latin typeface="Times New Roman" panose="02020603050405020304" pitchFamily="18" charset="0"/>
                <a:cs typeface="Times New Roman" panose="02020603050405020304" pitchFamily="18" charset="0"/>
              </a:rPr>
              <a:t>						About Me</a:t>
            </a:r>
          </a:p>
        </p:txBody>
      </p:sp>
      <p:sp>
        <p:nvSpPr>
          <p:cNvPr id="20" name="TextBox 20"/>
          <p:cNvSpPr txBox="1"/>
          <p:nvPr/>
        </p:nvSpPr>
        <p:spPr>
          <a:xfrm>
            <a:off x="1158796" y="5600699"/>
            <a:ext cx="3368157" cy="1477328"/>
          </a:xfrm>
          <a:prstGeom prst="rect">
            <a:avLst/>
          </a:prstGeom>
        </p:spPr>
        <p:txBody>
          <a:bodyPr wrap="square" lIns="0" tIns="0" rIns="0" bIns="0" rtlCol="0" anchor="t">
            <a:spAutoFit/>
          </a:bodyPr>
          <a:lstStyle/>
          <a:p>
            <a:pPr marL="532448" indent="-514350">
              <a:buSzPct val="93333"/>
              <a:buFont typeface="Arial" panose="020B0604020202020204" pitchFamily="34" charset="0"/>
              <a:buChar char="•"/>
              <a:tabLst>
                <a:tab pos="104775" algn="l"/>
              </a:tabLst>
            </a:pPr>
            <a:r>
              <a:rPr lang="en-US" sz="3200" b="1" spc="75" dirty="0">
                <a:solidFill>
                  <a:schemeClr val="bg1"/>
                </a:solidFill>
                <a:latin typeface="Times New Roman" panose="02020603050405020304" pitchFamily="18" charset="0"/>
                <a:cs typeface="Times New Roman" panose="02020603050405020304" pitchFamily="18" charset="0"/>
              </a:rPr>
              <a:t>Programming </a:t>
            </a:r>
            <a:r>
              <a:rPr lang="en-US" sz="3200" b="1" spc="38" dirty="0">
                <a:solidFill>
                  <a:schemeClr val="bg1"/>
                </a:solidFill>
                <a:latin typeface="Times New Roman" panose="02020603050405020304" pitchFamily="18" charset="0"/>
                <a:cs typeface="Times New Roman" panose="02020603050405020304" pitchFamily="18" charset="0"/>
              </a:rPr>
              <a:t>Language- </a:t>
            </a:r>
            <a:r>
              <a:rPr lang="en-US" sz="3200" b="1" u="sng" spc="68" dirty="0">
                <a:solidFill>
                  <a:schemeClr val="bg1"/>
                </a:solidFill>
                <a:uFill>
                  <a:solidFill>
                    <a:srgbClr val="FFFFFF"/>
                  </a:solidFill>
                </a:uFill>
                <a:latin typeface="Times New Roman" panose="02020603050405020304" pitchFamily="18" charset="0"/>
                <a:cs typeface="Times New Roman" panose="02020603050405020304" pitchFamily="18" charset="0"/>
              </a:rPr>
              <a:t>Python</a:t>
            </a:r>
          </a:p>
        </p:txBody>
      </p:sp>
      <p:sp>
        <p:nvSpPr>
          <p:cNvPr id="23" name="TextBox 23"/>
          <p:cNvSpPr txBox="1"/>
          <p:nvPr/>
        </p:nvSpPr>
        <p:spPr>
          <a:xfrm>
            <a:off x="9156512" y="5684760"/>
            <a:ext cx="4250762" cy="1309205"/>
          </a:xfrm>
          <a:prstGeom prst="rect">
            <a:avLst/>
          </a:prstGeom>
        </p:spPr>
        <p:txBody>
          <a:bodyPr lIns="0" tIns="0" rIns="0" bIns="0" rtlCol="0" anchor="t">
            <a:spAutoFit/>
          </a:bodyPr>
          <a:lstStyle/>
          <a:p>
            <a:pPr marL="532448" indent="-514350">
              <a:spcBef>
                <a:spcPts val="2325"/>
              </a:spcBef>
              <a:buSzPct val="93333"/>
              <a:buFont typeface="Arial" panose="020B0604020202020204" pitchFamily="34" charset="0"/>
              <a:buChar char="•"/>
              <a:tabLst>
                <a:tab pos="104775" algn="l"/>
              </a:tabLst>
            </a:pPr>
            <a:r>
              <a:rPr lang="en-IN" sz="3200" b="1" spc="53" dirty="0">
                <a:solidFill>
                  <a:schemeClr val="bg1"/>
                </a:solidFill>
                <a:latin typeface="Times New Roman" panose="02020603050405020304" pitchFamily="18" charset="0"/>
                <a:cs typeface="Times New Roman" panose="02020603050405020304" pitchFamily="18" charset="0"/>
              </a:rPr>
              <a:t>RAM-</a:t>
            </a:r>
            <a:r>
              <a:rPr lang="en-IN" sz="3200" b="1" spc="-225"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uFill>
                  <a:solidFill>
                    <a:srgbClr val="FFFFFF"/>
                  </a:solidFill>
                </a:uFill>
                <a:latin typeface="Times New Roman" panose="02020603050405020304" pitchFamily="18" charset="0"/>
                <a:cs typeface="Times New Roman" panose="02020603050405020304" pitchFamily="18" charset="0"/>
              </a:rPr>
              <a:t>256MB</a:t>
            </a:r>
            <a:r>
              <a:rPr lang="en-IN" sz="3200" b="1" spc="-225" dirty="0">
                <a:solidFill>
                  <a:schemeClr val="bg1"/>
                </a:solidFill>
                <a:uFill>
                  <a:solidFill>
                    <a:srgbClr val="FFFFFF"/>
                  </a:solidFill>
                </a:uFill>
                <a:latin typeface="Times New Roman" panose="02020603050405020304" pitchFamily="18" charset="0"/>
                <a:cs typeface="Times New Roman" panose="02020603050405020304" pitchFamily="18" charset="0"/>
              </a:rPr>
              <a:t> </a:t>
            </a:r>
            <a:r>
              <a:rPr lang="en-IN" sz="3200" b="1" spc="-8" dirty="0">
                <a:solidFill>
                  <a:schemeClr val="bg1"/>
                </a:solidFill>
                <a:uFill>
                  <a:solidFill>
                    <a:srgbClr val="FFFFFF"/>
                  </a:solidFill>
                </a:uFill>
                <a:latin typeface="Times New Roman" panose="02020603050405020304" pitchFamily="18" charset="0"/>
                <a:cs typeface="Times New Roman" panose="02020603050405020304" pitchFamily="18" charset="0"/>
              </a:rPr>
              <a:t>or</a:t>
            </a:r>
            <a:r>
              <a:rPr lang="en-IN" sz="3200" b="1" spc="-225" dirty="0">
                <a:solidFill>
                  <a:schemeClr val="bg1"/>
                </a:solidFill>
                <a:uFill>
                  <a:solidFill>
                    <a:srgbClr val="FFFFFF"/>
                  </a:solidFill>
                </a:uFill>
                <a:latin typeface="Times New Roman" panose="02020603050405020304" pitchFamily="18" charset="0"/>
                <a:cs typeface="Times New Roman" panose="02020603050405020304" pitchFamily="18" charset="0"/>
              </a:rPr>
              <a:t> </a:t>
            </a:r>
            <a:r>
              <a:rPr lang="en-IN" sz="3200" b="1" spc="38" dirty="0">
                <a:solidFill>
                  <a:schemeClr val="bg1"/>
                </a:solidFill>
                <a:uFill>
                  <a:solidFill>
                    <a:srgbClr val="FFFFFF"/>
                  </a:solidFill>
                </a:uFill>
                <a:latin typeface="Times New Roman" panose="02020603050405020304" pitchFamily="18" charset="0"/>
                <a:cs typeface="Times New Roman" panose="02020603050405020304" pitchFamily="18" charset="0"/>
              </a:rPr>
              <a:t>more</a:t>
            </a:r>
            <a:endParaRPr lang="en-US" sz="3200" b="1" spc="-8" dirty="0">
              <a:solidFill>
                <a:schemeClr val="bg1"/>
              </a:solidFill>
              <a:latin typeface="Times New Roman" panose="02020603050405020304" pitchFamily="18" charset="0"/>
              <a:cs typeface="Times New Roman" panose="02020603050405020304" pitchFamily="18" charset="0"/>
            </a:endParaRPr>
          </a:p>
          <a:p>
            <a:pPr marL="0" lvl="0" indent="0" algn="ctr">
              <a:lnSpc>
                <a:spcPts val="2380"/>
              </a:lnSpc>
              <a:spcBef>
                <a:spcPct val="0"/>
              </a:spcBef>
            </a:pP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24" name="Group 24"/>
          <p:cNvGrpSpPr/>
          <p:nvPr/>
        </p:nvGrpSpPr>
        <p:grpSpPr>
          <a:xfrm rot="-2700000">
            <a:off x="12266824" y="-1920848"/>
            <a:ext cx="3847852" cy="3841695"/>
            <a:chOff x="0" y="0"/>
            <a:chExt cx="6350000" cy="6339840"/>
          </a:xfrm>
        </p:grpSpPr>
        <p:sp>
          <p:nvSpPr>
            <p:cNvPr id="25" name="Freeform 2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alpha val="9804"/>
              </a:srgbClr>
            </a:solidFill>
          </p:spPr>
        </p:sp>
      </p:grpSp>
      <p:grpSp>
        <p:nvGrpSpPr>
          <p:cNvPr id="26" name="Group 26"/>
          <p:cNvGrpSpPr/>
          <p:nvPr/>
        </p:nvGrpSpPr>
        <p:grpSpPr>
          <a:xfrm rot="-2700000">
            <a:off x="16301347" y="-1020546"/>
            <a:ext cx="2044362" cy="2041091"/>
            <a:chOff x="0" y="0"/>
            <a:chExt cx="6350000" cy="6339840"/>
          </a:xfrm>
        </p:grpSpPr>
        <p:sp>
          <p:nvSpPr>
            <p:cNvPr id="27" name="Freeform 27"/>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alpha val="9804"/>
              </a:srgbClr>
            </a:solidFill>
          </p:spPr>
        </p:sp>
      </p:grpSp>
      <p:sp>
        <p:nvSpPr>
          <p:cNvPr id="15" name="TextBox 14">
            <a:extLst>
              <a:ext uri="{FF2B5EF4-FFF2-40B4-BE49-F238E27FC236}">
                <a16:creationId xmlns:a16="http://schemas.microsoft.com/office/drawing/2014/main" id="{338D877A-4BB5-3F6E-32A8-9BCAD7CD7206}"/>
              </a:ext>
            </a:extLst>
          </p:cNvPr>
          <p:cNvSpPr txBox="1"/>
          <p:nvPr/>
        </p:nvSpPr>
        <p:spPr>
          <a:xfrm>
            <a:off x="2667000" y="3707873"/>
            <a:ext cx="13480416" cy="3785652"/>
          </a:xfrm>
          <a:prstGeom prst="rect">
            <a:avLst/>
          </a:prstGeom>
          <a:noFill/>
        </p:spPr>
        <p:txBody>
          <a:bodyPr wrap="square" rtlCol="0">
            <a:spAutoFit/>
          </a:bodyPr>
          <a:lstStyle/>
          <a:p>
            <a:pPr algn="just"/>
            <a:r>
              <a:rPr lang="en-IN" sz="4800" dirty="0">
                <a:latin typeface="Franklin Gothic Medium Cond" panose="020B0606030402020204" pitchFamily="34" charset="0"/>
                <a:cs typeface="Times New Roman" panose="02020603050405020304" pitchFamily="18" charset="0"/>
              </a:rPr>
              <a:t>Name – Madhur Narang</a:t>
            </a:r>
          </a:p>
          <a:p>
            <a:pPr algn="just"/>
            <a:r>
              <a:rPr lang="en-IN" sz="4800" dirty="0">
                <a:latin typeface="Franklin Gothic Medium Cond" panose="020B0606030402020204" pitchFamily="34" charset="0"/>
                <a:cs typeface="Times New Roman" panose="02020603050405020304" pitchFamily="18" charset="0"/>
              </a:rPr>
              <a:t>Email  - </a:t>
            </a:r>
            <a:r>
              <a:rPr lang="en-IN" sz="4800" dirty="0">
                <a:latin typeface="Franklin Gothic Medium Cond" panose="020B0606030402020204" pitchFamily="34" charset="0"/>
                <a:cs typeface="Times New Roman" panose="02020603050405020304" pitchFamily="18" charset="0"/>
                <a:hlinkClick r:id="rId2"/>
              </a:rPr>
              <a:t>falconjourney1@gmail.com</a:t>
            </a:r>
            <a:endParaRPr lang="en-IN" sz="4800" dirty="0">
              <a:latin typeface="Franklin Gothic Medium Cond" panose="020B0606030402020204" pitchFamily="34" charset="0"/>
              <a:cs typeface="Times New Roman" panose="02020603050405020304" pitchFamily="18" charset="0"/>
            </a:endParaRPr>
          </a:p>
          <a:p>
            <a:pPr algn="just"/>
            <a:r>
              <a:rPr lang="en-IN" sz="4800" dirty="0">
                <a:latin typeface="Franklin Gothic Medium Cond" panose="020B0606030402020204" pitchFamily="34" charset="0"/>
                <a:cs typeface="Times New Roman" panose="02020603050405020304" pitchFamily="18" charset="0"/>
              </a:rPr>
              <a:t>STU ID – </a:t>
            </a:r>
            <a:r>
              <a:rPr lang="en-US" sz="4800" b="0" i="0" dirty="0">
                <a:solidFill>
                  <a:srgbClr val="333333"/>
                </a:solidFill>
                <a:effectLst/>
                <a:latin typeface="Franklin Gothic Medium Cond" panose="020B0606030402020204" pitchFamily="34" charset="0"/>
              </a:rPr>
              <a:t> STU6273e9a70ed971651763623</a:t>
            </a:r>
          </a:p>
          <a:p>
            <a:pPr algn="just"/>
            <a:r>
              <a:rPr lang="en-US" sz="4800" dirty="0" err="1">
                <a:solidFill>
                  <a:srgbClr val="333333"/>
                </a:solidFill>
                <a:latin typeface="Franklin Gothic Medium Cond" panose="020B0606030402020204" pitchFamily="34" charset="0"/>
                <a:cs typeface="Times New Roman" panose="02020603050405020304" pitchFamily="18" charset="0"/>
              </a:rPr>
              <a:t>Github</a:t>
            </a:r>
            <a:r>
              <a:rPr lang="en-US" sz="4800" dirty="0">
                <a:solidFill>
                  <a:srgbClr val="333333"/>
                </a:solidFill>
                <a:latin typeface="Franklin Gothic Medium Cond" panose="020B0606030402020204" pitchFamily="34" charset="0"/>
                <a:cs typeface="Times New Roman" panose="02020603050405020304" pitchFamily="18" charset="0"/>
              </a:rPr>
              <a:t> Link - https://github.com/Falcon-Journey</a:t>
            </a:r>
            <a:endParaRPr lang="en-IN" sz="4800" dirty="0">
              <a:latin typeface="Franklin Gothic Medium Cond" panose="020B0606030402020204" pitchFamily="34" charset="0"/>
              <a:cs typeface="Times New Roman" panose="02020603050405020304" pitchFamily="18" charset="0"/>
            </a:endParaRPr>
          </a:p>
          <a:p>
            <a:pPr algn="just"/>
            <a:endParaRPr lang="en-IN" sz="4800" dirty="0">
              <a:latin typeface="Franklin Gothic Medium Cond" panose="020B060603040202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494461" y="3439654"/>
            <a:ext cx="11299077" cy="1888274"/>
          </a:xfrm>
          <a:prstGeom prst="rect">
            <a:avLst/>
          </a:prstGeom>
        </p:spPr>
        <p:txBody>
          <a:bodyPr lIns="0" tIns="0" rIns="0" bIns="0" rtlCol="0" anchor="t">
            <a:spAutoFit/>
          </a:bodyPr>
          <a:lstStyle/>
          <a:p>
            <a:pPr algn="ctr">
              <a:lnSpc>
                <a:spcPts val="15498"/>
              </a:lnSpc>
            </a:pPr>
            <a:r>
              <a:rPr lang="en-US" sz="11070" dirty="0">
                <a:solidFill>
                  <a:srgbClr val="000000"/>
                </a:solidFill>
                <a:latin typeface="Times New Roman" panose="02020603050405020304" pitchFamily="18" charset="0"/>
                <a:cs typeface="Times New Roman" panose="02020603050405020304" pitchFamily="18" charset="0"/>
              </a:rPr>
              <a:t>Thank You..!</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681552" flipH="1">
            <a:off x="8169480" y="5124427"/>
            <a:ext cx="621300" cy="621300"/>
          </a:xfrm>
          <a:prstGeom prst="rect">
            <a:avLst/>
          </a:prstGeom>
        </p:spPr>
      </p:pic>
      <p:grpSp>
        <p:nvGrpSpPr>
          <p:cNvPr id="4" name="Group 4"/>
          <p:cNvGrpSpPr/>
          <p:nvPr/>
        </p:nvGrpSpPr>
        <p:grpSpPr>
          <a:xfrm>
            <a:off x="8753099" y="5277682"/>
            <a:ext cx="185740" cy="18574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D034"/>
            </a:solidFill>
          </p:spPr>
        </p:sp>
      </p:grpSp>
      <p:grpSp>
        <p:nvGrpSpPr>
          <p:cNvPr id="6" name="Group 6"/>
          <p:cNvGrpSpPr/>
          <p:nvPr/>
        </p:nvGrpSpPr>
        <p:grpSpPr>
          <a:xfrm>
            <a:off x="8024520" y="5277682"/>
            <a:ext cx="185740" cy="18574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D034"/>
            </a:solidFill>
          </p:spPr>
        </p:sp>
      </p:grpSp>
      <p:grpSp>
        <p:nvGrpSpPr>
          <p:cNvPr id="9" name="Group 9"/>
          <p:cNvGrpSpPr/>
          <p:nvPr/>
        </p:nvGrpSpPr>
        <p:grpSpPr>
          <a:xfrm rot="-10800000">
            <a:off x="14430721" y="0"/>
            <a:ext cx="3847852" cy="3841695"/>
            <a:chOff x="0" y="0"/>
            <a:chExt cx="6350000" cy="6339840"/>
          </a:xfrm>
        </p:grpSpPr>
        <p:sp>
          <p:nvSpPr>
            <p:cNvPr id="10" name="Freeform 10"/>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11" name="Group 11"/>
          <p:cNvGrpSpPr/>
          <p:nvPr/>
        </p:nvGrpSpPr>
        <p:grpSpPr>
          <a:xfrm rot="-10800000">
            <a:off x="12377540" y="0"/>
            <a:ext cx="2044362" cy="2041091"/>
            <a:chOff x="0" y="0"/>
            <a:chExt cx="6350000" cy="6339840"/>
          </a:xfrm>
        </p:grpSpPr>
        <p:sp>
          <p:nvSpPr>
            <p:cNvPr id="12" name="Freeform 12"/>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grpSp>
        <p:nvGrpSpPr>
          <p:cNvPr id="13" name="Group 13"/>
          <p:cNvGrpSpPr/>
          <p:nvPr/>
        </p:nvGrpSpPr>
        <p:grpSpPr>
          <a:xfrm rot="-10800000">
            <a:off x="10090315" y="-55305"/>
            <a:ext cx="8188258" cy="8175157"/>
            <a:chOff x="0" y="0"/>
            <a:chExt cx="6350000" cy="6339840"/>
          </a:xfrm>
        </p:grpSpPr>
        <p:sp>
          <p:nvSpPr>
            <p:cNvPr id="14" name="Freeform 1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FFD034">
                <a:alpha val="15686"/>
              </a:srgbClr>
            </a:solidFill>
          </p:spPr>
        </p:sp>
      </p:grpSp>
      <p:grpSp>
        <p:nvGrpSpPr>
          <p:cNvPr id="15" name="Group 15"/>
          <p:cNvGrpSpPr/>
          <p:nvPr/>
        </p:nvGrpSpPr>
        <p:grpSpPr>
          <a:xfrm>
            <a:off x="0" y="6445305"/>
            <a:ext cx="3847852" cy="3841695"/>
            <a:chOff x="0" y="0"/>
            <a:chExt cx="6350000" cy="6339840"/>
          </a:xfrm>
        </p:grpSpPr>
        <p:sp>
          <p:nvSpPr>
            <p:cNvPr id="16" name="Freeform 1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17" name="Group 17"/>
          <p:cNvGrpSpPr/>
          <p:nvPr/>
        </p:nvGrpSpPr>
        <p:grpSpPr>
          <a:xfrm>
            <a:off x="3856671" y="8245909"/>
            <a:ext cx="2044362" cy="2041091"/>
            <a:chOff x="0" y="0"/>
            <a:chExt cx="6350000" cy="6339840"/>
          </a:xfrm>
        </p:grpSpPr>
        <p:sp>
          <p:nvSpPr>
            <p:cNvPr id="18" name="Freeform 1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grpSp>
        <p:nvGrpSpPr>
          <p:cNvPr id="19" name="Group 19"/>
          <p:cNvGrpSpPr/>
          <p:nvPr/>
        </p:nvGrpSpPr>
        <p:grpSpPr>
          <a:xfrm>
            <a:off x="0" y="2111843"/>
            <a:ext cx="8188258" cy="8175157"/>
            <a:chOff x="0" y="0"/>
            <a:chExt cx="6350000" cy="6339840"/>
          </a:xfrm>
        </p:grpSpPr>
        <p:sp>
          <p:nvSpPr>
            <p:cNvPr id="20" name="Freeform 20"/>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FFD034">
                <a:alpha val="15686"/>
              </a:srgbClr>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971495"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4081194"/>
            <a:ext cx="4460469" cy="1236492"/>
          </a:xfrm>
          <a:prstGeom prst="rect">
            <a:avLst/>
          </a:prstGeom>
        </p:spPr>
        <p:txBody>
          <a:bodyPr lIns="0" tIns="0" rIns="0" bIns="0" rtlCol="0" anchor="t">
            <a:spAutoFit/>
          </a:bodyPr>
          <a:lstStyle/>
          <a:p>
            <a:pPr marL="0" lvl="0" indent="0" algn="l">
              <a:lnSpc>
                <a:spcPts val="10199"/>
              </a:lnSpc>
              <a:spcBef>
                <a:spcPct val="0"/>
              </a:spcBef>
            </a:pPr>
            <a:r>
              <a:rPr lang="en-US" sz="8499" spc="-84" dirty="0">
                <a:solidFill>
                  <a:srgbClr val="F4F4F4"/>
                </a:solidFill>
                <a:latin typeface="Times New Roman" panose="02020603050405020304" pitchFamily="18" charset="0"/>
                <a:cs typeface="Times New Roman" panose="02020603050405020304" pitchFamily="18" charset="0"/>
              </a:rPr>
              <a:t>Agenda</a:t>
            </a:r>
          </a:p>
        </p:txBody>
      </p:sp>
      <p:sp>
        <p:nvSpPr>
          <p:cNvPr id="10" name="TextBox 10"/>
          <p:cNvSpPr txBox="1"/>
          <p:nvPr/>
        </p:nvSpPr>
        <p:spPr>
          <a:xfrm>
            <a:off x="10109504" y="3411267"/>
            <a:ext cx="6109328" cy="471283"/>
          </a:xfrm>
          <a:prstGeom prst="rect">
            <a:avLst/>
          </a:prstGeom>
        </p:spPr>
        <p:txBody>
          <a:bodyPr lIns="0" tIns="0" rIns="0" bIns="0" rtlCol="0" anchor="t">
            <a:spAutoFit/>
          </a:bodyPr>
          <a:lstStyle/>
          <a:p>
            <a:pPr marL="604519" lvl="1" indent="-302260">
              <a:lnSpc>
                <a:spcPts val="3919"/>
              </a:lnSpc>
              <a:buFont typeface="Arial"/>
              <a:buChar char="•"/>
            </a:pPr>
            <a:r>
              <a:rPr lang="en-US" sz="3200" u="sng" dirty="0">
                <a:solidFill>
                  <a:srgbClr val="F4F4F4"/>
                </a:solidFill>
                <a:latin typeface="Times New Roman" panose="02020603050405020304" pitchFamily="18" charset="0"/>
                <a:cs typeface="Times New Roman" panose="02020603050405020304" pitchFamily="18" charset="0"/>
              </a:rPr>
              <a:t>Introduction</a:t>
            </a:r>
          </a:p>
        </p:txBody>
      </p:sp>
      <p:sp>
        <p:nvSpPr>
          <p:cNvPr id="11" name="TextBox 11"/>
          <p:cNvSpPr txBox="1"/>
          <p:nvPr/>
        </p:nvSpPr>
        <p:spPr>
          <a:xfrm>
            <a:off x="10131916" y="4059176"/>
            <a:ext cx="6109328" cy="459228"/>
          </a:xfrm>
          <a:prstGeom prst="rect">
            <a:avLst/>
          </a:prstGeom>
        </p:spPr>
        <p:txBody>
          <a:bodyPr lIns="0" tIns="0" rIns="0" bIns="0" rtlCol="0" anchor="t">
            <a:spAutoFit/>
          </a:bodyPr>
          <a:lstStyle/>
          <a:p>
            <a:pPr marL="604519" lvl="1" indent="-302260">
              <a:lnSpc>
                <a:spcPts val="3919"/>
              </a:lnSpc>
              <a:buFont typeface="Arial"/>
              <a:buChar char="•"/>
            </a:pPr>
            <a:r>
              <a:rPr lang="en-US" sz="2799" u="sng" dirty="0">
                <a:solidFill>
                  <a:srgbClr val="F4F4F4"/>
                </a:solidFill>
                <a:latin typeface="Times New Roman" panose="02020603050405020304" pitchFamily="18" charset="0"/>
                <a:cs typeface="Times New Roman" panose="02020603050405020304" pitchFamily="18" charset="0"/>
              </a:rPr>
              <a:t>How It Works</a:t>
            </a:r>
          </a:p>
        </p:txBody>
      </p:sp>
      <p:sp>
        <p:nvSpPr>
          <p:cNvPr id="12" name="TextBox 12"/>
          <p:cNvSpPr txBox="1"/>
          <p:nvPr/>
        </p:nvSpPr>
        <p:spPr>
          <a:xfrm>
            <a:off x="10100540" y="4662170"/>
            <a:ext cx="6109328" cy="471283"/>
          </a:xfrm>
          <a:prstGeom prst="rect">
            <a:avLst/>
          </a:prstGeom>
        </p:spPr>
        <p:txBody>
          <a:bodyPr lIns="0" tIns="0" rIns="0" bIns="0" rtlCol="0" anchor="t">
            <a:spAutoFit/>
          </a:bodyPr>
          <a:lstStyle/>
          <a:p>
            <a:pPr marL="604519" lvl="1" indent="-302260">
              <a:lnSpc>
                <a:spcPts val="3919"/>
              </a:lnSpc>
              <a:buFont typeface="Arial"/>
              <a:buChar char="•"/>
            </a:pPr>
            <a:r>
              <a:rPr lang="en-US" sz="3200" u="sng" dirty="0">
                <a:solidFill>
                  <a:srgbClr val="F4F4F4"/>
                </a:solidFill>
                <a:latin typeface="Times New Roman" panose="02020603050405020304" pitchFamily="18" charset="0"/>
                <a:cs typeface="Times New Roman" panose="02020603050405020304" pitchFamily="18" charset="0"/>
              </a:rPr>
              <a:t>Operations on Image</a:t>
            </a:r>
          </a:p>
        </p:txBody>
      </p:sp>
      <p:sp>
        <p:nvSpPr>
          <p:cNvPr id="13" name="TextBox 13"/>
          <p:cNvSpPr txBox="1"/>
          <p:nvPr/>
        </p:nvSpPr>
        <p:spPr>
          <a:xfrm>
            <a:off x="10158810" y="5401235"/>
            <a:ext cx="6109328" cy="471283"/>
          </a:xfrm>
          <a:prstGeom prst="rect">
            <a:avLst/>
          </a:prstGeom>
        </p:spPr>
        <p:txBody>
          <a:bodyPr lIns="0" tIns="0" rIns="0" bIns="0" rtlCol="0" anchor="t">
            <a:spAutoFit/>
          </a:bodyPr>
          <a:lstStyle/>
          <a:p>
            <a:pPr marL="604519" lvl="1" indent="-302260">
              <a:lnSpc>
                <a:spcPts val="3919"/>
              </a:lnSpc>
              <a:buFont typeface="Arial"/>
              <a:buChar char="•"/>
            </a:pPr>
            <a:r>
              <a:rPr lang="en-US" sz="3200" u="sng" dirty="0">
                <a:solidFill>
                  <a:srgbClr val="F4F4F4"/>
                </a:solidFill>
                <a:latin typeface="Times New Roman" panose="02020603050405020304" pitchFamily="18" charset="0"/>
                <a:cs typeface="Times New Roman" panose="02020603050405020304" pitchFamily="18" charset="0"/>
              </a:rPr>
              <a:t>RGB Layer</a:t>
            </a:r>
          </a:p>
        </p:txBody>
      </p:sp>
      <p:sp>
        <p:nvSpPr>
          <p:cNvPr id="14" name="TextBox 14"/>
          <p:cNvSpPr txBox="1"/>
          <p:nvPr/>
        </p:nvSpPr>
        <p:spPr>
          <a:xfrm>
            <a:off x="10131916" y="6054357"/>
            <a:ext cx="6109328" cy="471283"/>
          </a:xfrm>
          <a:prstGeom prst="rect">
            <a:avLst/>
          </a:prstGeom>
        </p:spPr>
        <p:txBody>
          <a:bodyPr lIns="0" tIns="0" rIns="0" bIns="0" rtlCol="0" anchor="t">
            <a:spAutoFit/>
          </a:bodyPr>
          <a:lstStyle/>
          <a:p>
            <a:pPr marL="604519" lvl="1" indent="-302260">
              <a:lnSpc>
                <a:spcPts val="3919"/>
              </a:lnSpc>
              <a:buFont typeface="Arial"/>
              <a:buChar char="•"/>
            </a:pPr>
            <a:r>
              <a:rPr lang="en-US" sz="3200" u="sng" dirty="0">
                <a:solidFill>
                  <a:srgbClr val="F4F4F4"/>
                </a:solidFill>
                <a:latin typeface="Times New Roman" panose="02020603050405020304" pitchFamily="18" charset="0"/>
                <a:cs typeface="Times New Roman" panose="02020603050405020304" pitchFamily="18" charset="0"/>
              </a:rPr>
              <a:t>Values</a:t>
            </a:r>
          </a:p>
        </p:txBody>
      </p:sp>
      <p:sp>
        <p:nvSpPr>
          <p:cNvPr id="15" name="TextBox 15"/>
          <p:cNvSpPr txBox="1"/>
          <p:nvPr/>
        </p:nvSpPr>
        <p:spPr>
          <a:xfrm>
            <a:off x="10158810" y="6768588"/>
            <a:ext cx="6109328" cy="471283"/>
          </a:xfrm>
          <a:prstGeom prst="rect">
            <a:avLst/>
          </a:prstGeom>
        </p:spPr>
        <p:txBody>
          <a:bodyPr lIns="0" tIns="0" rIns="0" bIns="0" rtlCol="0" anchor="t">
            <a:spAutoFit/>
          </a:bodyPr>
          <a:lstStyle/>
          <a:p>
            <a:pPr marL="604519" lvl="1" indent="-302260">
              <a:lnSpc>
                <a:spcPts val="3919"/>
              </a:lnSpc>
              <a:buFont typeface="Arial"/>
              <a:buChar char="•"/>
            </a:pPr>
            <a:r>
              <a:rPr lang="en-US" sz="3200" u="sng" dirty="0">
                <a:solidFill>
                  <a:srgbClr val="F4F4F4"/>
                </a:solidFill>
                <a:latin typeface="Times New Roman" panose="02020603050405020304" pitchFamily="18" charset="0"/>
                <a:cs typeface="Times New Roman" panose="02020603050405020304" pitchFamily="18" charset="0"/>
              </a:rPr>
              <a:t>Why LSB ?</a:t>
            </a:r>
          </a:p>
        </p:txBody>
      </p:sp>
      <p:sp>
        <p:nvSpPr>
          <p:cNvPr id="16" name="TextBox 16"/>
          <p:cNvSpPr txBox="1"/>
          <p:nvPr/>
        </p:nvSpPr>
        <p:spPr>
          <a:xfrm>
            <a:off x="10131916" y="7360602"/>
            <a:ext cx="6109328" cy="471283"/>
          </a:xfrm>
          <a:prstGeom prst="rect">
            <a:avLst/>
          </a:prstGeom>
        </p:spPr>
        <p:txBody>
          <a:bodyPr lIns="0" tIns="0" rIns="0" bIns="0" rtlCol="0" anchor="t">
            <a:spAutoFit/>
          </a:bodyPr>
          <a:lstStyle/>
          <a:p>
            <a:pPr marL="604519" lvl="1" indent="-302260">
              <a:lnSpc>
                <a:spcPts val="3919"/>
              </a:lnSpc>
              <a:buFont typeface="Arial"/>
              <a:buChar char="•"/>
            </a:pPr>
            <a:r>
              <a:rPr lang="en-US" sz="3200" u="sng" dirty="0">
                <a:solidFill>
                  <a:srgbClr val="F4F4F4"/>
                </a:solidFill>
                <a:latin typeface="Times New Roman" panose="02020603050405020304" pitchFamily="18" charset="0"/>
                <a:cs typeface="Times New Roman" panose="02020603050405020304" pitchFamily="18" charset="0"/>
              </a:rPr>
              <a:t>Technology Stack</a:t>
            </a:r>
          </a:p>
        </p:txBody>
      </p:sp>
      <p:sp>
        <p:nvSpPr>
          <p:cNvPr id="17" name="TextBox 17"/>
          <p:cNvSpPr txBox="1"/>
          <p:nvPr/>
        </p:nvSpPr>
        <p:spPr>
          <a:xfrm>
            <a:off x="10100540" y="8074833"/>
            <a:ext cx="6109328" cy="471283"/>
          </a:xfrm>
          <a:prstGeom prst="rect">
            <a:avLst/>
          </a:prstGeom>
        </p:spPr>
        <p:txBody>
          <a:bodyPr lIns="0" tIns="0" rIns="0" bIns="0" rtlCol="0" anchor="t">
            <a:spAutoFit/>
          </a:bodyPr>
          <a:lstStyle/>
          <a:p>
            <a:pPr marL="604519" lvl="1" indent="-302260">
              <a:lnSpc>
                <a:spcPts val="3919"/>
              </a:lnSpc>
              <a:buFont typeface="Arial"/>
              <a:buChar char="•"/>
            </a:pPr>
            <a:r>
              <a:rPr lang="en-US" sz="3200" u="sng" dirty="0">
                <a:solidFill>
                  <a:srgbClr val="F4F4F4"/>
                </a:solidFill>
                <a:latin typeface="Times New Roman" panose="02020603050405020304" pitchFamily="18" charset="0"/>
                <a:cs typeface="Times New Roman" panose="02020603050405020304" pitchFamily="18" charset="0"/>
              </a:rPr>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60"/>
          <p:cNvGrpSpPr/>
          <p:nvPr/>
        </p:nvGrpSpPr>
        <p:grpSpPr>
          <a:xfrm>
            <a:off x="10342266" y="-649279"/>
            <a:ext cx="2695438" cy="2334501"/>
            <a:chOff x="0" y="0"/>
            <a:chExt cx="6202680" cy="5372100"/>
          </a:xfrm>
        </p:grpSpPr>
        <p:sp>
          <p:nvSpPr>
            <p:cNvPr id="61" name="Freeform 61"/>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grpSp>
        <p:nvGrpSpPr>
          <p:cNvPr id="58" name="Group 58"/>
          <p:cNvGrpSpPr/>
          <p:nvPr/>
        </p:nvGrpSpPr>
        <p:grpSpPr>
          <a:xfrm rot="-10800000">
            <a:off x="-1121031" y="-4285643"/>
            <a:ext cx="12703430" cy="6197569"/>
            <a:chOff x="0" y="0"/>
            <a:chExt cx="8474859" cy="5372100"/>
          </a:xfrm>
        </p:grpSpPr>
        <p:sp>
          <p:nvSpPr>
            <p:cNvPr id="59" name="Freeform 59"/>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p:spPr>
        </p:sp>
      </p:grpSp>
      <p:sp>
        <p:nvSpPr>
          <p:cNvPr id="57" name="TextBox 57"/>
          <p:cNvSpPr txBox="1"/>
          <p:nvPr/>
        </p:nvSpPr>
        <p:spPr>
          <a:xfrm>
            <a:off x="1143000" y="647700"/>
            <a:ext cx="8770828" cy="930576"/>
          </a:xfrm>
          <a:prstGeom prst="rect">
            <a:avLst/>
          </a:prstGeom>
        </p:spPr>
        <p:txBody>
          <a:bodyPr wrap="square" lIns="0" tIns="0" rIns="0" bIns="0" rtlCol="0" anchor="t">
            <a:spAutoFit/>
          </a:bodyPr>
          <a:lstStyle/>
          <a:p>
            <a:pPr>
              <a:lnSpc>
                <a:spcPts val="7800"/>
              </a:lnSpc>
              <a:spcBef>
                <a:spcPct val="0"/>
              </a:spcBef>
            </a:pPr>
            <a:r>
              <a:rPr lang="en-US" sz="6000" spc="-60" dirty="0">
                <a:solidFill>
                  <a:schemeClr val="bg1"/>
                </a:solidFill>
                <a:latin typeface="Times New Roman" panose="02020603050405020304" pitchFamily="18" charset="0"/>
                <a:cs typeface="Times New Roman" panose="02020603050405020304" pitchFamily="18" charset="0"/>
              </a:rPr>
              <a:t>PROBLEM STATEMENT</a:t>
            </a:r>
          </a:p>
        </p:txBody>
      </p:sp>
      <p:sp>
        <p:nvSpPr>
          <p:cNvPr id="66" name="Rectangle 65">
            <a:extLst>
              <a:ext uri="{FF2B5EF4-FFF2-40B4-BE49-F238E27FC236}">
                <a16:creationId xmlns:a16="http://schemas.microsoft.com/office/drawing/2014/main" id="{B06397F3-3C43-5135-C30C-DA6A7251ACF0}"/>
              </a:ext>
            </a:extLst>
          </p:cNvPr>
          <p:cNvSpPr/>
          <p:nvPr/>
        </p:nvSpPr>
        <p:spPr>
          <a:xfrm>
            <a:off x="-731519" y="1905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80" name="Connector: Elbow 79">
            <a:extLst>
              <a:ext uri="{FF2B5EF4-FFF2-40B4-BE49-F238E27FC236}">
                <a16:creationId xmlns:a16="http://schemas.microsoft.com/office/drawing/2014/main" id="{49E9BC64-9655-B5BB-A324-0FBDCDF975FD}"/>
              </a:ext>
            </a:extLst>
          </p:cNvPr>
          <p:cNvCxnSpPr/>
          <p:nvPr/>
        </p:nvCxnSpPr>
        <p:spPr>
          <a:xfrm>
            <a:off x="4572000" y="1902249"/>
            <a:ext cx="27709" cy="9678"/>
          </a:xfrm>
          <a:prstGeom prst="bentConnector3">
            <a:avLst>
              <a:gd name="adj1" fmla="val 50002"/>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8F2959B-4717-9D77-9762-550F92631AA7}"/>
              </a:ext>
            </a:extLst>
          </p:cNvPr>
          <p:cNvSpPr txBox="1"/>
          <p:nvPr/>
        </p:nvSpPr>
        <p:spPr>
          <a:xfrm>
            <a:off x="1981200" y="3009900"/>
            <a:ext cx="14020800" cy="1754326"/>
          </a:xfrm>
          <a:prstGeom prst="rect">
            <a:avLst/>
          </a:prstGeom>
          <a:noFill/>
        </p:spPr>
        <p:txBody>
          <a:bodyPr wrap="square" rtlCol="0">
            <a:spAutoFit/>
          </a:bodyPr>
          <a:lstStyle/>
          <a:p>
            <a:pPr algn="just"/>
            <a:r>
              <a:rPr lang="en-US" sz="3600" dirty="0">
                <a:solidFill>
                  <a:srgbClr val="202124"/>
                </a:solidFill>
                <a:latin typeface="Times New Roman" panose="02020603050405020304" pitchFamily="18" charset="0"/>
                <a:cs typeface="Times New Roman" panose="02020603050405020304" pitchFamily="18" charset="0"/>
              </a:rPr>
              <a:t>Hide messages in image using python with using Tkinter  library and onetimepad module for T</a:t>
            </a:r>
            <a:r>
              <a:rPr lang="en-US" sz="3600" b="0" i="0" dirty="0">
                <a:solidFill>
                  <a:srgbClr val="202124"/>
                </a:solidFill>
                <a:effectLst/>
                <a:latin typeface="Times New Roman" panose="02020603050405020304" pitchFamily="18" charset="0"/>
                <a:cs typeface="Times New Roman" panose="02020603050405020304" pitchFamily="18" charset="0"/>
              </a:rPr>
              <a:t>he purpose of steganography  </a:t>
            </a:r>
            <a:r>
              <a:rPr lang="en-US" sz="3600" b="1" i="0" dirty="0">
                <a:solidFill>
                  <a:srgbClr val="202124"/>
                </a:solidFill>
                <a:effectLst/>
                <a:latin typeface="Times New Roman" panose="02020603050405020304" pitchFamily="18" charset="0"/>
                <a:cs typeface="Times New Roman" panose="02020603050405020304" pitchFamily="18" charset="0"/>
              </a:rPr>
              <a:t>to conceal and deceive</a:t>
            </a:r>
            <a:r>
              <a:rPr lang="en-US" sz="3600" b="0" i="0" dirty="0">
                <a:solidFill>
                  <a:srgbClr val="202124"/>
                </a:solidFill>
                <a:effectLst/>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650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295400" y="785239"/>
            <a:ext cx="15927105" cy="9156545"/>
            <a:chOff x="355600" y="-324615"/>
            <a:chExt cx="21236139" cy="12208726"/>
          </a:xfrm>
        </p:grpSpPr>
        <p:sp>
          <p:nvSpPr>
            <p:cNvPr id="3" name="TextBox 3"/>
            <p:cNvSpPr txBox="1"/>
            <p:nvPr/>
          </p:nvSpPr>
          <p:spPr>
            <a:xfrm>
              <a:off x="9695357" y="1749628"/>
              <a:ext cx="11896382" cy="10134483"/>
            </a:xfrm>
            <a:prstGeom prst="rect">
              <a:avLst/>
            </a:prstGeom>
          </p:spPr>
          <p:txBody>
            <a:bodyPr wrap="square" lIns="0" tIns="0" rIns="0" bIns="0" rtlCol="0" anchor="t">
              <a:spAutoFit/>
            </a:bodyPr>
            <a:lstStyle/>
            <a:p>
              <a:pPr marL="457200" indent="-457200" algn="just">
                <a:lnSpc>
                  <a:spcPct val="200000"/>
                </a:lnSpc>
                <a:buFont typeface="Arial" panose="020B0604020202020204" pitchFamily="34" charset="0"/>
                <a:buChar char="•"/>
              </a:pPr>
              <a:r>
                <a:rPr lang="en-US" sz="3600" b="1" i="0" dirty="0">
                  <a:solidFill>
                    <a:schemeClr val="bg1"/>
                  </a:solidFill>
                  <a:effectLst/>
                  <a:latin typeface="Times New Roman" panose="02020603050405020304" pitchFamily="18" charset="0"/>
                  <a:cs typeface="Times New Roman" panose="02020603050405020304" pitchFamily="18" charset="0"/>
                </a:rPr>
                <a:t>Steganography</a:t>
              </a:r>
              <a:r>
                <a:rPr lang="en-US" sz="3600" b="0" i="0" dirty="0">
                  <a:solidFill>
                    <a:schemeClr val="bg1"/>
                  </a:solidFill>
                  <a:effectLst/>
                  <a:latin typeface="Times New Roman" panose="02020603050405020304" pitchFamily="18" charset="0"/>
                  <a:cs typeface="Times New Roman" panose="02020603050405020304" pitchFamily="18" charset="0"/>
                </a:rPr>
                <a:t> is a method of hiding secret data, by embedding it into an audio, video, image, or text file.</a:t>
              </a:r>
            </a:p>
            <a:p>
              <a:pPr algn="just">
                <a:lnSpc>
                  <a:spcPct val="200000"/>
                </a:lnSpc>
              </a:pPr>
              <a:endParaRPr lang="en-US" sz="3600" b="0" i="0" dirty="0">
                <a:solidFill>
                  <a:schemeClr val="bg1"/>
                </a:solidFill>
                <a:effectLst/>
                <a:latin typeface="Times New Roman" panose="02020603050405020304" pitchFamily="18" charset="0"/>
                <a:cs typeface="Times New Roman" panose="02020603050405020304" pitchFamily="18" charset="0"/>
              </a:endParaRPr>
            </a:p>
            <a:p>
              <a:pPr marL="457200" indent="-457200" algn="just">
                <a:lnSpc>
                  <a:spcPct val="200000"/>
                </a:lnSpc>
                <a:buFont typeface="Arial" panose="020B0604020202020204" pitchFamily="34" charset="0"/>
                <a:buChar char="•"/>
              </a:pPr>
              <a:r>
                <a:rPr lang="en-US" sz="3600" b="0" i="0" dirty="0">
                  <a:solidFill>
                    <a:schemeClr val="bg1"/>
                  </a:solidFill>
                  <a:effectLst/>
                  <a:latin typeface="Times New Roman" panose="02020603050405020304" pitchFamily="18" charset="0"/>
                  <a:cs typeface="Times New Roman" panose="02020603050405020304" pitchFamily="18" charset="0"/>
                </a:rPr>
                <a:t>It is one of the methods employed to protect secret or sensitive data from malicious attacks.</a:t>
              </a:r>
            </a:p>
          </p:txBody>
        </p:sp>
        <p:sp>
          <p:nvSpPr>
            <p:cNvPr id="4" name="TextBox 4"/>
            <p:cNvSpPr txBox="1"/>
            <p:nvPr/>
          </p:nvSpPr>
          <p:spPr>
            <a:xfrm>
              <a:off x="355600" y="-324615"/>
              <a:ext cx="19688481" cy="2074242"/>
            </a:xfrm>
            <a:prstGeom prst="rect">
              <a:avLst/>
            </a:prstGeom>
          </p:spPr>
          <p:txBody>
            <a:bodyPr lIns="0" tIns="0" rIns="0" bIns="0" rtlCol="0" anchor="t">
              <a:spAutoFit/>
            </a:bodyPr>
            <a:lstStyle/>
            <a:p>
              <a:pPr>
                <a:lnSpc>
                  <a:spcPts val="12480"/>
                </a:lnSpc>
              </a:pPr>
              <a:r>
                <a:rPr lang="en-US" sz="10400" dirty="0">
                  <a:solidFill>
                    <a:srgbClr val="A4E473"/>
                  </a:solidFill>
                  <a:latin typeface="Times New Roman" panose="02020603050405020304" pitchFamily="18" charset="0"/>
                  <a:cs typeface="Times New Roman" panose="02020603050405020304" pitchFamily="18" charset="0"/>
                </a:rPr>
                <a:t>STEGANOGRAPHY</a:t>
              </a:r>
            </a:p>
          </p:txBody>
        </p:sp>
      </p:gr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17" name="Picture 16" descr="Graphical user interface, application, qr code&#10;&#10;Description automatically generated">
            <a:extLst>
              <a:ext uri="{FF2B5EF4-FFF2-40B4-BE49-F238E27FC236}">
                <a16:creationId xmlns:a16="http://schemas.microsoft.com/office/drawing/2014/main" id="{B03B8E3F-317A-1AD9-C3F5-0774CBCCEB80}"/>
              </a:ext>
            </a:extLst>
          </p:cNvPr>
          <p:cNvPicPr>
            <a:picLocks noChangeAspect="1"/>
          </p:cNvPicPr>
          <p:nvPr/>
        </p:nvPicPr>
        <p:blipFill rotWithShape="1">
          <a:blip r:embed="rId2">
            <a:extLst>
              <a:ext uri="{28A0092B-C50C-407E-A947-70E740481C1C}">
                <a14:useLocalDpi xmlns:a14="http://schemas.microsoft.com/office/drawing/2010/main" val="0"/>
              </a:ext>
            </a:extLst>
          </a:blip>
          <a:srcRect l="23750" t="24444" r="26345" b="14444"/>
          <a:stretch/>
        </p:blipFill>
        <p:spPr>
          <a:xfrm>
            <a:off x="1752600" y="2853626"/>
            <a:ext cx="5081197" cy="350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8" name="Rectangle 17">
            <a:extLst>
              <a:ext uri="{FF2B5EF4-FFF2-40B4-BE49-F238E27FC236}">
                <a16:creationId xmlns:a16="http://schemas.microsoft.com/office/drawing/2014/main" id="{1BEBA231-8B17-BDB6-83F5-C723F9278135}"/>
              </a:ext>
            </a:extLst>
          </p:cNvPr>
          <p:cNvSpPr/>
          <p:nvPr/>
        </p:nvSpPr>
        <p:spPr>
          <a:xfrm>
            <a:off x="3188930" y="5691404"/>
            <a:ext cx="2362200" cy="44994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60" name="Group 60"/>
          <p:cNvGrpSpPr/>
          <p:nvPr/>
        </p:nvGrpSpPr>
        <p:grpSpPr>
          <a:xfrm>
            <a:off x="10342266" y="-649279"/>
            <a:ext cx="2695438" cy="2334501"/>
            <a:chOff x="0" y="0"/>
            <a:chExt cx="6202680" cy="5372100"/>
          </a:xfrm>
        </p:grpSpPr>
        <p:sp>
          <p:nvSpPr>
            <p:cNvPr id="61" name="Freeform 61"/>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grpSp>
        <p:nvGrpSpPr>
          <p:cNvPr id="58" name="Group 58"/>
          <p:cNvGrpSpPr/>
          <p:nvPr/>
        </p:nvGrpSpPr>
        <p:grpSpPr>
          <a:xfrm rot="-10800000">
            <a:off x="-1121030" y="-4285642"/>
            <a:ext cx="11789029" cy="6226137"/>
            <a:chOff x="0" y="0"/>
            <a:chExt cx="8474859" cy="5372100"/>
          </a:xfrm>
        </p:grpSpPr>
        <p:sp>
          <p:nvSpPr>
            <p:cNvPr id="59" name="Freeform 59"/>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p:spPr>
        </p:sp>
      </p:grpSp>
      <p:sp>
        <p:nvSpPr>
          <p:cNvPr id="57" name="TextBox 57"/>
          <p:cNvSpPr txBox="1"/>
          <p:nvPr/>
        </p:nvSpPr>
        <p:spPr>
          <a:xfrm>
            <a:off x="1571438" y="753939"/>
            <a:ext cx="7241307" cy="930576"/>
          </a:xfrm>
          <a:prstGeom prst="rect">
            <a:avLst/>
          </a:prstGeom>
        </p:spPr>
        <p:txBody>
          <a:bodyPr lIns="0" tIns="0" rIns="0" bIns="0" rtlCol="0" anchor="t">
            <a:spAutoFit/>
          </a:bodyPr>
          <a:lstStyle/>
          <a:p>
            <a:pPr>
              <a:lnSpc>
                <a:spcPts val="7800"/>
              </a:lnSpc>
              <a:spcBef>
                <a:spcPct val="0"/>
              </a:spcBef>
            </a:pPr>
            <a:r>
              <a:rPr lang="en-US" sz="6000" spc="-60" dirty="0">
                <a:solidFill>
                  <a:schemeClr val="bg1"/>
                </a:solidFill>
                <a:latin typeface="Times New Roman" panose="02020603050405020304" pitchFamily="18" charset="0"/>
                <a:cs typeface="Times New Roman" panose="02020603050405020304" pitchFamily="18" charset="0"/>
              </a:rPr>
              <a:t>BLOCK DIAGRAM</a:t>
            </a:r>
          </a:p>
        </p:txBody>
      </p:sp>
      <p:sp>
        <p:nvSpPr>
          <p:cNvPr id="64" name="Rectangle: Rounded Corners 63">
            <a:extLst>
              <a:ext uri="{FF2B5EF4-FFF2-40B4-BE49-F238E27FC236}">
                <a16:creationId xmlns:a16="http://schemas.microsoft.com/office/drawing/2014/main" id="{F8F164BA-560E-B4E0-1BE1-27065B2CB08D}"/>
              </a:ext>
            </a:extLst>
          </p:cNvPr>
          <p:cNvSpPr/>
          <p:nvPr/>
        </p:nvSpPr>
        <p:spPr>
          <a:xfrm>
            <a:off x="1066800" y="2750127"/>
            <a:ext cx="31242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5" name="Rectangle: Rounded Corners 64">
            <a:extLst>
              <a:ext uri="{FF2B5EF4-FFF2-40B4-BE49-F238E27FC236}">
                <a16:creationId xmlns:a16="http://schemas.microsoft.com/office/drawing/2014/main" id="{429408C6-125F-F173-6F6E-98634D890F53}"/>
              </a:ext>
            </a:extLst>
          </p:cNvPr>
          <p:cNvSpPr/>
          <p:nvPr/>
        </p:nvSpPr>
        <p:spPr>
          <a:xfrm>
            <a:off x="5395188" y="3881444"/>
            <a:ext cx="3215411"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6" name="Rectangle 65">
            <a:extLst>
              <a:ext uri="{FF2B5EF4-FFF2-40B4-BE49-F238E27FC236}">
                <a16:creationId xmlns:a16="http://schemas.microsoft.com/office/drawing/2014/main" id="{B06397F3-3C43-5135-C30C-DA6A7251ACF0}"/>
              </a:ext>
            </a:extLst>
          </p:cNvPr>
          <p:cNvSpPr/>
          <p:nvPr/>
        </p:nvSpPr>
        <p:spPr>
          <a:xfrm>
            <a:off x="-731519" y="1905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3FE4B6DA-16A0-74E2-CBFC-9A090B500CBE}"/>
              </a:ext>
            </a:extLst>
          </p:cNvPr>
          <p:cNvSpPr/>
          <p:nvPr/>
        </p:nvSpPr>
        <p:spPr>
          <a:xfrm>
            <a:off x="1066800" y="5448300"/>
            <a:ext cx="3124200" cy="3429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68" name="Rectangle: Rounded Corners 67">
            <a:extLst>
              <a:ext uri="{FF2B5EF4-FFF2-40B4-BE49-F238E27FC236}">
                <a16:creationId xmlns:a16="http://schemas.microsoft.com/office/drawing/2014/main" id="{97817A6C-9744-3061-5413-73A4BA190398}"/>
              </a:ext>
            </a:extLst>
          </p:cNvPr>
          <p:cNvSpPr/>
          <p:nvPr/>
        </p:nvSpPr>
        <p:spPr>
          <a:xfrm>
            <a:off x="9296400" y="3881444"/>
            <a:ext cx="3215411"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9" name="Rectangle: Rounded Corners 68">
            <a:extLst>
              <a:ext uri="{FF2B5EF4-FFF2-40B4-BE49-F238E27FC236}">
                <a16:creationId xmlns:a16="http://schemas.microsoft.com/office/drawing/2014/main" id="{17482F81-D665-7084-514B-1C159C179010}"/>
              </a:ext>
            </a:extLst>
          </p:cNvPr>
          <p:cNvSpPr/>
          <p:nvPr/>
        </p:nvSpPr>
        <p:spPr>
          <a:xfrm>
            <a:off x="13624789" y="2750127"/>
            <a:ext cx="3215411"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EF932539-28CD-F614-01BC-2A3124D92FF5}"/>
              </a:ext>
            </a:extLst>
          </p:cNvPr>
          <p:cNvSpPr/>
          <p:nvPr/>
        </p:nvSpPr>
        <p:spPr>
          <a:xfrm>
            <a:off x="13716000" y="5632514"/>
            <a:ext cx="3124200" cy="3429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cxnSp>
        <p:nvCxnSpPr>
          <p:cNvPr id="80" name="Connector: Elbow 79">
            <a:extLst>
              <a:ext uri="{FF2B5EF4-FFF2-40B4-BE49-F238E27FC236}">
                <a16:creationId xmlns:a16="http://schemas.microsoft.com/office/drawing/2014/main" id="{49E9BC64-9655-B5BB-A324-0FBDCDF975FD}"/>
              </a:ext>
            </a:extLst>
          </p:cNvPr>
          <p:cNvCxnSpPr/>
          <p:nvPr/>
        </p:nvCxnSpPr>
        <p:spPr>
          <a:xfrm>
            <a:off x="4572000" y="1902249"/>
            <a:ext cx="27709" cy="9678"/>
          </a:xfrm>
          <a:prstGeom prst="bentConnector3">
            <a:avLst>
              <a:gd name="adj1" fmla="val 50002"/>
            </a:avLst>
          </a:prstGeom>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5A9C01E0-57E2-BF2C-3B98-6FA5ABBD0EB3}"/>
              </a:ext>
            </a:extLst>
          </p:cNvPr>
          <p:cNvCxnSpPr>
            <a:cxnSpLocks/>
            <a:endCxn id="65" idx="1"/>
          </p:cNvCxnSpPr>
          <p:nvPr/>
        </p:nvCxnSpPr>
        <p:spPr>
          <a:xfrm>
            <a:off x="4212935" y="3588327"/>
            <a:ext cx="1182253" cy="1131317"/>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0" name="Connector: Elbow 89">
            <a:extLst>
              <a:ext uri="{FF2B5EF4-FFF2-40B4-BE49-F238E27FC236}">
                <a16:creationId xmlns:a16="http://schemas.microsoft.com/office/drawing/2014/main" id="{9CFA9C20-2994-878A-5411-EC1EB3B7DDE5}"/>
              </a:ext>
            </a:extLst>
          </p:cNvPr>
          <p:cNvCxnSpPr>
            <a:cxnSpLocks/>
            <a:endCxn id="65" idx="2"/>
          </p:cNvCxnSpPr>
          <p:nvPr/>
        </p:nvCxnSpPr>
        <p:spPr>
          <a:xfrm flipV="1">
            <a:off x="4191000" y="5557844"/>
            <a:ext cx="2811894" cy="1637483"/>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8" name="Straight Arrow Connector 97">
            <a:extLst>
              <a:ext uri="{FF2B5EF4-FFF2-40B4-BE49-F238E27FC236}">
                <a16:creationId xmlns:a16="http://schemas.microsoft.com/office/drawing/2014/main" id="{601C0897-D51E-3E20-6C41-55B4426A37A9}"/>
              </a:ext>
            </a:extLst>
          </p:cNvPr>
          <p:cNvCxnSpPr>
            <a:cxnSpLocks/>
            <a:endCxn id="68" idx="1"/>
          </p:cNvCxnSpPr>
          <p:nvPr/>
        </p:nvCxnSpPr>
        <p:spPr>
          <a:xfrm flipV="1">
            <a:off x="8574807" y="4719644"/>
            <a:ext cx="721593" cy="1734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5" name="Connector: Elbow 114">
            <a:extLst>
              <a:ext uri="{FF2B5EF4-FFF2-40B4-BE49-F238E27FC236}">
                <a16:creationId xmlns:a16="http://schemas.microsoft.com/office/drawing/2014/main" id="{48D0B007-4847-16C3-2291-4A27738DF048}"/>
              </a:ext>
            </a:extLst>
          </p:cNvPr>
          <p:cNvCxnSpPr>
            <a:cxnSpLocks/>
          </p:cNvCxnSpPr>
          <p:nvPr/>
        </p:nvCxnSpPr>
        <p:spPr>
          <a:xfrm flipV="1">
            <a:off x="12381347" y="3529899"/>
            <a:ext cx="1243442" cy="1207094"/>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1" name="Straight Arrow Connector 120">
            <a:extLst>
              <a:ext uri="{FF2B5EF4-FFF2-40B4-BE49-F238E27FC236}">
                <a16:creationId xmlns:a16="http://schemas.microsoft.com/office/drawing/2014/main" id="{4109E403-5747-16A3-53DA-F33147FFE56B}"/>
              </a:ext>
            </a:extLst>
          </p:cNvPr>
          <p:cNvCxnSpPr>
            <a:cxnSpLocks/>
            <a:endCxn id="70" idx="0"/>
          </p:cNvCxnSpPr>
          <p:nvPr/>
        </p:nvCxnSpPr>
        <p:spPr>
          <a:xfrm>
            <a:off x="15278100" y="4457899"/>
            <a:ext cx="0" cy="11746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27" name="Oval 126">
            <a:extLst>
              <a:ext uri="{FF2B5EF4-FFF2-40B4-BE49-F238E27FC236}">
                <a16:creationId xmlns:a16="http://schemas.microsoft.com/office/drawing/2014/main" id="{1AAE0498-C4B7-8BB2-F07C-E66F9B20896C}"/>
              </a:ext>
            </a:extLst>
          </p:cNvPr>
          <p:cNvSpPr/>
          <p:nvPr/>
        </p:nvSpPr>
        <p:spPr>
          <a:xfrm>
            <a:off x="6400800" y="3273361"/>
            <a:ext cx="1420376" cy="12822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26" name="Picture 125" descr="Background pattern&#10;&#10;Description automatically generated with medium confidence">
            <a:extLst>
              <a:ext uri="{FF2B5EF4-FFF2-40B4-BE49-F238E27FC236}">
                <a16:creationId xmlns:a16="http://schemas.microsoft.com/office/drawing/2014/main" id="{2884B4CF-DA7A-7982-D5D4-433D485B4B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6662" y="3364200"/>
            <a:ext cx="1128360" cy="1128360"/>
          </a:xfrm>
          <a:prstGeom prst="rect">
            <a:avLst/>
          </a:prstGeom>
        </p:spPr>
      </p:pic>
      <p:pic>
        <p:nvPicPr>
          <p:cNvPr id="129" name="Picture 128">
            <a:extLst>
              <a:ext uri="{FF2B5EF4-FFF2-40B4-BE49-F238E27FC236}">
                <a16:creationId xmlns:a16="http://schemas.microsoft.com/office/drawing/2014/main" id="{FD34EC30-EC97-AB36-D639-95AD5E5373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1257" y="2335613"/>
            <a:ext cx="997704" cy="981075"/>
          </a:xfrm>
          <a:prstGeom prst="rect">
            <a:avLst/>
          </a:prstGeom>
        </p:spPr>
      </p:pic>
      <p:sp>
        <p:nvSpPr>
          <p:cNvPr id="133" name="Oval 132">
            <a:extLst>
              <a:ext uri="{FF2B5EF4-FFF2-40B4-BE49-F238E27FC236}">
                <a16:creationId xmlns:a16="http://schemas.microsoft.com/office/drawing/2014/main" id="{22CDE512-E6AB-5B3A-3CB3-9E3B612AFE02}"/>
              </a:ext>
            </a:extLst>
          </p:cNvPr>
          <p:cNvSpPr/>
          <p:nvPr/>
        </p:nvSpPr>
        <p:spPr>
          <a:xfrm>
            <a:off x="14522306" y="2185012"/>
            <a:ext cx="1420376" cy="12822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32" name="Picture 131" descr="Shape&#10;&#10;Description automatically generated with low confidence">
            <a:extLst>
              <a:ext uri="{FF2B5EF4-FFF2-40B4-BE49-F238E27FC236}">
                <a16:creationId xmlns:a16="http://schemas.microsoft.com/office/drawing/2014/main" id="{0487CCE5-9C14-7B70-F79C-65EFAD72AD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72521" y="2266988"/>
            <a:ext cx="1119946" cy="1119946"/>
          </a:xfrm>
          <a:prstGeom prst="rect">
            <a:avLst/>
          </a:prstGeom>
        </p:spPr>
      </p:pic>
      <p:pic>
        <p:nvPicPr>
          <p:cNvPr id="134" name="Picture 133">
            <a:extLst>
              <a:ext uri="{FF2B5EF4-FFF2-40B4-BE49-F238E27FC236}">
                <a16:creationId xmlns:a16="http://schemas.microsoft.com/office/drawing/2014/main" id="{7938CD6C-3F4F-5BC1-3EDC-875ADCEF4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57593" y="1308214"/>
            <a:ext cx="997704" cy="981075"/>
          </a:xfrm>
          <a:prstGeom prst="rect">
            <a:avLst/>
          </a:prstGeom>
        </p:spPr>
      </p:pic>
      <p:sp>
        <p:nvSpPr>
          <p:cNvPr id="139" name="Oval 138">
            <a:extLst>
              <a:ext uri="{FF2B5EF4-FFF2-40B4-BE49-F238E27FC236}">
                <a16:creationId xmlns:a16="http://schemas.microsoft.com/office/drawing/2014/main" id="{DBD25605-5936-D343-80E0-38F42958C4A1}"/>
              </a:ext>
            </a:extLst>
          </p:cNvPr>
          <p:cNvSpPr/>
          <p:nvPr/>
        </p:nvSpPr>
        <p:spPr>
          <a:xfrm>
            <a:off x="10201707" y="3242358"/>
            <a:ext cx="1420376" cy="12822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40" name="Oval 139">
            <a:extLst>
              <a:ext uri="{FF2B5EF4-FFF2-40B4-BE49-F238E27FC236}">
                <a16:creationId xmlns:a16="http://schemas.microsoft.com/office/drawing/2014/main" id="{70090E93-8C3A-5771-A975-363D0250D8CB}"/>
              </a:ext>
            </a:extLst>
          </p:cNvPr>
          <p:cNvSpPr/>
          <p:nvPr/>
        </p:nvSpPr>
        <p:spPr>
          <a:xfrm>
            <a:off x="2003136" y="2149438"/>
            <a:ext cx="1420376" cy="12822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36" name="Picture 135" descr="Shape&#10;&#10;Description automatically generated">
            <a:extLst>
              <a:ext uri="{FF2B5EF4-FFF2-40B4-BE49-F238E27FC236}">
                <a16:creationId xmlns:a16="http://schemas.microsoft.com/office/drawing/2014/main" id="{20F70BA1-70FB-0673-DF8F-7988349A0B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25491" y="2289289"/>
            <a:ext cx="975665" cy="983630"/>
          </a:xfrm>
          <a:prstGeom prst="rect">
            <a:avLst/>
          </a:prstGeom>
        </p:spPr>
      </p:pic>
      <p:pic>
        <p:nvPicPr>
          <p:cNvPr id="141" name="Picture 140" descr="Shape&#10;&#10;Description automatically generated">
            <a:extLst>
              <a:ext uri="{FF2B5EF4-FFF2-40B4-BE49-F238E27FC236}">
                <a16:creationId xmlns:a16="http://schemas.microsoft.com/office/drawing/2014/main" id="{C2699FAB-E3D6-36E0-4142-DA91F43053B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26088" y="3385334"/>
            <a:ext cx="975665" cy="983630"/>
          </a:xfrm>
          <a:prstGeom prst="rect">
            <a:avLst/>
          </a:prstGeom>
        </p:spPr>
      </p:pic>
      <p:sp>
        <p:nvSpPr>
          <p:cNvPr id="142" name="TextBox 141">
            <a:extLst>
              <a:ext uri="{FF2B5EF4-FFF2-40B4-BE49-F238E27FC236}">
                <a16:creationId xmlns:a16="http://schemas.microsoft.com/office/drawing/2014/main" id="{1F083DB8-C669-7C62-A2D0-9BE2CADB3022}"/>
              </a:ext>
            </a:extLst>
          </p:cNvPr>
          <p:cNvSpPr txBox="1"/>
          <p:nvPr/>
        </p:nvSpPr>
        <p:spPr>
          <a:xfrm>
            <a:off x="4484542" y="7732045"/>
            <a:ext cx="2518352"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SECRET MESSAGE</a:t>
            </a:r>
          </a:p>
        </p:txBody>
      </p:sp>
      <p:sp>
        <p:nvSpPr>
          <p:cNvPr id="143" name="TextBox 142">
            <a:extLst>
              <a:ext uri="{FF2B5EF4-FFF2-40B4-BE49-F238E27FC236}">
                <a16:creationId xmlns:a16="http://schemas.microsoft.com/office/drawing/2014/main" id="{A17A9A4E-5CEB-A5E9-81B0-F95A0D80E505}"/>
              </a:ext>
            </a:extLst>
          </p:cNvPr>
          <p:cNvSpPr txBox="1"/>
          <p:nvPr/>
        </p:nvSpPr>
        <p:spPr>
          <a:xfrm>
            <a:off x="11323211" y="7732045"/>
            <a:ext cx="3636261"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EXTRACTED MESSAGE</a:t>
            </a:r>
          </a:p>
        </p:txBody>
      </p:sp>
      <p:sp>
        <p:nvSpPr>
          <p:cNvPr id="144" name="TextBox 143">
            <a:extLst>
              <a:ext uri="{FF2B5EF4-FFF2-40B4-BE49-F238E27FC236}">
                <a16:creationId xmlns:a16="http://schemas.microsoft.com/office/drawing/2014/main" id="{CE6CC799-36C7-44E7-408D-43ADBDCD58AC}"/>
              </a:ext>
            </a:extLst>
          </p:cNvPr>
          <p:cNvSpPr txBox="1"/>
          <p:nvPr/>
        </p:nvSpPr>
        <p:spPr>
          <a:xfrm>
            <a:off x="10201707" y="5800604"/>
            <a:ext cx="255039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STEGO</a:t>
            </a:r>
          </a:p>
        </p:txBody>
      </p:sp>
      <p:sp>
        <p:nvSpPr>
          <p:cNvPr id="150" name="TextBox 149">
            <a:extLst>
              <a:ext uri="{FF2B5EF4-FFF2-40B4-BE49-F238E27FC236}">
                <a16:creationId xmlns:a16="http://schemas.microsoft.com/office/drawing/2014/main" id="{FBA8902B-CFC6-944E-BA15-E0D1AED34698}"/>
              </a:ext>
            </a:extLst>
          </p:cNvPr>
          <p:cNvSpPr txBox="1"/>
          <p:nvPr/>
        </p:nvSpPr>
        <p:spPr>
          <a:xfrm>
            <a:off x="1405786" y="5804068"/>
            <a:ext cx="2636519" cy="3108543"/>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110010100011</a:t>
            </a:r>
          </a:p>
          <a:p>
            <a:r>
              <a:rPr lang="en-IN" sz="2800" dirty="0">
                <a:solidFill>
                  <a:schemeClr val="bg1"/>
                </a:solidFill>
                <a:latin typeface="Times New Roman" panose="02020603050405020304" pitchFamily="18" charset="0"/>
                <a:cs typeface="Times New Roman" panose="02020603050405020304" pitchFamily="18" charset="0"/>
              </a:rPr>
              <a:t>101100011101</a:t>
            </a:r>
          </a:p>
          <a:p>
            <a:r>
              <a:rPr lang="en-IN" sz="2800" dirty="0">
                <a:solidFill>
                  <a:schemeClr val="bg1"/>
                </a:solidFill>
                <a:latin typeface="Times New Roman" panose="02020603050405020304" pitchFamily="18" charset="0"/>
                <a:cs typeface="Times New Roman" panose="02020603050405020304" pitchFamily="18" charset="0"/>
              </a:rPr>
              <a:t>100001011011</a:t>
            </a:r>
          </a:p>
          <a:p>
            <a:r>
              <a:rPr lang="en-IN" sz="2800" dirty="0">
                <a:solidFill>
                  <a:schemeClr val="bg1"/>
                </a:solidFill>
                <a:latin typeface="Times New Roman" panose="02020603050405020304" pitchFamily="18" charset="0"/>
                <a:cs typeface="Times New Roman" panose="02020603050405020304" pitchFamily="18" charset="0"/>
              </a:rPr>
              <a:t>100110101000</a:t>
            </a:r>
          </a:p>
          <a:p>
            <a:r>
              <a:rPr lang="en-IN" sz="2800" dirty="0">
                <a:solidFill>
                  <a:schemeClr val="bg1"/>
                </a:solidFill>
                <a:latin typeface="Times New Roman" panose="02020603050405020304" pitchFamily="18" charset="0"/>
                <a:cs typeface="Times New Roman" panose="02020603050405020304" pitchFamily="18" charset="0"/>
              </a:rPr>
              <a:t>111001000111</a:t>
            </a:r>
          </a:p>
          <a:p>
            <a:r>
              <a:rPr lang="en-IN" sz="2800" dirty="0">
                <a:solidFill>
                  <a:schemeClr val="bg1"/>
                </a:solidFill>
                <a:latin typeface="Times New Roman" panose="02020603050405020304" pitchFamily="18" charset="0"/>
                <a:cs typeface="Times New Roman" panose="02020603050405020304" pitchFamily="18" charset="0"/>
              </a:rPr>
              <a:t>100001101011</a:t>
            </a:r>
          </a:p>
          <a:p>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152" name="TextBox 151">
            <a:extLst>
              <a:ext uri="{FF2B5EF4-FFF2-40B4-BE49-F238E27FC236}">
                <a16:creationId xmlns:a16="http://schemas.microsoft.com/office/drawing/2014/main" id="{683BCD3A-11B1-1493-9279-587D6173C5DF}"/>
              </a:ext>
            </a:extLst>
          </p:cNvPr>
          <p:cNvSpPr txBox="1"/>
          <p:nvPr/>
        </p:nvSpPr>
        <p:spPr>
          <a:xfrm>
            <a:off x="14097000" y="6031436"/>
            <a:ext cx="2636519" cy="3108543"/>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110010100011</a:t>
            </a:r>
          </a:p>
          <a:p>
            <a:r>
              <a:rPr lang="en-IN" sz="2800" dirty="0">
                <a:solidFill>
                  <a:schemeClr val="bg1"/>
                </a:solidFill>
                <a:latin typeface="Times New Roman" panose="02020603050405020304" pitchFamily="18" charset="0"/>
                <a:cs typeface="Times New Roman" panose="02020603050405020304" pitchFamily="18" charset="0"/>
              </a:rPr>
              <a:t>101100011101</a:t>
            </a:r>
          </a:p>
          <a:p>
            <a:r>
              <a:rPr lang="en-IN" sz="2800" dirty="0">
                <a:solidFill>
                  <a:schemeClr val="bg1"/>
                </a:solidFill>
                <a:latin typeface="Times New Roman" panose="02020603050405020304" pitchFamily="18" charset="0"/>
                <a:cs typeface="Times New Roman" panose="02020603050405020304" pitchFamily="18" charset="0"/>
              </a:rPr>
              <a:t>100001011011</a:t>
            </a:r>
          </a:p>
          <a:p>
            <a:r>
              <a:rPr lang="en-IN" sz="2800" dirty="0">
                <a:solidFill>
                  <a:schemeClr val="bg1"/>
                </a:solidFill>
                <a:latin typeface="Times New Roman" panose="02020603050405020304" pitchFamily="18" charset="0"/>
                <a:cs typeface="Times New Roman" panose="02020603050405020304" pitchFamily="18" charset="0"/>
              </a:rPr>
              <a:t>100110101000</a:t>
            </a:r>
          </a:p>
          <a:p>
            <a:r>
              <a:rPr lang="en-IN" sz="2800" dirty="0">
                <a:solidFill>
                  <a:schemeClr val="bg1"/>
                </a:solidFill>
                <a:latin typeface="Times New Roman" panose="02020603050405020304" pitchFamily="18" charset="0"/>
                <a:cs typeface="Times New Roman" panose="02020603050405020304" pitchFamily="18" charset="0"/>
              </a:rPr>
              <a:t>111001000111</a:t>
            </a:r>
          </a:p>
          <a:p>
            <a:r>
              <a:rPr lang="en-IN" sz="2800" dirty="0">
                <a:solidFill>
                  <a:schemeClr val="bg1"/>
                </a:solidFill>
                <a:latin typeface="Times New Roman" panose="02020603050405020304" pitchFamily="18" charset="0"/>
                <a:cs typeface="Times New Roman" panose="02020603050405020304" pitchFamily="18" charset="0"/>
              </a:rPr>
              <a:t>100001101011</a:t>
            </a:r>
          </a:p>
          <a:p>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153" name="TextBox 152">
            <a:extLst>
              <a:ext uri="{FF2B5EF4-FFF2-40B4-BE49-F238E27FC236}">
                <a16:creationId xmlns:a16="http://schemas.microsoft.com/office/drawing/2014/main" id="{898BDBC0-E735-893C-3D09-0D765354CF1B}"/>
              </a:ext>
            </a:extLst>
          </p:cNvPr>
          <p:cNvSpPr txBox="1"/>
          <p:nvPr/>
        </p:nvSpPr>
        <p:spPr>
          <a:xfrm>
            <a:off x="1535277" y="3546174"/>
            <a:ext cx="2557331"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COVER IMAGE</a:t>
            </a:r>
          </a:p>
        </p:txBody>
      </p:sp>
      <p:sp>
        <p:nvSpPr>
          <p:cNvPr id="154" name="TextBox 153">
            <a:extLst>
              <a:ext uri="{FF2B5EF4-FFF2-40B4-BE49-F238E27FC236}">
                <a16:creationId xmlns:a16="http://schemas.microsoft.com/office/drawing/2014/main" id="{7C2B5C33-6CB8-19B2-F257-17049D5CD35A}"/>
              </a:ext>
            </a:extLst>
          </p:cNvPr>
          <p:cNvSpPr txBox="1"/>
          <p:nvPr/>
        </p:nvSpPr>
        <p:spPr>
          <a:xfrm>
            <a:off x="14131636" y="3495276"/>
            <a:ext cx="2337001" cy="830997"/>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EXTRACTING FUNCTION</a:t>
            </a:r>
          </a:p>
        </p:txBody>
      </p:sp>
      <p:sp>
        <p:nvSpPr>
          <p:cNvPr id="155" name="TextBox 154">
            <a:extLst>
              <a:ext uri="{FF2B5EF4-FFF2-40B4-BE49-F238E27FC236}">
                <a16:creationId xmlns:a16="http://schemas.microsoft.com/office/drawing/2014/main" id="{94A8DFED-E080-184D-F36B-58D737202FA9}"/>
              </a:ext>
            </a:extLst>
          </p:cNvPr>
          <p:cNvSpPr txBox="1"/>
          <p:nvPr/>
        </p:nvSpPr>
        <p:spPr>
          <a:xfrm>
            <a:off x="5879998" y="4567526"/>
            <a:ext cx="2337001" cy="830997"/>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EMBEDDING FUNCTION</a:t>
            </a:r>
          </a:p>
        </p:txBody>
      </p:sp>
      <p:sp>
        <p:nvSpPr>
          <p:cNvPr id="156" name="TextBox 155">
            <a:extLst>
              <a:ext uri="{FF2B5EF4-FFF2-40B4-BE49-F238E27FC236}">
                <a16:creationId xmlns:a16="http://schemas.microsoft.com/office/drawing/2014/main" id="{C9061429-14B1-BF32-4340-05622E0BAA26}"/>
              </a:ext>
            </a:extLst>
          </p:cNvPr>
          <p:cNvSpPr txBox="1"/>
          <p:nvPr/>
        </p:nvSpPr>
        <p:spPr>
          <a:xfrm>
            <a:off x="9726803" y="4704611"/>
            <a:ext cx="2785008"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COVER IMAGE</a:t>
            </a:r>
          </a:p>
        </p:txBody>
      </p:sp>
    </p:spTree>
    <p:extLst>
      <p:ext uri="{BB962C8B-B14F-4D97-AF65-F5344CB8AC3E}">
        <p14:creationId xmlns:p14="http://schemas.microsoft.com/office/powerpoint/2010/main" val="1820669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6438900" cy="2616101"/>
          </a:xfrm>
          <a:prstGeom prst="rect">
            <a:avLst/>
          </a:prstGeom>
        </p:spPr>
        <p:txBody>
          <a:bodyPr wrap="square" lIns="0" tIns="0" rIns="0" bIns="0" rtlCol="0" anchor="t">
            <a:spAutoFit/>
          </a:bodyPr>
          <a:lstStyle/>
          <a:p>
            <a:pPr>
              <a:lnSpc>
                <a:spcPts val="10199"/>
              </a:lnSpc>
              <a:spcBef>
                <a:spcPct val="0"/>
              </a:spcBef>
            </a:pPr>
            <a:r>
              <a:rPr lang="en-IN" sz="9600" dirty="0">
                <a:solidFill>
                  <a:schemeClr val="tx1"/>
                </a:solidFill>
                <a:latin typeface="Times New Roman" panose="02020603050405020304" pitchFamily="18" charset="0"/>
                <a:cs typeface="Times New Roman" panose="02020603050405020304" pitchFamily="18" charset="0"/>
              </a:rPr>
              <a:t>HOW IT WORKS</a:t>
            </a:r>
            <a:endParaRPr lang="en-US" sz="8499" spc="-84" dirty="0">
              <a:solidFill>
                <a:srgbClr val="000000"/>
              </a:solidFill>
              <a:latin typeface="Times New Roman" panose="02020603050405020304" pitchFamily="18" charset="0"/>
              <a:cs typeface="Times New Roman" panose="02020603050405020304" pitchFamily="18" charset="0"/>
            </a:endParaRP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1" name="Group 11"/>
          <p:cNvGrpSpPr/>
          <p:nvPr/>
        </p:nvGrpSpPr>
        <p:grpSpPr>
          <a:xfrm>
            <a:off x="8986898" y="1094187"/>
            <a:ext cx="8615302" cy="1673588"/>
            <a:chOff x="0" y="-9525"/>
            <a:chExt cx="11487069" cy="2231451"/>
          </a:xfrm>
        </p:grpSpPr>
        <p:sp>
          <p:nvSpPr>
            <p:cNvPr id="12" name="TextBox 12"/>
            <p:cNvSpPr txBox="1"/>
            <p:nvPr/>
          </p:nvSpPr>
          <p:spPr>
            <a:xfrm>
              <a:off x="0" y="-9525"/>
              <a:ext cx="11487069" cy="1470488"/>
            </a:xfrm>
            <a:prstGeom prst="rect">
              <a:avLst/>
            </a:prstGeom>
          </p:spPr>
          <p:txBody>
            <a:bodyPr wrap="square" lIns="0" tIns="0" rIns="0" bIns="0" rtlCol="0" anchor="t">
              <a:spAutoFit/>
            </a:bodyPr>
            <a:lstStyle/>
            <a:p>
              <a:pPr>
                <a:lnSpc>
                  <a:spcPts val="4320"/>
                </a:lnSpc>
                <a:spcBef>
                  <a:spcPct val="0"/>
                </a:spcBef>
              </a:pPr>
              <a:r>
                <a:rPr lang="en-US" sz="3600" dirty="0">
                  <a:solidFill>
                    <a:srgbClr val="000000"/>
                  </a:solidFill>
                  <a:latin typeface="Times New Roman" panose="02020603050405020304" pitchFamily="18" charset="0"/>
                  <a:cs typeface="Times New Roman" panose="02020603050405020304" pitchFamily="18" charset="0"/>
                </a:rPr>
                <a:t>STEP 1</a:t>
              </a:r>
              <a:r>
                <a:rPr lang="en-IN" sz="3600" dirty="0">
                  <a:latin typeface="Times New Roman" panose="02020603050405020304" pitchFamily="18" charset="0"/>
                  <a:cs typeface="Times New Roman" panose="02020603050405020304" pitchFamily="18" charset="0"/>
                </a:rPr>
                <a:t>: extract each character from message</a:t>
              </a:r>
            </a:p>
            <a:p>
              <a:pPr>
                <a:lnSpc>
                  <a:spcPts val="4320"/>
                </a:lnSpc>
                <a:spcBef>
                  <a:spcPct val="0"/>
                </a:spcBef>
              </a:pP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13" name="TextBox 13"/>
            <p:cNvSpPr txBox="1"/>
            <p:nvPr/>
          </p:nvSpPr>
          <p:spPr>
            <a:xfrm>
              <a:off x="0" y="1072894"/>
              <a:ext cx="11029869" cy="1149032"/>
            </a:xfrm>
            <a:prstGeom prst="rect">
              <a:avLst/>
            </a:prstGeom>
          </p:spPr>
          <p:txBody>
            <a:bodyPr lIns="0" tIns="0" rIns="0" bIns="0" rtlCol="0" anchor="t">
              <a:spAutoFit/>
            </a:bodyPr>
            <a:lstStyle/>
            <a:p>
              <a:r>
                <a:rPr lang="en-IN" sz="2800" dirty="0">
                  <a:latin typeface="Times New Roman" panose="02020603050405020304" pitchFamily="18" charset="0"/>
                  <a:cs typeface="Times New Roman" panose="02020603050405020304" pitchFamily="18" charset="0"/>
                </a:rPr>
                <a:t>E.g. message =“ play a song”</a:t>
              </a:r>
            </a:p>
            <a:p>
              <a:r>
                <a:rPr lang="en-IN" sz="2800" dirty="0">
                  <a:latin typeface="Times New Roman" panose="02020603050405020304" pitchFamily="18" charset="0"/>
                  <a:cs typeface="Times New Roman" panose="02020603050405020304" pitchFamily="18" charset="0"/>
                </a:rPr>
                <a:t>	Characters=( ‘p’ , ‘l’ , ‘a’ , ‘y’ , …)</a:t>
              </a:r>
            </a:p>
          </p:txBody>
        </p:sp>
      </p:grpSp>
      <p:sp>
        <p:nvSpPr>
          <p:cNvPr id="15" name="TextBox 15"/>
          <p:cNvSpPr txBox="1"/>
          <p:nvPr/>
        </p:nvSpPr>
        <p:spPr>
          <a:xfrm>
            <a:off x="8986898" y="3503469"/>
            <a:ext cx="8272402" cy="1654299"/>
          </a:xfrm>
          <a:prstGeom prst="rect">
            <a:avLst/>
          </a:prstGeom>
        </p:spPr>
        <p:txBody>
          <a:bodyPr wrap="square" lIns="0" tIns="0" rIns="0" bIns="0" rtlCol="0" anchor="t">
            <a:spAutoFit/>
          </a:bodyPr>
          <a:lstStyle/>
          <a:p>
            <a:pPr>
              <a:lnSpc>
                <a:spcPts val="4320"/>
              </a:lnSpc>
              <a:spcBef>
                <a:spcPct val="0"/>
              </a:spcBef>
            </a:pPr>
            <a:r>
              <a:rPr lang="en-IN" sz="3600" dirty="0">
                <a:latin typeface="Times New Roman" panose="02020603050405020304" pitchFamily="18" charset="0"/>
                <a:cs typeface="Times New Roman" panose="02020603050405020304" pitchFamily="18" charset="0"/>
              </a:rPr>
              <a:t>STEP 2: add it with key and generate cyphertext</a:t>
            </a:r>
          </a:p>
          <a:p>
            <a:pPr>
              <a:lnSpc>
                <a:spcPts val="4320"/>
              </a:lnSpc>
              <a:spcBef>
                <a:spcPct val="0"/>
              </a:spcBef>
            </a:pPr>
            <a:endParaRPr lang="en-US" sz="3600" dirty="0">
              <a:solidFill>
                <a:srgbClr val="000000"/>
              </a:solidFill>
              <a:latin typeface="Times New Roman" panose="02020603050405020304" pitchFamily="18" charset="0"/>
              <a:cs typeface="Times New Roman" panose="02020603050405020304" pitchFamily="18" charset="0"/>
            </a:endParaRPr>
          </a:p>
        </p:txBody>
      </p:sp>
      <p:grpSp>
        <p:nvGrpSpPr>
          <p:cNvPr id="17" name="Group 17"/>
          <p:cNvGrpSpPr/>
          <p:nvPr/>
        </p:nvGrpSpPr>
        <p:grpSpPr>
          <a:xfrm>
            <a:off x="8938406" y="5745160"/>
            <a:ext cx="8299377" cy="2862370"/>
            <a:chOff x="-64659" y="-125980"/>
            <a:chExt cx="11066327" cy="1988980"/>
          </a:xfrm>
        </p:grpSpPr>
        <p:sp>
          <p:nvSpPr>
            <p:cNvPr id="18" name="TextBox 18"/>
            <p:cNvSpPr txBox="1"/>
            <p:nvPr/>
          </p:nvSpPr>
          <p:spPr>
            <a:xfrm>
              <a:off x="-64659" y="-125980"/>
              <a:ext cx="11029869" cy="1154872"/>
            </a:xfrm>
            <a:prstGeom prst="rect">
              <a:avLst/>
            </a:prstGeom>
          </p:spPr>
          <p:txBody>
            <a:bodyPr lIns="0" tIns="0" rIns="0" bIns="0" rtlCol="0" anchor="t">
              <a:spAutoFit/>
            </a:bodyPr>
            <a:lstStyle/>
            <a:p>
              <a:r>
                <a:rPr lang="en-IN" sz="3600" dirty="0">
                  <a:latin typeface="Times New Roman" panose="02020603050405020304" pitchFamily="18" charset="0"/>
                  <a:cs typeface="Times New Roman" panose="02020603050405020304" pitchFamily="18" charset="0"/>
                </a:rPr>
                <a:t>STEP 3: convert each character from cyphertext into ascii value</a:t>
              </a:r>
            </a:p>
            <a:p>
              <a:r>
                <a:rPr lang="en-IN" sz="3600" dirty="0">
                  <a:latin typeface="Times New Roman" panose="02020603050405020304" pitchFamily="18" charset="0"/>
                  <a:cs typeface="Times New Roman" panose="02020603050405020304" pitchFamily="18" charset="0"/>
                </a:rPr>
                <a:t>     and then binary number</a:t>
              </a: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19" name="TextBox 19"/>
            <p:cNvSpPr txBox="1"/>
            <p:nvPr/>
          </p:nvSpPr>
          <p:spPr>
            <a:xfrm>
              <a:off x="-28201" y="1264178"/>
              <a:ext cx="11029869" cy="598822"/>
            </a:xfrm>
            <a:prstGeom prst="rect">
              <a:avLst/>
            </a:prstGeom>
          </p:spPr>
          <p:txBody>
            <a:bodyPr lIns="0" tIns="0" rIns="0" bIns="0" rtlCol="0" anchor="t">
              <a:spAutoFit/>
            </a:bodyPr>
            <a:lstStyle/>
            <a:p>
              <a:r>
                <a:rPr lang="en-IN" sz="2800" dirty="0">
                  <a:latin typeface="Times New Roman" panose="02020603050405020304" pitchFamily="18" charset="0"/>
                  <a:cs typeface="Times New Roman" panose="02020603050405020304" pitchFamily="18" charset="0"/>
                </a:rPr>
                <a:t> E.g. ascii value of Y = 89  </a:t>
              </a:r>
            </a:p>
            <a:p>
              <a:r>
                <a:rPr lang="en-IN" sz="2800" dirty="0">
                  <a:latin typeface="Times New Roman" panose="02020603050405020304" pitchFamily="18" charset="0"/>
                  <a:cs typeface="Times New Roman" panose="02020603050405020304" pitchFamily="18" charset="0"/>
                </a:rPr>
                <a:t>     in binary 89 = </a:t>
              </a:r>
              <a:r>
                <a:rPr lang="en-IN" sz="2800" dirty="0">
                  <a:solidFill>
                    <a:srgbClr val="202124"/>
                  </a:solidFill>
                  <a:latin typeface="Times New Roman" panose="02020603050405020304" pitchFamily="18" charset="0"/>
                  <a:cs typeface="Times New Roman" panose="02020603050405020304" pitchFamily="18" charset="0"/>
                </a:rPr>
                <a:t>01011001</a:t>
              </a:r>
              <a:endParaRPr lang="en-US" sz="2800" dirty="0">
                <a:solidFill>
                  <a:srgbClr val="000000"/>
                </a:solidFill>
                <a:latin typeface="Times New Roman" panose="02020603050405020304" pitchFamily="18" charset="0"/>
                <a:cs typeface="Times New Roman" panose="02020603050405020304" pitchFamily="18" charset="0"/>
              </a:endParaRPr>
            </a:p>
          </p:txBody>
        </p:sp>
      </p:grpSp>
      <p:sp>
        <p:nvSpPr>
          <p:cNvPr id="21" name="AutoShape 21"/>
          <p:cNvSpPr/>
          <p:nvPr/>
        </p:nvSpPr>
        <p:spPr>
          <a:xfrm>
            <a:off x="8965748" y="3162300"/>
            <a:ext cx="8272402" cy="0"/>
          </a:xfrm>
          <a:prstGeom prst="line">
            <a:avLst/>
          </a:prstGeom>
          <a:ln w="9525" cap="flat">
            <a:solidFill>
              <a:srgbClr val="000000"/>
            </a:solidFill>
            <a:prstDash val="solid"/>
            <a:headEnd type="none" w="sm" len="sm"/>
            <a:tailEnd type="none" w="sm" len="sm"/>
          </a:ln>
        </p:spPr>
      </p:sp>
      <p:sp>
        <p:nvSpPr>
          <p:cNvPr id="22" name="AutoShape 22"/>
          <p:cNvSpPr/>
          <p:nvPr/>
        </p:nvSpPr>
        <p:spPr>
          <a:xfrm>
            <a:off x="8986898" y="5162898"/>
            <a:ext cx="8272402" cy="0"/>
          </a:xfrm>
          <a:prstGeom prst="line">
            <a:avLst/>
          </a:prstGeom>
          <a:ln w="9525" cap="flat">
            <a:solidFill>
              <a:srgbClr val="000000"/>
            </a:solidFill>
            <a:prstDash val="solid"/>
            <a:headEnd type="none" w="sm" len="sm"/>
            <a:tailEnd type="none" w="sm" len="sm"/>
          </a:ln>
        </p:spPr>
      </p:sp>
    </p:spTree>
    <p:extLst>
      <p:ext uri="{BB962C8B-B14F-4D97-AF65-F5344CB8AC3E}">
        <p14:creationId xmlns:p14="http://schemas.microsoft.com/office/powerpoint/2010/main" val="351943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32" name="Picture 31" descr="Chart, waterfall chart&#10;&#10;Description automatically generated">
            <a:extLst>
              <a:ext uri="{FF2B5EF4-FFF2-40B4-BE49-F238E27FC236}">
                <a16:creationId xmlns:a16="http://schemas.microsoft.com/office/drawing/2014/main" id="{E419060C-5655-F02C-7A3D-A980C1841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862" y="3739733"/>
            <a:ext cx="10400638" cy="4908967"/>
          </a:xfrm>
          <a:prstGeom prst="rect">
            <a:avLst/>
          </a:prstGeom>
        </p:spPr>
      </p:pic>
      <p:sp>
        <p:nvSpPr>
          <p:cNvPr id="4" name="TextBox 4"/>
          <p:cNvSpPr txBox="1"/>
          <p:nvPr/>
        </p:nvSpPr>
        <p:spPr>
          <a:xfrm>
            <a:off x="1055593" y="3929386"/>
            <a:ext cx="4838700" cy="1562415"/>
          </a:xfrm>
          <a:prstGeom prst="rect">
            <a:avLst/>
          </a:prstGeom>
        </p:spPr>
        <p:txBody>
          <a:bodyPr wrap="square" lIns="0" tIns="0" rIns="0" bIns="0" rtlCol="0" anchor="t">
            <a:spAutoFit/>
          </a:bodyPr>
          <a:lstStyle/>
          <a:p>
            <a:pPr marL="571500" indent="-571500">
              <a:lnSpc>
                <a:spcPct val="150000"/>
              </a:lnSpc>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Step 4: extract pixels from cover image</a:t>
            </a:r>
          </a:p>
        </p:txBody>
      </p:sp>
      <p:grpSp>
        <p:nvGrpSpPr>
          <p:cNvPr id="6" name="Group 6"/>
          <p:cNvGrpSpPr/>
          <p:nvPr/>
        </p:nvGrpSpPr>
        <p:grpSpPr>
          <a:xfrm>
            <a:off x="1178460" y="6725847"/>
            <a:ext cx="6060540" cy="2234156"/>
            <a:chOff x="-5545619" y="-2652907"/>
            <a:chExt cx="8080719" cy="2083222"/>
          </a:xfrm>
        </p:grpSpPr>
        <p:sp>
          <p:nvSpPr>
            <p:cNvPr id="7" name="TextBox 7"/>
            <p:cNvSpPr txBox="1"/>
            <p:nvPr/>
          </p:nvSpPr>
          <p:spPr>
            <a:xfrm>
              <a:off x="-5545619" y="-2652907"/>
              <a:ext cx="8080719" cy="2083222"/>
            </a:xfrm>
            <a:prstGeom prst="rect">
              <a:avLst/>
            </a:prstGeom>
          </p:spPr>
          <p:txBody>
            <a:bodyPr wrap="square" lIns="0" tIns="0" rIns="0" bIns="0" rtlCol="0" anchor="t">
              <a:spAutoFit/>
            </a:bodyPr>
            <a:lstStyle/>
            <a:p>
              <a:pPr>
                <a:lnSpc>
                  <a:spcPct val="150000"/>
                </a:lnSpc>
              </a:pPr>
              <a:r>
                <a:rPr lang="en-IN" sz="3600" dirty="0">
                  <a:latin typeface="Times New Roman" panose="02020603050405020304" pitchFamily="18" charset="0"/>
                  <a:cs typeface="Times New Roman" panose="02020603050405020304" pitchFamily="18" charset="0"/>
                </a:rPr>
                <a:t>    Step 5: each pixels into binary</a:t>
              </a:r>
            </a:p>
            <a:p>
              <a:pPr>
                <a:lnSpc>
                  <a:spcPct val="150000"/>
                </a:lnSpc>
              </a:pPr>
              <a:r>
                <a:rPr lang="en-IN" sz="3600" dirty="0">
                  <a:latin typeface="Times New Roman" panose="02020603050405020304" pitchFamily="18" charset="0"/>
                  <a:cs typeface="Times New Roman" panose="02020603050405020304" pitchFamily="18" charset="0"/>
                </a:rPr>
                <a:t>    </a:t>
              </a:r>
            </a:p>
          </p:txBody>
        </p:sp>
        <p:sp>
          <p:nvSpPr>
            <p:cNvPr id="8" name="TextBox 8"/>
            <p:cNvSpPr txBox="1"/>
            <p:nvPr/>
          </p:nvSpPr>
          <p:spPr>
            <a:xfrm>
              <a:off x="-4953148" y="-1625924"/>
              <a:ext cx="4486566" cy="957527"/>
            </a:xfrm>
            <a:prstGeom prst="rect">
              <a:avLst/>
            </a:prstGeom>
          </p:spPr>
          <p:txBody>
            <a:bodyPr lIns="0" tIns="0" rIns="0" bIns="0" rtlCol="0" anchor="t">
              <a:spAutoFit/>
            </a:bodyPr>
            <a:lstStyle/>
            <a:p>
              <a:pPr marL="0" lvl="0" indent="0">
                <a:lnSpc>
                  <a:spcPts val="2800"/>
                </a:lnSpc>
                <a:spcBef>
                  <a:spcPct val="0"/>
                </a:spcBef>
              </a:pPr>
              <a:r>
                <a:rPr lang="en-IN" sz="2400" dirty="0">
                  <a:latin typeface="Times New Roman" panose="02020603050405020304" pitchFamily="18" charset="0"/>
                  <a:cs typeface="Times New Roman" panose="02020603050405020304" pitchFamily="18" charset="0"/>
                </a:rPr>
                <a:t>three pixels are required to store one character</a:t>
              </a:r>
              <a:endParaRPr lang="en-US" sz="2400" dirty="0">
                <a:solidFill>
                  <a:srgbClr val="000000"/>
                </a:solidFill>
                <a:latin typeface="Times New Roman" panose="02020603050405020304" pitchFamily="18" charset="0"/>
                <a:cs typeface="Times New Roman" panose="02020603050405020304" pitchFamily="18" charset="0"/>
              </a:endParaRPr>
            </a:p>
          </p:txBody>
        </p:sp>
      </p:grpSp>
      <p:sp>
        <p:nvSpPr>
          <p:cNvPr id="15" name="TextBox 15"/>
          <p:cNvSpPr txBox="1"/>
          <p:nvPr/>
        </p:nvSpPr>
        <p:spPr>
          <a:xfrm>
            <a:off x="1028700" y="843635"/>
            <a:ext cx="7962900" cy="2577885"/>
          </a:xfrm>
          <a:prstGeom prst="rect">
            <a:avLst/>
          </a:prstGeom>
        </p:spPr>
        <p:txBody>
          <a:bodyPr wrap="square" lIns="0" tIns="0" rIns="0" bIns="0" rtlCol="0" anchor="t">
            <a:spAutoFit/>
          </a:bodyPr>
          <a:lstStyle/>
          <a:p>
            <a:pPr>
              <a:lnSpc>
                <a:spcPts val="10199"/>
              </a:lnSpc>
              <a:spcBef>
                <a:spcPct val="0"/>
              </a:spcBef>
            </a:pPr>
            <a:r>
              <a:rPr lang="en-US" sz="8499" spc="-84" dirty="0">
                <a:solidFill>
                  <a:srgbClr val="000000"/>
                </a:solidFill>
                <a:latin typeface="Times New Roman" panose="02020603050405020304" pitchFamily="18" charset="0"/>
                <a:cs typeface="Times New Roman" panose="02020603050405020304" pitchFamily="18" charset="0"/>
              </a:rPr>
              <a:t>Operations on Image</a:t>
            </a:r>
          </a:p>
        </p:txBody>
      </p:sp>
      <p:grpSp>
        <p:nvGrpSpPr>
          <p:cNvPr id="17" name="Group 17"/>
          <p:cNvGrpSpPr/>
          <p:nvPr/>
        </p:nvGrpSpPr>
        <p:grpSpPr>
          <a:xfrm>
            <a:off x="988358" y="4229100"/>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981634" y="7048500"/>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4293796" y="-1082050"/>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1963400" y="-1611931"/>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0749654" y="200667"/>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5512745" cy="1236492"/>
          </a:xfrm>
          <a:prstGeom prst="rect">
            <a:avLst/>
          </a:prstGeom>
        </p:spPr>
        <p:txBody>
          <a:bodyPr lIns="0" tIns="0" rIns="0" bIns="0" rtlCol="0" anchor="t">
            <a:spAutoFit/>
          </a:bodyPr>
          <a:lstStyle/>
          <a:p>
            <a:pPr>
              <a:lnSpc>
                <a:spcPts val="10199"/>
              </a:lnSpc>
              <a:spcBef>
                <a:spcPct val="0"/>
              </a:spcBef>
            </a:pPr>
            <a:r>
              <a:rPr lang="en-US" sz="8499" spc="-84" dirty="0">
                <a:solidFill>
                  <a:srgbClr val="000000"/>
                </a:solidFill>
                <a:latin typeface="Times New Roman" panose="02020603050405020304" pitchFamily="18" charset="0"/>
                <a:cs typeface="Times New Roman" panose="02020603050405020304" pitchFamily="18" charset="0"/>
              </a:rPr>
              <a:t>RGB layer</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2" name="TextBox 12"/>
          <p:cNvSpPr txBox="1"/>
          <p:nvPr/>
        </p:nvSpPr>
        <p:spPr>
          <a:xfrm>
            <a:off x="7722874" y="1169126"/>
            <a:ext cx="8272402" cy="1107995"/>
          </a:xfrm>
          <a:prstGeom prst="rect">
            <a:avLst/>
          </a:prstGeom>
        </p:spPr>
        <p:txBody>
          <a:bodyPr lIns="0" tIns="0" rIns="0" bIns="0" rtlCol="0" anchor="t">
            <a:spAutoFit/>
          </a:bodyPr>
          <a:lstStyle/>
          <a:p>
            <a:pPr marL="428625" indent="-428625">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Each layer is of 8 bit means value ranges between 0-255</a:t>
            </a:r>
            <a:endParaRPr lang="en-IN" sz="3600" dirty="0">
              <a:latin typeface="Times New Roman" panose="02020603050405020304" pitchFamily="18" charset="0"/>
              <a:cs typeface="Times New Roman" panose="02020603050405020304" pitchFamily="18" charset="0"/>
            </a:endParaRPr>
          </a:p>
        </p:txBody>
      </p:sp>
      <p:sp>
        <p:nvSpPr>
          <p:cNvPr id="21" name="AutoShape 21"/>
          <p:cNvSpPr/>
          <p:nvPr/>
        </p:nvSpPr>
        <p:spPr>
          <a:xfrm>
            <a:off x="7722874" y="2857500"/>
            <a:ext cx="8272402" cy="0"/>
          </a:xfrm>
          <a:prstGeom prst="line">
            <a:avLst/>
          </a:prstGeom>
          <a:ln w="9525" cap="flat">
            <a:solidFill>
              <a:srgbClr val="000000"/>
            </a:solidFill>
            <a:prstDash val="solid"/>
            <a:headEnd type="none" w="sm" len="sm"/>
            <a:tailEnd type="none" w="sm" len="sm"/>
          </a:ln>
        </p:spPr>
      </p:sp>
      <p:pic>
        <p:nvPicPr>
          <p:cNvPr id="23" name="Picture 22" descr="A picture containing graphical user interface&#10;&#10;Description automatically generated">
            <a:extLst>
              <a:ext uri="{FF2B5EF4-FFF2-40B4-BE49-F238E27FC236}">
                <a16:creationId xmlns:a16="http://schemas.microsoft.com/office/drawing/2014/main" id="{838BCF36-ED51-B1C1-7497-A3AC03B20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6920" y="3924300"/>
            <a:ext cx="7976480" cy="5193574"/>
          </a:xfrm>
          <a:prstGeom prst="rect">
            <a:avLst/>
          </a:prstGeom>
        </p:spPr>
      </p:pic>
    </p:spTree>
    <p:extLst>
      <p:ext uri="{BB962C8B-B14F-4D97-AF65-F5344CB8AC3E}">
        <p14:creationId xmlns:p14="http://schemas.microsoft.com/office/powerpoint/2010/main" val="171204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5512745" cy="1236492"/>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Times New Roman" panose="02020603050405020304" pitchFamily="18" charset="0"/>
                <a:cs typeface="Times New Roman" panose="02020603050405020304" pitchFamily="18" charset="0"/>
              </a:rPr>
              <a:t>Values</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2" name="TextBox 12"/>
          <p:cNvSpPr txBox="1"/>
          <p:nvPr/>
        </p:nvSpPr>
        <p:spPr>
          <a:xfrm>
            <a:off x="8986898" y="841922"/>
            <a:ext cx="8272402" cy="1659429"/>
          </a:xfrm>
          <a:prstGeom prst="rect">
            <a:avLst/>
          </a:prstGeom>
        </p:spPr>
        <p:txBody>
          <a:bodyPr lIns="0" tIns="0" rIns="0" bIns="0" rtlCol="0" anchor="t">
            <a:spAutoFit/>
          </a:bodyPr>
          <a:lstStyle/>
          <a:p>
            <a:pPr>
              <a:lnSpc>
                <a:spcPts val="4320"/>
              </a:lnSpc>
              <a:spcBef>
                <a:spcPct val="0"/>
              </a:spcBef>
            </a:pPr>
            <a:r>
              <a:rPr lang="en-IN" sz="3600" dirty="0">
                <a:latin typeface="Times New Roman" panose="02020603050405020304" pitchFamily="18" charset="0"/>
                <a:cs typeface="Times New Roman" panose="02020603050405020304" pitchFamily="18" charset="0"/>
              </a:rPr>
              <a:t>Step 5: storing each bit of character in pixel’s bit</a:t>
            </a:r>
          </a:p>
          <a:p>
            <a:pPr>
              <a:lnSpc>
                <a:spcPts val="4320"/>
              </a:lnSpc>
              <a:spcBef>
                <a:spcPct val="0"/>
              </a:spcBef>
            </a:pP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15" name="TextBox 15"/>
          <p:cNvSpPr txBox="1"/>
          <p:nvPr/>
        </p:nvSpPr>
        <p:spPr>
          <a:xfrm>
            <a:off x="8986898" y="2438710"/>
            <a:ext cx="8272402" cy="2462213"/>
          </a:xfrm>
          <a:prstGeom prst="rect">
            <a:avLst/>
          </a:prstGeom>
        </p:spPr>
        <p:txBody>
          <a:bodyPr lIns="0" tIns="0" rIns="0" bIns="0" rtlCol="0" anchor="t">
            <a:spAutoFit/>
          </a:bodyPr>
          <a:lstStyle/>
          <a:p>
            <a:pPr>
              <a:lnSpc>
                <a:spcPct val="150000"/>
              </a:lnSpc>
            </a:pPr>
            <a:r>
              <a:rPr lang="en-IN" sz="3200" dirty="0">
                <a:latin typeface="Times New Roman" panose="02020603050405020304" pitchFamily="18" charset="0"/>
                <a:cs typeface="Times New Roman" panose="02020603050405020304" pitchFamily="18" charset="0"/>
              </a:rPr>
              <a:t>Pixels:</a:t>
            </a:r>
          </a:p>
          <a:p>
            <a:pPr>
              <a:lnSpc>
                <a:spcPct val="150000"/>
              </a:lnSpc>
            </a:pPr>
            <a:r>
              <a:rPr lang="en-IN" sz="3200" dirty="0">
                <a:latin typeface="Times New Roman" panose="02020603050405020304" pitchFamily="18" charset="0"/>
                <a:cs typeface="Times New Roman" panose="02020603050405020304" pitchFamily="18" charset="0"/>
              </a:rPr>
              <a:t> pixel 1 : (00100111 11101001 11001000)</a:t>
            </a:r>
          </a:p>
          <a:p>
            <a:r>
              <a:rPr lang="en-IN" sz="3200" dirty="0">
                <a:latin typeface="Times New Roman" panose="02020603050405020304" pitchFamily="18" charset="0"/>
                <a:cs typeface="Times New Roman" panose="02020603050405020304" pitchFamily="18" charset="0"/>
              </a:rPr>
              <a:t> pixel 2 : (00100111 11001000 11101001)</a:t>
            </a:r>
          </a:p>
          <a:p>
            <a:r>
              <a:rPr lang="en-IN" sz="3200" dirty="0">
                <a:latin typeface="Times New Roman" panose="02020603050405020304" pitchFamily="18" charset="0"/>
                <a:cs typeface="Times New Roman" panose="02020603050405020304" pitchFamily="18" charset="0"/>
              </a:rPr>
              <a:t> pixel 3 : (11001000 00100111 11101001)</a:t>
            </a:r>
          </a:p>
        </p:txBody>
      </p:sp>
      <p:sp>
        <p:nvSpPr>
          <p:cNvPr id="18" name="TextBox 18"/>
          <p:cNvSpPr txBox="1"/>
          <p:nvPr/>
        </p:nvSpPr>
        <p:spPr>
          <a:xfrm>
            <a:off x="8973451" y="5829300"/>
            <a:ext cx="8272402" cy="2954655"/>
          </a:xfrm>
          <a:prstGeom prst="rect">
            <a:avLst/>
          </a:prstGeom>
        </p:spPr>
        <p:txBody>
          <a:bodyPr lIns="0" tIns="0" rIns="0" bIns="0" rtlCol="0" anchor="t">
            <a:spAutoFit/>
          </a:bodyPr>
          <a:lstStyle/>
          <a:p>
            <a:r>
              <a:rPr lang="en-IN" sz="3200" dirty="0">
                <a:latin typeface="Times New Roman" panose="02020603050405020304" pitchFamily="18" charset="0"/>
                <a:cs typeface="Times New Roman" panose="02020603050405020304" pitchFamily="18" charset="0"/>
              </a:rPr>
              <a:t> Y (89) : </a:t>
            </a:r>
            <a:r>
              <a:rPr lang="en-IN" sz="3200" dirty="0">
                <a:solidFill>
                  <a:srgbClr val="202124"/>
                </a:solidFill>
                <a:latin typeface="Times New Roman" panose="02020603050405020304" pitchFamily="18" charset="0"/>
                <a:cs typeface="Times New Roman" panose="02020603050405020304" pitchFamily="18" charset="0"/>
              </a:rPr>
              <a:t>01011001</a:t>
            </a: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Result:</a:t>
            </a:r>
          </a:p>
          <a:p>
            <a:r>
              <a:rPr lang="en-IN" sz="3200" dirty="0">
                <a:latin typeface="Times New Roman" panose="02020603050405020304" pitchFamily="18" charset="0"/>
                <a:cs typeface="Times New Roman" panose="02020603050405020304" pitchFamily="18" charset="0"/>
              </a:rPr>
              <a:t> (0010011</a:t>
            </a:r>
            <a:r>
              <a:rPr lang="en-IN" sz="3200" dirty="0">
                <a:solidFill>
                  <a:srgbClr val="FF0000"/>
                </a:solidFill>
                <a:latin typeface="Times New Roman" panose="02020603050405020304" pitchFamily="18" charset="0"/>
                <a:cs typeface="Times New Roman" panose="02020603050405020304" pitchFamily="18" charset="0"/>
              </a:rPr>
              <a:t>0</a:t>
            </a:r>
            <a:r>
              <a:rPr lang="en-IN" sz="3200" dirty="0">
                <a:latin typeface="Times New Roman" panose="02020603050405020304" pitchFamily="18" charset="0"/>
                <a:cs typeface="Times New Roman" panose="02020603050405020304" pitchFamily="18" charset="0"/>
              </a:rPr>
              <a:t> 1110100</a:t>
            </a:r>
            <a:r>
              <a:rPr lang="en-IN" sz="3200" dirty="0">
                <a:solidFill>
                  <a:srgbClr val="FF0000"/>
                </a:solidFill>
                <a:latin typeface="Times New Roman" panose="02020603050405020304" pitchFamily="18" charset="0"/>
                <a:cs typeface="Times New Roman" panose="02020603050405020304" pitchFamily="18" charset="0"/>
              </a:rPr>
              <a:t>1</a:t>
            </a:r>
            <a:r>
              <a:rPr lang="en-IN" sz="3200" dirty="0">
                <a:latin typeface="Times New Roman" panose="02020603050405020304" pitchFamily="18" charset="0"/>
                <a:cs typeface="Times New Roman" panose="02020603050405020304" pitchFamily="18" charset="0"/>
              </a:rPr>
              <a:t> 1100100</a:t>
            </a:r>
            <a:r>
              <a:rPr lang="en-IN" sz="3200" dirty="0">
                <a:solidFill>
                  <a:srgbClr val="FF0000"/>
                </a:solidFill>
                <a:latin typeface="Times New Roman" panose="02020603050405020304" pitchFamily="18" charset="0"/>
                <a:cs typeface="Times New Roman" panose="02020603050405020304" pitchFamily="18" charset="0"/>
              </a:rPr>
              <a:t>0</a:t>
            </a:r>
            <a:r>
              <a:rPr lang="en-IN" sz="3200" dirty="0">
                <a:latin typeface="Times New Roman" panose="02020603050405020304" pitchFamily="18" charset="0"/>
                <a:cs typeface="Times New Roman" panose="02020603050405020304" pitchFamily="18" charset="0"/>
              </a:rPr>
              <a:t>)</a:t>
            </a:r>
          </a:p>
          <a:p>
            <a:r>
              <a:rPr lang="en-IN" sz="3200" dirty="0">
                <a:latin typeface="Times New Roman" panose="02020603050405020304" pitchFamily="18" charset="0"/>
                <a:cs typeface="Times New Roman" panose="02020603050405020304" pitchFamily="18" charset="0"/>
              </a:rPr>
              <a:t> (0010011</a:t>
            </a:r>
            <a:r>
              <a:rPr lang="en-IN" sz="3200" dirty="0">
                <a:solidFill>
                  <a:srgbClr val="FF0000"/>
                </a:solidFill>
                <a:latin typeface="Times New Roman" panose="02020603050405020304" pitchFamily="18" charset="0"/>
                <a:cs typeface="Times New Roman" panose="02020603050405020304" pitchFamily="18" charset="0"/>
              </a:rPr>
              <a:t>1</a:t>
            </a:r>
            <a:r>
              <a:rPr lang="en-IN" sz="3200" dirty="0">
                <a:latin typeface="Times New Roman" panose="02020603050405020304" pitchFamily="18" charset="0"/>
                <a:cs typeface="Times New Roman" panose="02020603050405020304" pitchFamily="18" charset="0"/>
              </a:rPr>
              <a:t> 1100100</a:t>
            </a:r>
            <a:r>
              <a:rPr lang="en-IN" sz="3200" dirty="0">
                <a:solidFill>
                  <a:srgbClr val="FF0000"/>
                </a:solidFill>
                <a:latin typeface="Times New Roman" panose="02020603050405020304" pitchFamily="18" charset="0"/>
                <a:cs typeface="Times New Roman" panose="02020603050405020304" pitchFamily="18" charset="0"/>
              </a:rPr>
              <a:t>1</a:t>
            </a:r>
            <a:r>
              <a:rPr lang="en-IN" sz="3200" dirty="0">
                <a:latin typeface="Times New Roman" panose="02020603050405020304" pitchFamily="18" charset="0"/>
                <a:cs typeface="Times New Roman" panose="02020603050405020304" pitchFamily="18" charset="0"/>
              </a:rPr>
              <a:t> 1110100</a:t>
            </a:r>
            <a:r>
              <a:rPr lang="en-IN" sz="3200" dirty="0">
                <a:solidFill>
                  <a:srgbClr val="FF0000"/>
                </a:solidFill>
                <a:latin typeface="Times New Roman" panose="02020603050405020304" pitchFamily="18" charset="0"/>
                <a:cs typeface="Times New Roman" panose="02020603050405020304" pitchFamily="18" charset="0"/>
              </a:rPr>
              <a:t>0</a:t>
            </a:r>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 (1100100</a:t>
            </a:r>
            <a:r>
              <a:rPr lang="en-IN" sz="3200" dirty="0">
                <a:solidFill>
                  <a:srgbClr val="FF0000"/>
                </a:solidFill>
                <a:latin typeface="Times New Roman" panose="02020603050405020304" pitchFamily="18" charset="0"/>
                <a:cs typeface="Times New Roman" panose="02020603050405020304" pitchFamily="18" charset="0"/>
              </a:rPr>
              <a:t>0</a:t>
            </a:r>
            <a:r>
              <a:rPr lang="en-IN" sz="3200" dirty="0">
                <a:latin typeface="Times New Roman" panose="02020603050405020304" pitchFamily="18" charset="0"/>
                <a:cs typeface="Times New Roman" panose="02020603050405020304" pitchFamily="18" charset="0"/>
              </a:rPr>
              <a:t> 0010011</a:t>
            </a:r>
            <a:r>
              <a:rPr lang="en-IN" sz="3200" dirty="0">
                <a:solidFill>
                  <a:srgbClr val="FF0000"/>
                </a:solidFill>
                <a:latin typeface="Times New Roman" panose="02020603050405020304" pitchFamily="18" charset="0"/>
                <a:cs typeface="Times New Roman" panose="02020603050405020304" pitchFamily="18" charset="0"/>
              </a:rPr>
              <a:t>1</a:t>
            </a:r>
            <a:r>
              <a:rPr lang="en-IN" sz="3200" dirty="0">
                <a:latin typeface="Times New Roman" panose="02020603050405020304" pitchFamily="18" charset="0"/>
                <a:cs typeface="Times New Roman" panose="02020603050405020304" pitchFamily="18" charset="0"/>
              </a:rPr>
              <a:t> 11101001) </a:t>
            </a:r>
          </a:p>
        </p:txBody>
      </p:sp>
      <p:sp>
        <p:nvSpPr>
          <p:cNvPr id="21" name="AutoShape 21"/>
          <p:cNvSpPr/>
          <p:nvPr/>
        </p:nvSpPr>
        <p:spPr>
          <a:xfrm>
            <a:off x="8986898" y="2294404"/>
            <a:ext cx="8272402" cy="0"/>
          </a:xfrm>
          <a:prstGeom prst="line">
            <a:avLst/>
          </a:prstGeom>
          <a:ln w="9525" cap="flat">
            <a:solidFill>
              <a:srgbClr val="000000"/>
            </a:solidFill>
            <a:prstDash val="solid"/>
            <a:headEnd type="none" w="sm" len="sm"/>
            <a:tailEnd type="none" w="sm" len="sm"/>
          </a:ln>
        </p:spPr>
      </p:sp>
      <p:sp>
        <p:nvSpPr>
          <p:cNvPr id="22" name="AutoShape 22"/>
          <p:cNvSpPr/>
          <p:nvPr/>
        </p:nvSpPr>
        <p:spPr>
          <a:xfrm>
            <a:off x="8986898" y="5280798"/>
            <a:ext cx="8272402" cy="0"/>
          </a:xfrm>
          <a:prstGeom prst="line">
            <a:avLst/>
          </a:prstGeom>
          <a:ln w="9525" cap="flat">
            <a:solidFill>
              <a:srgbClr val="000000"/>
            </a:solidFill>
            <a:prstDash val="solid"/>
            <a:headEnd type="none" w="sm" len="sm"/>
            <a:tailEnd type="none" w="sm" len="sm"/>
          </a:ln>
        </p:spPr>
      </p:sp>
    </p:spTree>
    <p:extLst>
      <p:ext uri="{BB962C8B-B14F-4D97-AF65-F5344CB8AC3E}">
        <p14:creationId xmlns:p14="http://schemas.microsoft.com/office/powerpoint/2010/main" val="2352604138"/>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822</Words>
  <Application>Microsoft Office PowerPoint</Application>
  <PresentationFormat>Custom</PresentationFormat>
  <Paragraphs>181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Franklin Gothic Medium Cond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Green Light Green White Corporate Geometric Company Internal Deck Business Presentation</dc:title>
  <dc:creator>Ajay</dc:creator>
  <cp:lastModifiedBy>Madhur Narang</cp:lastModifiedBy>
  <cp:revision>33</cp:revision>
  <dcterms:created xsi:type="dcterms:W3CDTF">2006-08-16T00:00:00Z</dcterms:created>
  <dcterms:modified xsi:type="dcterms:W3CDTF">2022-11-17T16:08:24Z</dcterms:modified>
  <dc:identifier>DAFO7_br9gI</dc:identifier>
</cp:coreProperties>
</file>