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4559300" cx="8102600"/>
  <p:notesSz cx="8102600" cy="455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/PgPT3b0Pq/B/J5BdKVK/k101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b226872523_0_3:notes"/>
          <p:cNvSpPr txBox="1"/>
          <p:nvPr>
            <p:ph idx="1" type="body"/>
          </p:nvPr>
        </p:nvSpPr>
        <p:spPr>
          <a:xfrm>
            <a:off x="810260" y="2165667"/>
            <a:ext cx="64821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b226872523_0_3:notes"/>
          <p:cNvSpPr/>
          <p:nvPr>
            <p:ph idx="2" type="sldImg"/>
          </p:nvPr>
        </p:nvSpPr>
        <p:spPr>
          <a:xfrm>
            <a:off x="1351640" y="341948"/>
            <a:ext cx="5400300" cy="170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810250" y="2165650"/>
            <a:ext cx="6482075" cy="2051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350700" y="341925"/>
            <a:ext cx="5402000" cy="1709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07695" y="1413383"/>
            <a:ext cx="6887210" cy="957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215390" y="2553208"/>
            <a:ext cx="567182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05130" y="1048639"/>
            <a:ext cx="7292340" cy="300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405130" y="1048639"/>
            <a:ext cx="3524631" cy="300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4172839" y="1048639"/>
            <a:ext cx="3524631" cy="300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226872523_0_91"/>
          <p:cNvSpPr txBox="1"/>
          <p:nvPr>
            <p:ph idx="10" type="dt"/>
          </p:nvPr>
        </p:nvSpPr>
        <p:spPr>
          <a:xfrm>
            <a:off x="202565" y="2817197"/>
            <a:ext cx="94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250" lIns="40500" spcFirstLastPara="1" rIns="40500" wrap="square" tIns="2025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b226872523_0_91"/>
          <p:cNvSpPr txBox="1"/>
          <p:nvPr>
            <p:ph idx="11" type="ftr"/>
          </p:nvPr>
        </p:nvSpPr>
        <p:spPr>
          <a:xfrm>
            <a:off x="1384194" y="2817197"/>
            <a:ext cx="128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250" lIns="40500" spcFirstLastPara="1" rIns="40500" wrap="square" tIns="2025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b226872523_0_91"/>
          <p:cNvSpPr txBox="1"/>
          <p:nvPr>
            <p:ph idx="12" type="sldNum"/>
          </p:nvPr>
        </p:nvSpPr>
        <p:spPr>
          <a:xfrm>
            <a:off x="2903432" y="2817197"/>
            <a:ext cx="945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250" lIns="40500" spcFirstLastPara="1" rIns="40500" wrap="square" tIns="2025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05130" y="182372"/>
            <a:ext cx="7292340" cy="72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05130" y="1048639"/>
            <a:ext cx="7292340" cy="300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1" type="ftr"/>
          </p:nvPr>
        </p:nvSpPr>
        <p:spPr>
          <a:xfrm>
            <a:off x="2754884" y="4240149"/>
            <a:ext cx="2592832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9"/>
          <p:cNvSpPr txBox="1"/>
          <p:nvPr>
            <p:ph idx="10" type="dt"/>
          </p:nvPr>
        </p:nvSpPr>
        <p:spPr>
          <a:xfrm>
            <a:off x="405130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5833872" y="4240149"/>
            <a:ext cx="1863598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226872523_0_3"/>
          <p:cNvSpPr/>
          <p:nvPr/>
        </p:nvSpPr>
        <p:spPr>
          <a:xfrm>
            <a:off x="5474126" y="874664"/>
            <a:ext cx="2633279" cy="22412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grpSp>
        <p:nvGrpSpPr>
          <p:cNvPr id="48" name="Google Shape;48;g1b226872523_0_3"/>
          <p:cNvGrpSpPr/>
          <p:nvPr/>
        </p:nvGrpSpPr>
        <p:grpSpPr>
          <a:xfrm>
            <a:off x="447331" y="1027003"/>
            <a:ext cx="4528883" cy="2381152"/>
            <a:chOff x="-25400" y="-1225707"/>
            <a:chExt cx="13628900" cy="7163513"/>
          </a:xfrm>
        </p:grpSpPr>
        <p:sp>
          <p:nvSpPr>
            <p:cNvPr id="49" name="Google Shape;49;g1b226872523_0_3"/>
            <p:cNvSpPr txBox="1"/>
            <p:nvPr/>
          </p:nvSpPr>
          <p:spPr>
            <a:xfrm>
              <a:off x="0" y="5196806"/>
              <a:ext cx="13603500" cy="7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g1b226872523_0_3"/>
            <p:cNvSpPr txBox="1"/>
            <p:nvPr/>
          </p:nvSpPr>
          <p:spPr>
            <a:xfrm>
              <a:off x="-25400" y="-1225707"/>
              <a:ext cx="13603500" cy="40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SPEECH EMOTION RECOGNITION</a:t>
              </a:r>
              <a:endParaRPr b="1" sz="4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1" name="Google Shape;51;g1b226872523_0_3"/>
          <p:cNvSpPr/>
          <p:nvPr/>
        </p:nvSpPr>
        <p:spPr>
          <a:xfrm>
            <a:off x="5539942" y="2955448"/>
            <a:ext cx="1864108" cy="145759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52" name="Google Shape;52;g1b226872523_0_3"/>
          <p:cNvSpPr/>
          <p:nvPr/>
        </p:nvSpPr>
        <p:spPr>
          <a:xfrm>
            <a:off x="5465685" y="2639245"/>
            <a:ext cx="1004446" cy="86985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53" name="Google Shape;53;g1b226872523_0_3"/>
          <p:cNvSpPr/>
          <p:nvPr/>
        </p:nvSpPr>
        <p:spPr>
          <a:xfrm>
            <a:off x="5127203" y="50659"/>
            <a:ext cx="1683127" cy="145759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54" name="Google Shape;54;g1b226872523_0_3"/>
          <p:cNvSpPr txBox="1"/>
          <p:nvPr/>
        </p:nvSpPr>
        <p:spPr>
          <a:xfrm>
            <a:off x="885742" y="490638"/>
            <a:ext cx="1436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g1b226872523_0_3"/>
          <p:cNvSpPr txBox="1"/>
          <p:nvPr/>
        </p:nvSpPr>
        <p:spPr>
          <a:xfrm>
            <a:off x="2764934" y="2784387"/>
            <a:ext cx="22113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250" lIns="40500" spcFirstLastPara="1" rIns="40500" wrap="square" tIns="202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– </a:t>
            </a:r>
            <a:endParaRPr sz="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Madhur Narang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2000680100172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Section - 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g1b226872523_0_3"/>
          <p:cNvPicPr preferRelativeResize="0"/>
          <p:nvPr/>
        </p:nvPicPr>
        <p:blipFill rotWithShape="1">
          <a:blip r:embed="rId3">
            <a:alphaModFix/>
          </a:blip>
          <a:srcRect b="0" l="0" r="73696" t="15110"/>
          <a:stretch/>
        </p:blipFill>
        <p:spPr>
          <a:xfrm>
            <a:off x="5579563" y="124525"/>
            <a:ext cx="776675" cy="13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b226872523_0_3"/>
          <p:cNvPicPr preferRelativeResize="0"/>
          <p:nvPr/>
        </p:nvPicPr>
        <p:blipFill rotWithShape="1">
          <a:blip r:embed="rId3">
            <a:alphaModFix/>
          </a:blip>
          <a:srcRect b="0" l="47865" r="0" t="15110"/>
          <a:stretch/>
        </p:blipFill>
        <p:spPr>
          <a:xfrm>
            <a:off x="6250525" y="1508250"/>
            <a:ext cx="1374225" cy="11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b226872523_0_3"/>
          <p:cNvPicPr preferRelativeResize="0"/>
          <p:nvPr/>
        </p:nvPicPr>
        <p:blipFill rotWithShape="1">
          <a:blip r:embed="rId3">
            <a:alphaModFix/>
          </a:blip>
          <a:srcRect b="0" l="25110" r="52542" t="15110"/>
          <a:stretch/>
        </p:blipFill>
        <p:spPr>
          <a:xfrm>
            <a:off x="6250525" y="3029325"/>
            <a:ext cx="659875" cy="1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026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2022-12-11T17:45:45Z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LastSaved">
    <vt:filetime>2022-12-11T00:00:00Z</vt:filetime>
  </property>
</Properties>
</file>