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7/27/2020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Usage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normAutofit fontScale="925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usage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usage data from the Tech Society website.</a:t>
            </a:r>
          </a:p>
          <a:p>
            <a:pPr marL="342900" indent="-342900" algn="l">
              <a:buFont typeface="Arial" panose="020B0604020202020204" pitchFamily="34" charset="0"/>
              <a:buChar char="•"/>
            </a:pPr>
            <a:r>
              <a:rPr lang="en-US" dirty="0"/>
              <a:t>Pull data from the US Census API related to poverty levels, …</a:t>
            </a:r>
          </a:p>
          <a:p>
            <a:pPr marL="342900" indent="-342900" algn="l">
              <a:buFont typeface="Arial" panose="020B0604020202020204" pitchFamily="34" charset="0"/>
              <a:buChar char="•"/>
            </a:pPr>
            <a:r>
              <a:rPr lang="en-US" dirty="0"/>
              <a:t>Compare the broadband use on a county basis to US Census demographic variables, and determine correlation by use of linear regression to the US Census variation. The r-squared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Research Questions Asked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1631851"/>
            <a:ext cx="9501809" cy="4825220"/>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What US Census variables are most closely correlated to broadband usage?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303026" cy="4825220"/>
          </a:xfrm>
        </p:spPr>
        <p:txBody>
          <a:bodyPr/>
          <a:lstStyle/>
          <a:p>
            <a:pPr marL="342900" indent="-342900" algn="l">
              <a:buFont typeface="Arial" panose="020B0604020202020204" pitchFamily="34" charset="0"/>
              <a:buChar char="•"/>
            </a:pPr>
            <a:r>
              <a:rPr lang="en-US" dirty="0"/>
              <a:t>Datasets had different geographic variables to key off of (geocodes, </a:t>
            </a:r>
            <a:r>
              <a:rPr lang="en-US" dirty="0" err="1"/>
              <a:t>zipcodes</a:t>
            </a:r>
            <a:r>
              <a:rPr lang="en-US" dirty="0"/>
              <a:t>,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state at a time, requiring repeated pulls and merges.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err="1"/>
              <a:t>defghi</a:t>
            </a:r>
            <a:endParaRPr lang="en-US" dirty="0"/>
          </a:p>
        </p:txBody>
      </p:sp>
    </p:spTree>
    <p:extLst>
      <p:ext uri="{BB962C8B-B14F-4D97-AF65-F5344CB8AC3E}">
        <p14:creationId xmlns:p14="http://schemas.microsoft.com/office/powerpoint/2010/main" val="329138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Strong correlations occurred between broadband usage and x, y, and z. </a:t>
            </a:r>
          </a:p>
          <a:p>
            <a:pPr marL="342900" indent="-342900" algn="l">
              <a:buFont typeface="Arial" panose="020B0604020202020204" pitchFamily="34" charset="0"/>
              <a:buChar char="•"/>
            </a:pPr>
            <a:r>
              <a:rPr lang="en-US" dirty="0"/>
              <a:t>Correlation does not </a:t>
            </a:r>
            <a:r>
              <a:rPr lang="en-US"/>
              <a:t>imply causation.</a:t>
            </a:r>
            <a:endParaRPr lang="en-US" dirty="0"/>
          </a:p>
        </p:txBody>
      </p:sp>
    </p:spTree>
    <p:extLst>
      <p:ext uri="{BB962C8B-B14F-4D97-AF65-F5344CB8AC3E}">
        <p14:creationId xmlns:p14="http://schemas.microsoft.com/office/powerpoint/2010/main" val="3909417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TotalTime>
  <Words>317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Broadband Usage vs. Key Census Demographics</vt:lpstr>
      <vt:lpstr>Background</vt:lpstr>
      <vt:lpstr>Goals/Plan</vt:lpstr>
      <vt:lpstr>Research Questions Asked</vt:lpstr>
      <vt:lpstr>Problems Encountered</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M. Mitchell</cp:lastModifiedBy>
  <cp:revision>11</cp:revision>
  <dcterms:created xsi:type="dcterms:W3CDTF">2020-07-25T20:11:40Z</dcterms:created>
  <dcterms:modified xsi:type="dcterms:W3CDTF">2020-07-28T00:39:43Z</dcterms:modified>
</cp:coreProperties>
</file>