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63" r:id="rId7"/>
    <p:sldId id="264" r:id="rId8"/>
    <p:sldId id="258" r:id="rId9"/>
    <p:sldId id="268" r:id="rId10"/>
    <p:sldId id="265" r:id="rId11"/>
    <p:sldId id="269" r:id="rId12"/>
    <p:sldId id="271" r:id="rId13"/>
    <p:sldId id="272" r:id="rId14"/>
    <p:sldId id="274" r:id="rId15"/>
    <p:sldId id="27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Usage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3D96B71-4F17-4D40-A7D6-2511D6B7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57"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669E6734-3C6B-4C5A-94EC-F3E0DF763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3" y="1652536"/>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AC1DAAB-16B2-40CF-A3B7-B858BB81C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676" y="1652535"/>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BF29F94A-9150-4B35-9E68-6EE436913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652536"/>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5A604C6-FF66-4A5F-BFF1-8E551BF68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526" y="1652536"/>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DE997A4D-C04B-4F0A-85E2-A74969C82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30" y="1652536"/>
            <a:ext cx="5487650" cy="365843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61376C7-2AC1-486A-92F5-EB751533C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122" y="1652536"/>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85F90500-A313-4F2B-A9F8-0365D945D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6547714-A1BE-4EFD-883A-54528730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406" y="1652536"/>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35AC8A7D-EC6F-4326-B70B-75B9FF268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652536"/>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B85534-BA07-4230-AE02-60C627018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000" y="1652536"/>
            <a:ext cx="548765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the census variables and broadband usage.</a:t>
            </a:r>
          </a:p>
          <a:p>
            <a:pPr marL="342900" indent="-342900" algn="l">
              <a:buFont typeface="Arial" panose="020B0604020202020204" pitchFamily="34" charset="0"/>
              <a:buChar char="•"/>
            </a:pPr>
            <a:r>
              <a:rPr lang="en-US" dirty="0"/>
              <a:t>By rank, the strongest correlations </a:t>
            </a:r>
            <a:r>
              <a:rPr lang="en-US"/>
              <a:t>exist between…</a:t>
            </a:r>
            <a:endParaRPr lang="en-US" dirty="0"/>
          </a:p>
        </p:txBody>
      </p:sp>
    </p:spTree>
    <p:extLst>
      <p:ext uri="{BB962C8B-B14F-4D97-AF65-F5344CB8AC3E}">
        <p14:creationId xmlns:p14="http://schemas.microsoft.com/office/powerpoint/2010/main" val="390941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normAutofit fontScale="925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usage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usage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Research Questions Asked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1631851"/>
            <a:ext cx="9501809" cy="4825220"/>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What Census variables are most closely correlated to broadband usage?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303026" cy="4825220"/>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state at a time, requiring repeated pulls and merges.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algn="l"/>
            <a:endParaRPr lang="en-US" dirty="0"/>
          </a:p>
        </p:txBody>
      </p:sp>
      <p:pic>
        <p:nvPicPr>
          <p:cNvPr id="5" name="Picture 4" descr="A screenshot of a cell phone&#10;&#10;Description automatically generated">
            <a:extLst>
              <a:ext uri="{FF2B5EF4-FFF2-40B4-BE49-F238E27FC236}">
                <a16:creationId xmlns:a16="http://schemas.microsoft.com/office/drawing/2014/main" id="{B710FA2C-FAE1-4389-8BB9-36FF8672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29" y="1406768"/>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A240973-BDED-4C87-952B-F2ECA850D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338" y="1406768"/>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6AB0B12-EC8E-43C2-B077-00C60525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119" y="1617367"/>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0460A316-71AF-4F69-BB26-745CC95BA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406768"/>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4EF6EC0-B48A-4D67-B320-04CC3F7A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661" y="1406767"/>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AD8F1C5B-D593-457F-935E-C91E3B4B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8" y="1599783"/>
            <a:ext cx="5586125" cy="365843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1218B9B-91CD-4FC1-9A7F-9668987F4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187" y="1599783"/>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372</TotalTime>
  <Words>373</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Broadband Usage vs. Key Census Demographics</vt:lpstr>
      <vt:lpstr>Background</vt:lpstr>
      <vt:lpstr>Goals/Plan</vt:lpstr>
      <vt:lpstr>Research Questions Asked</vt:lpstr>
      <vt:lpstr>Problems Encountered</vt:lpstr>
      <vt:lpstr>Results - Income</vt:lpstr>
      <vt:lpstr>Results – Median Age</vt:lpstr>
      <vt:lpstr>Results – Race</vt:lpstr>
      <vt:lpstr>Results – Race</vt:lpstr>
      <vt:lpstr>Results – Poverty Rate </vt:lpstr>
      <vt:lpstr>Results – Job Type </vt:lpstr>
      <vt:lpstr>Results – Job Type </vt:lpstr>
      <vt:lpstr>Results – Job Type </vt:lpstr>
      <vt:lpstr>Results – Job Type </vt:lpstr>
      <vt:lpstr>Results – Job Type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M. Mitchell</cp:lastModifiedBy>
  <cp:revision>19</cp:revision>
  <dcterms:created xsi:type="dcterms:W3CDTF">2020-07-25T20:11:40Z</dcterms:created>
  <dcterms:modified xsi:type="dcterms:W3CDTF">2020-07-28T04:15:24Z</dcterms:modified>
</cp:coreProperties>
</file>