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1711-C356-6F18-477B-D8A58F2BD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F3F7D-0C5C-F586-C752-94DB5D2ED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135B-E1B6-A1E3-47AB-DD2BFFEC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CDF5-03A4-D828-D637-F08E3690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5D39-6FE3-F2F4-D3FE-8DA649F9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6553-CD26-FFB1-8F86-7D6F337B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CB45F-DFE6-3295-39A8-53E7E4FD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E899-D88B-CF66-7677-CDBCD714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E8089-4C57-F0A7-88B9-B29A1BE0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81E1-91EE-7485-0299-AA4D45E3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D21EB-D90F-DA19-8AB0-7DAB4BFC9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6949B-55FD-E108-AA0B-F052FCFF5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2C2D-F165-29C6-4F88-6BD99E66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B8C68-2016-3E07-582E-5738DC7B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B507-E872-354B-6C25-11FE6A23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598F-DEBB-6BD1-3683-9E9508B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AB7-EC18-9EEA-A08D-97754E25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29682-0185-5311-69D3-0AF3DCDA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7F4E-4861-3B8E-21FE-ED435F8B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F347-B209-4317-26B6-2B539A60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4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E0F-23DC-06B2-91A1-21C9AC51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25A3-A92D-DE04-AA63-A041D98E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4A5A-D1F8-9AB0-E915-665005A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F091-A9BD-D99F-AFDD-0FF719F6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E16-9160-0667-EEB8-22C0930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396-0F0C-B06A-9884-836FB6BC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A958-139F-6603-3B67-801DD917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2F81-DD5F-C005-2BA8-4595B060E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6B86-BE72-F401-60DC-DD8DF8B0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83CF-947E-E1AA-224D-BB24A62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8DC42-1E97-0A98-9D85-D100216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B8B7-E162-E596-D51C-E01AA9B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D19E-252C-BCC0-67E9-EE6BE8B58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7A29B-E5A3-3DF4-4549-18EE55D0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58E61-C495-F0D5-6926-6BCC1971F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FF983-7F17-60FB-83D6-C78AAB0B2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EE411-9751-8832-2D0A-22E999C2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A269-A5B0-9A18-5012-3DAEC5AD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8E08F-F30A-A708-131B-96A5F202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2523-AAE9-F374-4ECC-B9A8E780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17BD-1687-22E5-42B3-8AF0ECAF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1E830-2DB9-5E32-D3D8-A0CBA889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3BD3-4396-8FF9-FAB2-1E1D345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04F42-65FB-CD30-1356-7830C8FF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E9130-6965-AA34-9096-27C4F15D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56731-2D0D-4ED7-AC7C-868374DC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8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7FC-E875-22F2-5AB1-A4ADA161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FA6E-EED4-77AB-6B2F-5C480928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549D-CB28-9B51-3697-3643044E3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F2B8-4029-75CA-5321-A1B6BA8E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36690-A9CA-D2AF-59E5-7A7F243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D8A0-0499-D8AB-DB41-B2E8FB99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2C90-096B-9D64-B576-6304F2B3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0C743-E913-7F4D-13DD-235445AD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18440-080B-0DA4-4A05-62E52D11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12C8-5DA3-6764-63B2-26223B5C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51CB6-EE12-A559-0D1D-C6AF8213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B8FEB-05C4-9DF6-961E-8CB20750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4BEB3-C507-25A5-1142-AF91DAE9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CE7F-7B2C-DB82-C2E5-AF9377AA6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D9E5-3BD6-CC6D-1BDF-11B15E56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9B817-364B-423C-A7AD-308E405575C9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22C2-DD9C-0B83-7B0C-B6025DA87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143D5-86BC-92FE-23E4-CFF1AA123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24B67-10A5-429C-B516-F95EF9534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EE13C5-0787-7571-D23B-542A662BE652}"/>
              </a:ext>
            </a:extLst>
          </p:cNvPr>
          <p:cNvSpPr txBox="1"/>
          <p:nvPr/>
        </p:nvSpPr>
        <p:spPr>
          <a:xfrm>
            <a:off x="1313984" y="1556348"/>
            <a:ext cx="6336405" cy="414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Techniques Used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Roboto  "/>
                <a:ea typeface="Aptos" panose="020B00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40773-BCE1-F8D5-507A-C375641F8001}"/>
              </a:ext>
            </a:extLst>
          </p:cNvPr>
          <p:cNvSpPr txBox="1"/>
          <p:nvPr/>
        </p:nvSpPr>
        <p:spPr>
          <a:xfrm>
            <a:off x="889778" y="448504"/>
            <a:ext cx="3245476" cy="68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  <a:sym typeface="Arial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54107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748B3-3899-8F88-8BCC-BD53F35FBBCC}"/>
              </a:ext>
            </a:extLst>
          </p:cNvPr>
          <p:cNvSpPr txBox="1"/>
          <p:nvPr/>
        </p:nvSpPr>
        <p:spPr>
          <a:xfrm>
            <a:off x="2794715" y="1751527"/>
            <a:ext cx="44689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  <a:r>
              <a:rPr lang="en-US" sz="9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5DC8E-1510-74F3-4F90-1C4232D3C576}"/>
              </a:ext>
            </a:extLst>
          </p:cNvPr>
          <p:cNvSpPr txBox="1"/>
          <p:nvPr/>
        </p:nvSpPr>
        <p:spPr>
          <a:xfrm>
            <a:off x="6234269" y="2682551"/>
            <a:ext cx="30265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71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34E0B-CF92-E602-BF3B-A3F02CABDC12}"/>
              </a:ext>
            </a:extLst>
          </p:cNvPr>
          <p:cNvSpPr txBox="1"/>
          <p:nvPr/>
        </p:nvSpPr>
        <p:spPr>
          <a:xfrm>
            <a:off x="605307" y="1347295"/>
            <a:ext cx="110723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Traveling or moving to a new country can be exciting but also stressful.</a:t>
            </a:r>
            <a:b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There’s a lot to think about like flights, visas, paperwork, and rules that are always changing.</a:t>
            </a:r>
            <a:b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Many people feel lost because they don’t know where to start.</a:t>
            </a:r>
            <a:b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That’s why we created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Talav </a:t>
            </a:r>
            <a:r>
              <a:rPr lang="en-US" sz="2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immigrations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website that brings all the tools and info together in one place.</a:t>
            </a:r>
            <a:b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helps users plan better, stay organized, and get the support they need.</a:t>
            </a:r>
            <a:b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site is designed to be easy to use, whether you're new to travel or moving for work or study.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CEEBD-8B12-DF44-CB6A-DE20473148B3}"/>
              </a:ext>
            </a:extLst>
          </p:cNvPr>
          <p:cNvSpPr txBox="1"/>
          <p:nvPr/>
        </p:nvSpPr>
        <p:spPr>
          <a:xfrm>
            <a:off x="605307" y="423965"/>
            <a:ext cx="3181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0A85F-AC34-25E6-837B-CFB7C0981FC3}"/>
              </a:ext>
            </a:extLst>
          </p:cNvPr>
          <p:cNvSpPr txBox="1"/>
          <p:nvPr/>
        </p:nvSpPr>
        <p:spPr>
          <a:xfrm>
            <a:off x="459348" y="1295320"/>
            <a:ext cx="10612190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days, there are tons of websites for flights, visas, and immigration info.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 the problem is they don’t work together.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People have to jump between many websites, copy info, and keep track of everything on their own.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makes the process slow, confusing, and frustrating.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immigrations solves this by offering one platform where users can find, plan, and manage everything in one place.</a:t>
            </a:r>
            <a:b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saves time, reduces confusion, and helps people feel more confident.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18CF63-B853-73DD-CF46-F0D2782F84D2}"/>
              </a:ext>
            </a:extLst>
          </p:cNvPr>
          <p:cNvSpPr txBox="1"/>
          <p:nvPr/>
        </p:nvSpPr>
        <p:spPr>
          <a:xfrm>
            <a:off x="459348" y="310435"/>
            <a:ext cx="4842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Problem</a:t>
            </a: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0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16C3B-6633-5123-92B7-D7D61C01865D}"/>
              </a:ext>
            </a:extLst>
          </p:cNvPr>
          <p:cNvSpPr txBox="1"/>
          <p:nvPr/>
        </p:nvSpPr>
        <p:spPr>
          <a:xfrm>
            <a:off x="399246" y="1461434"/>
            <a:ext cx="11153103" cy="438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purpose of </a:t>
            </a:r>
            <a:r>
              <a:rPr lang="en-US" sz="24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Talav  immigrations</a:t>
            </a: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to make the travel and immigration process simpler and smarter. Here’s what the website aims to do: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 users book trips and find visa info easily.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 clear steps for each process, like applying for a visa or finding study programs.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 real-time updates so users know what’s going 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 users track their applications and progress.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Make the whole platform easy enough for anyone to understand and use.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B9511-EF53-0A64-701D-FB1983DBA48D}"/>
              </a:ext>
            </a:extLst>
          </p:cNvPr>
          <p:cNvSpPr txBox="1"/>
          <p:nvPr/>
        </p:nvSpPr>
        <p:spPr>
          <a:xfrm>
            <a:off x="399246" y="531946"/>
            <a:ext cx="294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1679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D6D19-3271-645F-F59B-EB50F105CA86}"/>
              </a:ext>
            </a:extLst>
          </p:cNvPr>
          <p:cNvSpPr txBox="1"/>
          <p:nvPr/>
        </p:nvSpPr>
        <p:spPr>
          <a:xfrm>
            <a:off x="437882" y="1738648"/>
            <a:ext cx="10753859" cy="375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All-in-One Solution</a:t>
            </a:r>
            <a:r>
              <a:rPr lang="en-US" sz="2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Travel, immigration, and info in one place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User-Friendly Design</a:t>
            </a:r>
            <a:r>
              <a:rPr lang="en-US" sz="2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Simple forms and guides for easy navigation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Updates</a:t>
            </a:r>
            <a:r>
              <a:rPr lang="en-US" sz="2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Using APIs to show latest visa and travel rules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Better Experience</a:t>
            </a:r>
            <a:r>
              <a:rPr lang="en-US" sz="28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A clean and modern platform for smooth use on any device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36B22-F390-336B-ED5D-04FA9897B486}"/>
              </a:ext>
            </a:extLst>
          </p:cNvPr>
          <p:cNvSpPr txBox="1"/>
          <p:nvPr/>
        </p:nvSpPr>
        <p:spPr>
          <a:xfrm>
            <a:off x="566671" y="528034"/>
            <a:ext cx="4031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Key Objectives: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8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B1AEE-E632-28A5-9FCA-337F3ADCBAEF}"/>
              </a:ext>
            </a:extLst>
          </p:cNvPr>
          <p:cNvSpPr txBox="1"/>
          <p:nvPr/>
        </p:nvSpPr>
        <p:spPr>
          <a:xfrm>
            <a:off x="676141" y="1724101"/>
            <a:ext cx="9929611" cy="39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build the website, we used </a:t>
            </a:r>
            <a:r>
              <a:rPr lang="en-US" sz="24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WordPress</a:t>
            </a: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which is a powerful and easy-to-use tool for websites.</a:t>
            </a:r>
            <a:b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added </a:t>
            </a:r>
            <a:r>
              <a:rPr lang="en-US" sz="24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plugins</a:t>
            </a: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give the site more features like contact forms, booking tools, and design improvements.</a:t>
            </a:r>
            <a:b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APIs</a:t>
            </a: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were connected to get live information from trusted sources, like immigration offices or travel alerts.</a:t>
            </a:r>
            <a:b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tools helped us build a site that is modern, fast, and full of helpful features without writing too much code from scratch.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BA982-1B0A-CF92-7627-A74D7BB6B676}"/>
              </a:ext>
            </a:extLst>
          </p:cNvPr>
          <p:cNvSpPr txBox="1"/>
          <p:nvPr/>
        </p:nvSpPr>
        <p:spPr>
          <a:xfrm>
            <a:off x="676141" y="800771"/>
            <a:ext cx="454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Techniques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3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87CCD-CEF0-191A-EDE3-459ED7A8F801}"/>
              </a:ext>
            </a:extLst>
          </p:cNvPr>
          <p:cNvSpPr txBox="1"/>
          <p:nvPr/>
        </p:nvSpPr>
        <p:spPr>
          <a:xfrm>
            <a:off x="399244" y="1456152"/>
            <a:ext cx="10483403" cy="394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website has several main sections to guide users based on their needs: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Immigration Information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– For people moving to another country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Study Abroad Details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– For students planning to study outside their home country</a:t>
            </a:r>
          </a:p>
          <a:p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Booking and Contact Forms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– For asking questions or setting up appointments</a:t>
            </a:r>
            <a:b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site is made to work on both </a:t>
            </a: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computers and smartphones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so users can access it anytime, anywhere.</a:t>
            </a:r>
            <a:b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Each section is clearly labeled and easy to follow, so users don’t get lost.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DC7D5-3124-0004-01D4-7592CE5E7E50}"/>
              </a:ext>
            </a:extLst>
          </p:cNvPr>
          <p:cNvSpPr txBox="1"/>
          <p:nvPr/>
        </p:nvSpPr>
        <p:spPr>
          <a:xfrm>
            <a:off x="399244" y="568415"/>
            <a:ext cx="421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6743A-EE6C-C287-1841-A82B641D49CE}"/>
              </a:ext>
            </a:extLst>
          </p:cNvPr>
          <p:cNvSpPr txBox="1"/>
          <p:nvPr/>
        </p:nvSpPr>
        <p:spPr>
          <a:xfrm>
            <a:off x="275285" y="1006351"/>
            <a:ext cx="12211990" cy="514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tested the website with a group of users and collected their feedback.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people said they liked that all the important things were in one place.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found the site easy to navigate, and the forms were simple to fill out.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website performs well even when many users visit it at the same time.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users suggested improvements like: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Making some forms shorter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Adding videos or tutorials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Providing more updates on visa status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suggestions will help us make the site even better in the future.</a:t>
            </a:r>
          </a:p>
          <a:p>
            <a:endParaRPr lang="en-US"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EA4FF-ADFF-EDF3-D497-2E973250263C}"/>
              </a:ext>
            </a:extLst>
          </p:cNvPr>
          <p:cNvSpPr txBox="1"/>
          <p:nvPr/>
        </p:nvSpPr>
        <p:spPr>
          <a:xfrm>
            <a:off x="275285" y="270222"/>
            <a:ext cx="637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Results and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C2122-B764-0222-7BC5-F5382AFC5D77}"/>
              </a:ext>
            </a:extLst>
          </p:cNvPr>
          <p:cNvSpPr txBox="1"/>
          <p:nvPr/>
        </p:nvSpPr>
        <p:spPr>
          <a:xfrm>
            <a:off x="579549" y="893803"/>
            <a:ext cx="11355276" cy="5964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Talav </a:t>
            </a:r>
            <a:r>
              <a:rPr lang="en-US" sz="2600" b="1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immigrations</a:t>
            </a: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makes the process of traveling and immigration easier, faster, and more organized.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Instead of using many websites, users can do everything from one simple platform.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solves a real problem for travelers, students, and people moving abroad.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We’re happy with the results so far, but we won’t stop here.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future, we plan to: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more country-specific information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 the design even more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new technologies like chatbots and language support</a:t>
            </a:r>
            <a:b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600" kern="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way, we can help even more people around the world.</a:t>
            </a:r>
          </a:p>
          <a:p>
            <a:endParaRPr lang="en-US" sz="2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6EF2B-7668-3E24-3B9C-AE5821440F20}"/>
              </a:ext>
            </a:extLst>
          </p:cNvPr>
          <p:cNvSpPr txBox="1"/>
          <p:nvPr/>
        </p:nvSpPr>
        <p:spPr>
          <a:xfrm>
            <a:off x="579549" y="209953"/>
            <a:ext cx="319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Roboto  "/>
                <a:ea typeface="Roboto Slab"/>
                <a:cs typeface="Roboto Slab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AB9E6-1C86-C2F5-02B9-4030E695332B}"/>
              </a:ext>
            </a:extLst>
          </p:cNvPr>
          <p:cNvSpPr txBox="1"/>
          <p:nvPr/>
        </p:nvSpPr>
        <p:spPr>
          <a:xfrm>
            <a:off x="-5043948" y="-3185652"/>
            <a:ext cx="3952567" cy="176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92DF-66E6-0732-3E0C-C97D10B4DC38}"/>
              </a:ext>
            </a:extLst>
          </p:cNvPr>
          <p:cNvSpPr txBox="1"/>
          <p:nvPr/>
        </p:nvSpPr>
        <p:spPr>
          <a:xfrm>
            <a:off x="-3067665" y="-1891135"/>
            <a:ext cx="44689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  <a:r>
              <a:rPr lang="en-US" sz="9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4431-D66D-1FC6-D528-9C47F342CA2F}"/>
              </a:ext>
            </a:extLst>
          </p:cNvPr>
          <p:cNvSpPr txBox="1"/>
          <p:nvPr/>
        </p:nvSpPr>
        <p:spPr>
          <a:xfrm>
            <a:off x="11130733" y="6965280"/>
            <a:ext cx="30265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  <a:endParaRPr lang="en-US" sz="9600" dirty="0">
              <a:solidFill>
                <a:schemeClr val="accent2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687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744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Aptos</vt:lpstr>
      <vt:lpstr>Aptos Display</vt:lpstr>
      <vt:lpstr>Arial</vt:lpstr>
      <vt:lpstr>Roboto</vt:lpstr>
      <vt:lpstr>Roboto  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Zanon</dc:creator>
  <cp:lastModifiedBy>Shahin Wahab</cp:lastModifiedBy>
  <cp:revision>14</cp:revision>
  <dcterms:created xsi:type="dcterms:W3CDTF">2025-04-19T18:23:13Z</dcterms:created>
  <dcterms:modified xsi:type="dcterms:W3CDTF">2025-09-16T16:19:29Z</dcterms:modified>
</cp:coreProperties>
</file>