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7E227325-98E9-4268-BEE9-C3BA455602AF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2D69-924F-4E98-82C2-0869B8ABC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7325-98E9-4268-BEE9-C3BA455602AF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2D69-924F-4E98-82C2-0869B8ABC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7325-98E9-4268-BEE9-C3BA455602AF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2D69-924F-4E98-82C2-0869B8ABC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7325-98E9-4268-BEE9-C3BA455602AF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2D69-924F-4E98-82C2-0869B8ABC3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7325-98E9-4268-BEE9-C3BA455602AF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2D69-924F-4E98-82C2-0869B8ABC3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7325-98E9-4268-BEE9-C3BA455602AF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2D69-924F-4E98-82C2-0869B8ABC3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7325-98E9-4268-BEE9-C3BA455602AF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2D69-924F-4E98-82C2-0869B8ABC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7325-98E9-4268-BEE9-C3BA455602AF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2D69-924F-4E98-82C2-0869B8ABC3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7325-98E9-4268-BEE9-C3BA455602AF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2D69-924F-4E98-82C2-0869B8ABC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7325-98E9-4268-BEE9-C3BA455602AF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2D69-924F-4E98-82C2-0869B8ABC3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7325-98E9-4268-BEE9-C3BA455602AF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2D69-924F-4E98-82C2-0869B8ABC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E227325-98E9-4268-BEE9-C3BA455602AF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662D69-924F-4E98-82C2-0869B8ABC3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136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Generative Adversarial Networks to generate new APPAREL </a:t>
            </a:r>
            <a:r>
              <a:rPr lang="en-US" dirty="0"/>
              <a:t>D</a:t>
            </a:r>
            <a:r>
              <a:rPr lang="en-US" dirty="0" smtClean="0"/>
              <a:t>esigns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8006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N. P. S. C. </a:t>
            </a:r>
            <a:r>
              <a:rPr lang="en-US" sz="2400" dirty="0" err="1" smtClean="0">
                <a:latin typeface="+mj-lt"/>
              </a:rPr>
              <a:t>Nugawela</a:t>
            </a:r>
            <a:endParaRPr lang="en-US" sz="2400" dirty="0" smtClean="0">
              <a:latin typeface="+mj-lt"/>
            </a:endParaRPr>
          </a:p>
          <a:p>
            <a:pPr algn="ctr"/>
            <a:r>
              <a:rPr lang="en-US" sz="2400" dirty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89337J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777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57800" y="2071255"/>
            <a:ext cx="213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Verification Network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09700" y="2029691"/>
            <a:ext cx="2133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Generative Network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43000" y="623466"/>
            <a:ext cx="6858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234834" y="775866"/>
            <a:ext cx="491503" cy="180132"/>
          </a:xfrm>
          <a:custGeom>
            <a:avLst/>
            <a:gdLst>
              <a:gd name="connsiteX0" fmla="*/ 5148 w 491503"/>
              <a:gd name="connsiteY0" fmla="*/ 180109 h 180132"/>
              <a:gd name="connsiteX1" fmla="*/ 60566 w 491503"/>
              <a:gd name="connsiteY1" fmla="*/ 13855 h 180132"/>
              <a:gd name="connsiteX2" fmla="*/ 434639 w 491503"/>
              <a:gd name="connsiteY2" fmla="*/ 180109 h 180132"/>
              <a:gd name="connsiteX3" fmla="*/ 476202 w 491503"/>
              <a:gd name="connsiteY3" fmla="*/ 0 h 18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503" h="180132">
                <a:moveTo>
                  <a:pt x="5148" y="180109"/>
                </a:moveTo>
                <a:cubicBezTo>
                  <a:pt x="-2934" y="96982"/>
                  <a:pt x="-11016" y="13855"/>
                  <a:pt x="60566" y="13855"/>
                </a:cubicBezTo>
                <a:cubicBezTo>
                  <a:pt x="132148" y="13855"/>
                  <a:pt x="365366" y="182418"/>
                  <a:pt x="434639" y="180109"/>
                </a:cubicBezTo>
                <a:cubicBezTo>
                  <a:pt x="503912" y="177800"/>
                  <a:pt x="499293" y="32327"/>
                  <a:pt x="47620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>
            <a:stCxn id="11" idx="2"/>
            <a:endCxn id="10" idx="1"/>
          </p:cNvCxnSpPr>
          <p:nvPr/>
        </p:nvCxnSpPr>
        <p:spPr>
          <a:xfrm rot="10800000" flipH="1" flipV="1">
            <a:off x="1143000" y="890165"/>
            <a:ext cx="266700" cy="1863425"/>
          </a:xfrm>
          <a:prstGeom prst="curvedConnector3">
            <a:avLst>
              <a:gd name="adj1" fmla="val -85714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7400" y="623466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Noise Signal</a:t>
            </a:r>
            <a:endParaRPr lang="en-US" dirty="0"/>
          </a:p>
        </p:txBody>
      </p:sp>
      <p:cxnSp>
        <p:nvCxnSpPr>
          <p:cNvPr id="22" name="Elbow Connector 21"/>
          <p:cNvCxnSpPr>
            <a:stCxn id="10" idx="3"/>
            <a:endCxn id="9" idx="1"/>
          </p:cNvCxnSpPr>
          <p:nvPr/>
        </p:nvCxnSpPr>
        <p:spPr>
          <a:xfrm>
            <a:off x="3543300" y="2753591"/>
            <a:ext cx="1714500" cy="34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33800" y="207125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Generated Model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962400" y="2895600"/>
            <a:ext cx="6858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7391400" y="2648634"/>
            <a:ext cx="1143000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43800" y="1821877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 or Invalid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409700" y="3733800"/>
            <a:ext cx="2552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Tries to generate models that are accepted by the verification network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86400" y="36576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Tries to reject the models generated by the generative network</a:t>
            </a:r>
            <a:endParaRPr lang="en-US" dirty="0"/>
          </a:p>
        </p:txBody>
      </p:sp>
      <p:sp>
        <p:nvSpPr>
          <p:cNvPr id="42" name="Circular Arrow 41"/>
          <p:cNvSpPr/>
          <p:nvPr/>
        </p:nvSpPr>
        <p:spPr>
          <a:xfrm>
            <a:off x="3543300" y="4336173"/>
            <a:ext cx="1905000" cy="1533436"/>
          </a:xfrm>
          <a:prstGeom prst="circularArrow">
            <a:avLst>
              <a:gd name="adj1" fmla="val 9583"/>
              <a:gd name="adj2" fmla="val 1349489"/>
              <a:gd name="adj3" fmla="val 2716663"/>
              <a:gd name="adj4" fmla="val 7259372"/>
              <a:gd name="adj5" fmla="val 21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43300" y="586960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53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72</TotalTime>
  <Words>52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Couture</vt:lpstr>
      <vt:lpstr>Using Generative Adversarial Networks to generate new APPAREL Designs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Generative Adversarial Network</dc:title>
  <dc:creator>ismail - [2010]</dc:creator>
  <cp:lastModifiedBy>ismail - [2010]</cp:lastModifiedBy>
  <cp:revision>6</cp:revision>
  <dcterms:created xsi:type="dcterms:W3CDTF">2018-05-25T15:37:11Z</dcterms:created>
  <dcterms:modified xsi:type="dcterms:W3CDTF">2018-05-25T16:50:08Z</dcterms:modified>
</cp:coreProperties>
</file>