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11.05.2020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11.05.2020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11.05.2020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11.05.2020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11.05.2020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11.05.2020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11.05.2020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11.05.2020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11.05.2020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11.05.2020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11.05.2020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11.05.2020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11.05.2020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11.05.2020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ПРОЕКТ </a:t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ru-RU" sz="4400" dirty="0">
                <a:solidFill>
                  <a:schemeClr val="tx1"/>
                </a:solidFill>
              </a:rPr>
              <a:t>по </a:t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ru-RU" sz="4400" dirty="0" err="1">
                <a:solidFill>
                  <a:schemeClr val="tx1"/>
                </a:solidFill>
              </a:rPr>
              <a:t>яндекс</a:t>
            </a:r>
            <a:r>
              <a:rPr lang="ru-RU" sz="4400" dirty="0">
                <a:solidFill>
                  <a:schemeClr val="tx1"/>
                </a:solidFill>
              </a:rPr>
              <a:t> лицею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Максимовск</a:t>
            </a:r>
            <a:r>
              <a:rPr lang="ru-RU" dirty="0">
                <a:solidFill>
                  <a:schemeClr val="tx1"/>
                </a:solidFill>
              </a:rPr>
              <a:t>ого</a:t>
            </a:r>
            <a:r>
              <a:rPr lang="ru" dirty="0">
                <a:solidFill>
                  <a:schemeClr val="tx1"/>
                </a:solidFill>
              </a:rPr>
              <a:t> Георги</a:t>
            </a:r>
            <a:r>
              <a:rPr lang="ru-RU" dirty="0">
                <a:solidFill>
                  <a:schemeClr val="tx1"/>
                </a:solidFill>
              </a:rPr>
              <a:t>я</a:t>
            </a:r>
            <a:r>
              <a:rPr lang="ru" dirty="0">
                <a:solidFill>
                  <a:schemeClr val="tx1"/>
                </a:solidFill>
              </a:rPr>
              <a:t> </a:t>
            </a:r>
          </a:p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П</a:t>
            </a:r>
            <a:r>
              <a:rPr lang="ru-RU" dirty="0">
                <a:solidFill>
                  <a:schemeClr val="tx1"/>
                </a:solidFill>
              </a:rPr>
              <a:t>ламодялы Дмитрия 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16741-CC6A-47EB-9EE0-90505192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Идея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F80AC-958D-4164-9F6F-E065B1F6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Создать свой тест, который украсит Ваш день и поможет проверить знания в различных сферах.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70B8B6-B2E8-48BB-9516-4CB3A19F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12.05.2020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, знак&#10;&#10;Автоматически созданное описание">
            <a:extLst>
              <a:ext uri="{FF2B5EF4-FFF2-40B4-BE49-F238E27FC236}">
                <a16:creationId xmlns:a16="http://schemas.microsoft.com/office/drawing/2014/main" id="{C1B43C05-C966-4ECA-95E9-12ECBC7BEE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885443" y="237744"/>
            <a:ext cx="6382512" cy="6382512"/>
          </a:xfrm>
          <a:prstGeom prst="rect">
            <a:avLst/>
          </a:prstGeom>
          <a:noFill/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969EA522-CB07-4FB9-BCF0-6B4728DA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12.05.2020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28CC8E0-F0A1-4BD6-8F39-0B8ED66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502788"/>
            <a:ext cx="3144774" cy="2011680"/>
          </a:xfrm>
        </p:spPr>
        <p:txBody>
          <a:bodyPr/>
          <a:lstStyle/>
          <a:p>
            <a:r>
              <a:rPr lang="ru-RU" sz="3600" b="1" dirty="0"/>
              <a:t>для решения каких задач он создан</a:t>
            </a:r>
            <a:endParaRPr lang="en-US" sz="3600" b="1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F6B454-C6C4-4BBF-86C2-36A3CDBE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70662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i="1" dirty="0"/>
              <a:t>Разностороннее развитие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i="1" dirty="0"/>
              <a:t>Досуг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i="1" dirty="0"/>
              <a:t>Хорошее настроение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5100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80F59-08A0-439F-8F33-4B3AFD6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b="1" dirty="0"/>
              <a:t>Реализация</a:t>
            </a:r>
            <a:r>
              <a:rPr lang="ru-RU" dirty="0"/>
              <a:t> </a:t>
            </a:r>
          </a:p>
        </p:txBody>
      </p:sp>
      <p:pic>
        <p:nvPicPr>
          <p:cNvPr id="4" name="Рисунок 3" descr="Изображение выглядит как человек, женщина, укладывае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C25419A4-5160-4BD2-B414-65E64DA0C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0" b="28517"/>
          <a:stretch/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</p:spPr>
      </p:pic>
      <p:sp>
        <p:nvSpPr>
          <p:cNvPr id="3" name="Дата 2">
            <a:extLst>
              <a:ext uri="{FF2B5EF4-FFF2-40B4-BE49-F238E27FC236}">
                <a16:creationId xmlns:a16="http://schemas.microsoft.com/office/drawing/2014/main" id="{D7E96738-E499-41CD-A1DF-ACCC9E6D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4C2D7CB-4DC1-4BB7-BF00-4C36160857E0}" type="datetime1">
              <a:rPr lang="ru-RU" smtClean="0"/>
              <a:pPr rtl="0">
                <a:spcAft>
                  <a:spcPts val="600"/>
                </a:spcAft>
              </a:pPr>
              <a:t>12.05.2020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6F348-9968-40B3-AA2F-813F2DF0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b="1" dirty="0"/>
              <a:t>Технологии</a:t>
            </a:r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915E2C-1F04-405E-BBF6-EC40335D6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475" b="21850"/>
          <a:stretch/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23BECAC-6494-4B16-A432-6DEC2A7F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12.05.2020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Wingdings</vt:lpstr>
      <vt:lpstr>СавонVTI</vt:lpstr>
      <vt:lpstr>ПРОЕКТ  по  яндекс лицею</vt:lpstr>
      <vt:lpstr>Идея проекта </vt:lpstr>
      <vt:lpstr>для решения каких задач он создан</vt:lpstr>
      <vt:lpstr>Реализация </vt:lpstr>
      <vt:lpstr>Технологии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2020-05-12T12:38:55Z</dcterms:created>
  <dcterms:modified xsi:type="dcterms:W3CDTF">2020-05-12T12:44:39Z</dcterms:modified>
</cp:coreProperties>
</file>