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701" r:id="rId2"/>
  </p:sldMasterIdLst>
  <p:notesMasterIdLst>
    <p:notesMasterId r:id="rId25"/>
  </p:notesMasterIdLst>
  <p:sldIdLst>
    <p:sldId id="256" r:id="rId3"/>
    <p:sldId id="258" r:id="rId4"/>
    <p:sldId id="260" r:id="rId5"/>
    <p:sldId id="265" r:id="rId6"/>
    <p:sldId id="282" r:id="rId7"/>
    <p:sldId id="285" r:id="rId8"/>
    <p:sldId id="283" r:id="rId9"/>
    <p:sldId id="284" r:id="rId10"/>
    <p:sldId id="289" r:id="rId11"/>
    <p:sldId id="259" r:id="rId12"/>
    <p:sldId id="264" r:id="rId13"/>
    <p:sldId id="269" r:id="rId14"/>
    <p:sldId id="268" r:id="rId15"/>
    <p:sldId id="290" r:id="rId16"/>
    <p:sldId id="263" r:id="rId17"/>
    <p:sldId id="292" r:id="rId18"/>
    <p:sldId id="293" r:id="rId19"/>
    <p:sldId id="262" r:id="rId20"/>
    <p:sldId id="271" r:id="rId21"/>
    <p:sldId id="281" r:id="rId22"/>
    <p:sldId id="274" r:id="rId23"/>
    <p:sldId id="294"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DM Sans" panose="020B0604020202020204" charset="0"/>
      <p:regular r:id="rId30"/>
      <p:bold r:id="rId31"/>
      <p:italic r:id="rId32"/>
      <p:boldItalic r:id="rId33"/>
    </p:embeddedFont>
    <p:embeddedFont>
      <p:font typeface="Dosis" pitchFamily="2" charset="0"/>
      <p:regular r:id="rId34"/>
      <p:bold r:id="rId35"/>
    </p:embeddedFont>
    <p:embeddedFont>
      <p:font typeface="Oswald" pitchFamily="2" charset="0"/>
      <p:regular r:id="rId36"/>
      <p:bold r:id="rId37"/>
    </p:embeddedFont>
    <p:embeddedFont>
      <p:font typeface="Oswald ExtraLight" pitchFamily="2" charset="0"/>
      <p:regular r:id="rId38"/>
      <p:bold r:id="rId39"/>
    </p:embeddedFont>
    <p:embeddedFont>
      <p:font typeface="Roboto" panose="02000000000000000000" pitchFamily="2" charset="0"/>
      <p:regular r:id="rId40"/>
      <p:bold r:id="rId41"/>
      <p:italic r:id="rId42"/>
      <p:boldItalic r:id="rId43"/>
    </p:embeddedFont>
    <p:embeddedFont>
      <p:font typeface="Segoe UI Emoji" panose="020B0502040204020203"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76F6D8-3147-481E-BD2B-479E4264B21D}">
  <a:tblStyle styleId="{D976F6D8-3147-481E-BD2B-479E4264B2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900" y="138"/>
      </p:cViewPr>
      <p:guideLst>
        <p:guide orient="horz" pos="601"/>
        <p:guide orient="horz" pos="73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e91f73e27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e91f73e2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10e91f73e27_0_1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10e91f73e27_0_1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10d7ae03d4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10d7ae03d4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d7ae03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d7ae0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10e4f297b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10e4f297b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10e998051d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10e998051d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0e91f73e2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0e91f73e2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r>
              <a:rPr lang="en-US"/>
              <a:t>Click to edit Master title style</a:t>
            </a:r>
            <a:endParaRPr/>
          </a:p>
        </p:txBody>
      </p:sp>
    </p:spTree>
    <p:extLst>
      <p:ext uri="{BB962C8B-B14F-4D97-AF65-F5344CB8AC3E}">
        <p14:creationId xmlns:p14="http://schemas.microsoft.com/office/powerpoint/2010/main" val="17147529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ted">
  <p:cSld name="Blank inverted">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06104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1109920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4" name="Google Shape;104;p13"/>
          <p:cNvSpPr txBox="1">
            <a:spLocks noGrp="1"/>
          </p:cNvSpPr>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6" name="Google Shape;106;p13"/>
          <p:cNvSpPr txBox="1">
            <a:spLocks noGrp="1"/>
          </p:cNvSpPr>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7" name="Google Shape;107;p13"/>
          <p:cNvSpPr txBox="1">
            <a:spLocks noGrp="1"/>
          </p:cNvSpPr>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9" name="Google Shape;109;p13"/>
          <p:cNvSpPr txBox="1">
            <a:spLocks noGrp="1"/>
          </p:cNvSpPr>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0" name="Google Shape;110;p13"/>
          <p:cNvSpPr txBox="1">
            <a:spLocks noGrp="1"/>
          </p:cNvSpPr>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2" name="Google Shape;112;p13"/>
          <p:cNvSpPr txBox="1">
            <a:spLocks noGrp="1"/>
          </p:cNvSpPr>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3" name="Google Shape;113;p13"/>
          <p:cNvSpPr txBox="1">
            <a:spLocks noGrp="1"/>
          </p:cNvSpPr>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5" name="Google Shape;115;p13"/>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522286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extLst>
      <p:ext uri="{BB962C8B-B14F-4D97-AF65-F5344CB8AC3E}">
        <p14:creationId xmlns:p14="http://schemas.microsoft.com/office/powerpoint/2010/main" val="292886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1_Caption">
    <p:bg>
      <p:bgPr>
        <a:gradFill>
          <a:gsLst>
            <a:gs pos="0">
              <a:schemeClr val="accent5"/>
            </a:gs>
            <a:gs pos="48000">
              <a:schemeClr val="accent4"/>
            </a:gs>
            <a:gs pos="100000">
              <a:schemeClr val="accent2"/>
            </a:gs>
          </a:gsLst>
          <a:lin ang="2698631" scaled="0"/>
        </a:gra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260875" y="3226350"/>
            <a:ext cx="3792300" cy="10515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182427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7" name="Google Shape;47;p5"/>
          <p:cNvSpPr txBox="1">
            <a:spLocks noGrp="1"/>
          </p:cNvSpPr>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8" name="Google Shape;48;p5"/>
          <p:cNvSpPr txBox="1">
            <a:spLocks noGrp="1"/>
          </p:cNvSpPr>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49" name="Google Shape;49;p5"/>
          <p:cNvSpPr txBox="1">
            <a:spLocks noGrp="1"/>
          </p:cNvSpPr>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50" name="Google Shape;50;p5"/>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7914305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Tree>
    <p:extLst>
      <p:ext uri="{BB962C8B-B14F-4D97-AF65-F5344CB8AC3E}">
        <p14:creationId xmlns:p14="http://schemas.microsoft.com/office/powerpoint/2010/main" val="2706518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extLst>
      <p:ext uri="{BB962C8B-B14F-4D97-AF65-F5344CB8AC3E}">
        <p14:creationId xmlns:p14="http://schemas.microsoft.com/office/powerpoint/2010/main" val="900482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8" name="Google Shape;148;p21"/>
          <p:cNvSpPr txBox="1">
            <a:spLocks noGrp="1"/>
          </p:cNvSpPr>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9" name="Google Shape;149;p21"/>
          <p:cNvSpPr txBox="1">
            <a:spLocks noGrp="1"/>
          </p:cNvSpPr>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0" name="Google Shape;150;p21"/>
          <p:cNvSpPr txBox="1">
            <a:spLocks noGrp="1"/>
          </p:cNvSpPr>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1" name="Google Shape;151;p21"/>
          <p:cNvSpPr txBox="1">
            <a:spLocks noGrp="1"/>
          </p:cNvSpPr>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2" name="Google Shape;152;p21"/>
          <p:cNvSpPr txBox="1">
            <a:spLocks noGrp="1"/>
          </p:cNvSpPr>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3" name="Google Shape;153;p21"/>
          <p:cNvSpPr txBox="1">
            <a:spLocks noGrp="1"/>
          </p:cNvSpPr>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4" name="Google Shape;154;p21"/>
          <p:cNvSpPr txBox="1">
            <a:spLocks noGrp="1"/>
          </p:cNvSpPr>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5" name="Google Shape;155;p21"/>
          <p:cNvSpPr txBox="1">
            <a:spLocks noGrp="1"/>
          </p:cNvSpPr>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6" name="Google Shape;156;p21"/>
          <p:cNvSpPr txBox="1">
            <a:spLocks noGrp="1"/>
          </p:cNvSpPr>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7" name="Google Shape;157;p21"/>
          <p:cNvSpPr txBox="1">
            <a:spLocks noGrp="1"/>
          </p:cNvSpPr>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8" name="Google Shape;158;p21"/>
          <p:cNvSpPr txBox="1">
            <a:spLocks noGrp="1"/>
          </p:cNvSpPr>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9" name="Google Shape;159;p21"/>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644857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0" name="Google Shape;140;p20"/>
          <p:cNvSpPr txBox="1">
            <a:spLocks noGrp="1"/>
          </p:cNvSpPr>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1" name="Google Shape;141;p20"/>
          <p:cNvSpPr txBox="1">
            <a:spLocks noGrp="1"/>
          </p:cNvSpPr>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2" name="Google Shape;142;p20"/>
          <p:cNvSpPr txBox="1">
            <a:spLocks noGrp="1"/>
          </p:cNvSpPr>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3" name="Google Shape;143;p20"/>
          <p:cNvSpPr txBox="1">
            <a:spLocks noGrp="1"/>
          </p:cNvSpPr>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4" name="Google Shape;144;p20"/>
          <p:cNvSpPr txBox="1">
            <a:spLocks noGrp="1"/>
          </p:cNvSpPr>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5" name="Google Shape;145;p20"/>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extLst>
      <p:ext uri="{BB962C8B-B14F-4D97-AF65-F5344CB8AC3E}">
        <p14:creationId xmlns:p14="http://schemas.microsoft.com/office/powerpoint/2010/main" val="3723256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r>
              <a:rPr lang="en-US"/>
              <a:t>Click to edit Master subtitle style</a:t>
            </a:r>
            <a:endParaRPr/>
          </a:p>
        </p:txBody>
      </p:sp>
    </p:spTree>
    <p:extLst>
      <p:ext uri="{BB962C8B-B14F-4D97-AF65-F5344CB8AC3E}">
        <p14:creationId xmlns:p14="http://schemas.microsoft.com/office/powerpoint/2010/main" val="1231999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972450" y="539500"/>
            <a:ext cx="71991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Font typeface="Oswald"/>
              <a:buNone/>
              <a:defRPr sz="3400">
                <a:latin typeface="Oswald"/>
                <a:ea typeface="Oswald"/>
                <a:cs typeface="Oswald"/>
                <a:sym typeface="Oswald"/>
              </a:defRPr>
            </a:lvl2pPr>
            <a:lvl3pPr lvl="2" algn="ctr" rtl="0">
              <a:spcBef>
                <a:spcPts val="0"/>
              </a:spcBef>
              <a:spcAft>
                <a:spcPts val="0"/>
              </a:spcAft>
              <a:buSzPts val="3400"/>
              <a:buFont typeface="Oswald"/>
              <a:buNone/>
              <a:defRPr sz="3400">
                <a:latin typeface="Oswald"/>
                <a:ea typeface="Oswald"/>
                <a:cs typeface="Oswald"/>
                <a:sym typeface="Oswald"/>
              </a:defRPr>
            </a:lvl3pPr>
            <a:lvl4pPr lvl="3" algn="ctr" rtl="0">
              <a:spcBef>
                <a:spcPts val="0"/>
              </a:spcBef>
              <a:spcAft>
                <a:spcPts val="0"/>
              </a:spcAft>
              <a:buSzPts val="3400"/>
              <a:buFont typeface="Oswald"/>
              <a:buNone/>
              <a:defRPr sz="3400">
                <a:latin typeface="Oswald"/>
                <a:ea typeface="Oswald"/>
                <a:cs typeface="Oswald"/>
                <a:sym typeface="Oswald"/>
              </a:defRPr>
            </a:lvl4pPr>
            <a:lvl5pPr lvl="4" algn="ctr" rtl="0">
              <a:spcBef>
                <a:spcPts val="0"/>
              </a:spcBef>
              <a:spcAft>
                <a:spcPts val="0"/>
              </a:spcAft>
              <a:buSzPts val="3400"/>
              <a:buFont typeface="Oswald"/>
              <a:buNone/>
              <a:defRPr sz="3400">
                <a:latin typeface="Oswald"/>
                <a:ea typeface="Oswald"/>
                <a:cs typeface="Oswald"/>
                <a:sym typeface="Oswald"/>
              </a:defRPr>
            </a:lvl5pPr>
            <a:lvl6pPr lvl="5" algn="ctr" rtl="0">
              <a:spcBef>
                <a:spcPts val="0"/>
              </a:spcBef>
              <a:spcAft>
                <a:spcPts val="0"/>
              </a:spcAft>
              <a:buSzPts val="3400"/>
              <a:buFont typeface="Oswald"/>
              <a:buNone/>
              <a:defRPr sz="3400">
                <a:latin typeface="Oswald"/>
                <a:ea typeface="Oswald"/>
                <a:cs typeface="Oswald"/>
                <a:sym typeface="Oswald"/>
              </a:defRPr>
            </a:lvl6pPr>
            <a:lvl7pPr lvl="6" algn="ctr" rtl="0">
              <a:spcBef>
                <a:spcPts val="0"/>
              </a:spcBef>
              <a:spcAft>
                <a:spcPts val="0"/>
              </a:spcAft>
              <a:buSzPts val="3400"/>
              <a:buFont typeface="Oswald"/>
              <a:buNone/>
              <a:defRPr sz="3400">
                <a:latin typeface="Oswald"/>
                <a:ea typeface="Oswald"/>
                <a:cs typeface="Oswald"/>
                <a:sym typeface="Oswald"/>
              </a:defRPr>
            </a:lvl7pPr>
            <a:lvl8pPr lvl="7" algn="ctr" rtl="0">
              <a:spcBef>
                <a:spcPts val="0"/>
              </a:spcBef>
              <a:spcAft>
                <a:spcPts val="0"/>
              </a:spcAft>
              <a:buSzPts val="3400"/>
              <a:buFont typeface="Oswald"/>
              <a:buNone/>
              <a:defRPr sz="3400">
                <a:latin typeface="Oswald"/>
                <a:ea typeface="Oswald"/>
                <a:cs typeface="Oswald"/>
                <a:sym typeface="Oswald"/>
              </a:defRPr>
            </a:lvl8pPr>
            <a:lvl9pPr lvl="8" algn="ctr" rtl="0">
              <a:spcBef>
                <a:spcPts val="0"/>
              </a:spcBef>
              <a:spcAft>
                <a:spcPts val="0"/>
              </a:spcAft>
              <a:buSzPts val="3400"/>
              <a:buFont typeface="Oswald"/>
              <a:buNone/>
              <a:defRPr sz="3400">
                <a:latin typeface="Oswald"/>
                <a:ea typeface="Oswald"/>
                <a:cs typeface="Oswald"/>
                <a:sym typeface="Oswald"/>
              </a:defRPr>
            </a:lvl9pPr>
          </a:lstStyle>
          <a:p>
            <a:endParaRPr/>
          </a:p>
        </p:txBody>
      </p:sp>
    </p:spTree>
    <p:extLst>
      <p:ext uri="{BB962C8B-B14F-4D97-AF65-F5344CB8AC3E}">
        <p14:creationId xmlns:p14="http://schemas.microsoft.com/office/powerpoint/2010/main" val="2851167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16"/>
        <p:cNvGrpSpPr/>
        <p:nvPr/>
      </p:nvGrpSpPr>
      <p:grpSpPr>
        <a:xfrm>
          <a:off x="0" y="0"/>
          <a:ext cx="0" cy="0"/>
          <a:chOff x="0" y="0"/>
          <a:chExt cx="0" cy="0"/>
        </a:xfrm>
      </p:grpSpPr>
      <p:sp>
        <p:nvSpPr>
          <p:cNvPr id="117" name="Google Shape;117;p14"/>
          <p:cNvSpPr txBox="1">
            <a:spLocks noGrp="1"/>
          </p:cNvSpPr>
          <p:nvPr>
            <p:ph type="subTitle" idx="1"/>
          </p:nvPr>
        </p:nvSpPr>
        <p:spPr>
          <a:xfrm>
            <a:off x="5381275" y="3173650"/>
            <a:ext cx="2887500" cy="914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a:endParaRPr/>
          </a:p>
        </p:txBody>
      </p:sp>
      <p:sp>
        <p:nvSpPr>
          <p:cNvPr id="118" name="Google Shape;118;p14"/>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extLst>
      <p:ext uri="{BB962C8B-B14F-4D97-AF65-F5344CB8AC3E}">
        <p14:creationId xmlns:p14="http://schemas.microsoft.com/office/powerpoint/2010/main" val="1855275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extLst>
      <p:ext uri="{BB962C8B-B14F-4D97-AF65-F5344CB8AC3E}">
        <p14:creationId xmlns:p14="http://schemas.microsoft.com/office/powerpoint/2010/main" val="2063027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extLst>
      <p:ext uri="{BB962C8B-B14F-4D97-AF65-F5344CB8AC3E}">
        <p14:creationId xmlns:p14="http://schemas.microsoft.com/office/powerpoint/2010/main" val="969661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41914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92720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57037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308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06340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95713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en-US"/>
              <a:t>Click to edit Master text styles</a:t>
            </a: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02435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86775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inverted">
  <p:cSld name="Blank inverted">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25559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r>
              <a:rPr lang="en-US"/>
              <a:t>Click to edit Master title style</a:t>
            </a:r>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pPr lvl="0"/>
            <a:r>
              <a:rPr lang="en-US"/>
              <a:t>Click to edit Master text styles</a:t>
            </a: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pPr lvl="0"/>
            <a:r>
              <a:rPr lang="en-US"/>
              <a:t>Click to edit Master text styles</a:t>
            </a: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3927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2084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80340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76"/>
        <p:cNvGrpSpPr/>
        <p:nvPr/>
      </p:nvGrpSpPr>
      <p:grpSpPr>
        <a:xfrm>
          <a:off x="0" y="0"/>
          <a:ext cx="0" cy="0"/>
          <a:chOff x="0" y="0"/>
          <a:chExt cx="0" cy="0"/>
        </a:xfrm>
      </p:grpSpPr>
      <p:sp>
        <p:nvSpPr>
          <p:cNvPr id="77" name="Google Shape;77;p9"/>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742953" y="272850"/>
            <a:ext cx="7505700" cy="749100"/>
          </a:xfrm>
          <a:prstGeom prst="parallelogram">
            <a:avLst>
              <a:gd name="adj" fmla="val 51542"/>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84" name="Google Shape;84;p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15870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5"/>
        <p:cNvGrpSpPr/>
        <p:nvPr/>
      </p:nvGrpSpPr>
      <p:grpSpPr>
        <a:xfrm>
          <a:off x="0" y="0"/>
          <a:ext cx="0" cy="0"/>
          <a:chOff x="0" y="0"/>
          <a:chExt cx="0" cy="0"/>
        </a:xfrm>
      </p:grpSpPr>
      <p:sp>
        <p:nvSpPr>
          <p:cNvPr id="86" name="Google Shape;86;p10"/>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742953" y="440630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7861618" y="440630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noAutofit/>
          </a:bodyPr>
          <a:lstStyle>
            <a:lvl1pPr marL="457200" lvl="0" indent="-228600">
              <a:spcBef>
                <a:spcPts val="360"/>
              </a:spcBef>
              <a:spcAft>
                <a:spcPts val="0"/>
              </a:spcAft>
              <a:buClr>
                <a:srgbClr val="FFFFFF"/>
              </a:buClr>
              <a:buSzPts val="1800"/>
              <a:buNone/>
              <a:defRPr sz="1800">
                <a:solidFill>
                  <a:srgbClr val="FFFFFF"/>
                </a:solidFill>
              </a:defRPr>
            </a:lvl1pPr>
          </a:lstStyle>
          <a:p>
            <a:pPr lvl="0"/>
            <a:r>
              <a:rPr lang="en-US"/>
              <a:t>Click to edit Master text styles</a:t>
            </a:r>
          </a:p>
        </p:txBody>
      </p:sp>
      <p:sp>
        <p:nvSpPr>
          <p:cNvPr id="92" name="Google Shape;92;p1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3246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44364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audio" Target="../media/audio1.wav"/><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audio" Target="../media/audio1.wav"/><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0137472"/>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2" r:id="rId15"/>
    <p:sldLayoutId id="2147483693" r:id="rId16"/>
    <p:sldLayoutId id="2147483694" r:id="rId17"/>
    <p:sldLayoutId id="2147483696" r:id="rId18"/>
    <p:sldLayoutId id="2147483697" r:id="rId19"/>
    <p:sldLayoutId id="2147483698" r:id="rId20"/>
    <p:sldLayoutId id="2147483699" r:id="rId2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3" name="click.wav"/>
          </p:stSnd>
        </p:sndAc>
      </p:transition>
    </mc:Choice>
    <mc:Fallback>
      <p:transition spd="slow">
        <p:fade/>
        <p:sndAc>
          <p:stSnd>
            <p:snd r:embed="rId23" name="click.wav"/>
          </p:stSnd>
        </p:sndAc>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29736791"/>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2" name="click.wav"/>
          </p:stSnd>
        </p:sndAc>
      </p:transition>
    </mc:Choice>
    <mc:Fallback>
      <p:transition spd="slow">
        <p:fade/>
        <p:sndAc>
          <p:stSnd>
            <p:snd r:embed="rId12" name="click.wav"/>
          </p:stSnd>
        </p:sndAc>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hyperlink" Target="https://docs.google.com/spreadsheets/d/1HzaDoCe2_cDBOMxXaK6rkou4GoO5JsPfFeKF85ZFoMM/copy#gid=509368585" TargetMode="Externa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playlist?list=PLu0W_9lII9ajKKSG5aROCiw9iro5vK-gE" TargetMode="External"/><Relationship Id="rId3" Type="http://schemas.openxmlformats.org/officeDocument/2006/relationships/hyperlink" Target="https://pll.harvard.edu/course/cs50-introduction-computer-science?delta=0" TargetMode="External"/><Relationship Id="rId7" Type="http://schemas.openxmlformats.org/officeDocument/2006/relationships/hyperlink" Target="https://www.udemy.com/course/the-complete-web-development-bootcamp/" TargetMode="External"/><Relationship Id="rId12" Type="http://schemas.openxmlformats.org/officeDocument/2006/relationships/hyperlink" Target="https://www.youtube.com/watch?v=aGiIIGjlHg0" TargetMode="External"/><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hyperlink" Target="https://www.wix.com/" TargetMode="External"/><Relationship Id="rId11" Type="http://schemas.openxmlformats.org/officeDocument/2006/relationships/hyperlink" Target="https://www.youtube.com/watch?v=Hrd0NiWMIjk" TargetMode="External"/><Relationship Id="rId5" Type="http://schemas.openxmlformats.org/officeDocument/2006/relationships/hyperlink" Target="https://www.youtube.com/" TargetMode="External"/><Relationship Id="rId10" Type="http://schemas.openxmlformats.org/officeDocument/2006/relationships/hyperlink" Target="https://www.youtube.com/watch?v=JvC82Jl1fuA" TargetMode="External"/><Relationship Id="rId4" Type="http://schemas.openxmlformats.org/officeDocument/2006/relationships/hyperlink" Target="https://www.netflix.com/browse" TargetMode="External"/><Relationship Id="rId9" Type="http://schemas.openxmlformats.org/officeDocument/2006/relationships/hyperlink" Target="https://www.youtube.com/watch?v=8Dd7KRpKeaE" TargetMode="Externa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2000">
              <a:schemeClr val="accent4"/>
            </a:gs>
            <a:gs pos="100000">
              <a:schemeClr val="accent2"/>
            </a:gs>
          </a:gsLst>
          <a:lin ang="2698631" scaled="0"/>
        </a:gradFill>
        <a:effectLst/>
      </p:bgPr>
    </p:bg>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713225" y="947115"/>
            <a:ext cx="3972000" cy="3027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1" dirty="0">
                <a:solidFill>
                  <a:schemeClr val="accent1"/>
                </a:solidFill>
              </a:rPr>
              <a:t>FOURFLIX – </a:t>
            </a:r>
            <a:br>
              <a:rPr lang="en" dirty="0">
                <a:solidFill>
                  <a:schemeClr val="accent1"/>
                </a:solidFill>
              </a:rPr>
            </a:br>
            <a:r>
              <a:rPr lang="en" dirty="0">
                <a:solidFill>
                  <a:schemeClr val="tx1"/>
                </a:solidFill>
              </a:rPr>
              <a:t>A</a:t>
            </a:r>
            <a:r>
              <a:rPr lang="en" dirty="0"/>
              <a:t> NEXT-GEN </a:t>
            </a:r>
            <a:br>
              <a:rPr lang="en" dirty="0"/>
            </a:br>
            <a:r>
              <a:rPr lang="en" dirty="0"/>
              <a:t>OTT PLATFORM</a:t>
            </a:r>
            <a:endParaRPr dirty="0"/>
          </a:p>
        </p:txBody>
      </p:sp>
      <p:sp>
        <p:nvSpPr>
          <p:cNvPr id="230" name="Google Shape;230;p30"/>
          <p:cNvSpPr txBox="1">
            <a:spLocks noGrp="1"/>
          </p:cNvSpPr>
          <p:nvPr>
            <p:ph type="subTitle" idx="1"/>
          </p:nvPr>
        </p:nvSpPr>
        <p:spPr>
          <a:xfrm>
            <a:off x="713225" y="3741996"/>
            <a:ext cx="4359000" cy="409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400" dirty="0"/>
              <a:t>©️ TEAM FANATIC 4 Diploma 6</a:t>
            </a:r>
            <a:r>
              <a:rPr lang="en" sz="1400" baseline="30000" dirty="0"/>
              <a:t>th</a:t>
            </a:r>
            <a:r>
              <a:rPr lang="en" sz="1400" dirty="0"/>
              <a:t> sem CSE CITK</a:t>
            </a:r>
            <a:endParaRPr sz="1400" dirty="0"/>
          </a:p>
        </p:txBody>
      </p:sp>
      <p:pic>
        <p:nvPicPr>
          <p:cNvPr id="231" name="Google Shape;231;p30"/>
          <p:cNvPicPr preferRelativeResize="0"/>
          <p:nvPr/>
        </p:nvPicPr>
        <p:blipFill>
          <a:blip r:embed="rId4">
            <a:alphaModFix/>
          </a:blip>
          <a:stretch>
            <a:fillRect/>
          </a:stretch>
        </p:blipFill>
        <p:spPr>
          <a:xfrm>
            <a:off x="4463625" y="-284019"/>
            <a:ext cx="4392392" cy="51435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232954" y="7"/>
            <a:ext cx="1423548" cy="3741186"/>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33"/>
          <p:cNvGrpSpPr/>
          <p:nvPr/>
        </p:nvGrpSpPr>
        <p:grpSpPr>
          <a:xfrm>
            <a:off x="7517149" y="6"/>
            <a:ext cx="1393881" cy="3663217"/>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33"/>
          <p:cNvSpPr/>
          <p:nvPr/>
        </p:nvSpPr>
        <p:spPr>
          <a:xfrm>
            <a:off x="5629350" y="1578150"/>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299" name="Google Shape;299;p33"/>
          <p:cNvSpPr txBox="1">
            <a:spLocks noGrp="1"/>
          </p:cNvSpPr>
          <p:nvPr>
            <p:ph type="subTitle" idx="3"/>
          </p:nvPr>
        </p:nvSpPr>
        <p:spPr>
          <a:xfrm>
            <a:off x="1786625" y="2939282"/>
            <a:ext cx="2386500" cy="11490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pitchFamily="2" charset="2"/>
              <a:buChar char="ü"/>
            </a:pPr>
            <a:r>
              <a:rPr lang="en" sz="1800" dirty="0"/>
              <a:t>Ease to upload by individual entities</a:t>
            </a:r>
          </a:p>
          <a:p>
            <a:pPr marL="285750" lvl="0" indent="-285750" algn="l" rtl="0">
              <a:spcBef>
                <a:spcPts val="0"/>
              </a:spcBef>
              <a:spcAft>
                <a:spcPts val="0"/>
              </a:spcAft>
              <a:buFont typeface="Wingdings" panose="05000000000000000000" pitchFamily="2" charset="2"/>
              <a:buChar char="ü"/>
            </a:pPr>
            <a:r>
              <a:rPr lang="en" sz="1800" dirty="0"/>
              <a:t>No maintainence cost</a:t>
            </a:r>
          </a:p>
          <a:p>
            <a:pPr marL="285750" lvl="0" indent="-285750" algn="l" rtl="0">
              <a:spcBef>
                <a:spcPts val="0"/>
              </a:spcBef>
              <a:spcAft>
                <a:spcPts val="0"/>
              </a:spcAft>
              <a:buFont typeface="Wingdings" panose="05000000000000000000" pitchFamily="2" charset="2"/>
              <a:buChar char="v"/>
            </a:pPr>
            <a:r>
              <a:rPr lang="en" sz="1800" dirty="0"/>
              <a:t>Distractive content</a:t>
            </a:r>
          </a:p>
          <a:p>
            <a:pPr marL="285750" lvl="0" indent="-285750" algn="l" rtl="0">
              <a:spcBef>
                <a:spcPts val="0"/>
              </a:spcBef>
              <a:spcAft>
                <a:spcPts val="0"/>
              </a:spcAft>
              <a:buFont typeface="Wingdings" panose="05000000000000000000" pitchFamily="2" charset="2"/>
              <a:buChar char="v"/>
            </a:pPr>
            <a:r>
              <a:rPr lang="en" sz="1800" dirty="0"/>
              <a:t>No individual paging</a:t>
            </a:r>
          </a:p>
        </p:txBody>
      </p:sp>
      <p:sp>
        <p:nvSpPr>
          <p:cNvPr id="302" name="Google Shape;302;p33"/>
          <p:cNvSpPr txBox="1">
            <a:spLocks noGrp="1"/>
          </p:cNvSpPr>
          <p:nvPr>
            <p:ph type="subTitle" idx="4"/>
          </p:nvPr>
        </p:nvSpPr>
        <p:spPr>
          <a:xfrm>
            <a:off x="4970855" y="2987770"/>
            <a:ext cx="2386500" cy="11490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Wingdings" panose="05000000000000000000" pitchFamily="2" charset="2"/>
              <a:buChar char="ü"/>
            </a:pPr>
            <a:r>
              <a:rPr lang="en-US" sz="1700" dirty="0"/>
              <a:t>Individual paging</a:t>
            </a:r>
          </a:p>
          <a:p>
            <a:pPr marL="285750" lvl="0" indent="-285750" algn="l" rtl="0">
              <a:spcBef>
                <a:spcPts val="0"/>
              </a:spcBef>
              <a:spcAft>
                <a:spcPts val="0"/>
              </a:spcAft>
              <a:buFont typeface="Wingdings" panose="05000000000000000000" pitchFamily="2" charset="2"/>
              <a:buChar char="ü"/>
            </a:pPr>
            <a:r>
              <a:rPr lang="en-US" sz="1700" dirty="0"/>
              <a:t>No distractive content</a:t>
            </a:r>
          </a:p>
          <a:p>
            <a:pPr marL="285750" lvl="0" indent="-285750" algn="l" rtl="0">
              <a:spcBef>
                <a:spcPts val="0"/>
              </a:spcBef>
              <a:spcAft>
                <a:spcPts val="0"/>
              </a:spcAft>
              <a:buFont typeface="Wingdings" panose="05000000000000000000" pitchFamily="2" charset="2"/>
              <a:buChar char="v"/>
            </a:pPr>
            <a:r>
              <a:rPr lang="en-US" sz="1700" dirty="0"/>
              <a:t>Upload by individual entity not possible</a:t>
            </a:r>
          </a:p>
          <a:p>
            <a:pPr marL="285750" lvl="0" indent="-285750" algn="l" rtl="0">
              <a:spcBef>
                <a:spcPts val="0"/>
              </a:spcBef>
              <a:spcAft>
                <a:spcPts val="0"/>
              </a:spcAft>
              <a:buFont typeface="Wingdings" panose="05000000000000000000" pitchFamily="2" charset="2"/>
              <a:buChar char="v"/>
            </a:pPr>
            <a:r>
              <a:rPr lang="en-US" sz="1700" dirty="0"/>
              <a:t>High maintenance cost</a:t>
            </a:r>
            <a:endParaRPr sz="1700" dirty="0"/>
          </a:p>
        </p:txBody>
      </p:sp>
      <p:sp>
        <p:nvSpPr>
          <p:cNvPr id="303" name="Google Shape;303;p33"/>
          <p:cNvSpPr txBox="1">
            <a:spLocks noGrp="1"/>
          </p:cNvSpPr>
          <p:nvPr>
            <p:ph type="title"/>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rPr>
              <a:t>PROS OF BOTH &amp; CONS OF NONE</a:t>
            </a:r>
            <a:endParaRPr dirty="0">
              <a:solidFill>
                <a:schemeClr val="accent1"/>
              </a:solidFill>
            </a:endParaRPr>
          </a:p>
        </p:txBody>
      </p:sp>
      <p:sp>
        <p:nvSpPr>
          <p:cNvPr id="312" name="Google Shape;312;p33"/>
          <p:cNvSpPr/>
          <p:nvPr/>
        </p:nvSpPr>
        <p:spPr>
          <a:xfrm>
            <a:off x="2445275" y="1578150"/>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cxnSp>
        <p:nvCxnSpPr>
          <p:cNvPr id="321" name="Google Shape;321;p33"/>
          <p:cNvCxnSpPr/>
          <p:nvPr/>
        </p:nvCxnSpPr>
        <p:spPr>
          <a:xfrm>
            <a:off x="4572000" y="1578138"/>
            <a:ext cx="0" cy="30297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pic>
        <p:nvPicPr>
          <p:cNvPr id="3" name="Picture 2">
            <a:extLst>
              <a:ext uri="{FF2B5EF4-FFF2-40B4-BE49-F238E27FC236}">
                <a16:creationId xmlns:a16="http://schemas.microsoft.com/office/drawing/2014/main" id="{48E9DE43-4836-49CA-A4A2-862F36D48190}"/>
              </a:ext>
            </a:extLst>
          </p:cNvPr>
          <p:cNvPicPr>
            <a:picLocks noChangeAspect="1"/>
          </p:cNvPicPr>
          <p:nvPr/>
        </p:nvPicPr>
        <p:blipFill>
          <a:blip r:embed="rId4"/>
          <a:stretch>
            <a:fillRect/>
          </a:stretch>
        </p:blipFill>
        <p:spPr>
          <a:xfrm>
            <a:off x="5629226" y="1517778"/>
            <a:ext cx="1069500" cy="1068293"/>
          </a:xfrm>
          <a:prstGeom prst="rect">
            <a:avLst/>
          </a:prstGeom>
        </p:spPr>
      </p:pic>
      <p:pic>
        <p:nvPicPr>
          <p:cNvPr id="5" name="Picture 4">
            <a:extLst>
              <a:ext uri="{FF2B5EF4-FFF2-40B4-BE49-F238E27FC236}">
                <a16:creationId xmlns:a16="http://schemas.microsoft.com/office/drawing/2014/main" id="{60F3B672-3D92-4AA0-8CFF-B8F7D00EA548}"/>
              </a:ext>
            </a:extLst>
          </p:cNvPr>
          <p:cNvPicPr>
            <a:picLocks noChangeAspect="1"/>
          </p:cNvPicPr>
          <p:nvPr/>
        </p:nvPicPr>
        <p:blipFill>
          <a:blip r:embed="rId5"/>
          <a:stretch>
            <a:fillRect/>
          </a:stretch>
        </p:blipFill>
        <p:spPr>
          <a:xfrm>
            <a:off x="2433711" y="1781209"/>
            <a:ext cx="1070360" cy="60207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p:nvPr/>
        </p:nvSpPr>
        <p:spPr>
          <a:xfrm>
            <a:off x="6366850" y="0"/>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0800000">
            <a:off x="-1465862" y="161225"/>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accent1"/>
                </a:solidFill>
              </a:rPr>
              <a:t>FOURFLIX</a:t>
            </a:r>
            <a:r>
              <a:rPr lang="en" dirty="0"/>
              <a:t> </a:t>
            </a:r>
            <a:r>
              <a:rPr lang="en" dirty="0">
                <a:solidFill>
                  <a:schemeClr val="tx1"/>
                </a:solidFill>
              </a:rPr>
              <a:t>DEVELOPMENT</a:t>
            </a:r>
            <a:endParaRPr dirty="0">
              <a:solidFill>
                <a:schemeClr val="tx1"/>
              </a:solidFill>
            </a:endParaRPr>
          </a:p>
        </p:txBody>
      </p:sp>
      <p:grpSp>
        <p:nvGrpSpPr>
          <p:cNvPr id="521" name="Google Shape;521;p38"/>
          <p:cNvGrpSpPr/>
          <p:nvPr/>
        </p:nvGrpSpPr>
        <p:grpSpPr>
          <a:xfrm>
            <a:off x="3971925" y="3938450"/>
            <a:ext cx="1200150" cy="114300"/>
            <a:chOff x="752475" y="981075"/>
            <a:chExt cx="1200150" cy="114300"/>
          </a:xfrm>
        </p:grpSpPr>
        <p:sp>
          <p:nvSpPr>
            <p:cNvPr id="522" name="Google Shape;522;p38"/>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43"/>
          <p:cNvSpPr/>
          <p:nvPr/>
        </p:nvSpPr>
        <p:spPr>
          <a:xfrm>
            <a:off x="1240650" y="3944354"/>
            <a:ext cx="1431600" cy="412200"/>
          </a:xfrm>
          <a:prstGeom prst="roundRect">
            <a:avLst>
              <a:gd name="adj" fmla="val 16667"/>
            </a:avLst>
          </a:prstGeom>
          <a:noFill/>
          <a:ln w="19050" cap="flat" cmpd="sng">
            <a:solidFill>
              <a:schemeClr val="accent1"/>
            </a:solidFill>
            <a:prstDash val="solid"/>
            <a:round/>
            <a:headEnd type="none" w="sm" len="sm"/>
            <a:tailEnd type="none" w="sm" len="sm"/>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DM Sans"/>
                <a:ea typeface="DM Sans"/>
                <a:cs typeface="DM Sans"/>
                <a:sym typeface="DM Sans"/>
              </a:rPr>
              <a:t>User Input</a:t>
            </a:r>
            <a:endParaRPr dirty="0">
              <a:solidFill>
                <a:schemeClr val="accent1"/>
              </a:solidFill>
              <a:latin typeface="DM Sans"/>
              <a:ea typeface="DM Sans"/>
              <a:cs typeface="DM Sans"/>
              <a:sym typeface="DM Sans"/>
            </a:endParaRPr>
          </a:p>
        </p:txBody>
      </p:sp>
      <p:sp>
        <p:nvSpPr>
          <p:cNvPr id="2185" name="Google Shape;2185;p43"/>
          <p:cNvSpPr/>
          <p:nvPr/>
        </p:nvSpPr>
        <p:spPr>
          <a:xfrm>
            <a:off x="2931150" y="3944354"/>
            <a:ext cx="1431600" cy="412200"/>
          </a:xfrm>
          <a:prstGeom prst="roundRect">
            <a:avLst>
              <a:gd name="adj" fmla="val 16667"/>
            </a:avLst>
          </a:prstGeom>
          <a:solidFill>
            <a:schemeClr val="accent1"/>
          </a:solidFill>
          <a:ln>
            <a:noFill/>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2"/>
                </a:solidFill>
                <a:latin typeface="DM Sans"/>
                <a:ea typeface="DM Sans"/>
                <a:cs typeface="DM Sans"/>
                <a:sym typeface="DM Sans"/>
              </a:rPr>
              <a:t>Link Generation</a:t>
            </a:r>
            <a:endParaRPr dirty="0">
              <a:solidFill>
                <a:schemeClr val="tx2"/>
              </a:solidFill>
              <a:latin typeface="DM Sans"/>
              <a:ea typeface="DM Sans"/>
              <a:cs typeface="DM Sans"/>
              <a:sym typeface="DM Sans"/>
            </a:endParaRPr>
          </a:p>
        </p:txBody>
      </p:sp>
      <p:sp>
        <p:nvSpPr>
          <p:cNvPr id="2186" name="Google Shape;2186;p43"/>
          <p:cNvSpPr/>
          <p:nvPr/>
        </p:nvSpPr>
        <p:spPr>
          <a:xfrm>
            <a:off x="4781250" y="3944354"/>
            <a:ext cx="1431600" cy="412200"/>
          </a:xfrm>
          <a:prstGeom prst="roundRect">
            <a:avLst>
              <a:gd name="adj" fmla="val 16667"/>
            </a:avLst>
          </a:prstGeom>
          <a:solidFill>
            <a:schemeClr val="accent1"/>
          </a:solidFill>
          <a:ln>
            <a:noFill/>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2"/>
                </a:solidFill>
                <a:latin typeface="DM Sans"/>
                <a:ea typeface="DM Sans"/>
                <a:cs typeface="DM Sans"/>
                <a:sym typeface="DM Sans"/>
              </a:rPr>
              <a:t>Home.html</a:t>
            </a:r>
            <a:endParaRPr dirty="0">
              <a:solidFill>
                <a:schemeClr val="tx2"/>
              </a:solidFill>
              <a:latin typeface="DM Sans"/>
              <a:ea typeface="DM Sans"/>
              <a:cs typeface="DM Sans"/>
              <a:sym typeface="DM Sans"/>
            </a:endParaRPr>
          </a:p>
        </p:txBody>
      </p:sp>
      <p:sp>
        <p:nvSpPr>
          <p:cNvPr id="2187" name="Google Shape;2187;p43"/>
          <p:cNvSpPr/>
          <p:nvPr/>
        </p:nvSpPr>
        <p:spPr>
          <a:xfrm>
            <a:off x="6471750" y="3944354"/>
            <a:ext cx="1431600" cy="412200"/>
          </a:xfrm>
          <a:prstGeom prst="roundRect">
            <a:avLst>
              <a:gd name="adj" fmla="val 16667"/>
            </a:avLst>
          </a:prstGeom>
          <a:noFill/>
          <a:ln w="19050" cap="flat" cmpd="sng">
            <a:solidFill>
              <a:schemeClr val="accent1"/>
            </a:solidFill>
            <a:prstDash val="solid"/>
            <a:round/>
            <a:headEnd type="none" w="sm" len="sm"/>
            <a:tailEnd type="none" w="sm" len="sm"/>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DM Sans"/>
                <a:ea typeface="DM Sans"/>
                <a:cs typeface="DM Sans"/>
                <a:sym typeface="DM Sans"/>
              </a:rPr>
              <a:t>Buy Plans</a:t>
            </a:r>
            <a:endParaRPr dirty="0">
              <a:solidFill>
                <a:schemeClr val="accent1"/>
              </a:solidFill>
              <a:latin typeface="DM Sans"/>
              <a:ea typeface="DM Sans"/>
              <a:cs typeface="DM Sans"/>
              <a:sym typeface="DM Sans"/>
            </a:endParaRPr>
          </a:p>
        </p:txBody>
      </p:sp>
      <p:sp>
        <p:nvSpPr>
          <p:cNvPr id="2188" name="Google Shape;2188;p43"/>
          <p:cNvSpPr/>
          <p:nvPr/>
        </p:nvSpPr>
        <p:spPr>
          <a:xfrm>
            <a:off x="3856200" y="1444204"/>
            <a:ext cx="1431600" cy="412200"/>
          </a:xfrm>
          <a:prstGeom prst="roundRect">
            <a:avLst>
              <a:gd name="adj" fmla="val 16667"/>
            </a:avLst>
          </a:prstGeom>
          <a:solidFill>
            <a:schemeClr val="accent1"/>
          </a:solidFill>
          <a:ln>
            <a:noFill/>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tx2"/>
                </a:solidFill>
                <a:latin typeface="DM Sans"/>
                <a:ea typeface="DM Sans"/>
                <a:cs typeface="DM Sans"/>
                <a:sym typeface="DM Sans"/>
              </a:rPr>
              <a:t>I</a:t>
            </a:r>
            <a:r>
              <a:rPr lang="en" dirty="0">
                <a:solidFill>
                  <a:schemeClr val="tx2"/>
                </a:solidFill>
                <a:latin typeface="DM Sans"/>
                <a:ea typeface="DM Sans"/>
                <a:cs typeface="DM Sans"/>
                <a:sym typeface="DM Sans"/>
              </a:rPr>
              <a:t>ndex.html</a:t>
            </a:r>
            <a:endParaRPr dirty="0">
              <a:solidFill>
                <a:schemeClr val="tx2"/>
              </a:solidFill>
              <a:latin typeface="DM Sans"/>
              <a:ea typeface="DM Sans"/>
              <a:cs typeface="DM Sans"/>
              <a:sym typeface="DM Sans"/>
            </a:endParaRPr>
          </a:p>
        </p:txBody>
      </p:sp>
      <p:grpSp>
        <p:nvGrpSpPr>
          <p:cNvPr id="2189" name="Google Shape;2189;p43"/>
          <p:cNvGrpSpPr/>
          <p:nvPr/>
        </p:nvGrpSpPr>
        <p:grpSpPr>
          <a:xfrm rot="5400000">
            <a:off x="7052268" y="-589646"/>
            <a:ext cx="1646736" cy="3557306"/>
            <a:chOff x="7350442" y="2608992"/>
            <a:chExt cx="777239" cy="1673160"/>
          </a:xfrm>
        </p:grpSpPr>
        <p:sp>
          <p:nvSpPr>
            <p:cNvPr id="2190" name="Google Shape;2190;p4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4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4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4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4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4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4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4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8" name="Google Shape;2198;p43"/>
          <p:cNvGrpSpPr/>
          <p:nvPr/>
        </p:nvGrpSpPr>
        <p:grpSpPr>
          <a:xfrm rot="-5400000" flipH="1">
            <a:off x="330693" y="-589646"/>
            <a:ext cx="1646736" cy="3557306"/>
            <a:chOff x="7350442" y="2608992"/>
            <a:chExt cx="777239" cy="1673160"/>
          </a:xfrm>
        </p:grpSpPr>
        <p:sp>
          <p:nvSpPr>
            <p:cNvPr id="2199" name="Google Shape;2199;p4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4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4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4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4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4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4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4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7" name="Google Shape;2207;p43"/>
          <p:cNvSpPr txBox="1">
            <a:spLocks noGrp="1"/>
          </p:cNvSpPr>
          <p:nvPr>
            <p:ph type="title"/>
          </p:nvPr>
        </p:nvSpPr>
        <p:spPr>
          <a:xfrm>
            <a:off x="720000" y="534955"/>
            <a:ext cx="7633353" cy="58054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tx1"/>
                </a:solidFill>
              </a:rPr>
              <a:t>Working Principle</a:t>
            </a:r>
            <a:endParaRPr dirty="0">
              <a:solidFill>
                <a:schemeClr val="tx1"/>
              </a:solidFill>
            </a:endParaRPr>
          </a:p>
        </p:txBody>
      </p:sp>
      <p:cxnSp>
        <p:nvCxnSpPr>
          <p:cNvPr id="2208" name="Google Shape;2208;p43"/>
          <p:cNvCxnSpPr>
            <a:stCxn id="2188" idx="2"/>
            <a:endCxn id="2209" idx="0"/>
          </p:cNvCxnSpPr>
          <p:nvPr/>
        </p:nvCxnSpPr>
        <p:spPr>
          <a:xfrm rot="-5400000" flipH="1">
            <a:off x="5051550" y="1376854"/>
            <a:ext cx="814800" cy="1773900"/>
          </a:xfrm>
          <a:prstGeom prst="bentConnector3">
            <a:avLst>
              <a:gd name="adj1" fmla="val 50005"/>
            </a:avLst>
          </a:prstGeom>
          <a:noFill/>
          <a:ln w="19050" cap="flat" cmpd="sng">
            <a:solidFill>
              <a:schemeClr val="accent1"/>
            </a:solidFill>
            <a:prstDash val="dot"/>
            <a:miter lim="8000"/>
            <a:headEnd type="none" w="sm" len="sm"/>
            <a:tailEnd type="none" w="sm" len="sm"/>
          </a:ln>
          <a:effectLst>
            <a:outerShdw blurRad="200025" dist="19050" dir="5400000" algn="bl" rotWithShape="0">
              <a:schemeClr val="accent1">
                <a:alpha val="68000"/>
              </a:schemeClr>
            </a:outerShdw>
          </a:effectLst>
        </p:spPr>
      </p:cxnSp>
      <p:cxnSp>
        <p:nvCxnSpPr>
          <p:cNvPr id="2210" name="Google Shape;2210;p43"/>
          <p:cNvCxnSpPr>
            <a:stCxn id="2211" idx="0"/>
            <a:endCxn id="2188" idx="2"/>
          </p:cNvCxnSpPr>
          <p:nvPr/>
        </p:nvCxnSpPr>
        <p:spPr>
          <a:xfrm rot="-5400000">
            <a:off x="3279450" y="1378729"/>
            <a:ext cx="814800" cy="1770300"/>
          </a:xfrm>
          <a:prstGeom prst="bentConnector3">
            <a:avLst>
              <a:gd name="adj1" fmla="val 50005"/>
            </a:avLst>
          </a:prstGeom>
          <a:noFill/>
          <a:ln w="19050" cap="flat" cmpd="sng">
            <a:solidFill>
              <a:schemeClr val="accent1"/>
            </a:solidFill>
            <a:prstDash val="solid"/>
            <a:miter lim="8000"/>
            <a:headEnd type="none" w="sm" len="sm"/>
            <a:tailEnd type="none" w="sm" len="sm"/>
          </a:ln>
          <a:effectLst>
            <a:outerShdw blurRad="200025" dist="19050" dir="5400000" algn="bl" rotWithShape="0">
              <a:schemeClr val="accent1">
                <a:alpha val="67000"/>
              </a:schemeClr>
            </a:outerShdw>
          </a:effectLst>
        </p:spPr>
      </p:cxnSp>
      <p:cxnSp>
        <p:nvCxnSpPr>
          <p:cNvPr id="2212" name="Google Shape;2212;p43"/>
          <p:cNvCxnSpPr>
            <a:stCxn id="2211" idx="2"/>
            <a:endCxn id="2185" idx="0"/>
          </p:cNvCxnSpPr>
          <p:nvPr/>
        </p:nvCxnSpPr>
        <p:spPr>
          <a:xfrm rot="-5400000" flipH="1">
            <a:off x="2793900" y="3091279"/>
            <a:ext cx="861000" cy="845400"/>
          </a:xfrm>
          <a:prstGeom prst="bentConnector3">
            <a:avLst>
              <a:gd name="adj1" fmla="val 49993"/>
            </a:avLst>
          </a:prstGeom>
          <a:noFill/>
          <a:ln w="19050" cap="flat" cmpd="sng">
            <a:solidFill>
              <a:schemeClr val="accent1"/>
            </a:solidFill>
            <a:prstDash val="solid"/>
            <a:miter lim="8000"/>
            <a:headEnd type="none" w="sm" len="sm"/>
            <a:tailEnd type="none" w="sm" len="sm"/>
          </a:ln>
          <a:effectLst>
            <a:outerShdw blurRad="200025" dist="19050" dir="5400000" algn="bl" rotWithShape="0">
              <a:schemeClr val="accent1">
                <a:alpha val="67000"/>
              </a:schemeClr>
            </a:outerShdw>
          </a:effectLst>
        </p:spPr>
      </p:cxnSp>
      <p:cxnSp>
        <p:nvCxnSpPr>
          <p:cNvPr id="2213" name="Google Shape;2213;p43"/>
          <p:cNvCxnSpPr>
            <a:stCxn id="2184" idx="0"/>
            <a:endCxn id="2211" idx="2"/>
          </p:cNvCxnSpPr>
          <p:nvPr/>
        </p:nvCxnSpPr>
        <p:spPr>
          <a:xfrm rot="-5400000">
            <a:off x="1948650" y="3091154"/>
            <a:ext cx="861000" cy="845400"/>
          </a:xfrm>
          <a:prstGeom prst="bentConnector3">
            <a:avLst>
              <a:gd name="adj1" fmla="val 49993"/>
            </a:avLst>
          </a:prstGeom>
          <a:noFill/>
          <a:ln w="19050" cap="flat" cmpd="sng">
            <a:solidFill>
              <a:schemeClr val="accent1"/>
            </a:solidFill>
            <a:prstDash val="dot"/>
            <a:miter lim="8000"/>
            <a:headEnd type="none" w="sm" len="sm"/>
            <a:tailEnd type="none" w="sm" len="sm"/>
          </a:ln>
          <a:effectLst>
            <a:outerShdw blurRad="200025" dist="19050" dir="5400000" algn="bl" rotWithShape="0">
              <a:schemeClr val="accent1">
                <a:alpha val="68000"/>
              </a:schemeClr>
            </a:outerShdw>
          </a:effectLst>
        </p:spPr>
      </p:cxnSp>
      <p:cxnSp>
        <p:nvCxnSpPr>
          <p:cNvPr id="2214" name="Google Shape;2214;p43"/>
          <p:cNvCxnSpPr>
            <a:stCxn id="2209" idx="2"/>
            <a:endCxn id="2215" idx="0"/>
          </p:cNvCxnSpPr>
          <p:nvPr/>
        </p:nvCxnSpPr>
        <p:spPr>
          <a:xfrm rot="-5400000" flipH="1">
            <a:off x="6344050" y="3085279"/>
            <a:ext cx="845400" cy="841800"/>
          </a:xfrm>
          <a:prstGeom prst="bentConnector3">
            <a:avLst>
              <a:gd name="adj1" fmla="val 50000"/>
            </a:avLst>
          </a:prstGeom>
          <a:noFill/>
          <a:ln w="19050" cap="flat" cmpd="sng">
            <a:solidFill>
              <a:schemeClr val="accent1"/>
            </a:solidFill>
            <a:prstDash val="dot"/>
            <a:miter lim="8000"/>
            <a:headEnd type="none" w="sm" len="sm"/>
            <a:tailEnd type="none" w="sm" len="sm"/>
          </a:ln>
          <a:effectLst>
            <a:outerShdw blurRad="200025" dist="19050" dir="5400000" algn="bl" rotWithShape="0">
              <a:schemeClr val="accent1">
                <a:alpha val="68000"/>
              </a:schemeClr>
            </a:outerShdw>
          </a:effectLst>
        </p:spPr>
      </p:cxnSp>
      <p:cxnSp>
        <p:nvCxnSpPr>
          <p:cNvPr id="2216" name="Google Shape;2216;p43"/>
          <p:cNvCxnSpPr>
            <a:stCxn id="2186" idx="0"/>
            <a:endCxn id="2209" idx="2"/>
          </p:cNvCxnSpPr>
          <p:nvPr/>
        </p:nvCxnSpPr>
        <p:spPr>
          <a:xfrm rot="-5400000">
            <a:off x="5490900" y="3089504"/>
            <a:ext cx="861000" cy="848700"/>
          </a:xfrm>
          <a:prstGeom prst="bentConnector3">
            <a:avLst>
              <a:gd name="adj1" fmla="val 49993"/>
            </a:avLst>
          </a:prstGeom>
          <a:noFill/>
          <a:ln w="19050" cap="flat" cmpd="sng">
            <a:solidFill>
              <a:schemeClr val="accent1"/>
            </a:solidFill>
            <a:prstDash val="solid"/>
            <a:miter lim="8000"/>
            <a:headEnd type="none" w="sm" len="sm"/>
            <a:tailEnd type="none" w="sm" len="sm"/>
          </a:ln>
          <a:effectLst>
            <a:outerShdw blurRad="200025" dist="19050" dir="5400000" algn="bl" rotWithShape="0">
              <a:schemeClr val="accent1">
                <a:alpha val="67000"/>
              </a:schemeClr>
            </a:outerShdw>
          </a:effectLst>
        </p:spPr>
      </p:cxnSp>
      <p:sp>
        <p:nvSpPr>
          <p:cNvPr id="2217" name="Google Shape;2217;p43"/>
          <p:cNvSpPr/>
          <p:nvPr/>
        </p:nvSpPr>
        <p:spPr>
          <a:xfrm>
            <a:off x="10025900" y="2057700"/>
            <a:ext cx="1431600" cy="412200"/>
          </a:xfrm>
          <a:prstGeom prst="roundRect">
            <a:avLst>
              <a:gd name="adj" fmla="val 16667"/>
            </a:avLst>
          </a:prstGeom>
          <a:noFill/>
          <a:ln w="19050" cap="flat" cmpd="sng">
            <a:solidFill>
              <a:schemeClr val="accent1"/>
            </a:solidFill>
            <a:prstDash val="solid"/>
            <a:round/>
            <a:headEnd type="none" w="sm" len="sm"/>
            <a:tailEnd type="none" w="sm" len="sm"/>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DM Sans"/>
                <a:ea typeface="DM Sans"/>
                <a:cs typeface="DM Sans"/>
                <a:sym typeface="DM Sans"/>
              </a:rPr>
              <a:t>Venus</a:t>
            </a:r>
            <a:endParaRPr>
              <a:solidFill>
                <a:schemeClr val="accent1"/>
              </a:solidFill>
              <a:latin typeface="DM Sans"/>
              <a:ea typeface="DM Sans"/>
              <a:cs typeface="DM Sans"/>
              <a:sym typeface="DM Sans"/>
            </a:endParaRPr>
          </a:p>
        </p:txBody>
      </p:sp>
      <p:sp>
        <p:nvSpPr>
          <p:cNvPr id="2209" name="Google Shape;2209;p43"/>
          <p:cNvSpPr/>
          <p:nvPr/>
        </p:nvSpPr>
        <p:spPr>
          <a:xfrm>
            <a:off x="5630050" y="2671279"/>
            <a:ext cx="1431600" cy="412200"/>
          </a:xfrm>
          <a:prstGeom prst="roundRect">
            <a:avLst>
              <a:gd name="adj" fmla="val 16667"/>
            </a:avLst>
          </a:prstGeom>
          <a:noFill/>
          <a:ln w="19050" cap="flat" cmpd="sng">
            <a:solidFill>
              <a:schemeClr val="accent1"/>
            </a:solidFill>
            <a:prstDash val="solid"/>
            <a:round/>
            <a:headEnd type="none" w="sm" len="sm"/>
            <a:tailEnd type="none" w="sm" len="sm"/>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DM Sans"/>
                <a:ea typeface="DM Sans"/>
                <a:cs typeface="DM Sans"/>
                <a:sym typeface="DM Sans"/>
              </a:rPr>
              <a:t>User Signup</a:t>
            </a:r>
            <a:endParaRPr dirty="0">
              <a:solidFill>
                <a:schemeClr val="accent1"/>
              </a:solidFill>
              <a:latin typeface="DM Sans"/>
              <a:ea typeface="DM Sans"/>
              <a:cs typeface="DM Sans"/>
              <a:sym typeface="DM Sans"/>
            </a:endParaRPr>
          </a:p>
        </p:txBody>
      </p:sp>
      <p:sp>
        <p:nvSpPr>
          <p:cNvPr id="2211" name="Google Shape;2211;p43"/>
          <p:cNvSpPr/>
          <p:nvPr/>
        </p:nvSpPr>
        <p:spPr>
          <a:xfrm>
            <a:off x="2085900" y="2671279"/>
            <a:ext cx="1431600" cy="412200"/>
          </a:xfrm>
          <a:prstGeom prst="roundRect">
            <a:avLst>
              <a:gd name="adj" fmla="val 16667"/>
            </a:avLst>
          </a:prstGeom>
          <a:solidFill>
            <a:schemeClr val="accent1"/>
          </a:solidFill>
          <a:ln>
            <a:noFill/>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2"/>
                </a:solidFill>
                <a:latin typeface="DM Sans"/>
                <a:ea typeface="DM Sans"/>
                <a:cs typeface="DM Sans"/>
                <a:sym typeface="DM Sans"/>
              </a:rPr>
              <a:t>Admin login</a:t>
            </a:r>
            <a:endParaRPr dirty="0">
              <a:solidFill>
                <a:schemeClr val="tx2"/>
              </a:solidFill>
              <a:latin typeface="DM Sans"/>
              <a:ea typeface="DM Sans"/>
              <a:cs typeface="DM Sans"/>
              <a:sym typeface="DM Sans"/>
            </a:endParaRPr>
          </a:p>
        </p:txBody>
      </p:sp>
      <p:sp>
        <p:nvSpPr>
          <p:cNvPr id="5" name="TextBox 4">
            <a:extLst>
              <a:ext uri="{FF2B5EF4-FFF2-40B4-BE49-F238E27FC236}">
                <a16:creationId xmlns:a16="http://schemas.microsoft.com/office/drawing/2014/main" id="{ED6021C1-D902-4C2D-BAAD-D4BB2370E758}"/>
              </a:ext>
            </a:extLst>
          </p:cNvPr>
          <p:cNvSpPr txBox="1"/>
          <p:nvPr/>
        </p:nvSpPr>
        <p:spPr>
          <a:xfrm>
            <a:off x="1100425" y="2673502"/>
            <a:ext cx="1000595" cy="307777"/>
          </a:xfrm>
          <a:prstGeom prst="rect">
            <a:avLst/>
          </a:prstGeom>
          <a:noFill/>
        </p:spPr>
        <p:txBody>
          <a:bodyPr wrap="none" rtlCol="0">
            <a:spAutoFit/>
          </a:bodyPr>
          <a:lstStyle/>
          <a:p>
            <a:r>
              <a:rPr lang="en-US" dirty="0">
                <a:solidFill>
                  <a:schemeClr val="tx1"/>
                </a:solidFill>
              </a:rPr>
              <a:t>If selected</a:t>
            </a:r>
            <a:endParaRPr lang="en-IN" dirty="0">
              <a:solidFill>
                <a:schemeClr val="tx1"/>
              </a:solidFill>
            </a:endParaRPr>
          </a:p>
        </p:txBody>
      </p:sp>
      <p:sp>
        <p:nvSpPr>
          <p:cNvPr id="41" name="TextBox 40">
            <a:extLst>
              <a:ext uri="{FF2B5EF4-FFF2-40B4-BE49-F238E27FC236}">
                <a16:creationId xmlns:a16="http://schemas.microsoft.com/office/drawing/2014/main" id="{53FD1403-4A2C-4C65-8336-27616AECC5CB}"/>
              </a:ext>
            </a:extLst>
          </p:cNvPr>
          <p:cNvSpPr txBox="1"/>
          <p:nvPr/>
        </p:nvSpPr>
        <p:spPr>
          <a:xfrm>
            <a:off x="7078349" y="2706744"/>
            <a:ext cx="1000595" cy="307777"/>
          </a:xfrm>
          <a:prstGeom prst="rect">
            <a:avLst/>
          </a:prstGeom>
          <a:noFill/>
        </p:spPr>
        <p:txBody>
          <a:bodyPr wrap="none" rtlCol="0">
            <a:spAutoFit/>
          </a:bodyPr>
          <a:lstStyle/>
          <a:p>
            <a:r>
              <a:rPr lang="en-US" dirty="0">
                <a:solidFill>
                  <a:schemeClr val="tx1"/>
                </a:solidFill>
              </a:rPr>
              <a:t>If selected</a:t>
            </a:r>
            <a:endParaRPr lang="en-IN" dirty="0">
              <a:solidFill>
                <a:schemeClr val="tx1"/>
              </a:solidFill>
            </a:endParaRPr>
          </a:p>
        </p:txBody>
      </p:sp>
      <p:sp>
        <p:nvSpPr>
          <p:cNvPr id="42" name="TextBox 41">
            <a:extLst>
              <a:ext uri="{FF2B5EF4-FFF2-40B4-BE49-F238E27FC236}">
                <a16:creationId xmlns:a16="http://schemas.microsoft.com/office/drawing/2014/main" id="{7B3AC747-75E2-471B-BB6F-4CB14EDD6ECF}"/>
              </a:ext>
            </a:extLst>
          </p:cNvPr>
          <p:cNvSpPr txBox="1"/>
          <p:nvPr/>
        </p:nvSpPr>
        <p:spPr>
          <a:xfrm>
            <a:off x="7187550" y="3603620"/>
            <a:ext cx="1816523" cy="307777"/>
          </a:xfrm>
          <a:prstGeom prst="rect">
            <a:avLst/>
          </a:prstGeom>
          <a:noFill/>
        </p:spPr>
        <p:txBody>
          <a:bodyPr wrap="none" rtlCol="0">
            <a:spAutoFit/>
          </a:bodyPr>
          <a:lstStyle/>
          <a:p>
            <a:r>
              <a:rPr lang="en-US" dirty="0">
                <a:solidFill>
                  <a:schemeClr val="tx1"/>
                </a:solidFill>
              </a:rPr>
              <a:t>If authentication fails</a:t>
            </a:r>
            <a:endParaRPr lang="en-IN" dirty="0">
              <a:solidFill>
                <a:schemeClr val="tx1"/>
              </a:solidFill>
            </a:endParaRPr>
          </a:p>
        </p:txBody>
      </p:sp>
      <p:sp>
        <p:nvSpPr>
          <p:cNvPr id="46" name="TextBox 45">
            <a:extLst>
              <a:ext uri="{FF2B5EF4-FFF2-40B4-BE49-F238E27FC236}">
                <a16:creationId xmlns:a16="http://schemas.microsoft.com/office/drawing/2014/main" id="{35599031-E3AD-4E2D-A761-A903BCA072EE}"/>
              </a:ext>
            </a:extLst>
          </p:cNvPr>
          <p:cNvSpPr txBox="1"/>
          <p:nvPr/>
        </p:nvSpPr>
        <p:spPr>
          <a:xfrm>
            <a:off x="331374" y="3603619"/>
            <a:ext cx="1656223" cy="307777"/>
          </a:xfrm>
          <a:prstGeom prst="rect">
            <a:avLst/>
          </a:prstGeom>
          <a:noFill/>
        </p:spPr>
        <p:txBody>
          <a:bodyPr wrap="none" rtlCol="0">
            <a:spAutoFit/>
          </a:bodyPr>
          <a:lstStyle/>
          <a:p>
            <a:r>
              <a:rPr lang="en-US" dirty="0">
                <a:solidFill>
                  <a:schemeClr val="tx1"/>
                </a:solidFill>
              </a:rPr>
              <a:t>Upload or manage</a:t>
            </a:r>
            <a:endParaRPr lang="en-IN" dirty="0">
              <a:solidFill>
                <a:schemeClr val="tx1"/>
              </a:solidFill>
            </a:endParaRPr>
          </a:p>
        </p:txBody>
      </p:sp>
      <p:sp>
        <p:nvSpPr>
          <p:cNvPr id="47" name="TextBox 46">
            <a:extLst>
              <a:ext uri="{FF2B5EF4-FFF2-40B4-BE49-F238E27FC236}">
                <a16:creationId xmlns:a16="http://schemas.microsoft.com/office/drawing/2014/main" id="{B82FE168-B49C-4904-81BB-F84FF6A29F97}"/>
              </a:ext>
            </a:extLst>
          </p:cNvPr>
          <p:cNvSpPr txBox="1"/>
          <p:nvPr/>
        </p:nvSpPr>
        <p:spPr>
          <a:xfrm>
            <a:off x="3649980" y="3621102"/>
            <a:ext cx="1558440" cy="307777"/>
          </a:xfrm>
          <a:prstGeom prst="rect">
            <a:avLst/>
          </a:prstGeom>
          <a:noFill/>
        </p:spPr>
        <p:txBody>
          <a:bodyPr wrap="none" rtlCol="0">
            <a:spAutoFit/>
          </a:bodyPr>
          <a:lstStyle/>
          <a:p>
            <a:r>
              <a:rPr lang="en-US" dirty="0">
                <a:solidFill>
                  <a:schemeClr val="tx1"/>
                </a:solidFill>
              </a:rPr>
              <a:t>New updated link</a:t>
            </a:r>
            <a:endParaRPr lang="en-IN" dirty="0">
              <a:solidFill>
                <a:schemeClr val="tx1"/>
              </a:solidFill>
            </a:endParaRPr>
          </a:p>
        </p:txBody>
      </p:sp>
      <p:cxnSp>
        <p:nvCxnSpPr>
          <p:cNvPr id="12" name="Connector: Elbow 11">
            <a:extLst>
              <a:ext uri="{FF2B5EF4-FFF2-40B4-BE49-F238E27FC236}">
                <a16:creationId xmlns:a16="http://schemas.microsoft.com/office/drawing/2014/main" id="{C7232B74-25B8-415A-85E5-26856BAB48B5}"/>
              </a:ext>
            </a:extLst>
          </p:cNvPr>
          <p:cNvCxnSpPr>
            <a:cxnSpLocks/>
            <a:stCxn id="2185" idx="2"/>
            <a:endCxn id="2186" idx="2"/>
          </p:cNvCxnSpPr>
          <p:nvPr/>
        </p:nvCxnSpPr>
        <p:spPr>
          <a:xfrm rot="16200000" flipH="1">
            <a:off x="4572000" y="3431504"/>
            <a:ext cx="12700" cy="185010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707D7F4-9779-4D29-9DB0-2B58DBA68C5B}"/>
              </a:ext>
            </a:extLst>
          </p:cNvPr>
          <p:cNvSpPr txBox="1"/>
          <p:nvPr/>
        </p:nvSpPr>
        <p:spPr>
          <a:xfrm>
            <a:off x="3941688" y="2317749"/>
            <a:ext cx="1249060" cy="307777"/>
          </a:xfrm>
          <a:prstGeom prst="rect">
            <a:avLst/>
          </a:prstGeom>
          <a:noFill/>
        </p:spPr>
        <p:txBody>
          <a:bodyPr wrap="none" rtlCol="0">
            <a:spAutoFit/>
          </a:bodyPr>
          <a:lstStyle/>
          <a:p>
            <a:r>
              <a:rPr lang="en-US" dirty="0">
                <a:solidFill>
                  <a:schemeClr val="tx1"/>
                </a:solidFill>
              </a:rPr>
              <a:t>Starting page</a:t>
            </a:r>
            <a:endParaRPr lang="en-IN" dirty="0">
              <a:solidFill>
                <a:schemeClr val="tx1"/>
              </a:solidFill>
            </a:endParaRPr>
          </a:p>
        </p:txBody>
      </p:sp>
      <p:cxnSp>
        <p:nvCxnSpPr>
          <p:cNvPr id="15" name="Connector: Elbow 14">
            <a:extLst>
              <a:ext uri="{FF2B5EF4-FFF2-40B4-BE49-F238E27FC236}">
                <a16:creationId xmlns:a16="http://schemas.microsoft.com/office/drawing/2014/main" id="{EB9B4305-6E1C-4FDD-91A9-3CF8DFC95689}"/>
              </a:ext>
            </a:extLst>
          </p:cNvPr>
          <p:cNvCxnSpPr>
            <a:cxnSpLocks/>
            <a:stCxn id="2187" idx="2"/>
            <a:endCxn id="2186" idx="2"/>
          </p:cNvCxnSpPr>
          <p:nvPr/>
        </p:nvCxnSpPr>
        <p:spPr>
          <a:xfrm rot="5400000">
            <a:off x="6342300" y="3511304"/>
            <a:ext cx="12700" cy="169050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1EDEABC-8BB3-4AC4-8E39-5792D63D5C65}"/>
              </a:ext>
            </a:extLst>
          </p:cNvPr>
          <p:cNvSpPr txBox="1"/>
          <p:nvPr/>
        </p:nvSpPr>
        <p:spPr>
          <a:xfrm>
            <a:off x="4657362" y="4608545"/>
            <a:ext cx="1755609" cy="307777"/>
          </a:xfrm>
          <a:prstGeom prst="rect">
            <a:avLst/>
          </a:prstGeom>
          <a:noFill/>
        </p:spPr>
        <p:txBody>
          <a:bodyPr wrap="none" rtlCol="0">
            <a:spAutoFit/>
          </a:bodyPr>
          <a:lstStyle/>
          <a:p>
            <a:r>
              <a:rPr lang="en-US" dirty="0">
                <a:solidFill>
                  <a:schemeClr val="tx1"/>
                </a:solidFill>
              </a:rPr>
              <a:t>Updated homepage</a:t>
            </a:r>
            <a:endParaRPr lang="en-IN" dirty="0">
              <a:solidFill>
                <a:schemeClr val="tx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42"/>
          <p:cNvSpPr txBox="1">
            <a:spLocks noGrp="1"/>
          </p:cNvSpPr>
          <p:nvPr>
            <p:ph type="title"/>
          </p:nvPr>
        </p:nvSpPr>
        <p:spPr>
          <a:xfrm>
            <a:off x="1143690" y="498369"/>
            <a:ext cx="77109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SUDO-USER </a:t>
            </a:r>
            <a:r>
              <a:rPr lang="en" dirty="0">
                <a:solidFill>
                  <a:schemeClr val="accent1"/>
                </a:solidFill>
              </a:rPr>
              <a:t>REQUIREMENTS</a:t>
            </a:r>
            <a:endParaRPr dirty="0">
              <a:solidFill>
                <a:schemeClr val="accent1"/>
              </a:solidFill>
            </a:endParaRPr>
          </a:p>
        </p:txBody>
      </p:sp>
      <p:sp>
        <p:nvSpPr>
          <p:cNvPr id="2162" name="Google Shape;2162;p42"/>
          <p:cNvSpPr txBox="1">
            <a:spLocks noGrp="1"/>
          </p:cNvSpPr>
          <p:nvPr>
            <p:ph type="title" idx="4294967295"/>
          </p:nvPr>
        </p:nvSpPr>
        <p:spPr>
          <a:xfrm>
            <a:off x="296758" y="1806885"/>
            <a:ext cx="1693863" cy="320675"/>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200" dirty="0">
                <a:solidFill>
                  <a:schemeClr val="accent1"/>
                </a:solidFill>
              </a:rPr>
              <a:t>Management</a:t>
            </a:r>
            <a:endParaRPr sz="2200" dirty="0">
              <a:solidFill>
                <a:schemeClr val="accent1"/>
              </a:solidFill>
            </a:endParaRPr>
          </a:p>
        </p:txBody>
      </p:sp>
      <p:sp>
        <p:nvSpPr>
          <p:cNvPr id="2163" name="Google Shape;2163;p42"/>
          <p:cNvSpPr txBox="1">
            <a:spLocks noGrp="1"/>
          </p:cNvSpPr>
          <p:nvPr>
            <p:ph type="subTitle" idx="4294967295"/>
          </p:nvPr>
        </p:nvSpPr>
        <p:spPr>
          <a:xfrm>
            <a:off x="296758" y="2287102"/>
            <a:ext cx="1693863" cy="64928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400" dirty="0">
                <a:solidFill>
                  <a:schemeClr val="dk1"/>
                </a:solidFill>
                <a:latin typeface="DM Sans"/>
                <a:ea typeface="DM Sans"/>
                <a:cs typeface="DM Sans"/>
                <a:sym typeface="DM Sans"/>
              </a:rPr>
              <a:t>Adition, deletion and </a:t>
            </a:r>
            <a:r>
              <a:rPr lang="en-IN" sz="1400" dirty="0">
                <a:solidFill>
                  <a:schemeClr val="dk1"/>
                </a:solidFill>
                <a:latin typeface="DM Sans"/>
                <a:ea typeface="DM Sans"/>
                <a:cs typeface="DM Sans"/>
                <a:sym typeface="DM Sans"/>
              </a:rPr>
              <a:t>rearrangement of content</a:t>
            </a:r>
            <a:r>
              <a:rPr lang="en" sz="1400" dirty="0">
                <a:solidFill>
                  <a:schemeClr val="dk1"/>
                </a:solidFill>
                <a:latin typeface="DM Sans"/>
                <a:ea typeface="DM Sans"/>
                <a:cs typeface="DM Sans"/>
                <a:sym typeface="DM Sans"/>
              </a:rPr>
              <a:t> </a:t>
            </a:r>
            <a:endParaRPr sz="1400" dirty="0">
              <a:solidFill>
                <a:schemeClr val="dk1"/>
              </a:solidFill>
              <a:latin typeface="DM Sans"/>
              <a:ea typeface="DM Sans"/>
              <a:cs typeface="DM Sans"/>
              <a:sym typeface="DM Sans"/>
            </a:endParaRPr>
          </a:p>
        </p:txBody>
      </p:sp>
      <p:sp>
        <p:nvSpPr>
          <p:cNvPr id="2164" name="Google Shape;2164;p42"/>
          <p:cNvSpPr txBox="1">
            <a:spLocks noGrp="1"/>
          </p:cNvSpPr>
          <p:nvPr>
            <p:ph type="title" idx="4294967295"/>
          </p:nvPr>
        </p:nvSpPr>
        <p:spPr>
          <a:xfrm>
            <a:off x="4708174" y="1797375"/>
            <a:ext cx="1692275" cy="320675"/>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200" dirty="0">
                <a:solidFill>
                  <a:schemeClr val="accent1"/>
                </a:solidFill>
              </a:rPr>
              <a:t>DOM &amp; SQL</a:t>
            </a:r>
            <a:endParaRPr sz="2200" dirty="0">
              <a:solidFill>
                <a:schemeClr val="accent1"/>
              </a:solidFill>
            </a:endParaRPr>
          </a:p>
        </p:txBody>
      </p:sp>
      <p:sp>
        <p:nvSpPr>
          <p:cNvPr id="2166" name="Google Shape;2166;p42"/>
          <p:cNvSpPr txBox="1">
            <a:spLocks noGrp="1"/>
          </p:cNvSpPr>
          <p:nvPr>
            <p:ph type="subTitle" idx="4294967295"/>
          </p:nvPr>
        </p:nvSpPr>
        <p:spPr>
          <a:xfrm>
            <a:off x="4733484" y="2250768"/>
            <a:ext cx="1692275" cy="649288"/>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dirty="0">
                <a:solidFill>
                  <a:schemeClr val="dk1"/>
                </a:solidFill>
                <a:latin typeface="DM Sans"/>
                <a:ea typeface="DM Sans"/>
                <a:cs typeface="DM Sans"/>
                <a:sym typeface="DM Sans"/>
              </a:rPr>
              <a:t>All these basic features can be achieved easily</a:t>
            </a:r>
            <a:endParaRPr sz="1600" dirty="0">
              <a:solidFill>
                <a:schemeClr val="dk1"/>
              </a:solidFill>
              <a:latin typeface="DM Sans"/>
              <a:ea typeface="DM Sans"/>
              <a:cs typeface="DM Sans"/>
              <a:sym typeface="DM Sans"/>
            </a:endParaRPr>
          </a:p>
        </p:txBody>
      </p:sp>
      <p:sp>
        <p:nvSpPr>
          <p:cNvPr id="2167" name="Google Shape;2167;p42"/>
          <p:cNvSpPr txBox="1">
            <a:spLocks noGrp="1"/>
          </p:cNvSpPr>
          <p:nvPr>
            <p:ph type="title" idx="4294967295"/>
          </p:nvPr>
        </p:nvSpPr>
        <p:spPr>
          <a:xfrm>
            <a:off x="2702054" y="3267786"/>
            <a:ext cx="1692275" cy="320675"/>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000" dirty="0">
                <a:solidFill>
                  <a:schemeClr val="accent1"/>
                </a:solidFill>
              </a:rPr>
              <a:t>No Struc Change</a:t>
            </a:r>
            <a:endParaRPr sz="2000" dirty="0">
              <a:solidFill>
                <a:schemeClr val="accent1"/>
              </a:solidFill>
            </a:endParaRPr>
          </a:p>
        </p:txBody>
      </p:sp>
      <p:sp>
        <p:nvSpPr>
          <p:cNvPr id="2168" name="Google Shape;2168;p42"/>
          <p:cNvSpPr txBox="1">
            <a:spLocks noGrp="1"/>
          </p:cNvSpPr>
          <p:nvPr>
            <p:ph type="subTitle" idx="4294967295"/>
          </p:nvPr>
        </p:nvSpPr>
        <p:spPr>
          <a:xfrm>
            <a:off x="2720228" y="3689240"/>
            <a:ext cx="1692275" cy="64928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400" dirty="0">
                <a:solidFill>
                  <a:schemeClr val="dk1"/>
                </a:solidFill>
                <a:latin typeface="DM Sans"/>
                <a:ea typeface="DM Sans"/>
                <a:cs typeface="DM Sans"/>
                <a:sym typeface="DM Sans"/>
              </a:rPr>
              <a:t>No change in the z-index or structure of the main site </a:t>
            </a:r>
            <a:endParaRPr sz="1400" dirty="0">
              <a:solidFill>
                <a:schemeClr val="dk1"/>
              </a:solidFill>
              <a:latin typeface="DM Sans"/>
              <a:ea typeface="DM Sans"/>
              <a:cs typeface="DM Sans"/>
              <a:sym typeface="DM Sans"/>
            </a:endParaRPr>
          </a:p>
        </p:txBody>
      </p:sp>
      <p:sp>
        <p:nvSpPr>
          <p:cNvPr id="2169" name="Google Shape;2169;p42"/>
          <p:cNvSpPr txBox="1">
            <a:spLocks noGrp="1"/>
          </p:cNvSpPr>
          <p:nvPr>
            <p:ph type="title" idx="4294967295"/>
          </p:nvPr>
        </p:nvSpPr>
        <p:spPr>
          <a:xfrm>
            <a:off x="6989798" y="3324645"/>
            <a:ext cx="1692275" cy="320675"/>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200" dirty="0">
                <a:solidFill>
                  <a:schemeClr val="accent1"/>
                </a:solidFill>
              </a:rPr>
              <a:t>LAUNCH</a:t>
            </a:r>
            <a:endParaRPr sz="2200" dirty="0">
              <a:solidFill>
                <a:schemeClr val="accent1"/>
              </a:solidFill>
            </a:endParaRPr>
          </a:p>
        </p:txBody>
      </p:sp>
      <p:sp>
        <p:nvSpPr>
          <p:cNvPr id="2170" name="Google Shape;2170;p42"/>
          <p:cNvSpPr txBox="1">
            <a:spLocks noGrp="1"/>
          </p:cNvSpPr>
          <p:nvPr>
            <p:ph type="subTitle" idx="4294967295"/>
          </p:nvPr>
        </p:nvSpPr>
        <p:spPr>
          <a:xfrm>
            <a:off x="6969672" y="3717455"/>
            <a:ext cx="1692275" cy="64928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400" dirty="0">
                <a:solidFill>
                  <a:schemeClr val="dk1"/>
                </a:solidFill>
                <a:latin typeface="DM Sans"/>
                <a:ea typeface="DM Sans"/>
                <a:cs typeface="DM Sans"/>
                <a:sym typeface="DM Sans"/>
              </a:rPr>
              <a:t>Ready to use and sharable link for viewers</a:t>
            </a:r>
            <a:endParaRPr sz="1400" dirty="0">
              <a:solidFill>
                <a:schemeClr val="dk1"/>
              </a:solidFill>
              <a:latin typeface="DM Sans"/>
              <a:ea typeface="DM Sans"/>
              <a:cs typeface="DM Sans"/>
              <a:sym typeface="DM Sans"/>
            </a:endParaRPr>
          </a:p>
        </p:txBody>
      </p:sp>
      <p:cxnSp>
        <p:nvCxnSpPr>
          <p:cNvPr id="2152" name="Google Shape;2152;p42"/>
          <p:cNvCxnSpPr>
            <a:stCxn id="2153" idx="7"/>
            <a:endCxn id="2154" idx="3"/>
          </p:cNvCxnSpPr>
          <p:nvPr/>
        </p:nvCxnSpPr>
        <p:spPr>
          <a:xfrm rot="10800000" flipH="1">
            <a:off x="1898070" y="2719961"/>
            <a:ext cx="1332300" cy="868500"/>
          </a:xfrm>
          <a:prstGeom prst="straightConnector1">
            <a:avLst/>
          </a:prstGeom>
          <a:noFill/>
          <a:ln w="28575" cap="flat" cmpd="sng">
            <a:solidFill>
              <a:schemeClr val="accent1"/>
            </a:solidFill>
            <a:prstDash val="solid"/>
            <a:round/>
            <a:headEnd type="none" w="med" len="med"/>
            <a:tailEnd type="none" w="med" len="med"/>
          </a:ln>
        </p:spPr>
      </p:cxnSp>
      <p:cxnSp>
        <p:nvCxnSpPr>
          <p:cNvPr id="2155" name="Google Shape;2155;p42"/>
          <p:cNvCxnSpPr>
            <a:stCxn id="2154" idx="5"/>
            <a:endCxn id="2156" idx="1"/>
          </p:cNvCxnSpPr>
          <p:nvPr/>
        </p:nvCxnSpPr>
        <p:spPr>
          <a:xfrm>
            <a:off x="3906726" y="2720038"/>
            <a:ext cx="1334700" cy="868500"/>
          </a:xfrm>
          <a:prstGeom prst="straightConnector1">
            <a:avLst/>
          </a:prstGeom>
          <a:noFill/>
          <a:ln w="28575" cap="flat" cmpd="sng">
            <a:solidFill>
              <a:schemeClr val="accent1"/>
            </a:solidFill>
            <a:prstDash val="solid"/>
            <a:round/>
            <a:headEnd type="none" w="med" len="med"/>
            <a:tailEnd type="none" w="med" len="med"/>
          </a:ln>
        </p:spPr>
      </p:cxnSp>
      <p:cxnSp>
        <p:nvCxnSpPr>
          <p:cNvPr id="2157" name="Google Shape;2157;p42"/>
          <p:cNvCxnSpPr>
            <a:stCxn id="2156" idx="7"/>
            <a:endCxn id="2158" idx="3"/>
          </p:cNvCxnSpPr>
          <p:nvPr/>
        </p:nvCxnSpPr>
        <p:spPr>
          <a:xfrm rot="10800000" flipH="1">
            <a:off x="5917866" y="2719961"/>
            <a:ext cx="1333500" cy="868500"/>
          </a:xfrm>
          <a:prstGeom prst="straightConnector1">
            <a:avLst/>
          </a:prstGeom>
          <a:noFill/>
          <a:ln w="28575" cap="flat" cmpd="sng">
            <a:solidFill>
              <a:schemeClr val="accent1"/>
            </a:solidFill>
            <a:prstDash val="solid"/>
            <a:round/>
            <a:headEnd type="none" w="med" len="med"/>
            <a:tailEnd type="none" w="med" len="med"/>
          </a:ln>
        </p:spPr>
      </p:cxnSp>
      <p:sp>
        <p:nvSpPr>
          <p:cNvPr id="2153" name="Google Shape;2153;p42"/>
          <p:cNvSpPr/>
          <p:nvPr/>
        </p:nvSpPr>
        <p:spPr>
          <a:xfrm>
            <a:off x="1081475" y="3448355"/>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Oswald ExtraLight"/>
                <a:ea typeface="Oswald ExtraLight"/>
                <a:cs typeface="Oswald ExtraLight"/>
                <a:sym typeface="Oswald ExtraLight"/>
              </a:rPr>
              <a:t>01</a:t>
            </a:r>
            <a:endParaRPr sz="3000" dirty="0">
              <a:solidFill>
                <a:schemeClr val="accent1"/>
              </a:solidFill>
              <a:latin typeface="Oswald ExtraLight"/>
              <a:ea typeface="Oswald ExtraLight"/>
              <a:cs typeface="Oswald ExtraLight"/>
              <a:sym typeface="Oswald ExtraLight"/>
            </a:endParaRPr>
          </a:p>
        </p:txBody>
      </p:sp>
      <p:sp>
        <p:nvSpPr>
          <p:cNvPr id="2159" name="Google Shape;2159;p42"/>
          <p:cNvSpPr/>
          <p:nvPr/>
        </p:nvSpPr>
        <p:spPr>
          <a:xfrm>
            <a:off x="796921" y="3163803"/>
            <a:ext cx="1525800" cy="15258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2"/>
          <p:cNvSpPr/>
          <p:nvPr/>
        </p:nvSpPr>
        <p:spPr>
          <a:xfrm>
            <a:off x="5101272" y="3448355"/>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Oswald ExtraLight"/>
                <a:ea typeface="Oswald ExtraLight"/>
                <a:cs typeface="Oswald ExtraLight"/>
                <a:sym typeface="Oswald ExtraLight"/>
              </a:rPr>
              <a:t>03</a:t>
            </a:r>
            <a:endParaRPr sz="3000" dirty="0">
              <a:solidFill>
                <a:schemeClr val="accent1"/>
              </a:solidFill>
              <a:latin typeface="Oswald ExtraLight"/>
              <a:ea typeface="Oswald ExtraLight"/>
              <a:cs typeface="Oswald ExtraLight"/>
              <a:sym typeface="Oswald ExtraLight"/>
            </a:endParaRPr>
          </a:p>
        </p:txBody>
      </p:sp>
      <p:sp>
        <p:nvSpPr>
          <p:cNvPr id="2160" name="Google Shape;2160;p42"/>
          <p:cNvSpPr/>
          <p:nvPr/>
        </p:nvSpPr>
        <p:spPr>
          <a:xfrm rot="6299891">
            <a:off x="4813508" y="3163918"/>
            <a:ext cx="1525570" cy="1525570"/>
          </a:xfrm>
          <a:prstGeom prst="blockArc">
            <a:avLst>
              <a:gd name="adj1" fmla="val 7558344"/>
              <a:gd name="adj2" fmla="val 15223599"/>
              <a:gd name="adj3" fmla="val 8678"/>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7111170" y="1903443"/>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Oswald ExtraLight"/>
                <a:ea typeface="Oswald ExtraLight"/>
                <a:cs typeface="Oswald ExtraLight"/>
                <a:sym typeface="Oswald ExtraLight"/>
              </a:rPr>
              <a:t>04</a:t>
            </a:r>
            <a:endParaRPr sz="3000" dirty="0">
              <a:solidFill>
                <a:schemeClr val="accent1"/>
              </a:solidFill>
              <a:latin typeface="Oswald ExtraLight"/>
              <a:ea typeface="Oswald ExtraLight"/>
              <a:cs typeface="Oswald ExtraLight"/>
              <a:sym typeface="Oswald ExtraLight"/>
            </a:endParaRPr>
          </a:p>
        </p:txBody>
      </p:sp>
      <p:sp>
        <p:nvSpPr>
          <p:cNvPr id="2161" name="Google Shape;2161;p42"/>
          <p:cNvSpPr/>
          <p:nvPr/>
        </p:nvSpPr>
        <p:spPr>
          <a:xfrm rot="-7199867">
            <a:off x="6826569" y="1618838"/>
            <a:ext cx="1525903" cy="1525903"/>
          </a:xfrm>
          <a:prstGeom prst="blockArc">
            <a:avLst>
              <a:gd name="adj1" fmla="val 7630252"/>
              <a:gd name="adj2" fmla="val 11218651"/>
              <a:gd name="adj3" fmla="val 857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3090132" y="1903443"/>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Oswald ExtraLight"/>
                <a:ea typeface="Oswald ExtraLight"/>
                <a:cs typeface="Oswald ExtraLight"/>
                <a:sym typeface="Oswald ExtraLight"/>
              </a:rPr>
              <a:t>02</a:t>
            </a:r>
            <a:endParaRPr sz="3000" dirty="0">
              <a:solidFill>
                <a:schemeClr val="accent1"/>
              </a:solidFill>
              <a:latin typeface="Oswald ExtraLight"/>
              <a:ea typeface="Oswald ExtraLight"/>
              <a:cs typeface="Oswald ExtraLight"/>
              <a:sym typeface="Oswald ExtraLight"/>
            </a:endParaRPr>
          </a:p>
        </p:txBody>
      </p:sp>
      <p:sp>
        <p:nvSpPr>
          <p:cNvPr id="2165" name="Google Shape;2165;p42"/>
          <p:cNvSpPr/>
          <p:nvPr/>
        </p:nvSpPr>
        <p:spPr>
          <a:xfrm rot="3599795">
            <a:off x="2805598" y="1618983"/>
            <a:ext cx="1525643" cy="1525643"/>
          </a:xfrm>
          <a:prstGeom prst="blockArc">
            <a:avLst>
              <a:gd name="adj1" fmla="val 2672861"/>
              <a:gd name="adj2" fmla="val 14566258"/>
              <a:gd name="adj3" fmla="val 826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1" name="Google Shape;2171;p42"/>
          <p:cNvGrpSpPr/>
          <p:nvPr/>
        </p:nvGrpSpPr>
        <p:grpSpPr>
          <a:xfrm rot="5400000" flipH="1">
            <a:off x="6059027" y="-1512468"/>
            <a:ext cx="1955378" cy="4224060"/>
            <a:chOff x="7350442" y="2608992"/>
            <a:chExt cx="777239" cy="1673160"/>
          </a:xfrm>
        </p:grpSpPr>
        <p:sp>
          <p:nvSpPr>
            <p:cNvPr id="2172" name="Google Shape;2172;p4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4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4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4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4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7" name="Google Shape;2177;p4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4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4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F61D-C8FA-4B48-8068-5B2713A7CB08}"/>
              </a:ext>
            </a:extLst>
          </p:cNvPr>
          <p:cNvSpPr>
            <a:spLocks noGrp="1"/>
          </p:cNvSpPr>
          <p:nvPr>
            <p:ph type="title"/>
          </p:nvPr>
        </p:nvSpPr>
        <p:spPr/>
        <p:txBody>
          <a:bodyPr/>
          <a:lstStyle/>
          <a:p>
            <a:r>
              <a:rPr lang="en-US" dirty="0"/>
              <a:t>Software Development Life Cycle</a:t>
            </a:r>
            <a:endParaRPr lang="en-IN" dirty="0"/>
          </a:p>
        </p:txBody>
      </p:sp>
      <p:sp>
        <p:nvSpPr>
          <p:cNvPr id="3" name="Slide Number Placeholder 2">
            <a:extLst>
              <a:ext uri="{FF2B5EF4-FFF2-40B4-BE49-F238E27FC236}">
                <a16:creationId xmlns:a16="http://schemas.microsoft.com/office/drawing/2014/main" id="{B6D96501-3A75-4B4C-8EBA-89029E79E4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4" name="Google Shape;548;p40">
            <a:extLst>
              <a:ext uri="{FF2B5EF4-FFF2-40B4-BE49-F238E27FC236}">
                <a16:creationId xmlns:a16="http://schemas.microsoft.com/office/drawing/2014/main" id="{8768A00B-5244-4B74-9E6B-CAED97361967}"/>
              </a:ext>
            </a:extLst>
          </p:cNvPr>
          <p:cNvSpPr/>
          <p:nvPr/>
        </p:nvSpPr>
        <p:spPr>
          <a:xfrm>
            <a:off x="570600" y="1548764"/>
            <a:ext cx="8002800" cy="2638425"/>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49;p40">
            <a:extLst>
              <a:ext uri="{FF2B5EF4-FFF2-40B4-BE49-F238E27FC236}">
                <a16:creationId xmlns:a16="http://schemas.microsoft.com/office/drawing/2014/main" id="{AC919CBC-D92E-4A03-8D56-F0330C681221}"/>
              </a:ext>
            </a:extLst>
          </p:cNvPr>
          <p:cNvSpPr txBox="1">
            <a:spLocks/>
          </p:cNvSpPr>
          <p:nvPr/>
        </p:nvSpPr>
        <p:spPr>
          <a:xfrm>
            <a:off x="5540775" y="2088730"/>
            <a:ext cx="2833605" cy="7333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eaLnBrk="1" hangingPunct="1">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IN" sz="3200" b="1" dirty="0">
                <a:solidFill>
                  <a:schemeClr val="tx1"/>
                </a:solidFill>
              </a:rPr>
              <a:t>RAD SDLC </a:t>
            </a:r>
          </a:p>
          <a:p>
            <a:r>
              <a:rPr lang="en-IN" sz="3200" b="1" dirty="0">
                <a:solidFill>
                  <a:schemeClr val="accent1"/>
                </a:solidFill>
              </a:rPr>
              <a:t>MODEL USED</a:t>
            </a:r>
          </a:p>
        </p:txBody>
      </p:sp>
      <p:sp>
        <p:nvSpPr>
          <p:cNvPr id="6" name="Google Shape;551;p40">
            <a:extLst>
              <a:ext uri="{FF2B5EF4-FFF2-40B4-BE49-F238E27FC236}">
                <a16:creationId xmlns:a16="http://schemas.microsoft.com/office/drawing/2014/main" id="{D005723F-ADA3-4001-9698-8E169CE68884}"/>
              </a:ext>
            </a:extLst>
          </p:cNvPr>
          <p:cNvSpPr txBox="1">
            <a:spLocks/>
          </p:cNvSpPr>
          <p:nvPr/>
        </p:nvSpPr>
        <p:spPr>
          <a:xfrm>
            <a:off x="5540775" y="3083842"/>
            <a:ext cx="2574525" cy="465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The best suit for projects with less complexity but</a:t>
            </a:r>
          </a:p>
          <a:p>
            <a:r>
              <a:rPr lang="en-US" sz="1600" dirty="0"/>
              <a:t>frequent content changes</a:t>
            </a:r>
          </a:p>
          <a:p>
            <a:endParaRPr lang="en-US" dirty="0"/>
          </a:p>
        </p:txBody>
      </p:sp>
      <p:pic>
        <p:nvPicPr>
          <p:cNvPr id="7" name="Picture 6">
            <a:extLst>
              <a:ext uri="{FF2B5EF4-FFF2-40B4-BE49-F238E27FC236}">
                <a16:creationId xmlns:a16="http://schemas.microsoft.com/office/drawing/2014/main" id="{1650662C-49AF-42CF-8836-A4FB6E0D7AE1}"/>
              </a:ext>
            </a:extLst>
          </p:cNvPr>
          <p:cNvPicPr>
            <a:picLocks noChangeAspect="1"/>
          </p:cNvPicPr>
          <p:nvPr/>
        </p:nvPicPr>
        <p:blipFill>
          <a:blip r:embed="rId3"/>
          <a:stretch>
            <a:fillRect/>
          </a:stretch>
        </p:blipFill>
        <p:spPr>
          <a:xfrm>
            <a:off x="694828" y="1730455"/>
            <a:ext cx="4721719" cy="2170270"/>
          </a:xfrm>
          <a:prstGeom prst="rect">
            <a:avLst/>
          </a:prstGeom>
        </p:spPr>
      </p:pic>
    </p:spTree>
    <p:extLst>
      <p:ext uri="{BB962C8B-B14F-4D97-AF65-F5344CB8AC3E}">
        <p14:creationId xmlns:p14="http://schemas.microsoft.com/office/powerpoint/2010/main" val="2782823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7"/>
          <p:cNvSpPr/>
          <p:nvPr/>
        </p:nvSpPr>
        <p:spPr>
          <a:xfrm>
            <a:off x="3414000" y="3102575"/>
            <a:ext cx="2316000" cy="151410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6130063" y="1371825"/>
            <a:ext cx="2316000" cy="151410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697938" y="1371825"/>
            <a:ext cx="2316000" cy="1514100"/>
          </a:xfrm>
          <a:prstGeom prst="roundRect">
            <a:avLst>
              <a:gd name="adj" fmla="val 16667"/>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HTML</a:t>
            </a:r>
            <a:endParaRPr dirty="0">
              <a:solidFill>
                <a:schemeClr val="accent1"/>
              </a:solidFill>
            </a:endParaRPr>
          </a:p>
        </p:txBody>
      </p:sp>
      <p:sp>
        <p:nvSpPr>
          <p:cNvPr id="422" name="Google Shape;422;p37"/>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It is used to shape the body of site</a:t>
            </a:r>
            <a:endParaRPr sz="1400" dirty="0"/>
          </a:p>
        </p:txBody>
      </p:sp>
      <p:sp>
        <p:nvSpPr>
          <p:cNvPr id="449" name="Google Shape;449;p37"/>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CSS</a:t>
            </a:r>
            <a:endParaRPr dirty="0">
              <a:solidFill>
                <a:schemeClr val="accent1"/>
              </a:solidFill>
            </a:endParaRPr>
          </a:p>
        </p:txBody>
      </p:sp>
      <p:sp>
        <p:nvSpPr>
          <p:cNvPr id="450" name="Google Shape;450;p37"/>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It is used to style our website</a:t>
            </a:r>
            <a:endParaRPr sz="1400" dirty="0"/>
          </a:p>
        </p:txBody>
      </p:sp>
      <p:sp>
        <p:nvSpPr>
          <p:cNvPr id="443" name="Google Shape;443;p3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GIT</a:t>
            </a:r>
            <a:r>
              <a:rPr lang="en" dirty="0"/>
              <a:t> </a:t>
            </a:r>
            <a:r>
              <a:rPr lang="en" dirty="0">
                <a:solidFill>
                  <a:schemeClr val="accent1"/>
                </a:solidFill>
              </a:rPr>
              <a:t>PAGES</a:t>
            </a:r>
            <a:endParaRPr dirty="0">
              <a:solidFill>
                <a:schemeClr val="accent1"/>
              </a:solidFill>
            </a:endParaRPr>
          </a:p>
        </p:txBody>
      </p:sp>
      <p:sp>
        <p:nvSpPr>
          <p:cNvPr id="444" name="Google Shape;444;p37"/>
          <p:cNvSpPr txBox="1">
            <a:spLocks noGrp="1"/>
          </p:cNvSpPr>
          <p:nvPr>
            <p:ph type="sub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I</a:t>
            </a:r>
            <a:r>
              <a:rPr lang="en" sz="1400" dirty="0"/>
              <a:t>t is used to host our site temporarily</a:t>
            </a:r>
            <a:endParaRPr sz="1400" dirty="0"/>
          </a:p>
        </p:txBody>
      </p:sp>
      <p:sp>
        <p:nvSpPr>
          <p:cNvPr id="445" name="Google Shape;445;p37"/>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STRAPI</a:t>
            </a:r>
            <a:endParaRPr dirty="0">
              <a:solidFill>
                <a:schemeClr val="accent1"/>
              </a:solidFill>
            </a:endParaRPr>
          </a:p>
        </p:txBody>
      </p:sp>
      <p:sp>
        <p:nvSpPr>
          <p:cNvPr id="451" name="Google Shape;451;p37"/>
          <p:cNvSpPr txBox="1">
            <a:spLocks noGrp="1"/>
          </p:cNvSpPr>
          <p:nvPr>
            <p:ph type="subTitle" idx="7"/>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It will be used to write the back-end </a:t>
            </a:r>
            <a:endParaRPr sz="1400" dirty="0"/>
          </a:p>
        </p:txBody>
      </p:sp>
      <p:sp>
        <p:nvSpPr>
          <p:cNvPr id="442" name="Google Shape;442;p37"/>
          <p:cNvSpPr txBox="1">
            <a:spLocks noGrp="1"/>
          </p:cNvSpPr>
          <p:nvPr>
            <p:ph type="title" idx="8"/>
          </p:nvPr>
        </p:nvSpPr>
        <p:spPr>
          <a:xfrm>
            <a:off x="6927550" y="1569495"/>
            <a:ext cx="1322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JavaScript</a:t>
            </a:r>
            <a:endParaRPr dirty="0">
              <a:solidFill>
                <a:schemeClr val="accent1"/>
              </a:solidFill>
            </a:endParaRPr>
          </a:p>
        </p:txBody>
      </p:sp>
      <p:sp>
        <p:nvSpPr>
          <p:cNvPr id="446" name="Google Shape;446;p37"/>
          <p:cNvSpPr txBox="1">
            <a:spLocks noGrp="1"/>
          </p:cNvSpPr>
          <p:nvPr>
            <p:ph type="subTitle" idx="9"/>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I</a:t>
            </a:r>
            <a:r>
              <a:rPr lang="en" sz="1400" dirty="0"/>
              <a:t>t is used to add logic to our site</a:t>
            </a:r>
            <a:endParaRPr sz="1400" dirty="0"/>
          </a:p>
        </p:txBody>
      </p:sp>
      <p:sp>
        <p:nvSpPr>
          <p:cNvPr id="447" name="Google Shape;447;p37"/>
          <p:cNvSpPr txBox="1">
            <a:spLocks noGrp="1"/>
          </p:cNvSpPr>
          <p:nvPr>
            <p:ph type="title" idx="13"/>
          </p:nvPr>
        </p:nvSpPr>
        <p:spPr>
          <a:xfrm>
            <a:off x="6927674" y="3329974"/>
            <a:ext cx="1637206"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BOOTSTRAP</a:t>
            </a:r>
            <a:endParaRPr dirty="0">
              <a:solidFill>
                <a:schemeClr val="accent1"/>
              </a:solidFill>
            </a:endParaRPr>
          </a:p>
        </p:txBody>
      </p:sp>
      <p:sp>
        <p:nvSpPr>
          <p:cNvPr id="452" name="Google Shape;452;p37"/>
          <p:cNvSpPr txBox="1">
            <a:spLocks noGrp="1"/>
          </p:cNvSpPr>
          <p:nvPr>
            <p:ph type="subTitle" idx="1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It is used to add custom animations </a:t>
            </a:r>
            <a:endParaRPr sz="1400" dirty="0"/>
          </a:p>
        </p:txBody>
      </p:sp>
      <p:sp>
        <p:nvSpPr>
          <p:cNvPr id="448" name="Google Shape;448;p37"/>
          <p:cNvSpPr txBox="1">
            <a:spLocks noGrp="1"/>
          </p:cNvSpPr>
          <p:nvPr>
            <p:ph type="title" idx="15"/>
          </p:nvPr>
        </p:nvSpPr>
        <p:spPr>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rPr>
              <a:t>TOOLS AND LANGUAGES</a:t>
            </a:r>
            <a:endParaRPr dirty="0">
              <a:solidFill>
                <a:schemeClr val="accent1"/>
              </a:solidFill>
            </a:endParaRPr>
          </a:p>
        </p:txBody>
      </p:sp>
      <p:sp>
        <p:nvSpPr>
          <p:cNvPr id="423" name="Google Shape;423;p37"/>
          <p:cNvSpPr/>
          <p:nvPr/>
        </p:nvSpPr>
        <p:spPr>
          <a:xfrm>
            <a:off x="905167" y="1608462"/>
            <a:ext cx="459348" cy="459392"/>
          </a:xfrm>
          <a:custGeom>
            <a:avLst/>
            <a:gdLst/>
            <a:ahLst/>
            <a:cxnLst/>
            <a:rect l="l" t="t" r="r" b="b"/>
            <a:pathLst>
              <a:path w="10485" h="10486" extrusionOk="0">
                <a:moveTo>
                  <a:pt x="6171" y="3087"/>
                </a:moveTo>
                <a:lnTo>
                  <a:pt x="6171" y="3688"/>
                </a:lnTo>
                <a:lnTo>
                  <a:pt x="6771" y="3688"/>
                </a:lnTo>
                <a:lnTo>
                  <a:pt x="6771" y="4315"/>
                </a:lnTo>
                <a:lnTo>
                  <a:pt x="7399" y="4315"/>
                </a:lnTo>
                <a:lnTo>
                  <a:pt x="7399" y="4943"/>
                </a:lnTo>
                <a:lnTo>
                  <a:pt x="6771" y="4943"/>
                </a:lnTo>
                <a:lnTo>
                  <a:pt x="6771" y="5572"/>
                </a:lnTo>
                <a:lnTo>
                  <a:pt x="7399" y="5572"/>
                </a:lnTo>
                <a:lnTo>
                  <a:pt x="7399" y="6171"/>
                </a:lnTo>
                <a:lnTo>
                  <a:pt x="6771" y="6171"/>
                </a:lnTo>
                <a:lnTo>
                  <a:pt x="6771" y="6800"/>
                </a:lnTo>
                <a:lnTo>
                  <a:pt x="6171" y="6800"/>
                </a:lnTo>
                <a:lnTo>
                  <a:pt x="6171" y="7401"/>
                </a:lnTo>
                <a:lnTo>
                  <a:pt x="5542" y="7401"/>
                </a:lnTo>
                <a:lnTo>
                  <a:pt x="5542" y="6800"/>
                </a:lnTo>
                <a:lnTo>
                  <a:pt x="4942" y="6800"/>
                </a:lnTo>
                <a:lnTo>
                  <a:pt x="4942" y="7401"/>
                </a:lnTo>
                <a:lnTo>
                  <a:pt x="4313" y="7401"/>
                </a:lnTo>
                <a:lnTo>
                  <a:pt x="4313" y="6800"/>
                </a:lnTo>
                <a:lnTo>
                  <a:pt x="3712" y="6800"/>
                </a:lnTo>
                <a:lnTo>
                  <a:pt x="3712" y="6171"/>
                </a:lnTo>
                <a:lnTo>
                  <a:pt x="3085" y="6171"/>
                </a:lnTo>
                <a:lnTo>
                  <a:pt x="3085" y="5544"/>
                </a:lnTo>
                <a:lnTo>
                  <a:pt x="3712" y="5544"/>
                </a:lnTo>
                <a:lnTo>
                  <a:pt x="3712" y="4916"/>
                </a:lnTo>
                <a:lnTo>
                  <a:pt x="3085" y="4916"/>
                </a:lnTo>
                <a:lnTo>
                  <a:pt x="3085" y="4315"/>
                </a:lnTo>
                <a:lnTo>
                  <a:pt x="3712" y="4315"/>
                </a:lnTo>
                <a:lnTo>
                  <a:pt x="3712" y="3688"/>
                </a:lnTo>
                <a:lnTo>
                  <a:pt x="4313" y="3688"/>
                </a:lnTo>
                <a:lnTo>
                  <a:pt x="4313" y="3087"/>
                </a:lnTo>
                <a:lnTo>
                  <a:pt x="4942" y="3087"/>
                </a:lnTo>
                <a:lnTo>
                  <a:pt x="4942" y="3688"/>
                </a:lnTo>
                <a:lnTo>
                  <a:pt x="5542" y="3688"/>
                </a:lnTo>
                <a:lnTo>
                  <a:pt x="5542" y="3087"/>
                </a:lnTo>
                <a:close/>
                <a:moveTo>
                  <a:pt x="1850" y="1"/>
                </a:moveTo>
                <a:cubicBezTo>
                  <a:pt x="1340" y="1"/>
                  <a:pt x="925" y="416"/>
                  <a:pt x="925" y="926"/>
                </a:cubicBezTo>
                <a:cubicBezTo>
                  <a:pt x="925" y="1461"/>
                  <a:pt x="1366" y="1852"/>
                  <a:pt x="1851" y="1852"/>
                </a:cubicBezTo>
                <a:cubicBezTo>
                  <a:pt x="1983" y="1852"/>
                  <a:pt x="2118" y="1823"/>
                  <a:pt x="2249" y="1760"/>
                </a:cubicBezTo>
                <a:lnTo>
                  <a:pt x="2883" y="2395"/>
                </a:lnTo>
                <a:cubicBezTo>
                  <a:pt x="1293" y="3713"/>
                  <a:pt x="1089" y="6063"/>
                  <a:pt x="2419" y="7631"/>
                </a:cubicBezTo>
                <a:cubicBezTo>
                  <a:pt x="2164" y="7886"/>
                  <a:pt x="1831" y="8219"/>
                  <a:pt x="1592" y="8457"/>
                </a:cubicBezTo>
                <a:cubicBezTo>
                  <a:pt x="1427" y="8367"/>
                  <a:pt x="1253" y="8326"/>
                  <a:pt x="1083" y="8326"/>
                </a:cubicBezTo>
                <a:cubicBezTo>
                  <a:pt x="519" y="8326"/>
                  <a:pt x="0" y="8777"/>
                  <a:pt x="0" y="9406"/>
                </a:cubicBezTo>
                <a:cubicBezTo>
                  <a:pt x="0" y="10002"/>
                  <a:pt x="484" y="10485"/>
                  <a:pt x="1079" y="10485"/>
                </a:cubicBezTo>
                <a:cubicBezTo>
                  <a:pt x="1897" y="10485"/>
                  <a:pt x="2416" y="9606"/>
                  <a:pt x="2029" y="8893"/>
                </a:cubicBezTo>
                <a:lnTo>
                  <a:pt x="2854" y="8067"/>
                </a:lnTo>
                <a:cubicBezTo>
                  <a:pt x="3549" y="8656"/>
                  <a:pt x="4396" y="8944"/>
                  <a:pt x="5239" y="8944"/>
                </a:cubicBezTo>
                <a:cubicBezTo>
                  <a:pt x="5881" y="8944"/>
                  <a:pt x="6520" y="8777"/>
                  <a:pt x="7087" y="8449"/>
                </a:cubicBezTo>
                <a:lnTo>
                  <a:pt x="7799" y="9162"/>
                </a:lnTo>
                <a:cubicBezTo>
                  <a:pt x="7506" y="9773"/>
                  <a:pt x="7954" y="10485"/>
                  <a:pt x="8633" y="10485"/>
                </a:cubicBezTo>
                <a:cubicBezTo>
                  <a:pt x="9143" y="10485"/>
                  <a:pt x="9560" y="10070"/>
                  <a:pt x="9560" y="9560"/>
                </a:cubicBezTo>
                <a:cubicBezTo>
                  <a:pt x="9560" y="9026"/>
                  <a:pt x="9118" y="8635"/>
                  <a:pt x="8632" y="8635"/>
                </a:cubicBezTo>
                <a:cubicBezTo>
                  <a:pt x="8500" y="8635"/>
                  <a:pt x="8365" y="8663"/>
                  <a:pt x="8235" y="8726"/>
                </a:cubicBezTo>
                <a:lnTo>
                  <a:pt x="7601" y="8092"/>
                </a:lnTo>
                <a:cubicBezTo>
                  <a:pt x="9191" y="6773"/>
                  <a:pt x="9395" y="4424"/>
                  <a:pt x="8067" y="2855"/>
                </a:cubicBezTo>
                <a:cubicBezTo>
                  <a:pt x="8861" y="2061"/>
                  <a:pt x="8150" y="2771"/>
                  <a:pt x="8892" y="2029"/>
                </a:cubicBezTo>
                <a:cubicBezTo>
                  <a:pt x="9057" y="2119"/>
                  <a:pt x="9232" y="2160"/>
                  <a:pt x="9402" y="2160"/>
                </a:cubicBezTo>
                <a:cubicBezTo>
                  <a:pt x="9966" y="2160"/>
                  <a:pt x="10485" y="1710"/>
                  <a:pt x="10485" y="1081"/>
                </a:cubicBezTo>
                <a:cubicBezTo>
                  <a:pt x="10485" y="486"/>
                  <a:pt x="10000" y="1"/>
                  <a:pt x="9405" y="1"/>
                </a:cubicBezTo>
                <a:cubicBezTo>
                  <a:pt x="8587" y="1"/>
                  <a:pt x="8068" y="880"/>
                  <a:pt x="8456" y="1594"/>
                </a:cubicBezTo>
                <a:cubicBezTo>
                  <a:pt x="7722" y="2328"/>
                  <a:pt x="8422" y="1626"/>
                  <a:pt x="7630" y="2419"/>
                </a:cubicBezTo>
                <a:cubicBezTo>
                  <a:pt x="6935" y="1831"/>
                  <a:pt x="6087" y="1543"/>
                  <a:pt x="5243" y="1543"/>
                </a:cubicBezTo>
                <a:cubicBezTo>
                  <a:pt x="4602" y="1543"/>
                  <a:pt x="3964" y="1709"/>
                  <a:pt x="3397" y="2037"/>
                </a:cubicBezTo>
                <a:lnTo>
                  <a:pt x="2685" y="1324"/>
                </a:lnTo>
                <a:cubicBezTo>
                  <a:pt x="2978" y="715"/>
                  <a:pt x="2530" y="1"/>
                  <a:pt x="1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37"/>
          <p:cNvGrpSpPr/>
          <p:nvPr/>
        </p:nvGrpSpPr>
        <p:grpSpPr>
          <a:xfrm rot="-5400000">
            <a:off x="681702" y="-823119"/>
            <a:ext cx="1182802" cy="2546215"/>
            <a:chOff x="7350442" y="2608992"/>
            <a:chExt cx="777239" cy="1673160"/>
          </a:xfrm>
        </p:grpSpPr>
        <p:sp>
          <p:nvSpPr>
            <p:cNvPr id="425" name="Google Shape;425;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37"/>
          <p:cNvGrpSpPr/>
          <p:nvPr/>
        </p:nvGrpSpPr>
        <p:grpSpPr>
          <a:xfrm rot="5400000" flipH="1">
            <a:off x="7363145" y="-827538"/>
            <a:ext cx="1182802" cy="2555083"/>
            <a:chOff x="7350442" y="2608992"/>
            <a:chExt cx="777239" cy="1673160"/>
          </a:xfrm>
        </p:grpSpPr>
        <p:sp>
          <p:nvSpPr>
            <p:cNvPr id="434" name="Google Shape;434;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3" name="Google Shape;453;p37"/>
          <p:cNvSpPr/>
          <p:nvPr/>
        </p:nvSpPr>
        <p:spPr>
          <a:xfrm>
            <a:off x="1094120" y="1797503"/>
            <a:ext cx="81398" cy="81354"/>
          </a:xfrm>
          <a:custGeom>
            <a:avLst/>
            <a:gdLst/>
            <a:ahLst/>
            <a:cxnLst/>
            <a:rect l="l" t="t" r="r" b="b"/>
            <a:pathLst>
              <a:path w="1858" h="1857" extrusionOk="0">
                <a:moveTo>
                  <a:pt x="1229" y="628"/>
                </a:moveTo>
                <a:lnTo>
                  <a:pt x="1229" y="1255"/>
                </a:lnTo>
                <a:lnTo>
                  <a:pt x="601" y="1255"/>
                </a:lnTo>
                <a:lnTo>
                  <a:pt x="601" y="628"/>
                </a:lnTo>
                <a:close/>
                <a:moveTo>
                  <a:pt x="0" y="0"/>
                </a:moveTo>
                <a:lnTo>
                  <a:pt x="0" y="1856"/>
                </a:lnTo>
                <a:lnTo>
                  <a:pt x="1858" y="1856"/>
                </a:lnTo>
                <a:lnTo>
                  <a:pt x="1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7"/>
          <p:cNvGrpSpPr/>
          <p:nvPr/>
        </p:nvGrpSpPr>
        <p:grpSpPr>
          <a:xfrm>
            <a:off x="3654702" y="1599222"/>
            <a:ext cx="337060" cy="477866"/>
            <a:chOff x="5663302" y="1522010"/>
            <a:chExt cx="260057" cy="368667"/>
          </a:xfrm>
        </p:grpSpPr>
        <p:sp>
          <p:nvSpPr>
            <p:cNvPr id="455" name="Google Shape;455;p37"/>
            <p:cNvSpPr/>
            <p:nvPr/>
          </p:nvSpPr>
          <p:spPr>
            <a:xfrm>
              <a:off x="5728484" y="1760141"/>
              <a:ext cx="194802" cy="130536"/>
            </a:xfrm>
            <a:custGeom>
              <a:avLst/>
              <a:gdLst/>
              <a:ahLst/>
              <a:cxnLst/>
              <a:rect l="l" t="t" r="r" b="b"/>
              <a:pathLst>
                <a:path w="5544" h="3715" extrusionOk="0">
                  <a:moveTo>
                    <a:pt x="1" y="1"/>
                  </a:moveTo>
                  <a:lnTo>
                    <a:pt x="1" y="2570"/>
                  </a:lnTo>
                  <a:lnTo>
                    <a:pt x="759" y="3714"/>
                  </a:lnTo>
                  <a:lnTo>
                    <a:pt x="1858" y="3714"/>
                  </a:lnTo>
                  <a:lnTo>
                    <a:pt x="1858" y="2608"/>
                  </a:lnTo>
                  <a:lnTo>
                    <a:pt x="1229" y="1990"/>
                  </a:lnTo>
                  <a:lnTo>
                    <a:pt x="1229" y="628"/>
                  </a:lnTo>
                  <a:lnTo>
                    <a:pt x="1830" y="628"/>
                  </a:lnTo>
                  <a:lnTo>
                    <a:pt x="1830" y="1735"/>
                  </a:lnTo>
                  <a:lnTo>
                    <a:pt x="2458" y="2352"/>
                  </a:lnTo>
                  <a:lnTo>
                    <a:pt x="2458" y="3714"/>
                  </a:lnTo>
                  <a:lnTo>
                    <a:pt x="3087" y="3714"/>
                  </a:lnTo>
                  <a:lnTo>
                    <a:pt x="3087" y="2353"/>
                  </a:lnTo>
                  <a:lnTo>
                    <a:pt x="3714" y="1736"/>
                  </a:lnTo>
                  <a:lnTo>
                    <a:pt x="3714" y="628"/>
                  </a:lnTo>
                  <a:lnTo>
                    <a:pt x="4315" y="628"/>
                  </a:lnTo>
                  <a:lnTo>
                    <a:pt x="4315" y="1990"/>
                  </a:lnTo>
                  <a:lnTo>
                    <a:pt x="3714" y="2608"/>
                  </a:lnTo>
                  <a:lnTo>
                    <a:pt x="3714" y="3714"/>
                  </a:lnTo>
                  <a:lnTo>
                    <a:pt x="4785" y="3714"/>
                  </a:lnTo>
                  <a:lnTo>
                    <a:pt x="5544" y="2570"/>
                  </a:lnTo>
                  <a:lnTo>
                    <a:pt x="55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5728484" y="1554618"/>
              <a:ext cx="32643" cy="79797"/>
            </a:xfrm>
            <a:custGeom>
              <a:avLst/>
              <a:gdLst/>
              <a:ahLst/>
              <a:cxnLst/>
              <a:rect l="l" t="t" r="r" b="b"/>
              <a:pathLst>
                <a:path w="929" h="2271" extrusionOk="0">
                  <a:moveTo>
                    <a:pt x="464" y="0"/>
                  </a:moveTo>
                  <a:cubicBezTo>
                    <a:pt x="208" y="0"/>
                    <a:pt x="1" y="208"/>
                    <a:pt x="1" y="463"/>
                  </a:cubicBezTo>
                  <a:lnTo>
                    <a:pt x="1" y="2270"/>
                  </a:lnTo>
                  <a:cubicBezTo>
                    <a:pt x="149" y="2200"/>
                    <a:pt x="308" y="2166"/>
                    <a:pt x="464" y="2166"/>
                  </a:cubicBezTo>
                  <a:cubicBezTo>
                    <a:pt x="625" y="2166"/>
                    <a:pt x="784" y="2202"/>
                    <a:pt x="929" y="2270"/>
                  </a:cubicBezTo>
                  <a:lnTo>
                    <a:pt x="929" y="472"/>
                  </a:lnTo>
                  <a:cubicBezTo>
                    <a:pt x="929" y="252"/>
                    <a:pt x="752" y="36"/>
                    <a:pt x="533" y="5"/>
                  </a:cubicBezTo>
                  <a:cubicBezTo>
                    <a:pt x="510" y="2"/>
                    <a:pt x="487"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5782210" y="1522010"/>
              <a:ext cx="32643" cy="112440"/>
            </a:xfrm>
            <a:custGeom>
              <a:avLst/>
              <a:gdLst/>
              <a:ahLst/>
              <a:cxnLst/>
              <a:rect l="l" t="t" r="r" b="b"/>
              <a:pathLst>
                <a:path w="929" h="3200" extrusionOk="0">
                  <a:moveTo>
                    <a:pt x="466" y="0"/>
                  </a:moveTo>
                  <a:cubicBezTo>
                    <a:pt x="209" y="0"/>
                    <a:pt x="1" y="209"/>
                    <a:pt x="1" y="465"/>
                  </a:cubicBezTo>
                  <a:lnTo>
                    <a:pt x="1" y="3200"/>
                  </a:lnTo>
                  <a:cubicBezTo>
                    <a:pt x="148" y="3130"/>
                    <a:pt x="307" y="3095"/>
                    <a:pt x="465" y="3095"/>
                  </a:cubicBezTo>
                  <a:cubicBezTo>
                    <a:pt x="624" y="3095"/>
                    <a:pt x="782" y="3130"/>
                    <a:pt x="929" y="3200"/>
                  </a:cubicBezTo>
                  <a:lnTo>
                    <a:pt x="929" y="474"/>
                  </a:lnTo>
                  <a:cubicBezTo>
                    <a:pt x="929" y="254"/>
                    <a:pt x="752" y="36"/>
                    <a:pt x="533" y="5"/>
                  </a:cubicBezTo>
                  <a:cubicBezTo>
                    <a:pt x="510" y="2"/>
                    <a:pt x="488" y="0"/>
                    <a:pt x="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5836920" y="1543726"/>
              <a:ext cx="32643" cy="90725"/>
            </a:xfrm>
            <a:custGeom>
              <a:avLst/>
              <a:gdLst/>
              <a:ahLst/>
              <a:cxnLst/>
              <a:rect l="l" t="t" r="r" b="b"/>
              <a:pathLst>
                <a:path w="929" h="2582" extrusionOk="0">
                  <a:moveTo>
                    <a:pt x="464" y="1"/>
                  </a:moveTo>
                  <a:cubicBezTo>
                    <a:pt x="208" y="1"/>
                    <a:pt x="1" y="209"/>
                    <a:pt x="1" y="465"/>
                  </a:cubicBezTo>
                  <a:lnTo>
                    <a:pt x="1" y="2582"/>
                  </a:lnTo>
                  <a:cubicBezTo>
                    <a:pt x="147" y="2512"/>
                    <a:pt x="306" y="2477"/>
                    <a:pt x="465" y="2477"/>
                  </a:cubicBezTo>
                  <a:cubicBezTo>
                    <a:pt x="624" y="2477"/>
                    <a:pt x="782" y="2512"/>
                    <a:pt x="929" y="2582"/>
                  </a:cubicBezTo>
                  <a:lnTo>
                    <a:pt x="929" y="474"/>
                  </a:lnTo>
                  <a:cubicBezTo>
                    <a:pt x="929" y="253"/>
                    <a:pt x="752" y="37"/>
                    <a:pt x="533" y="6"/>
                  </a:cubicBezTo>
                  <a:cubicBezTo>
                    <a:pt x="510" y="2"/>
                    <a:pt x="487"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5890646" y="1565441"/>
              <a:ext cx="32643" cy="68975"/>
            </a:xfrm>
            <a:custGeom>
              <a:avLst/>
              <a:gdLst/>
              <a:ahLst/>
              <a:cxnLst/>
              <a:rect l="l" t="t" r="r" b="b"/>
              <a:pathLst>
                <a:path w="929" h="1963" extrusionOk="0">
                  <a:moveTo>
                    <a:pt x="465" y="1"/>
                  </a:moveTo>
                  <a:cubicBezTo>
                    <a:pt x="209" y="1"/>
                    <a:pt x="1" y="209"/>
                    <a:pt x="1" y="465"/>
                  </a:cubicBezTo>
                  <a:lnTo>
                    <a:pt x="1" y="1962"/>
                  </a:lnTo>
                  <a:cubicBezTo>
                    <a:pt x="148" y="1891"/>
                    <a:pt x="306" y="1857"/>
                    <a:pt x="463" y="1857"/>
                  </a:cubicBezTo>
                  <a:cubicBezTo>
                    <a:pt x="624" y="1857"/>
                    <a:pt x="784" y="1893"/>
                    <a:pt x="929" y="1962"/>
                  </a:cubicBezTo>
                  <a:lnTo>
                    <a:pt x="929" y="465"/>
                  </a:lnTo>
                  <a:cubicBezTo>
                    <a:pt x="929" y="209"/>
                    <a:pt x="720" y="1"/>
                    <a:pt x="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728308" y="1652232"/>
              <a:ext cx="32537" cy="32537"/>
            </a:xfrm>
            <a:custGeom>
              <a:avLst/>
              <a:gdLst/>
              <a:ahLst/>
              <a:cxnLst/>
              <a:rect l="l" t="t" r="r" b="b"/>
              <a:pathLst>
                <a:path w="926" h="926" extrusionOk="0">
                  <a:moveTo>
                    <a:pt x="463" y="1"/>
                  </a:moveTo>
                  <a:cubicBezTo>
                    <a:pt x="207" y="1"/>
                    <a:pt x="0" y="207"/>
                    <a:pt x="0" y="463"/>
                  </a:cubicBezTo>
                  <a:cubicBezTo>
                    <a:pt x="0" y="719"/>
                    <a:pt x="207" y="926"/>
                    <a:pt x="463" y="926"/>
                  </a:cubicBezTo>
                  <a:cubicBezTo>
                    <a:pt x="718" y="926"/>
                    <a:pt x="925" y="719"/>
                    <a:pt x="925" y="463"/>
                  </a:cubicBezTo>
                  <a:cubicBezTo>
                    <a:pt x="925" y="207"/>
                    <a:pt x="717"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5782491" y="1652232"/>
              <a:ext cx="32537" cy="32537"/>
            </a:xfrm>
            <a:custGeom>
              <a:avLst/>
              <a:gdLst/>
              <a:ahLst/>
              <a:cxnLst/>
              <a:rect l="l" t="t" r="r" b="b"/>
              <a:pathLst>
                <a:path w="926" h="926" extrusionOk="0">
                  <a:moveTo>
                    <a:pt x="463" y="1"/>
                  </a:moveTo>
                  <a:cubicBezTo>
                    <a:pt x="207" y="1"/>
                    <a:pt x="0" y="207"/>
                    <a:pt x="0" y="463"/>
                  </a:cubicBezTo>
                  <a:cubicBezTo>
                    <a:pt x="0" y="719"/>
                    <a:pt x="207" y="926"/>
                    <a:pt x="463" y="926"/>
                  </a:cubicBezTo>
                  <a:cubicBezTo>
                    <a:pt x="717" y="926"/>
                    <a:pt x="925" y="719"/>
                    <a:pt x="925" y="463"/>
                  </a:cubicBezTo>
                  <a:cubicBezTo>
                    <a:pt x="925" y="207"/>
                    <a:pt x="717"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5890822" y="1652232"/>
              <a:ext cx="32537" cy="32537"/>
            </a:xfrm>
            <a:custGeom>
              <a:avLst/>
              <a:gdLst/>
              <a:ahLst/>
              <a:cxnLst/>
              <a:rect l="l" t="t" r="r" b="b"/>
              <a:pathLst>
                <a:path w="926" h="926" extrusionOk="0">
                  <a:moveTo>
                    <a:pt x="463" y="1"/>
                  </a:moveTo>
                  <a:cubicBezTo>
                    <a:pt x="208" y="1"/>
                    <a:pt x="0" y="207"/>
                    <a:pt x="0" y="463"/>
                  </a:cubicBezTo>
                  <a:cubicBezTo>
                    <a:pt x="0" y="719"/>
                    <a:pt x="207" y="926"/>
                    <a:pt x="463" y="926"/>
                  </a:cubicBezTo>
                  <a:cubicBezTo>
                    <a:pt x="718" y="926"/>
                    <a:pt x="925" y="719"/>
                    <a:pt x="925" y="463"/>
                  </a:cubicBezTo>
                  <a:cubicBezTo>
                    <a:pt x="925" y="207"/>
                    <a:pt x="718"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5836604" y="1652232"/>
              <a:ext cx="32537" cy="32537"/>
            </a:xfrm>
            <a:custGeom>
              <a:avLst/>
              <a:gdLst/>
              <a:ahLst/>
              <a:cxnLst/>
              <a:rect l="l" t="t" r="r" b="b"/>
              <a:pathLst>
                <a:path w="926" h="926" extrusionOk="0">
                  <a:moveTo>
                    <a:pt x="463" y="1"/>
                  </a:moveTo>
                  <a:cubicBezTo>
                    <a:pt x="209" y="1"/>
                    <a:pt x="1" y="207"/>
                    <a:pt x="1" y="463"/>
                  </a:cubicBezTo>
                  <a:cubicBezTo>
                    <a:pt x="1" y="719"/>
                    <a:pt x="209" y="926"/>
                    <a:pt x="463" y="926"/>
                  </a:cubicBezTo>
                  <a:cubicBezTo>
                    <a:pt x="719" y="926"/>
                    <a:pt x="926" y="719"/>
                    <a:pt x="926" y="463"/>
                  </a:cubicBezTo>
                  <a:cubicBezTo>
                    <a:pt x="926" y="207"/>
                    <a:pt x="719"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663302" y="1630517"/>
              <a:ext cx="32608" cy="36332"/>
            </a:xfrm>
            <a:custGeom>
              <a:avLst/>
              <a:gdLst/>
              <a:ahLst/>
              <a:cxnLst/>
              <a:rect l="l" t="t" r="r" b="b"/>
              <a:pathLst>
                <a:path w="928" h="1034" extrusionOk="0">
                  <a:moveTo>
                    <a:pt x="463" y="1"/>
                  </a:moveTo>
                  <a:cubicBezTo>
                    <a:pt x="207" y="1"/>
                    <a:pt x="0" y="209"/>
                    <a:pt x="0" y="464"/>
                  </a:cubicBezTo>
                  <a:lnTo>
                    <a:pt x="0" y="1034"/>
                  </a:lnTo>
                  <a:cubicBezTo>
                    <a:pt x="145" y="964"/>
                    <a:pt x="304" y="929"/>
                    <a:pt x="463" y="929"/>
                  </a:cubicBezTo>
                  <a:cubicBezTo>
                    <a:pt x="621" y="929"/>
                    <a:pt x="780" y="963"/>
                    <a:pt x="928" y="1034"/>
                  </a:cubicBezTo>
                  <a:lnTo>
                    <a:pt x="928" y="473"/>
                  </a:lnTo>
                  <a:cubicBezTo>
                    <a:pt x="928" y="253"/>
                    <a:pt x="751" y="37"/>
                    <a:pt x="532" y="6"/>
                  </a:cubicBezTo>
                  <a:cubicBezTo>
                    <a:pt x="509" y="3"/>
                    <a:pt x="486"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663302" y="1684735"/>
              <a:ext cx="32537" cy="32537"/>
            </a:xfrm>
            <a:custGeom>
              <a:avLst/>
              <a:gdLst/>
              <a:ahLst/>
              <a:cxnLst/>
              <a:rect l="l" t="t" r="r" b="b"/>
              <a:pathLst>
                <a:path w="926" h="926" extrusionOk="0">
                  <a:moveTo>
                    <a:pt x="463" y="1"/>
                  </a:moveTo>
                  <a:cubicBezTo>
                    <a:pt x="207" y="1"/>
                    <a:pt x="0" y="209"/>
                    <a:pt x="0" y="463"/>
                  </a:cubicBezTo>
                  <a:cubicBezTo>
                    <a:pt x="0" y="719"/>
                    <a:pt x="207" y="926"/>
                    <a:pt x="463" y="926"/>
                  </a:cubicBezTo>
                  <a:cubicBezTo>
                    <a:pt x="717" y="926"/>
                    <a:pt x="925" y="719"/>
                    <a:pt x="925" y="463"/>
                  </a:cubicBezTo>
                  <a:cubicBezTo>
                    <a:pt x="925" y="207"/>
                    <a:pt x="718" y="1"/>
                    <a:pt x="4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728484" y="1702866"/>
              <a:ext cx="32643" cy="36192"/>
            </a:xfrm>
            <a:custGeom>
              <a:avLst/>
              <a:gdLst/>
              <a:ahLst/>
              <a:cxnLst/>
              <a:rect l="l" t="t" r="r" b="b"/>
              <a:pathLst>
                <a:path w="929" h="1030" extrusionOk="0">
                  <a:moveTo>
                    <a:pt x="1" y="1"/>
                  </a:moveTo>
                  <a:lnTo>
                    <a:pt x="1" y="1030"/>
                  </a:lnTo>
                  <a:lnTo>
                    <a:pt x="929" y="1030"/>
                  </a:lnTo>
                  <a:lnTo>
                    <a:pt x="929" y="1"/>
                  </a:lnTo>
                  <a:cubicBezTo>
                    <a:pt x="784" y="69"/>
                    <a:pt x="624" y="105"/>
                    <a:pt x="464" y="105"/>
                  </a:cubicBezTo>
                  <a:cubicBezTo>
                    <a:pt x="307" y="105"/>
                    <a:pt x="149" y="7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782210" y="1702866"/>
              <a:ext cx="32643" cy="36192"/>
            </a:xfrm>
            <a:custGeom>
              <a:avLst/>
              <a:gdLst/>
              <a:ahLst/>
              <a:cxnLst/>
              <a:rect l="l" t="t" r="r" b="b"/>
              <a:pathLst>
                <a:path w="929" h="1030" extrusionOk="0">
                  <a:moveTo>
                    <a:pt x="1" y="1"/>
                  </a:moveTo>
                  <a:lnTo>
                    <a:pt x="1" y="1030"/>
                  </a:lnTo>
                  <a:lnTo>
                    <a:pt x="929" y="1030"/>
                  </a:lnTo>
                  <a:lnTo>
                    <a:pt x="929" y="1"/>
                  </a:lnTo>
                  <a:cubicBezTo>
                    <a:pt x="782" y="70"/>
                    <a:pt x="623" y="105"/>
                    <a:pt x="464" y="105"/>
                  </a:cubicBezTo>
                  <a:cubicBezTo>
                    <a:pt x="306" y="105"/>
                    <a:pt x="148" y="7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836920" y="1702866"/>
              <a:ext cx="32643" cy="36192"/>
            </a:xfrm>
            <a:custGeom>
              <a:avLst/>
              <a:gdLst/>
              <a:ahLst/>
              <a:cxnLst/>
              <a:rect l="l" t="t" r="r" b="b"/>
              <a:pathLst>
                <a:path w="929" h="1030" extrusionOk="0">
                  <a:moveTo>
                    <a:pt x="1" y="1"/>
                  </a:moveTo>
                  <a:lnTo>
                    <a:pt x="1" y="1030"/>
                  </a:lnTo>
                  <a:lnTo>
                    <a:pt x="929" y="1030"/>
                  </a:lnTo>
                  <a:lnTo>
                    <a:pt x="929" y="1"/>
                  </a:lnTo>
                  <a:cubicBezTo>
                    <a:pt x="782" y="70"/>
                    <a:pt x="623" y="105"/>
                    <a:pt x="464" y="105"/>
                  </a:cubicBezTo>
                  <a:cubicBezTo>
                    <a:pt x="305" y="105"/>
                    <a:pt x="147" y="7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890646" y="1702866"/>
              <a:ext cx="32643" cy="36192"/>
            </a:xfrm>
            <a:custGeom>
              <a:avLst/>
              <a:gdLst/>
              <a:ahLst/>
              <a:cxnLst/>
              <a:rect l="l" t="t" r="r" b="b"/>
              <a:pathLst>
                <a:path w="929" h="1030" extrusionOk="0">
                  <a:moveTo>
                    <a:pt x="1" y="1"/>
                  </a:moveTo>
                  <a:lnTo>
                    <a:pt x="1" y="1030"/>
                  </a:lnTo>
                  <a:lnTo>
                    <a:pt x="929" y="1030"/>
                  </a:lnTo>
                  <a:lnTo>
                    <a:pt x="929" y="1"/>
                  </a:lnTo>
                  <a:cubicBezTo>
                    <a:pt x="784" y="69"/>
                    <a:pt x="625" y="105"/>
                    <a:pt x="464" y="105"/>
                  </a:cubicBezTo>
                  <a:cubicBezTo>
                    <a:pt x="308" y="105"/>
                    <a:pt x="150" y="7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673879" y="1727498"/>
              <a:ext cx="32608" cy="49544"/>
            </a:xfrm>
            <a:custGeom>
              <a:avLst/>
              <a:gdLst/>
              <a:ahLst/>
              <a:cxnLst/>
              <a:rect l="l" t="t" r="r" b="b"/>
              <a:pathLst>
                <a:path w="928" h="1410" extrusionOk="0">
                  <a:moveTo>
                    <a:pt x="927" y="0"/>
                  </a:moveTo>
                  <a:cubicBezTo>
                    <a:pt x="724" y="208"/>
                    <a:pt x="449" y="325"/>
                    <a:pt x="158" y="325"/>
                  </a:cubicBezTo>
                  <a:cubicBezTo>
                    <a:pt x="106" y="325"/>
                    <a:pt x="54" y="322"/>
                    <a:pt x="1" y="314"/>
                  </a:cubicBezTo>
                  <a:lnTo>
                    <a:pt x="1" y="314"/>
                  </a:lnTo>
                  <a:lnTo>
                    <a:pt x="927" y="1410"/>
                  </a:lnTo>
                  <a:lnTo>
                    <a:pt x="9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905157" y="3342903"/>
            <a:ext cx="459361" cy="450505"/>
            <a:chOff x="3162241" y="3336368"/>
            <a:chExt cx="375694" cy="368421"/>
          </a:xfrm>
        </p:grpSpPr>
        <p:sp>
          <p:nvSpPr>
            <p:cNvPr id="472" name="Google Shape;472;p37"/>
            <p:cNvSpPr/>
            <p:nvPr/>
          </p:nvSpPr>
          <p:spPr>
            <a:xfrm>
              <a:off x="3272680" y="3382434"/>
              <a:ext cx="61139" cy="61174"/>
            </a:xfrm>
            <a:custGeom>
              <a:avLst/>
              <a:gdLst/>
              <a:ahLst/>
              <a:cxnLst/>
              <a:rect l="l" t="t" r="r" b="b"/>
              <a:pathLst>
                <a:path w="1740" h="1741" extrusionOk="0">
                  <a:moveTo>
                    <a:pt x="871" y="0"/>
                  </a:moveTo>
                  <a:lnTo>
                    <a:pt x="1" y="870"/>
                  </a:lnTo>
                  <a:lnTo>
                    <a:pt x="871" y="1740"/>
                  </a:lnTo>
                  <a:lnTo>
                    <a:pt x="1739" y="870"/>
                  </a:lnTo>
                  <a:lnTo>
                    <a:pt x="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3226860" y="3336649"/>
              <a:ext cx="61139" cy="61104"/>
            </a:xfrm>
            <a:custGeom>
              <a:avLst/>
              <a:gdLst/>
              <a:ahLst/>
              <a:cxnLst/>
              <a:rect l="l" t="t" r="r" b="b"/>
              <a:pathLst>
                <a:path w="1740" h="1739" extrusionOk="0">
                  <a:moveTo>
                    <a:pt x="871" y="0"/>
                  </a:moveTo>
                  <a:lnTo>
                    <a:pt x="1" y="869"/>
                  </a:lnTo>
                  <a:lnTo>
                    <a:pt x="871" y="1739"/>
                  </a:lnTo>
                  <a:lnTo>
                    <a:pt x="1739" y="869"/>
                  </a:lnTo>
                  <a:lnTo>
                    <a:pt x="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181040" y="3382434"/>
              <a:ext cx="61104" cy="61174"/>
            </a:xfrm>
            <a:custGeom>
              <a:avLst/>
              <a:gdLst/>
              <a:ahLst/>
              <a:cxnLst/>
              <a:rect l="l" t="t" r="r" b="b"/>
              <a:pathLst>
                <a:path w="1739" h="1741" extrusionOk="0">
                  <a:moveTo>
                    <a:pt x="870" y="0"/>
                  </a:moveTo>
                  <a:lnTo>
                    <a:pt x="0" y="870"/>
                  </a:lnTo>
                  <a:lnTo>
                    <a:pt x="870" y="1740"/>
                  </a:lnTo>
                  <a:lnTo>
                    <a:pt x="1739" y="870"/>
                  </a:lnTo>
                  <a:lnTo>
                    <a:pt x="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226860" y="3428254"/>
              <a:ext cx="61139" cy="61104"/>
            </a:xfrm>
            <a:custGeom>
              <a:avLst/>
              <a:gdLst/>
              <a:ahLst/>
              <a:cxnLst/>
              <a:rect l="l" t="t" r="r" b="b"/>
              <a:pathLst>
                <a:path w="1740" h="1739" extrusionOk="0">
                  <a:moveTo>
                    <a:pt x="871" y="0"/>
                  </a:moveTo>
                  <a:lnTo>
                    <a:pt x="1" y="870"/>
                  </a:lnTo>
                  <a:lnTo>
                    <a:pt x="871" y="1739"/>
                  </a:lnTo>
                  <a:lnTo>
                    <a:pt x="1739" y="870"/>
                  </a:lnTo>
                  <a:lnTo>
                    <a:pt x="8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425425" y="3535214"/>
              <a:ext cx="61139" cy="61139"/>
            </a:xfrm>
            <a:custGeom>
              <a:avLst/>
              <a:gdLst/>
              <a:ahLst/>
              <a:cxnLst/>
              <a:rect l="l" t="t" r="r" b="b"/>
              <a:pathLst>
                <a:path w="1740" h="1740" extrusionOk="0">
                  <a:moveTo>
                    <a:pt x="869" y="1"/>
                  </a:moveTo>
                  <a:lnTo>
                    <a:pt x="1" y="869"/>
                  </a:lnTo>
                  <a:lnTo>
                    <a:pt x="869" y="1739"/>
                  </a:lnTo>
                  <a:lnTo>
                    <a:pt x="1739" y="869"/>
                  </a:lnTo>
                  <a:lnTo>
                    <a:pt x="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425390" y="3626819"/>
              <a:ext cx="61174" cy="61174"/>
            </a:xfrm>
            <a:custGeom>
              <a:avLst/>
              <a:gdLst/>
              <a:ahLst/>
              <a:cxnLst/>
              <a:rect l="l" t="t" r="r" b="b"/>
              <a:pathLst>
                <a:path w="1741" h="1741" extrusionOk="0">
                  <a:moveTo>
                    <a:pt x="870" y="1"/>
                  </a:moveTo>
                  <a:lnTo>
                    <a:pt x="0" y="871"/>
                  </a:lnTo>
                  <a:lnTo>
                    <a:pt x="870" y="1740"/>
                  </a:lnTo>
                  <a:lnTo>
                    <a:pt x="1740" y="871"/>
                  </a:lnTo>
                  <a:lnTo>
                    <a:pt x="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471210" y="3581034"/>
              <a:ext cx="61174" cy="61139"/>
            </a:xfrm>
            <a:custGeom>
              <a:avLst/>
              <a:gdLst/>
              <a:ahLst/>
              <a:cxnLst/>
              <a:rect l="l" t="t" r="r" b="b"/>
              <a:pathLst>
                <a:path w="1741" h="1740" extrusionOk="0">
                  <a:moveTo>
                    <a:pt x="871" y="1"/>
                  </a:moveTo>
                  <a:lnTo>
                    <a:pt x="1" y="869"/>
                  </a:lnTo>
                  <a:lnTo>
                    <a:pt x="871" y="1739"/>
                  </a:lnTo>
                  <a:lnTo>
                    <a:pt x="1741" y="869"/>
                  </a:lnTo>
                  <a:lnTo>
                    <a:pt x="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379605" y="3580999"/>
              <a:ext cx="61139" cy="61174"/>
            </a:xfrm>
            <a:custGeom>
              <a:avLst/>
              <a:gdLst/>
              <a:ahLst/>
              <a:cxnLst/>
              <a:rect l="l" t="t" r="r" b="b"/>
              <a:pathLst>
                <a:path w="1740" h="1741" extrusionOk="0">
                  <a:moveTo>
                    <a:pt x="869" y="0"/>
                  </a:moveTo>
                  <a:lnTo>
                    <a:pt x="1" y="870"/>
                  </a:lnTo>
                  <a:lnTo>
                    <a:pt x="869" y="1740"/>
                  </a:lnTo>
                  <a:lnTo>
                    <a:pt x="1739" y="870"/>
                  </a:lnTo>
                  <a:lnTo>
                    <a:pt x="8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64074" y="3336368"/>
              <a:ext cx="173860" cy="168555"/>
            </a:xfrm>
            <a:custGeom>
              <a:avLst/>
              <a:gdLst/>
              <a:ahLst/>
              <a:cxnLst/>
              <a:rect l="l" t="t" r="r" b="b"/>
              <a:pathLst>
                <a:path w="4948" h="4797" extrusionOk="0">
                  <a:moveTo>
                    <a:pt x="3262" y="1"/>
                  </a:moveTo>
                  <a:cubicBezTo>
                    <a:pt x="2868" y="1"/>
                    <a:pt x="2475" y="150"/>
                    <a:pt x="2175" y="450"/>
                  </a:cubicBezTo>
                  <a:lnTo>
                    <a:pt x="1522" y="1101"/>
                  </a:lnTo>
                  <a:lnTo>
                    <a:pt x="2392" y="1971"/>
                  </a:lnTo>
                  <a:lnTo>
                    <a:pt x="1958" y="2406"/>
                  </a:lnTo>
                  <a:lnTo>
                    <a:pt x="871" y="1319"/>
                  </a:lnTo>
                  <a:lnTo>
                    <a:pt x="1" y="2189"/>
                  </a:lnTo>
                  <a:lnTo>
                    <a:pt x="2609" y="4797"/>
                  </a:lnTo>
                  <a:lnTo>
                    <a:pt x="3479" y="3927"/>
                  </a:lnTo>
                  <a:lnTo>
                    <a:pt x="2392" y="2841"/>
                  </a:lnTo>
                  <a:lnTo>
                    <a:pt x="2826" y="2406"/>
                  </a:lnTo>
                  <a:lnTo>
                    <a:pt x="3696" y="3276"/>
                  </a:lnTo>
                  <a:lnTo>
                    <a:pt x="4349" y="2623"/>
                  </a:lnTo>
                  <a:cubicBezTo>
                    <a:pt x="4947" y="2023"/>
                    <a:pt x="4947" y="1049"/>
                    <a:pt x="4349" y="450"/>
                  </a:cubicBezTo>
                  <a:cubicBezTo>
                    <a:pt x="4050" y="150"/>
                    <a:pt x="3656" y="1"/>
                    <a:pt x="3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250121" y="3428500"/>
              <a:ext cx="190410" cy="190410"/>
            </a:xfrm>
            <a:custGeom>
              <a:avLst/>
              <a:gdLst/>
              <a:ahLst/>
              <a:cxnLst/>
              <a:rect l="l" t="t" r="r" b="b"/>
              <a:pathLst>
                <a:path w="5419" h="5419" extrusionOk="0">
                  <a:moveTo>
                    <a:pt x="2810" y="1"/>
                  </a:moveTo>
                  <a:lnTo>
                    <a:pt x="1947" y="863"/>
                  </a:lnTo>
                  <a:lnTo>
                    <a:pt x="1513" y="428"/>
                  </a:lnTo>
                  <a:lnTo>
                    <a:pt x="1079" y="863"/>
                  </a:lnTo>
                  <a:lnTo>
                    <a:pt x="1513" y="1298"/>
                  </a:lnTo>
                  <a:lnTo>
                    <a:pt x="0" y="2810"/>
                  </a:lnTo>
                  <a:lnTo>
                    <a:pt x="2609" y="5418"/>
                  </a:lnTo>
                  <a:lnTo>
                    <a:pt x="4121" y="3906"/>
                  </a:lnTo>
                  <a:lnTo>
                    <a:pt x="4556" y="4340"/>
                  </a:lnTo>
                  <a:lnTo>
                    <a:pt x="4991" y="3906"/>
                  </a:lnTo>
                  <a:lnTo>
                    <a:pt x="4556" y="3472"/>
                  </a:lnTo>
                  <a:lnTo>
                    <a:pt x="5418" y="2609"/>
                  </a:lnTo>
                  <a:lnTo>
                    <a:pt x="28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162241" y="3565433"/>
              <a:ext cx="141358" cy="139355"/>
            </a:xfrm>
            <a:custGeom>
              <a:avLst/>
              <a:gdLst/>
              <a:ahLst/>
              <a:cxnLst/>
              <a:rect l="l" t="t" r="r" b="b"/>
              <a:pathLst>
                <a:path w="4023" h="3966" extrusionOk="0">
                  <a:moveTo>
                    <a:pt x="2719" y="0"/>
                  </a:moveTo>
                  <a:lnTo>
                    <a:pt x="2258" y="463"/>
                  </a:lnTo>
                  <a:cubicBezTo>
                    <a:pt x="2064" y="348"/>
                    <a:pt x="1847" y="291"/>
                    <a:pt x="1630" y="291"/>
                  </a:cubicBezTo>
                  <a:cubicBezTo>
                    <a:pt x="1315" y="291"/>
                    <a:pt x="1001" y="411"/>
                    <a:pt x="761" y="651"/>
                  </a:cubicBezTo>
                  <a:lnTo>
                    <a:pt x="1849" y="1740"/>
                  </a:lnTo>
                  <a:lnTo>
                    <a:pt x="1112" y="2476"/>
                  </a:lnTo>
                  <a:cubicBezTo>
                    <a:pt x="1026" y="2444"/>
                    <a:pt x="935" y="2428"/>
                    <a:pt x="843" y="2428"/>
                  </a:cubicBezTo>
                  <a:cubicBezTo>
                    <a:pt x="647" y="2428"/>
                    <a:pt x="451" y="2503"/>
                    <a:pt x="300" y="2653"/>
                  </a:cubicBezTo>
                  <a:cubicBezTo>
                    <a:pt x="0" y="2954"/>
                    <a:pt x="0" y="3441"/>
                    <a:pt x="300" y="3740"/>
                  </a:cubicBezTo>
                  <a:cubicBezTo>
                    <a:pt x="451" y="3890"/>
                    <a:pt x="647" y="3966"/>
                    <a:pt x="844" y="3966"/>
                  </a:cubicBezTo>
                  <a:cubicBezTo>
                    <a:pt x="1040" y="3966"/>
                    <a:pt x="1237" y="3890"/>
                    <a:pt x="1386" y="3740"/>
                  </a:cubicBezTo>
                  <a:cubicBezTo>
                    <a:pt x="1612" y="3514"/>
                    <a:pt x="1669" y="3183"/>
                    <a:pt x="1554" y="2905"/>
                  </a:cubicBezTo>
                  <a:lnTo>
                    <a:pt x="2284" y="2174"/>
                  </a:lnTo>
                  <a:lnTo>
                    <a:pt x="3370" y="3260"/>
                  </a:lnTo>
                  <a:cubicBezTo>
                    <a:pt x="3773" y="2855"/>
                    <a:pt x="3837" y="2238"/>
                    <a:pt x="3560" y="1767"/>
                  </a:cubicBezTo>
                  <a:lnTo>
                    <a:pt x="4023" y="1304"/>
                  </a:lnTo>
                  <a:lnTo>
                    <a:pt x="2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7"/>
          <p:cNvGrpSpPr/>
          <p:nvPr/>
        </p:nvGrpSpPr>
        <p:grpSpPr>
          <a:xfrm>
            <a:off x="3621229" y="3338518"/>
            <a:ext cx="459356" cy="459275"/>
            <a:chOff x="6423902" y="3336368"/>
            <a:chExt cx="368487" cy="368452"/>
          </a:xfrm>
        </p:grpSpPr>
        <p:sp>
          <p:nvSpPr>
            <p:cNvPr id="484" name="Google Shape;484;p37"/>
            <p:cNvSpPr/>
            <p:nvPr/>
          </p:nvSpPr>
          <p:spPr>
            <a:xfrm>
              <a:off x="6575629" y="3488094"/>
              <a:ext cx="65075" cy="65040"/>
            </a:xfrm>
            <a:custGeom>
              <a:avLst/>
              <a:gdLst/>
              <a:ahLst/>
              <a:cxnLst/>
              <a:rect l="l" t="t" r="r" b="b"/>
              <a:pathLst>
                <a:path w="1852" h="1851" extrusionOk="0">
                  <a:moveTo>
                    <a:pt x="1226" y="596"/>
                  </a:moveTo>
                  <a:lnTo>
                    <a:pt x="1226" y="1226"/>
                  </a:lnTo>
                  <a:lnTo>
                    <a:pt x="598" y="1226"/>
                  </a:lnTo>
                  <a:lnTo>
                    <a:pt x="598" y="596"/>
                  </a:lnTo>
                  <a:close/>
                  <a:moveTo>
                    <a:pt x="925" y="0"/>
                  </a:moveTo>
                  <a:cubicBezTo>
                    <a:pt x="415" y="0"/>
                    <a:pt x="0" y="414"/>
                    <a:pt x="0" y="925"/>
                  </a:cubicBezTo>
                  <a:cubicBezTo>
                    <a:pt x="0" y="1435"/>
                    <a:pt x="415" y="1850"/>
                    <a:pt x="925" y="1850"/>
                  </a:cubicBezTo>
                  <a:cubicBezTo>
                    <a:pt x="1437" y="1850"/>
                    <a:pt x="1852" y="1435"/>
                    <a:pt x="1852" y="925"/>
                  </a:cubicBezTo>
                  <a:cubicBezTo>
                    <a:pt x="1852" y="415"/>
                    <a:pt x="1435" y="0"/>
                    <a:pt x="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6423902" y="3336368"/>
              <a:ext cx="368487" cy="368452"/>
            </a:xfrm>
            <a:custGeom>
              <a:avLst/>
              <a:gdLst/>
              <a:ahLst/>
              <a:cxnLst/>
              <a:rect l="l" t="t" r="r" b="b"/>
              <a:pathLst>
                <a:path w="10487" h="10486" extrusionOk="0">
                  <a:moveTo>
                    <a:pt x="5243" y="3701"/>
                  </a:moveTo>
                  <a:cubicBezTo>
                    <a:pt x="6094" y="3701"/>
                    <a:pt x="6785" y="4393"/>
                    <a:pt x="6785" y="5243"/>
                  </a:cubicBezTo>
                  <a:cubicBezTo>
                    <a:pt x="6785" y="6092"/>
                    <a:pt x="6094" y="6784"/>
                    <a:pt x="5243" y="6784"/>
                  </a:cubicBezTo>
                  <a:cubicBezTo>
                    <a:pt x="4394" y="6784"/>
                    <a:pt x="3702" y="6092"/>
                    <a:pt x="3702" y="5243"/>
                  </a:cubicBezTo>
                  <a:cubicBezTo>
                    <a:pt x="3702" y="4393"/>
                    <a:pt x="4394" y="3701"/>
                    <a:pt x="5243" y="3701"/>
                  </a:cubicBezTo>
                  <a:close/>
                  <a:moveTo>
                    <a:pt x="1" y="1"/>
                  </a:moveTo>
                  <a:lnTo>
                    <a:pt x="1" y="2276"/>
                  </a:lnTo>
                  <a:lnTo>
                    <a:pt x="930" y="3206"/>
                  </a:lnTo>
                  <a:lnTo>
                    <a:pt x="930" y="4315"/>
                  </a:lnTo>
                  <a:lnTo>
                    <a:pt x="936" y="4315"/>
                  </a:lnTo>
                  <a:cubicBezTo>
                    <a:pt x="471" y="4712"/>
                    <a:pt x="199" y="5020"/>
                    <a:pt x="184" y="5039"/>
                  </a:cubicBezTo>
                  <a:lnTo>
                    <a:pt x="4" y="5243"/>
                  </a:lnTo>
                  <a:lnTo>
                    <a:pt x="184" y="5447"/>
                  </a:lnTo>
                  <a:cubicBezTo>
                    <a:pt x="200" y="5465"/>
                    <a:pt x="471" y="5773"/>
                    <a:pt x="936" y="6171"/>
                  </a:cubicBezTo>
                  <a:lnTo>
                    <a:pt x="930" y="6171"/>
                  </a:lnTo>
                  <a:lnTo>
                    <a:pt x="930" y="7276"/>
                  </a:lnTo>
                  <a:lnTo>
                    <a:pt x="1" y="8201"/>
                  </a:lnTo>
                  <a:lnTo>
                    <a:pt x="1" y="10485"/>
                  </a:lnTo>
                  <a:lnTo>
                    <a:pt x="630" y="10485"/>
                  </a:lnTo>
                  <a:lnTo>
                    <a:pt x="630" y="8454"/>
                  </a:lnTo>
                  <a:lnTo>
                    <a:pt x="1558" y="7529"/>
                  </a:lnTo>
                  <a:lnTo>
                    <a:pt x="1558" y="6651"/>
                  </a:lnTo>
                  <a:cubicBezTo>
                    <a:pt x="1852" y="6870"/>
                    <a:pt x="2150" y="7065"/>
                    <a:pt x="2459" y="7239"/>
                  </a:cubicBezTo>
                  <a:lnTo>
                    <a:pt x="2459" y="7890"/>
                  </a:lnTo>
                  <a:lnTo>
                    <a:pt x="1558" y="8815"/>
                  </a:lnTo>
                  <a:lnTo>
                    <a:pt x="1558" y="10485"/>
                  </a:lnTo>
                  <a:lnTo>
                    <a:pt x="2159" y="10485"/>
                  </a:lnTo>
                  <a:lnTo>
                    <a:pt x="2159" y="9071"/>
                  </a:lnTo>
                  <a:lnTo>
                    <a:pt x="3087" y="8146"/>
                  </a:lnTo>
                  <a:lnTo>
                    <a:pt x="3087" y="7539"/>
                  </a:lnTo>
                  <a:cubicBezTo>
                    <a:pt x="3398" y="7673"/>
                    <a:pt x="3708" y="7779"/>
                    <a:pt x="4015" y="7858"/>
                  </a:cubicBezTo>
                  <a:lnTo>
                    <a:pt x="4015" y="8507"/>
                  </a:lnTo>
                  <a:lnTo>
                    <a:pt x="3087" y="9432"/>
                  </a:lnTo>
                  <a:lnTo>
                    <a:pt x="3087" y="10485"/>
                  </a:lnTo>
                  <a:lnTo>
                    <a:pt x="3688" y="10485"/>
                  </a:lnTo>
                  <a:lnTo>
                    <a:pt x="3688" y="9687"/>
                  </a:lnTo>
                  <a:lnTo>
                    <a:pt x="4616" y="8762"/>
                  </a:lnTo>
                  <a:lnTo>
                    <a:pt x="4616" y="7977"/>
                  </a:lnTo>
                  <a:cubicBezTo>
                    <a:pt x="4823" y="8003"/>
                    <a:pt x="5026" y="8017"/>
                    <a:pt x="5230" y="8017"/>
                  </a:cubicBezTo>
                  <a:cubicBezTo>
                    <a:pt x="5432" y="8017"/>
                    <a:pt x="5635" y="8004"/>
                    <a:pt x="5845" y="7977"/>
                  </a:cubicBezTo>
                  <a:lnTo>
                    <a:pt x="5845" y="8762"/>
                  </a:lnTo>
                  <a:lnTo>
                    <a:pt x="6773" y="9687"/>
                  </a:lnTo>
                  <a:lnTo>
                    <a:pt x="6773" y="10485"/>
                  </a:lnTo>
                  <a:lnTo>
                    <a:pt x="7401" y="10485"/>
                  </a:lnTo>
                  <a:lnTo>
                    <a:pt x="7401" y="9432"/>
                  </a:lnTo>
                  <a:lnTo>
                    <a:pt x="6473" y="8507"/>
                  </a:lnTo>
                  <a:lnTo>
                    <a:pt x="6473" y="7858"/>
                  </a:lnTo>
                  <a:cubicBezTo>
                    <a:pt x="6781" y="7779"/>
                    <a:pt x="7090" y="7673"/>
                    <a:pt x="7401" y="7539"/>
                  </a:cubicBezTo>
                  <a:lnTo>
                    <a:pt x="7401" y="8146"/>
                  </a:lnTo>
                  <a:lnTo>
                    <a:pt x="8329" y="9071"/>
                  </a:lnTo>
                  <a:lnTo>
                    <a:pt x="8329" y="10485"/>
                  </a:lnTo>
                  <a:lnTo>
                    <a:pt x="8930" y="10485"/>
                  </a:lnTo>
                  <a:lnTo>
                    <a:pt x="8930" y="8815"/>
                  </a:lnTo>
                  <a:lnTo>
                    <a:pt x="8029" y="7890"/>
                  </a:lnTo>
                  <a:lnTo>
                    <a:pt x="8029" y="7239"/>
                  </a:lnTo>
                  <a:cubicBezTo>
                    <a:pt x="8339" y="7065"/>
                    <a:pt x="8637" y="6869"/>
                    <a:pt x="8930" y="6651"/>
                  </a:cubicBezTo>
                  <a:lnTo>
                    <a:pt x="8930" y="7527"/>
                  </a:lnTo>
                  <a:lnTo>
                    <a:pt x="9858" y="8455"/>
                  </a:lnTo>
                  <a:lnTo>
                    <a:pt x="9858" y="10485"/>
                  </a:lnTo>
                  <a:lnTo>
                    <a:pt x="10487" y="10485"/>
                  </a:lnTo>
                  <a:lnTo>
                    <a:pt x="10487" y="8209"/>
                  </a:lnTo>
                  <a:lnTo>
                    <a:pt x="9557" y="7281"/>
                  </a:lnTo>
                  <a:lnTo>
                    <a:pt x="9557" y="6171"/>
                  </a:lnTo>
                  <a:lnTo>
                    <a:pt x="9553" y="6171"/>
                  </a:lnTo>
                  <a:cubicBezTo>
                    <a:pt x="10017" y="5773"/>
                    <a:pt x="10289" y="5465"/>
                    <a:pt x="10304" y="5447"/>
                  </a:cubicBezTo>
                  <a:lnTo>
                    <a:pt x="10484" y="5243"/>
                  </a:lnTo>
                  <a:lnTo>
                    <a:pt x="10304" y="5038"/>
                  </a:lnTo>
                  <a:cubicBezTo>
                    <a:pt x="10289" y="5020"/>
                    <a:pt x="10017" y="4712"/>
                    <a:pt x="9553" y="4314"/>
                  </a:cubicBezTo>
                  <a:lnTo>
                    <a:pt x="9557" y="4314"/>
                  </a:lnTo>
                  <a:lnTo>
                    <a:pt x="9557" y="3204"/>
                  </a:lnTo>
                  <a:lnTo>
                    <a:pt x="10487" y="2276"/>
                  </a:lnTo>
                  <a:lnTo>
                    <a:pt x="10487" y="1"/>
                  </a:lnTo>
                  <a:lnTo>
                    <a:pt x="9858" y="1"/>
                  </a:lnTo>
                  <a:lnTo>
                    <a:pt x="9858" y="2031"/>
                  </a:lnTo>
                  <a:lnTo>
                    <a:pt x="8930" y="2956"/>
                  </a:lnTo>
                  <a:lnTo>
                    <a:pt x="8930" y="3835"/>
                  </a:lnTo>
                  <a:cubicBezTo>
                    <a:pt x="8638" y="3616"/>
                    <a:pt x="8339" y="3421"/>
                    <a:pt x="8029" y="3246"/>
                  </a:cubicBezTo>
                  <a:lnTo>
                    <a:pt x="8029" y="2596"/>
                  </a:lnTo>
                  <a:lnTo>
                    <a:pt x="8930" y="1670"/>
                  </a:lnTo>
                  <a:lnTo>
                    <a:pt x="8930" y="1"/>
                  </a:lnTo>
                  <a:lnTo>
                    <a:pt x="8329" y="1"/>
                  </a:lnTo>
                  <a:lnTo>
                    <a:pt x="8329" y="1415"/>
                  </a:lnTo>
                  <a:lnTo>
                    <a:pt x="7401" y="2340"/>
                  </a:lnTo>
                  <a:lnTo>
                    <a:pt x="7401" y="2946"/>
                  </a:lnTo>
                  <a:cubicBezTo>
                    <a:pt x="7090" y="2813"/>
                    <a:pt x="6779" y="2706"/>
                    <a:pt x="6473" y="2629"/>
                  </a:cubicBezTo>
                  <a:lnTo>
                    <a:pt x="6473" y="1979"/>
                  </a:lnTo>
                  <a:lnTo>
                    <a:pt x="7401" y="1054"/>
                  </a:lnTo>
                  <a:lnTo>
                    <a:pt x="7401" y="1"/>
                  </a:lnTo>
                  <a:lnTo>
                    <a:pt x="6800" y="1"/>
                  </a:lnTo>
                  <a:lnTo>
                    <a:pt x="6800" y="798"/>
                  </a:lnTo>
                  <a:lnTo>
                    <a:pt x="5872" y="1723"/>
                  </a:lnTo>
                  <a:lnTo>
                    <a:pt x="5872" y="2510"/>
                  </a:lnTo>
                  <a:cubicBezTo>
                    <a:pt x="5660" y="2482"/>
                    <a:pt x="5452" y="2468"/>
                    <a:pt x="5244" y="2468"/>
                  </a:cubicBezTo>
                  <a:cubicBezTo>
                    <a:pt x="5038" y="2468"/>
                    <a:pt x="4831" y="2482"/>
                    <a:pt x="4616" y="2510"/>
                  </a:cubicBezTo>
                  <a:lnTo>
                    <a:pt x="4616" y="1723"/>
                  </a:lnTo>
                  <a:lnTo>
                    <a:pt x="3688" y="798"/>
                  </a:lnTo>
                  <a:lnTo>
                    <a:pt x="3688" y="1"/>
                  </a:lnTo>
                  <a:lnTo>
                    <a:pt x="3087" y="1"/>
                  </a:lnTo>
                  <a:lnTo>
                    <a:pt x="3087" y="1054"/>
                  </a:lnTo>
                  <a:lnTo>
                    <a:pt x="4015" y="1979"/>
                  </a:lnTo>
                  <a:lnTo>
                    <a:pt x="4015" y="2629"/>
                  </a:lnTo>
                  <a:cubicBezTo>
                    <a:pt x="3708" y="2706"/>
                    <a:pt x="3398" y="2813"/>
                    <a:pt x="3087" y="2946"/>
                  </a:cubicBezTo>
                  <a:lnTo>
                    <a:pt x="3087" y="2340"/>
                  </a:lnTo>
                  <a:lnTo>
                    <a:pt x="2159" y="1415"/>
                  </a:lnTo>
                  <a:lnTo>
                    <a:pt x="2159" y="1"/>
                  </a:lnTo>
                  <a:lnTo>
                    <a:pt x="1558" y="1"/>
                  </a:lnTo>
                  <a:lnTo>
                    <a:pt x="1558" y="1670"/>
                  </a:lnTo>
                  <a:lnTo>
                    <a:pt x="2459" y="2596"/>
                  </a:lnTo>
                  <a:lnTo>
                    <a:pt x="2459" y="3246"/>
                  </a:lnTo>
                  <a:cubicBezTo>
                    <a:pt x="2148" y="3420"/>
                    <a:pt x="1851" y="3616"/>
                    <a:pt x="1558" y="3835"/>
                  </a:cubicBezTo>
                  <a:lnTo>
                    <a:pt x="1558" y="2959"/>
                  </a:lnTo>
                  <a:lnTo>
                    <a:pt x="630" y="2029"/>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7"/>
          <p:cNvGrpSpPr/>
          <p:nvPr/>
        </p:nvGrpSpPr>
        <p:grpSpPr>
          <a:xfrm>
            <a:off x="6337275" y="3338477"/>
            <a:ext cx="459312" cy="459356"/>
            <a:chOff x="6423902" y="3936527"/>
            <a:chExt cx="368452" cy="368458"/>
          </a:xfrm>
        </p:grpSpPr>
        <p:sp>
          <p:nvSpPr>
            <p:cNvPr id="487" name="Google Shape;487;p37"/>
            <p:cNvSpPr/>
            <p:nvPr/>
          </p:nvSpPr>
          <p:spPr>
            <a:xfrm>
              <a:off x="6423902" y="4207055"/>
              <a:ext cx="368452" cy="32643"/>
            </a:xfrm>
            <a:custGeom>
              <a:avLst/>
              <a:gdLst/>
              <a:ahLst/>
              <a:cxnLst/>
              <a:rect l="l" t="t" r="r" b="b"/>
              <a:pathLst>
                <a:path w="10486" h="929" extrusionOk="0">
                  <a:moveTo>
                    <a:pt x="1" y="1"/>
                  </a:moveTo>
                  <a:lnTo>
                    <a:pt x="1" y="929"/>
                  </a:lnTo>
                  <a:lnTo>
                    <a:pt x="10485" y="929"/>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6489189" y="4093875"/>
              <a:ext cx="22066" cy="32643"/>
            </a:xfrm>
            <a:custGeom>
              <a:avLst/>
              <a:gdLst/>
              <a:ahLst/>
              <a:cxnLst/>
              <a:rect l="l" t="t" r="r" b="b"/>
              <a:pathLst>
                <a:path w="628" h="929" extrusionOk="0">
                  <a:moveTo>
                    <a:pt x="0" y="1"/>
                  </a:moveTo>
                  <a:lnTo>
                    <a:pt x="0"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6661823" y="3996016"/>
              <a:ext cx="22172" cy="32643"/>
            </a:xfrm>
            <a:custGeom>
              <a:avLst/>
              <a:gdLst/>
              <a:ahLst/>
              <a:cxnLst/>
              <a:rect l="l" t="t" r="r" b="b"/>
              <a:pathLst>
                <a:path w="631" h="929" extrusionOk="0">
                  <a:moveTo>
                    <a:pt x="1" y="0"/>
                  </a:moveTo>
                  <a:lnTo>
                    <a:pt x="1" y="928"/>
                  </a:lnTo>
                  <a:lnTo>
                    <a:pt x="630" y="928"/>
                  </a:lnTo>
                  <a:lnTo>
                    <a:pt x="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6618673" y="4093875"/>
              <a:ext cx="22101" cy="32643"/>
            </a:xfrm>
            <a:custGeom>
              <a:avLst/>
              <a:gdLst/>
              <a:ahLst/>
              <a:cxnLst/>
              <a:rect l="l" t="t" r="r" b="b"/>
              <a:pathLst>
                <a:path w="629" h="929" extrusionOk="0">
                  <a:moveTo>
                    <a:pt x="1" y="1"/>
                  </a:moveTo>
                  <a:lnTo>
                    <a:pt x="1"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6532339" y="3996016"/>
              <a:ext cx="22101" cy="32643"/>
            </a:xfrm>
            <a:custGeom>
              <a:avLst/>
              <a:gdLst/>
              <a:ahLst/>
              <a:cxnLst/>
              <a:rect l="l" t="t" r="r" b="b"/>
              <a:pathLst>
                <a:path w="629" h="929" extrusionOk="0">
                  <a:moveTo>
                    <a:pt x="1" y="0"/>
                  </a:moveTo>
                  <a:lnTo>
                    <a:pt x="1" y="928"/>
                  </a:lnTo>
                  <a:lnTo>
                    <a:pt x="628" y="928"/>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6423902" y="3936527"/>
              <a:ext cx="368452" cy="249441"/>
            </a:xfrm>
            <a:custGeom>
              <a:avLst/>
              <a:gdLst/>
              <a:ahLst/>
              <a:cxnLst/>
              <a:rect l="l" t="t" r="r" b="b"/>
              <a:pathLst>
                <a:path w="10486" h="7099" extrusionOk="0">
                  <a:moveTo>
                    <a:pt x="1858" y="1092"/>
                  </a:moveTo>
                  <a:lnTo>
                    <a:pt x="1858" y="3250"/>
                  </a:lnTo>
                  <a:lnTo>
                    <a:pt x="1231" y="3250"/>
                  </a:lnTo>
                  <a:lnTo>
                    <a:pt x="1231" y="1092"/>
                  </a:lnTo>
                  <a:close/>
                  <a:moveTo>
                    <a:pt x="4315" y="1092"/>
                  </a:moveTo>
                  <a:lnTo>
                    <a:pt x="4315" y="3250"/>
                  </a:lnTo>
                  <a:lnTo>
                    <a:pt x="2459" y="3250"/>
                  </a:lnTo>
                  <a:lnTo>
                    <a:pt x="2459" y="1092"/>
                  </a:lnTo>
                  <a:close/>
                  <a:moveTo>
                    <a:pt x="5544" y="1092"/>
                  </a:moveTo>
                  <a:lnTo>
                    <a:pt x="5544" y="3250"/>
                  </a:lnTo>
                  <a:lnTo>
                    <a:pt x="4916" y="3250"/>
                  </a:lnTo>
                  <a:lnTo>
                    <a:pt x="4916" y="1092"/>
                  </a:lnTo>
                  <a:close/>
                  <a:moveTo>
                    <a:pt x="8029" y="1092"/>
                  </a:moveTo>
                  <a:lnTo>
                    <a:pt x="8029" y="3250"/>
                  </a:lnTo>
                  <a:lnTo>
                    <a:pt x="6173" y="3250"/>
                  </a:lnTo>
                  <a:lnTo>
                    <a:pt x="6173" y="1092"/>
                  </a:lnTo>
                  <a:close/>
                  <a:moveTo>
                    <a:pt x="9257" y="1092"/>
                  </a:moveTo>
                  <a:lnTo>
                    <a:pt x="9257" y="3250"/>
                  </a:lnTo>
                  <a:lnTo>
                    <a:pt x="8629" y="3250"/>
                  </a:lnTo>
                  <a:lnTo>
                    <a:pt x="8629" y="1092"/>
                  </a:lnTo>
                  <a:close/>
                  <a:moveTo>
                    <a:pt x="3087" y="3851"/>
                  </a:moveTo>
                  <a:lnTo>
                    <a:pt x="3087" y="6007"/>
                  </a:lnTo>
                  <a:lnTo>
                    <a:pt x="1231" y="6007"/>
                  </a:lnTo>
                  <a:lnTo>
                    <a:pt x="1231" y="3851"/>
                  </a:lnTo>
                  <a:close/>
                  <a:moveTo>
                    <a:pt x="4315" y="3851"/>
                  </a:moveTo>
                  <a:lnTo>
                    <a:pt x="4315" y="6007"/>
                  </a:lnTo>
                  <a:lnTo>
                    <a:pt x="3688" y="6007"/>
                  </a:lnTo>
                  <a:lnTo>
                    <a:pt x="3688" y="3851"/>
                  </a:lnTo>
                  <a:close/>
                  <a:moveTo>
                    <a:pt x="6800" y="3851"/>
                  </a:moveTo>
                  <a:lnTo>
                    <a:pt x="6800" y="6007"/>
                  </a:lnTo>
                  <a:lnTo>
                    <a:pt x="4943" y="6007"/>
                  </a:lnTo>
                  <a:lnTo>
                    <a:pt x="4943" y="3851"/>
                  </a:lnTo>
                  <a:close/>
                  <a:moveTo>
                    <a:pt x="9257" y="3851"/>
                  </a:moveTo>
                  <a:lnTo>
                    <a:pt x="9257" y="6007"/>
                  </a:lnTo>
                  <a:lnTo>
                    <a:pt x="7401" y="6007"/>
                  </a:lnTo>
                  <a:lnTo>
                    <a:pt x="7401" y="3851"/>
                  </a:lnTo>
                  <a:close/>
                  <a:moveTo>
                    <a:pt x="1" y="1"/>
                  </a:moveTo>
                  <a:lnTo>
                    <a:pt x="1" y="7099"/>
                  </a:lnTo>
                  <a:lnTo>
                    <a:pt x="10485" y="7099"/>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705043" y="4093875"/>
              <a:ext cx="22101" cy="32643"/>
            </a:xfrm>
            <a:custGeom>
              <a:avLst/>
              <a:gdLst/>
              <a:ahLst/>
              <a:cxnLst/>
              <a:rect l="l" t="t" r="r" b="b"/>
              <a:pathLst>
                <a:path w="629" h="929" extrusionOk="0">
                  <a:moveTo>
                    <a:pt x="1" y="1"/>
                  </a:moveTo>
                  <a:lnTo>
                    <a:pt x="1"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6542915" y="4261765"/>
              <a:ext cx="130501" cy="43219"/>
            </a:xfrm>
            <a:custGeom>
              <a:avLst/>
              <a:gdLst/>
              <a:ahLst/>
              <a:cxnLst/>
              <a:rect l="l" t="t" r="r" b="b"/>
              <a:pathLst>
                <a:path w="3714" h="1230" extrusionOk="0">
                  <a:moveTo>
                    <a:pt x="628" y="1"/>
                  </a:moveTo>
                  <a:lnTo>
                    <a:pt x="628" y="628"/>
                  </a:lnTo>
                  <a:lnTo>
                    <a:pt x="0" y="628"/>
                  </a:lnTo>
                  <a:lnTo>
                    <a:pt x="0" y="1229"/>
                  </a:lnTo>
                  <a:lnTo>
                    <a:pt x="3714" y="1229"/>
                  </a:lnTo>
                  <a:lnTo>
                    <a:pt x="3714" y="628"/>
                  </a:lnTo>
                  <a:lnTo>
                    <a:pt x="3085" y="628"/>
                  </a:lnTo>
                  <a:lnTo>
                    <a:pt x="30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37"/>
          <p:cNvGrpSpPr/>
          <p:nvPr/>
        </p:nvGrpSpPr>
        <p:grpSpPr>
          <a:xfrm>
            <a:off x="6337285" y="1608514"/>
            <a:ext cx="459319" cy="459282"/>
            <a:chOff x="8053609" y="3936527"/>
            <a:chExt cx="368457" cy="368457"/>
          </a:xfrm>
        </p:grpSpPr>
        <p:sp>
          <p:nvSpPr>
            <p:cNvPr id="496" name="Google Shape;496;p37"/>
            <p:cNvSpPr/>
            <p:nvPr/>
          </p:nvSpPr>
          <p:spPr>
            <a:xfrm>
              <a:off x="8053609" y="4229157"/>
              <a:ext cx="75862" cy="75827"/>
            </a:xfrm>
            <a:custGeom>
              <a:avLst/>
              <a:gdLst/>
              <a:ahLst/>
              <a:cxnLst/>
              <a:rect l="l" t="t" r="r" b="b"/>
              <a:pathLst>
                <a:path w="2159" h="2158" extrusionOk="0">
                  <a:moveTo>
                    <a:pt x="1" y="1"/>
                  </a:moveTo>
                  <a:lnTo>
                    <a:pt x="1" y="2157"/>
                  </a:lnTo>
                  <a:lnTo>
                    <a:pt x="2159" y="2157"/>
                  </a:lnTo>
                  <a:lnTo>
                    <a:pt x="2159" y="1530"/>
                  </a:lnTo>
                  <a:lnTo>
                    <a:pt x="630" y="1530"/>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8053609" y="3936527"/>
              <a:ext cx="75862" cy="75827"/>
            </a:xfrm>
            <a:custGeom>
              <a:avLst/>
              <a:gdLst/>
              <a:ahLst/>
              <a:cxnLst/>
              <a:rect l="l" t="t" r="r" b="b"/>
              <a:pathLst>
                <a:path w="2159" h="2158" extrusionOk="0">
                  <a:moveTo>
                    <a:pt x="1" y="1"/>
                  </a:moveTo>
                  <a:lnTo>
                    <a:pt x="1" y="2157"/>
                  </a:lnTo>
                  <a:lnTo>
                    <a:pt x="630" y="2157"/>
                  </a:lnTo>
                  <a:lnTo>
                    <a:pt x="630" y="628"/>
                  </a:lnTo>
                  <a:lnTo>
                    <a:pt x="2159" y="628"/>
                  </a:lnTo>
                  <a:lnTo>
                    <a:pt x="2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8346239" y="4229157"/>
              <a:ext cx="75827" cy="75827"/>
            </a:xfrm>
            <a:custGeom>
              <a:avLst/>
              <a:gdLst/>
              <a:ahLst/>
              <a:cxnLst/>
              <a:rect l="l" t="t" r="r" b="b"/>
              <a:pathLst>
                <a:path w="2158" h="2158" extrusionOk="0">
                  <a:moveTo>
                    <a:pt x="1530" y="1"/>
                  </a:moveTo>
                  <a:lnTo>
                    <a:pt x="1530" y="1530"/>
                  </a:lnTo>
                  <a:lnTo>
                    <a:pt x="1" y="1530"/>
                  </a:lnTo>
                  <a:lnTo>
                    <a:pt x="1" y="2157"/>
                  </a:lnTo>
                  <a:lnTo>
                    <a:pt x="2157" y="2157"/>
                  </a:ln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8346239" y="3936527"/>
              <a:ext cx="75827" cy="75827"/>
            </a:xfrm>
            <a:custGeom>
              <a:avLst/>
              <a:gdLst/>
              <a:ahLst/>
              <a:cxnLst/>
              <a:rect l="l" t="t" r="r" b="b"/>
              <a:pathLst>
                <a:path w="2158" h="2158" extrusionOk="0">
                  <a:moveTo>
                    <a:pt x="1" y="1"/>
                  </a:moveTo>
                  <a:lnTo>
                    <a:pt x="1" y="628"/>
                  </a:lnTo>
                  <a:lnTo>
                    <a:pt x="1530" y="628"/>
                  </a:lnTo>
                  <a:lnTo>
                    <a:pt x="1530" y="2157"/>
                  </a:lnTo>
                  <a:lnTo>
                    <a:pt x="2157" y="2157"/>
                  </a:lnTo>
                  <a:lnTo>
                    <a:pt x="21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8247501" y="3991413"/>
              <a:ext cx="88230" cy="139918"/>
            </a:xfrm>
            <a:custGeom>
              <a:avLst/>
              <a:gdLst/>
              <a:ahLst/>
              <a:cxnLst/>
              <a:rect l="l" t="t" r="r" b="b"/>
              <a:pathLst>
                <a:path w="2511" h="3982" extrusionOk="0">
                  <a:moveTo>
                    <a:pt x="88" y="0"/>
                  </a:moveTo>
                  <a:lnTo>
                    <a:pt x="0" y="612"/>
                  </a:lnTo>
                  <a:cubicBezTo>
                    <a:pt x="1072" y="762"/>
                    <a:pt x="1883" y="1681"/>
                    <a:pt x="1883" y="2749"/>
                  </a:cubicBezTo>
                  <a:lnTo>
                    <a:pt x="1883" y="3981"/>
                  </a:lnTo>
                  <a:lnTo>
                    <a:pt x="2510" y="3981"/>
                  </a:lnTo>
                  <a:lnTo>
                    <a:pt x="2510" y="2749"/>
                  </a:lnTo>
                  <a:cubicBezTo>
                    <a:pt x="2510" y="1363"/>
                    <a:pt x="1469" y="195"/>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140189" y="3991623"/>
              <a:ext cx="86649" cy="96558"/>
            </a:xfrm>
            <a:custGeom>
              <a:avLst/>
              <a:gdLst/>
              <a:ahLst/>
              <a:cxnLst/>
              <a:rect l="l" t="t" r="r" b="b"/>
              <a:pathLst>
                <a:path w="2466" h="2748" extrusionOk="0">
                  <a:moveTo>
                    <a:pt x="2377" y="0"/>
                  </a:moveTo>
                  <a:cubicBezTo>
                    <a:pt x="1023" y="195"/>
                    <a:pt x="1" y="1361"/>
                    <a:pt x="1" y="2747"/>
                  </a:cubicBezTo>
                  <a:lnTo>
                    <a:pt x="618" y="2747"/>
                  </a:lnTo>
                  <a:cubicBezTo>
                    <a:pt x="618" y="1681"/>
                    <a:pt x="1412" y="762"/>
                    <a:pt x="2465" y="610"/>
                  </a:cubicBezTo>
                  <a:lnTo>
                    <a:pt x="2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8182179" y="4110179"/>
              <a:ext cx="110367" cy="97190"/>
            </a:xfrm>
            <a:custGeom>
              <a:avLst/>
              <a:gdLst/>
              <a:ahLst/>
              <a:cxnLst/>
              <a:rect l="l" t="t" r="r" b="b"/>
              <a:pathLst>
                <a:path w="3141" h="2766" extrusionOk="0">
                  <a:moveTo>
                    <a:pt x="2513" y="1"/>
                  </a:moveTo>
                  <a:lnTo>
                    <a:pt x="2513" y="1210"/>
                  </a:lnTo>
                  <a:cubicBezTo>
                    <a:pt x="2513" y="1617"/>
                    <a:pt x="2189" y="2037"/>
                    <a:pt x="1791" y="2126"/>
                  </a:cubicBezTo>
                  <a:cubicBezTo>
                    <a:pt x="1716" y="2143"/>
                    <a:pt x="1642" y="2151"/>
                    <a:pt x="1569" y="2151"/>
                  </a:cubicBezTo>
                  <a:cubicBezTo>
                    <a:pt x="1051" y="2151"/>
                    <a:pt x="629" y="1737"/>
                    <a:pt x="629" y="1229"/>
                  </a:cubicBezTo>
                  <a:lnTo>
                    <a:pt x="0" y="1229"/>
                  </a:lnTo>
                  <a:cubicBezTo>
                    <a:pt x="0" y="2077"/>
                    <a:pt x="705" y="2765"/>
                    <a:pt x="1571" y="2765"/>
                  </a:cubicBezTo>
                  <a:cubicBezTo>
                    <a:pt x="2436" y="2765"/>
                    <a:pt x="3141" y="2077"/>
                    <a:pt x="3141" y="1229"/>
                  </a:cubicBezTo>
                  <a:lnTo>
                    <a:pt x="3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8183163" y="4034141"/>
              <a:ext cx="110332" cy="97190"/>
            </a:xfrm>
            <a:custGeom>
              <a:avLst/>
              <a:gdLst/>
              <a:ahLst/>
              <a:cxnLst/>
              <a:rect l="l" t="t" r="r" b="b"/>
              <a:pathLst>
                <a:path w="3140" h="2766" extrusionOk="0">
                  <a:moveTo>
                    <a:pt x="1570" y="1"/>
                  </a:moveTo>
                  <a:cubicBezTo>
                    <a:pt x="1458" y="1"/>
                    <a:pt x="1343" y="12"/>
                    <a:pt x="1227" y="37"/>
                  </a:cubicBezTo>
                  <a:cubicBezTo>
                    <a:pt x="509" y="187"/>
                    <a:pt x="0" y="831"/>
                    <a:pt x="0" y="1565"/>
                  </a:cubicBezTo>
                  <a:lnTo>
                    <a:pt x="0" y="2765"/>
                  </a:lnTo>
                  <a:lnTo>
                    <a:pt x="628" y="2765"/>
                  </a:lnTo>
                  <a:lnTo>
                    <a:pt x="628" y="1556"/>
                  </a:lnTo>
                  <a:cubicBezTo>
                    <a:pt x="628" y="1149"/>
                    <a:pt x="951" y="730"/>
                    <a:pt x="1349" y="640"/>
                  </a:cubicBezTo>
                  <a:cubicBezTo>
                    <a:pt x="1424" y="623"/>
                    <a:pt x="1499" y="615"/>
                    <a:pt x="1571" y="615"/>
                  </a:cubicBezTo>
                  <a:cubicBezTo>
                    <a:pt x="2090" y="615"/>
                    <a:pt x="2512" y="1029"/>
                    <a:pt x="2512" y="1537"/>
                  </a:cubicBezTo>
                  <a:lnTo>
                    <a:pt x="3140" y="1537"/>
                  </a:lnTo>
                  <a:cubicBezTo>
                    <a:pt x="3140" y="690"/>
                    <a:pt x="2435" y="1"/>
                    <a:pt x="1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8226313" y="4083334"/>
              <a:ext cx="22101" cy="26880"/>
            </a:xfrm>
            <a:custGeom>
              <a:avLst/>
              <a:gdLst/>
              <a:ahLst/>
              <a:cxnLst/>
              <a:rect l="l" t="t" r="r" b="b"/>
              <a:pathLst>
                <a:path w="629" h="765" extrusionOk="0">
                  <a:moveTo>
                    <a:pt x="1" y="0"/>
                  </a:moveTo>
                  <a:lnTo>
                    <a:pt x="1" y="765"/>
                  </a:lnTo>
                  <a:lnTo>
                    <a:pt x="628" y="765"/>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8226313" y="4131297"/>
              <a:ext cx="22101" cy="26880"/>
            </a:xfrm>
            <a:custGeom>
              <a:avLst/>
              <a:gdLst/>
              <a:ahLst/>
              <a:cxnLst/>
              <a:rect l="l" t="t" r="r" b="b"/>
              <a:pathLst>
                <a:path w="629" h="765" extrusionOk="0">
                  <a:moveTo>
                    <a:pt x="1" y="0"/>
                  </a:moveTo>
                  <a:lnTo>
                    <a:pt x="1" y="765"/>
                  </a:lnTo>
                  <a:lnTo>
                    <a:pt x="628" y="765"/>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8140014" y="4110179"/>
              <a:ext cx="88230" cy="139918"/>
            </a:xfrm>
            <a:custGeom>
              <a:avLst/>
              <a:gdLst/>
              <a:ahLst/>
              <a:cxnLst/>
              <a:rect l="l" t="t" r="r" b="b"/>
              <a:pathLst>
                <a:path w="2511" h="3982" extrusionOk="0">
                  <a:moveTo>
                    <a:pt x="0" y="1"/>
                  </a:moveTo>
                  <a:lnTo>
                    <a:pt x="0" y="1233"/>
                  </a:lnTo>
                  <a:cubicBezTo>
                    <a:pt x="0" y="2621"/>
                    <a:pt x="1041" y="3787"/>
                    <a:pt x="2421" y="3982"/>
                  </a:cubicBezTo>
                  <a:lnTo>
                    <a:pt x="2510" y="3371"/>
                  </a:lnTo>
                  <a:cubicBezTo>
                    <a:pt x="1437" y="3220"/>
                    <a:pt x="628" y="2301"/>
                    <a:pt x="628" y="1233"/>
                  </a:cubicBez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8248626" y="4153364"/>
              <a:ext cx="86684" cy="96523"/>
            </a:xfrm>
            <a:custGeom>
              <a:avLst/>
              <a:gdLst/>
              <a:ahLst/>
              <a:cxnLst/>
              <a:rect l="l" t="t" r="r" b="b"/>
              <a:pathLst>
                <a:path w="2467" h="2747" extrusionOk="0">
                  <a:moveTo>
                    <a:pt x="1849" y="0"/>
                  </a:moveTo>
                  <a:cubicBezTo>
                    <a:pt x="1849" y="1066"/>
                    <a:pt x="1055" y="1985"/>
                    <a:pt x="1" y="2137"/>
                  </a:cubicBezTo>
                  <a:lnTo>
                    <a:pt x="89" y="2747"/>
                  </a:lnTo>
                  <a:cubicBezTo>
                    <a:pt x="1443" y="2552"/>
                    <a:pt x="2466" y="1386"/>
                    <a:pt x="2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8129296" y="3947384"/>
              <a:ext cx="216939" cy="64864"/>
            </a:xfrm>
            <a:custGeom>
              <a:avLst/>
              <a:gdLst/>
              <a:ahLst/>
              <a:cxnLst/>
              <a:rect l="l" t="t" r="r" b="b"/>
              <a:pathLst>
                <a:path w="6174" h="1846" extrusionOk="0">
                  <a:moveTo>
                    <a:pt x="3088" y="1"/>
                  </a:moveTo>
                  <a:cubicBezTo>
                    <a:pt x="1945" y="1"/>
                    <a:pt x="802" y="485"/>
                    <a:pt x="0" y="1451"/>
                  </a:cubicBezTo>
                  <a:lnTo>
                    <a:pt x="475" y="1845"/>
                  </a:lnTo>
                  <a:cubicBezTo>
                    <a:pt x="1154" y="1026"/>
                    <a:pt x="2120" y="617"/>
                    <a:pt x="3086" y="617"/>
                  </a:cubicBezTo>
                  <a:cubicBezTo>
                    <a:pt x="4053" y="617"/>
                    <a:pt x="5020" y="1027"/>
                    <a:pt x="5699" y="1845"/>
                  </a:cubicBezTo>
                  <a:lnTo>
                    <a:pt x="6173" y="1451"/>
                  </a:lnTo>
                  <a:cubicBezTo>
                    <a:pt x="5371" y="484"/>
                    <a:pt x="4229" y="1"/>
                    <a:pt x="3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8341320" y="4140855"/>
              <a:ext cx="37562" cy="82749"/>
            </a:xfrm>
            <a:custGeom>
              <a:avLst/>
              <a:gdLst/>
              <a:ahLst/>
              <a:cxnLst/>
              <a:rect l="l" t="t" r="r" b="b"/>
              <a:pathLst>
                <a:path w="1069" h="2355" extrusionOk="0">
                  <a:moveTo>
                    <a:pt x="452" y="1"/>
                  </a:moveTo>
                  <a:cubicBezTo>
                    <a:pt x="434" y="182"/>
                    <a:pt x="566" y="1067"/>
                    <a:pt x="1" y="2045"/>
                  </a:cubicBezTo>
                  <a:lnTo>
                    <a:pt x="535" y="2355"/>
                  </a:lnTo>
                  <a:cubicBezTo>
                    <a:pt x="884" y="1748"/>
                    <a:pt x="1069" y="1056"/>
                    <a:pt x="1069" y="355"/>
                  </a:cubicBezTo>
                  <a:lnTo>
                    <a:pt x="1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8344166" y="4025286"/>
              <a:ext cx="34716" cy="85876"/>
            </a:xfrm>
            <a:custGeom>
              <a:avLst/>
              <a:gdLst/>
              <a:ahLst/>
              <a:cxnLst/>
              <a:rect l="l" t="t" r="r" b="b"/>
              <a:pathLst>
                <a:path w="988" h="2444" extrusionOk="0">
                  <a:moveTo>
                    <a:pt x="562" y="0"/>
                  </a:moveTo>
                  <a:lnTo>
                    <a:pt x="0" y="275"/>
                  </a:lnTo>
                  <a:cubicBezTo>
                    <a:pt x="238" y="747"/>
                    <a:pt x="360" y="1254"/>
                    <a:pt x="360" y="1783"/>
                  </a:cubicBezTo>
                  <a:lnTo>
                    <a:pt x="360" y="2443"/>
                  </a:lnTo>
                  <a:lnTo>
                    <a:pt x="988" y="2443"/>
                  </a:lnTo>
                  <a:lnTo>
                    <a:pt x="988" y="1783"/>
                  </a:lnTo>
                  <a:cubicBezTo>
                    <a:pt x="988" y="1157"/>
                    <a:pt x="845" y="558"/>
                    <a:pt x="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8096794" y="4025286"/>
              <a:ext cx="34716" cy="85876"/>
            </a:xfrm>
            <a:custGeom>
              <a:avLst/>
              <a:gdLst/>
              <a:ahLst/>
              <a:cxnLst/>
              <a:rect l="l" t="t" r="r" b="b"/>
              <a:pathLst>
                <a:path w="988" h="2444" extrusionOk="0">
                  <a:moveTo>
                    <a:pt x="425" y="0"/>
                  </a:moveTo>
                  <a:cubicBezTo>
                    <a:pt x="144" y="558"/>
                    <a:pt x="0" y="1157"/>
                    <a:pt x="0" y="1783"/>
                  </a:cubicBezTo>
                  <a:lnTo>
                    <a:pt x="0" y="2443"/>
                  </a:lnTo>
                  <a:lnTo>
                    <a:pt x="629" y="2443"/>
                  </a:lnTo>
                  <a:lnTo>
                    <a:pt x="629" y="1783"/>
                  </a:lnTo>
                  <a:cubicBezTo>
                    <a:pt x="629" y="1254"/>
                    <a:pt x="750" y="747"/>
                    <a:pt x="988" y="275"/>
                  </a:cubicBezTo>
                  <a:lnTo>
                    <a:pt x="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8092542" y="4140925"/>
              <a:ext cx="41884" cy="82679"/>
            </a:xfrm>
            <a:custGeom>
              <a:avLst/>
              <a:gdLst/>
              <a:ahLst/>
              <a:cxnLst/>
              <a:rect l="l" t="t" r="r" b="b"/>
              <a:pathLst>
                <a:path w="1192" h="2353" extrusionOk="0">
                  <a:moveTo>
                    <a:pt x="124" y="0"/>
                  </a:moveTo>
                  <a:cubicBezTo>
                    <a:pt x="143" y="187"/>
                    <a:pt x="1" y="1212"/>
                    <a:pt x="658" y="2353"/>
                  </a:cubicBezTo>
                  <a:lnTo>
                    <a:pt x="1192" y="2043"/>
                  </a:lnTo>
                  <a:cubicBezTo>
                    <a:pt x="627" y="1065"/>
                    <a:pt x="759" y="180"/>
                    <a:pt x="7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8134778" y="4234568"/>
              <a:ext cx="205976" cy="59593"/>
            </a:xfrm>
            <a:custGeom>
              <a:avLst/>
              <a:gdLst/>
              <a:ahLst/>
              <a:cxnLst/>
              <a:rect l="l" t="t" r="r" b="b"/>
              <a:pathLst>
                <a:path w="5862" h="1696" extrusionOk="0">
                  <a:moveTo>
                    <a:pt x="451" y="0"/>
                  </a:moveTo>
                  <a:lnTo>
                    <a:pt x="0" y="421"/>
                  </a:lnTo>
                  <a:cubicBezTo>
                    <a:pt x="794" y="1271"/>
                    <a:pt x="1862" y="1695"/>
                    <a:pt x="2931" y="1695"/>
                  </a:cubicBezTo>
                  <a:cubicBezTo>
                    <a:pt x="4000" y="1695"/>
                    <a:pt x="5068" y="1270"/>
                    <a:pt x="5861" y="421"/>
                  </a:cubicBezTo>
                  <a:lnTo>
                    <a:pt x="5409" y="0"/>
                  </a:lnTo>
                  <a:cubicBezTo>
                    <a:pt x="4761" y="696"/>
                    <a:pt x="3880" y="1078"/>
                    <a:pt x="2930" y="1078"/>
                  </a:cubicBezTo>
                  <a:cubicBezTo>
                    <a:pt x="1981" y="1078"/>
                    <a:pt x="1099" y="696"/>
                    <a:pt x="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F61D-C8FA-4B48-8068-5B2713A7CB08}"/>
              </a:ext>
            </a:extLst>
          </p:cNvPr>
          <p:cNvSpPr>
            <a:spLocks noGrp="1"/>
          </p:cNvSpPr>
          <p:nvPr>
            <p:ph type="title"/>
          </p:nvPr>
        </p:nvSpPr>
        <p:spPr/>
        <p:txBody>
          <a:bodyPr/>
          <a:lstStyle/>
          <a:p>
            <a:r>
              <a:rPr lang="en-IN" dirty="0"/>
              <a:t>Hardware and Software - </a:t>
            </a:r>
            <a:r>
              <a:rPr lang="en-IN" dirty="0">
                <a:solidFill>
                  <a:schemeClr val="accent1"/>
                </a:solidFill>
              </a:rPr>
              <a:t>REQUIREMENTS</a:t>
            </a:r>
            <a:endParaRPr lang="en-IN" dirty="0"/>
          </a:p>
        </p:txBody>
      </p:sp>
      <p:sp>
        <p:nvSpPr>
          <p:cNvPr id="3" name="Slide Number Placeholder 2">
            <a:extLst>
              <a:ext uri="{FF2B5EF4-FFF2-40B4-BE49-F238E27FC236}">
                <a16:creationId xmlns:a16="http://schemas.microsoft.com/office/drawing/2014/main" id="{B6D96501-3A75-4B4C-8EBA-89029E79E4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4" name="Google Shape;2222;p44">
            <a:extLst>
              <a:ext uri="{FF2B5EF4-FFF2-40B4-BE49-F238E27FC236}">
                <a16:creationId xmlns:a16="http://schemas.microsoft.com/office/drawing/2014/main" id="{5F5823C3-FD7B-4546-BB27-9B59E3479354}"/>
              </a:ext>
            </a:extLst>
          </p:cNvPr>
          <p:cNvSpPr/>
          <p:nvPr/>
        </p:nvSpPr>
        <p:spPr>
          <a:xfrm>
            <a:off x="4565126" y="1491094"/>
            <a:ext cx="3752374" cy="2936121"/>
          </a:xfrm>
          <a:prstGeom prst="rect">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2226;p44">
            <a:extLst>
              <a:ext uri="{FF2B5EF4-FFF2-40B4-BE49-F238E27FC236}">
                <a16:creationId xmlns:a16="http://schemas.microsoft.com/office/drawing/2014/main" id="{86BA9D0C-B1CD-4CE7-8DD5-195857BDCD84}"/>
              </a:ext>
            </a:extLst>
          </p:cNvPr>
          <p:cNvCxnSpPr/>
          <p:nvPr/>
        </p:nvCxnSpPr>
        <p:spPr>
          <a:xfrm rot="10800000">
            <a:off x="9661673" y="1563701"/>
            <a:ext cx="0" cy="2823300"/>
          </a:xfrm>
          <a:prstGeom prst="straightConnector1">
            <a:avLst/>
          </a:prstGeom>
          <a:noFill/>
          <a:ln w="19050" cap="flat" cmpd="sng">
            <a:solidFill>
              <a:schemeClr val="accent1"/>
            </a:solidFill>
            <a:prstDash val="solid"/>
            <a:round/>
            <a:headEnd type="none" w="med" len="med"/>
            <a:tailEnd type="none" w="med" len="med"/>
          </a:ln>
          <a:effectLst>
            <a:outerShdw blurRad="200025" dist="19050" dir="5400000" algn="bl" rotWithShape="0">
              <a:schemeClr val="accent1">
                <a:alpha val="67000"/>
              </a:schemeClr>
            </a:outerShdw>
          </a:effectLst>
        </p:spPr>
      </p:cxnSp>
      <p:cxnSp>
        <p:nvCxnSpPr>
          <p:cNvPr id="7" name="Google Shape;2227;p44">
            <a:extLst>
              <a:ext uri="{FF2B5EF4-FFF2-40B4-BE49-F238E27FC236}">
                <a16:creationId xmlns:a16="http://schemas.microsoft.com/office/drawing/2014/main" id="{C8F2EA21-D424-4EF1-ABF8-A6286CCC2C91}"/>
              </a:ext>
            </a:extLst>
          </p:cNvPr>
          <p:cNvCxnSpPr>
            <a:cxnSpLocks/>
          </p:cNvCxnSpPr>
          <p:nvPr/>
        </p:nvCxnSpPr>
        <p:spPr>
          <a:xfrm>
            <a:off x="4565125" y="2009195"/>
            <a:ext cx="3752374" cy="0"/>
          </a:xfrm>
          <a:prstGeom prst="straightConnector1">
            <a:avLst/>
          </a:prstGeom>
          <a:noFill/>
          <a:ln w="19050" cap="flat" cmpd="sng">
            <a:solidFill>
              <a:schemeClr val="accent1"/>
            </a:solidFill>
            <a:prstDash val="solid"/>
            <a:round/>
            <a:headEnd type="none" w="med" len="med"/>
            <a:tailEnd type="none" w="med" len="med"/>
          </a:ln>
          <a:effectLst>
            <a:outerShdw blurRad="200025" dist="19050" dir="5400000" algn="bl" rotWithShape="0">
              <a:schemeClr val="accent1">
                <a:alpha val="67000"/>
              </a:schemeClr>
            </a:outerShdw>
          </a:effectLst>
        </p:spPr>
      </p:cxnSp>
      <p:cxnSp>
        <p:nvCxnSpPr>
          <p:cNvPr id="8" name="Google Shape;2228;p44">
            <a:extLst>
              <a:ext uri="{FF2B5EF4-FFF2-40B4-BE49-F238E27FC236}">
                <a16:creationId xmlns:a16="http://schemas.microsoft.com/office/drawing/2014/main" id="{351B91B1-5AB3-49DF-A543-AEB2900C77C3}"/>
              </a:ext>
            </a:extLst>
          </p:cNvPr>
          <p:cNvCxnSpPr>
            <a:cxnSpLocks/>
          </p:cNvCxnSpPr>
          <p:nvPr/>
        </p:nvCxnSpPr>
        <p:spPr>
          <a:xfrm>
            <a:off x="4564523" y="3795502"/>
            <a:ext cx="3752975" cy="0"/>
          </a:xfrm>
          <a:prstGeom prst="straightConnector1">
            <a:avLst/>
          </a:prstGeom>
          <a:noFill/>
          <a:ln w="19050" cap="flat" cmpd="sng">
            <a:solidFill>
              <a:schemeClr val="accent1"/>
            </a:solidFill>
            <a:prstDash val="dot"/>
            <a:round/>
            <a:headEnd type="none" w="med" len="med"/>
            <a:tailEnd type="none" w="med" len="med"/>
          </a:ln>
          <a:effectLst>
            <a:outerShdw blurRad="200025" dist="19050" dir="5400000" algn="bl" rotWithShape="0">
              <a:schemeClr val="accent1">
                <a:alpha val="67000"/>
              </a:schemeClr>
            </a:outerShdw>
          </a:effectLst>
        </p:spPr>
      </p:cxnSp>
      <p:cxnSp>
        <p:nvCxnSpPr>
          <p:cNvPr id="9" name="Google Shape;2229;p44">
            <a:extLst>
              <a:ext uri="{FF2B5EF4-FFF2-40B4-BE49-F238E27FC236}">
                <a16:creationId xmlns:a16="http://schemas.microsoft.com/office/drawing/2014/main" id="{2FA908D6-F883-4427-A0A0-D152509D5366}"/>
              </a:ext>
            </a:extLst>
          </p:cNvPr>
          <p:cNvCxnSpPr>
            <a:cxnSpLocks/>
          </p:cNvCxnSpPr>
          <p:nvPr/>
        </p:nvCxnSpPr>
        <p:spPr>
          <a:xfrm>
            <a:off x="4564523" y="3172871"/>
            <a:ext cx="3752975" cy="0"/>
          </a:xfrm>
          <a:prstGeom prst="straightConnector1">
            <a:avLst/>
          </a:prstGeom>
          <a:noFill/>
          <a:ln w="19050" cap="flat" cmpd="sng">
            <a:solidFill>
              <a:schemeClr val="accent1"/>
            </a:solidFill>
            <a:prstDash val="dot"/>
            <a:round/>
            <a:headEnd type="none" w="med" len="med"/>
            <a:tailEnd type="none" w="med" len="med"/>
          </a:ln>
          <a:effectLst>
            <a:outerShdw blurRad="200025" dist="19050" dir="5400000" algn="bl" rotWithShape="0">
              <a:schemeClr val="accent1">
                <a:alpha val="67000"/>
              </a:schemeClr>
            </a:outerShdw>
          </a:effectLst>
        </p:spPr>
      </p:cxnSp>
      <p:cxnSp>
        <p:nvCxnSpPr>
          <p:cNvPr id="10" name="Google Shape;2230;p44">
            <a:extLst>
              <a:ext uri="{FF2B5EF4-FFF2-40B4-BE49-F238E27FC236}">
                <a16:creationId xmlns:a16="http://schemas.microsoft.com/office/drawing/2014/main" id="{BF4A8638-489F-4530-BBC8-0A383F001540}"/>
              </a:ext>
            </a:extLst>
          </p:cNvPr>
          <p:cNvCxnSpPr>
            <a:cxnSpLocks/>
          </p:cNvCxnSpPr>
          <p:nvPr/>
        </p:nvCxnSpPr>
        <p:spPr>
          <a:xfrm>
            <a:off x="4564523" y="3505505"/>
            <a:ext cx="3752975" cy="0"/>
          </a:xfrm>
          <a:prstGeom prst="straightConnector1">
            <a:avLst/>
          </a:prstGeom>
          <a:noFill/>
          <a:ln w="19050" cap="flat" cmpd="sng">
            <a:solidFill>
              <a:schemeClr val="accent1"/>
            </a:solidFill>
            <a:prstDash val="dot"/>
            <a:round/>
            <a:headEnd type="none" w="med" len="med"/>
            <a:tailEnd type="none" w="med" len="med"/>
          </a:ln>
          <a:effectLst>
            <a:outerShdw blurRad="200025" dist="19050" dir="5400000" algn="bl" rotWithShape="0">
              <a:schemeClr val="accent1">
                <a:alpha val="67000"/>
              </a:schemeClr>
            </a:outerShdw>
          </a:effectLst>
        </p:spPr>
      </p:cxnSp>
      <p:pic>
        <p:nvPicPr>
          <p:cNvPr id="11" name="Google Shape;2231;p44">
            <a:extLst>
              <a:ext uri="{FF2B5EF4-FFF2-40B4-BE49-F238E27FC236}">
                <a16:creationId xmlns:a16="http://schemas.microsoft.com/office/drawing/2014/main" id="{347C36AE-A588-4912-B04F-92CF316E1F48}"/>
              </a:ext>
            </a:extLst>
          </p:cNvPr>
          <p:cNvPicPr preferRelativeResize="0"/>
          <p:nvPr/>
        </p:nvPicPr>
        <p:blipFill>
          <a:blip r:embed="rId3">
            <a:alphaModFix/>
          </a:blip>
          <a:stretch>
            <a:fillRect/>
          </a:stretch>
        </p:blipFill>
        <p:spPr>
          <a:xfrm>
            <a:off x="190950" y="1208945"/>
            <a:ext cx="3860975" cy="3436268"/>
          </a:xfrm>
          <a:prstGeom prst="rect">
            <a:avLst/>
          </a:prstGeom>
          <a:noFill/>
          <a:ln>
            <a:noFill/>
          </a:ln>
        </p:spPr>
      </p:pic>
      <p:sp>
        <p:nvSpPr>
          <p:cNvPr id="12" name="TextBox 11">
            <a:extLst>
              <a:ext uri="{FF2B5EF4-FFF2-40B4-BE49-F238E27FC236}">
                <a16:creationId xmlns:a16="http://schemas.microsoft.com/office/drawing/2014/main" id="{74D3EE58-64E2-4D3C-9C6F-D5203D2A3CE7}"/>
              </a:ext>
            </a:extLst>
          </p:cNvPr>
          <p:cNvSpPr txBox="1"/>
          <p:nvPr/>
        </p:nvSpPr>
        <p:spPr>
          <a:xfrm>
            <a:off x="4564523" y="1944394"/>
            <a:ext cx="3860973" cy="2456955"/>
          </a:xfrm>
          <a:prstGeom prst="rect">
            <a:avLst/>
          </a:prstGeom>
          <a:noFill/>
        </p:spPr>
        <p:txBody>
          <a:bodyPr wrap="square" rtlCol="0">
            <a:spAutoFit/>
          </a:bodyPr>
          <a:lstStyle/>
          <a:p>
            <a:pPr marL="285750" indent="-285750" algn="l">
              <a:lnSpc>
                <a:spcPct val="150000"/>
              </a:lnSpc>
              <a:buFont typeface="Courier New" panose="02070309020205020404" pitchFamily="49" charset="0"/>
              <a:buChar char="o"/>
            </a:pPr>
            <a:r>
              <a:rPr lang="en-IN" sz="1300" b="0" i="0" dirty="0">
                <a:solidFill>
                  <a:schemeClr val="tx1"/>
                </a:solidFill>
                <a:effectLst/>
                <a:latin typeface="Oswald" pitchFamily="2" charset="0"/>
              </a:rPr>
              <a:t>Laptop/PC with minimum specs - Linux/Windows or macOS, 1 gigahertz dual core </a:t>
            </a:r>
            <a:r>
              <a:rPr lang="en-IN" sz="1300" b="0" i="0" dirty="0" err="1">
                <a:solidFill>
                  <a:schemeClr val="tx1"/>
                </a:solidFill>
                <a:effectLst/>
                <a:latin typeface="Oswald" pitchFamily="2" charset="0"/>
              </a:rPr>
              <a:t>cpu</a:t>
            </a:r>
            <a:r>
              <a:rPr lang="en-IN" sz="1300" b="0" i="0" dirty="0">
                <a:solidFill>
                  <a:schemeClr val="tx1"/>
                </a:solidFill>
                <a:effectLst/>
                <a:latin typeface="Oswald" pitchFamily="2" charset="0"/>
              </a:rPr>
              <a:t>, 1 gigabyte ddr2 ram, .NET framework 4.7, any browser with WDDM 1.0 driver , 800 x 600 display output</a:t>
            </a:r>
          </a:p>
          <a:p>
            <a:pPr marL="285750" indent="-285750" algn="l">
              <a:lnSpc>
                <a:spcPct val="150000"/>
              </a:lnSpc>
              <a:buFont typeface="Courier New" panose="02070309020205020404" pitchFamily="49" charset="0"/>
              <a:buChar char="o"/>
            </a:pPr>
            <a:r>
              <a:rPr lang="en-IN" sz="1300" b="0" i="0" dirty="0">
                <a:solidFill>
                  <a:schemeClr val="tx1"/>
                </a:solidFill>
                <a:effectLst/>
                <a:latin typeface="Oswald" pitchFamily="2" charset="0"/>
              </a:rPr>
              <a:t>Digital Camera with minimum 480p recording capacity</a:t>
            </a:r>
          </a:p>
          <a:p>
            <a:pPr marL="285750" indent="-285750" algn="l">
              <a:lnSpc>
                <a:spcPct val="150000"/>
              </a:lnSpc>
              <a:buFont typeface="Courier New" panose="02070309020205020404" pitchFamily="49" charset="0"/>
              <a:buChar char="o"/>
            </a:pPr>
            <a:r>
              <a:rPr lang="en-IN" sz="1300" dirty="0">
                <a:solidFill>
                  <a:schemeClr val="tx1"/>
                </a:solidFill>
                <a:latin typeface="Oswald" pitchFamily="2" charset="0"/>
              </a:rPr>
              <a:t>Content and Thumbnail – Max resolution 1920x1080p</a:t>
            </a:r>
          </a:p>
          <a:p>
            <a:pPr marL="285750" indent="-285750" algn="l">
              <a:lnSpc>
                <a:spcPct val="150000"/>
              </a:lnSpc>
              <a:buFont typeface="Courier New" panose="02070309020205020404" pitchFamily="49" charset="0"/>
              <a:buChar char="o"/>
            </a:pPr>
            <a:r>
              <a:rPr lang="en-IN" sz="1300" dirty="0">
                <a:solidFill>
                  <a:schemeClr val="tx1"/>
                </a:solidFill>
                <a:latin typeface="Oswald" pitchFamily="2" charset="0"/>
              </a:rPr>
              <a:t>YT account (Public/Unlisted) – for video links</a:t>
            </a:r>
          </a:p>
          <a:p>
            <a:pPr marL="285750" indent="-285750" algn="l">
              <a:lnSpc>
                <a:spcPct val="150000"/>
              </a:lnSpc>
              <a:buFont typeface="Courier New" panose="02070309020205020404" pitchFamily="49" charset="0"/>
              <a:buChar char="o"/>
            </a:pPr>
            <a:r>
              <a:rPr lang="en-IN" sz="1300" dirty="0">
                <a:solidFill>
                  <a:schemeClr val="tx1"/>
                </a:solidFill>
                <a:latin typeface="Oswald" pitchFamily="2" charset="0"/>
              </a:rPr>
              <a:t>Good Internet Connection- minimum 2mbps stable </a:t>
            </a:r>
          </a:p>
        </p:txBody>
      </p:sp>
      <p:sp>
        <p:nvSpPr>
          <p:cNvPr id="13" name="TextBox 12">
            <a:extLst>
              <a:ext uri="{FF2B5EF4-FFF2-40B4-BE49-F238E27FC236}">
                <a16:creationId xmlns:a16="http://schemas.microsoft.com/office/drawing/2014/main" id="{C9A02767-1AFD-45F0-AA94-0E5C26B64E1F}"/>
              </a:ext>
            </a:extLst>
          </p:cNvPr>
          <p:cNvSpPr txBox="1"/>
          <p:nvPr/>
        </p:nvSpPr>
        <p:spPr>
          <a:xfrm>
            <a:off x="4564523" y="1498773"/>
            <a:ext cx="3752373" cy="523220"/>
          </a:xfrm>
          <a:prstGeom prst="rect">
            <a:avLst/>
          </a:prstGeom>
          <a:noFill/>
        </p:spPr>
        <p:txBody>
          <a:bodyPr wrap="square" rtlCol="0">
            <a:spAutoFit/>
          </a:bodyPr>
          <a:lstStyle/>
          <a:p>
            <a:pPr algn="ctr"/>
            <a:r>
              <a:rPr lang="en-US" sz="2800" dirty="0">
                <a:solidFill>
                  <a:schemeClr val="tx1"/>
                </a:solidFill>
                <a:latin typeface="Oswald" pitchFamily="2" charset="0"/>
              </a:rPr>
              <a:t>Content Creator/Uploader</a:t>
            </a:r>
            <a:endParaRPr lang="en-IN" sz="2800" dirty="0">
              <a:solidFill>
                <a:schemeClr val="tx1"/>
              </a:solidFill>
              <a:latin typeface="Oswald" pitchFamily="2" charset="0"/>
            </a:endParaRPr>
          </a:p>
        </p:txBody>
      </p:sp>
      <p:cxnSp>
        <p:nvCxnSpPr>
          <p:cNvPr id="14" name="Google Shape;2228;p44">
            <a:extLst>
              <a:ext uri="{FF2B5EF4-FFF2-40B4-BE49-F238E27FC236}">
                <a16:creationId xmlns:a16="http://schemas.microsoft.com/office/drawing/2014/main" id="{0F6BB85E-B592-44DC-AE58-0D970FB010BE}"/>
              </a:ext>
            </a:extLst>
          </p:cNvPr>
          <p:cNvCxnSpPr>
            <a:cxnSpLocks/>
          </p:cNvCxnSpPr>
          <p:nvPr/>
        </p:nvCxnSpPr>
        <p:spPr>
          <a:xfrm>
            <a:off x="4564523" y="4119781"/>
            <a:ext cx="3752975" cy="0"/>
          </a:xfrm>
          <a:prstGeom prst="straightConnector1">
            <a:avLst/>
          </a:prstGeom>
          <a:noFill/>
          <a:ln w="19050" cap="flat" cmpd="sng">
            <a:solidFill>
              <a:schemeClr val="accent1"/>
            </a:solidFill>
            <a:prstDash val="dot"/>
            <a:round/>
            <a:headEnd type="none" w="med" len="med"/>
            <a:tailEnd type="none" w="med" len="med"/>
          </a:ln>
          <a:effectLst>
            <a:outerShdw blurRad="200025" dist="19050" dir="5400000" algn="bl" rotWithShape="0">
              <a:schemeClr val="accent1">
                <a:alpha val="67000"/>
              </a:schemeClr>
            </a:outerShdw>
          </a:effectLst>
        </p:spPr>
      </p:cxnSp>
    </p:spTree>
    <p:extLst>
      <p:ext uri="{BB962C8B-B14F-4D97-AF65-F5344CB8AC3E}">
        <p14:creationId xmlns:p14="http://schemas.microsoft.com/office/powerpoint/2010/main" val="19647345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F61D-C8FA-4B48-8068-5B2713A7CB08}"/>
              </a:ext>
            </a:extLst>
          </p:cNvPr>
          <p:cNvSpPr>
            <a:spLocks noGrp="1"/>
          </p:cNvSpPr>
          <p:nvPr>
            <p:ph type="title"/>
          </p:nvPr>
        </p:nvSpPr>
        <p:spPr/>
        <p:txBody>
          <a:bodyPr/>
          <a:lstStyle/>
          <a:p>
            <a:r>
              <a:rPr lang="en-IN" dirty="0"/>
              <a:t>Hardware and Software - </a:t>
            </a:r>
            <a:r>
              <a:rPr lang="en-IN" dirty="0">
                <a:solidFill>
                  <a:schemeClr val="accent1"/>
                </a:solidFill>
              </a:rPr>
              <a:t>REQUIREMENTS</a:t>
            </a:r>
            <a:endParaRPr lang="en-IN" dirty="0"/>
          </a:p>
        </p:txBody>
      </p:sp>
      <p:sp>
        <p:nvSpPr>
          <p:cNvPr id="3" name="Slide Number Placeholder 2">
            <a:extLst>
              <a:ext uri="{FF2B5EF4-FFF2-40B4-BE49-F238E27FC236}">
                <a16:creationId xmlns:a16="http://schemas.microsoft.com/office/drawing/2014/main" id="{B6D96501-3A75-4B4C-8EBA-89029E79E4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dirty="0"/>
          </a:p>
        </p:txBody>
      </p:sp>
      <p:cxnSp>
        <p:nvCxnSpPr>
          <p:cNvPr id="6" name="Google Shape;2226;p44">
            <a:extLst>
              <a:ext uri="{FF2B5EF4-FFF2-40B4-BE49-F238E27FC236}">
                <a16:creationId xmlns:a16="http://schemas.microsoft.com/office/drawing/2014/main" id="{86BA9D0C-B1CD-4CE7-8DD5-195857BDCD84}"/>
              </a:ext>
            </a:extLst>
          </p:cNvPr>
          <p:cNvCxnSpPr/>
          <p:nvPr/>
        </p:nvCxnSpPr>
        <p:spPr>
          <a:xfrm rot="10800000">
            <a:off x="9661673" y="1563701"/>
            <a:ext cx="0" cy="2823300"/>
          </a:xfrm>
          <a:prstGeom prst="straightConnector1">
            <a:avLst/>
          </a:prstGeom>
          <a:noFill/>
          <a:ln w="19050" cap="flat" cmpd="sng">
            <a:solidFill>
              <a:schemeClr val="accent1"/>
            </a:solidFill>
            <a:prstDash val="solid"/>
            <a:round/>
            <a:headEnd type="none" w="med" len="med"/>
            <a:tailEnd type="none" w="med" len="med"/>
          </a:ln>
          <a:effectLst>
            <a:outerShdw blurRad="200025" dist="19050" dir="5400000" algn="bl" rotWithShape="0">
              <a:schemeClr val="accent1">
                <a:alpha val="67000"/>
              </a:schemeClr>
            </a:outerShdw>
          </a:effectLst>
        </p:spPr>
      </p:cxnSp>
      <p:pic>
        <p:nvPicPr>
          <p:cNvPr id="11" name="Google Shape;2231;p44">
            <a:extLst>
              <a:ext uri="{FF2B5EF4-FFF2-40B4-BE49-F238E27FC236}">
                <a16:creationId xmlns:a16="http://schemas.microsoft.com/office/drawing/2014/main" id="{347C36AE-A588-4912-B04F-92CF316E1F48}"/>
              </a:ext>
            </a:extLst>
          </p:cNvPr>
          <p:cNvPicPr preferRelativeResize="0"/>
          <p:nvPr/>
        </p:nvPicPr>
        <p:blipFill>
          <a:blip r:embed="rId3">
            <a:alphaModFix/>
          </a:blip>
          <a:stretch>
            <a:fillRect/>
          </a:stretch>
        </p:blipFill>
        <p:spPr>
          <a:xfrm>
            <a:off x="190950" y="1208945"/>
            <a:ext cx="3860975" cy="3436268"/>
          </a:xfrm>
          <a:prstGeom prst="rect">
            <a:avLst/>
          </a:prstGeom>
          <a:noFill/>
          <a:ln>
            <a:noFill/>
          </a:ln>
        </p:spPr>
      </p:pic>
      <p:sp>
        <p:nvSpPr>
          <p:cNvPr id="15" name="Google Shape;2222;p44">
            <a:extLst>
              <a:ext uri="{FF2B5EF4-FFF2-40B4-BE49-F238E27FC236}">
                <a16:creationId xmlns:a16="http://schemas.microsoft.com/office/drawing/2014/main" id="{F70E2578-080E-44B9-A0BB-57D24D4F070B}"/>
              </a:ext>
            </a:extLst>
          </p:cNvPr>
          <p:cNvSpPr/>
          <p:nvPr/>
        </p:nvSpPr>
        <p:spPr>
          <a:xfrm>
            <a:off x="4565126" y="1452994"/>
            <a:ext cx="3752374" cy="2936121"/>
          </a:xfrm>
          <a:prstGeom prst="rect">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2227;p44">
            <a:extLst>
              <a:ext uri="{FF2B5EF4-FFF2-40B4-BE49-F238E27FC236}">
                <a16:creationId xmlns:a16="http://schemas.microsoft.com/office/drawing/2014/main" id="{6E039F5F-1E18-42E1-9455-189DD31AEE60}"/>
              </a:ext>
            </a:extLst>
          </p:cNvPr>
          <p:cNvCxnSpPr>
            <a:cxnSpLocks/>
          </p:cNvCxnSpPr>
          <p:nvPr/>
        </p:nvCxnSpPr>
        <p:spPr>
          <a:xfrm>
            <a:off x="4565125" y="1971095"/>
            <a:ext cx="3752374" cy="0"/>
          </a:xfrm>
          <a:prstGeom prst="straightConnector1">
            <a:avLst/>
          </a:prstGeom>
          <a:noFill/>
          <a:ln w="19050" cap="flat" cmpd="sng">
            <a:solidFill>
              <a:schemeClr val="accent1"/>
            </a:solidFill>
            <a:prstDash val="solid"/>
            <a:round/>
            <a:headEnd type="none" w="med" len="med"/>
            <a:tailEnd type="none" w="med" len="med"/>
          </a:ln>
          <a:effectLst>
            <a:outerShdw blurRad="200025" dist="19050" dir="5400000" algn="bl" rotWithShape="0">
              <a:schemeClr val="accent1">
                <a:alpha val="67000"/>
              </a:schemeClr>
            </a:outerShdw>
          </a:effectLst>
        </p:spPr>
      </p:cxnSp>
      <p:cxnSp>
        <p:nvCxnSpPr>
          <p:cNvPr id="17" name="Google Shape;2228;p44">
            <a:extLst>
              <a:ext uri="{FF2B5EF4-FFF2-40B4-BE49-F238E27FC236}">
                <a16:creationId xmlns:a16="http://schemas.microsoft.com/office/drawing/2014/main" id="{06ECA550-6C44-4813-8CA1-247FFC8885A1}"/>
              </a:ext>
            </a:extLst>
          </p:cNvPr>
          <p:cNvCxnSpPr>
            <a:cxnSpLocks/>
          </p:cNvCxnSpPr>
          <p:nvPr/>
        </p:nvCxnSpPr>
        <p:spPr>
          <a:xfrm>
            <a:off x="4564523" y="3757402"/>
            <a:ext cx="3752975" cy="0"/>
          </a:xfrm>
          <a:prstGeom prst="straightConnector1">
            <a:avLst/>
          </a:prstGeom>
          <a:noFill/>
          <a:ln w="19050" cap="flat" cmpd="sng">
            <a:solidFill>
              <a:schemeClr val="accent1"/>
            </a:solidFill>
            <a:prstDash val="dot"/>
            <a:round/>
            <a:headEnd type="none" w="med" len="med"/>
            <a:tailEnd type="none" w="med" len="med"/>
          </a:ln>
          <a:effectLst>
            <a:outerShdw blurRad="200025" dist="19050" dir="5400000" algn="bl" rotWithShape="0">
              <a:schemeClr val="accent1">
                <a:alpha val="67000"/>
              </a:schemeClr>
            </a:outerShdw>
          </a:effectLst>
        </p:spPr>
      </p:cxnSp>
      <p:cxnSp>
        <p:nvCxnSpPr>
          <p:cNvPr id="18" name="Google Shape;2229;p44">
            <a:extLst>
              <a:ext uri="{FF2B5EF4-FFF2-40B4-BE49-F238E27FC236}">
                <a16:creationId xmlns:a16="http://schemas.microsoft.com/office/drawing/2014/main" id="{33139615-6454-4E31-94AA-99E69AB486F8}"/>
              </a:ext>
            </a:extLst>
          </p:cNvPr>
          <p:cNvCxnSpPr>
            <a:cxnSpLocks/>
          </p:cNvCxnSpPr>
          <p:nvPr/>
        </p:nvCxnSpPr>
        <p:spPr>
          <a:xfrm>
            <a:off x="4564523" y="3134771"/>
            <a:ext cx="3752975" cy="0"/>
          </a:xfrm>
          <a:prstGeom prst="straightConnector1">
            <a:avLst/>
          </a:prstGeom>
          <a:noFill/>
          <a:ln w="19050" cap="flat" cmpd="sng">
            <a:solidFill>
              <a:schemeClr val="accent1"/>
            </a:solidFill>
            <a:prstDash val="dot"/>
            <a:round/>
            <a:headEnd type="none" w="med" len="med"/>
            <a:tailEnd type="none" w="med" len="med"/>
          </a:ln>
          <a:effectLst>
            <a:outerShdw blurRad="200025" dist="19050" dir="5400000" algn="bl" rotWithShape="0">
              <a:schemeClr val="accent1">
                <a:alpha val="67000"/>
              </a:schemeClr>
            </a:outerShdw>
          </a:effectLst>
        </p:spPr>
      </p:cxnSp>
      <p:cxnSp>
        <p:nvCxnSpPr>
          <p:cNvPr id="19" name="Google Shape;2230;p44">
            <a:extLst>
              <a:ext uri="{FF2B5EF4-FFF2-40B4-BE49-F238E27FC236}">
                <a16:creationId xmlns:a16="http://schemas.microsoft.com/office/drawing/2014/main" id="{DA90B6CA-B8B6-418B-AA5C-C504DD5A90A6}"/>
              </a:ext>
            </a:extLst>
          </p:cNvPr>
          <p:cNvCxnSpPr>
            <a:cxnSpLocks/>
          </p:cNvCxnSpPr>
          <p:nvPr/>
        </p:nvCxnSpPr>
        <p:spPr>
          <a:xfrm>
            <a:off x="4564523" y="3467405"/>
            <a:ext cx="3752975" cy="0"/>
          </a:xfrm>
          <a:prstGeom prst="straightConnector1">
            <a:avLst/>
          </a:prstGeom>
          <a:noFill/>
          <a:ln w="19050" cap="flat" cmpd="sng">
            <a:solidFill>
              <a:schemeClr val="accent1"/>
            </a:solidFill>
            <a:prstDash val="dot"/>
            <a:round/>
            <a:headEnd type="none" w="med" len="med"/>
            <a:tailEnd type="none" w="med" len="med"/>
          </a:ln>
          <a:effectLst>
            <a:outerShdw blurRad="200025" dist="19050" dir="5400000" algn="bl" rotWithShape="0">
              <a:schemeClr val="accent1">
                <a:alpha val="67000"/>
              </a:schemeClr>
            </a:outerShdw>
          </a:effectLst>
        </p:spPr>
      </p:cxnSp>
      <p:sp>
        <p:nvSpPr>
          <p:cNvPr id="20" name="TextBox 19">
            <a:extLst>
              <a:ext uri="{FF2B5EF4-FFF2-40B4-BE49-F238E27FC236}">
                <a16:creationId xmlns:a16="http://schemas.microsoft.com/office/drawing/2014/main" id="{AF33C093-6AA8-4969-8D0F-F2EA531DE87E}"/>
              </a:ext>
            </a:extLst>
          </p:cNvPr>
          <p:cNvSpPr txBox="1"/>
          <p:nvPr/>
        </p:nvSpPr>
        <p:spPr>
          <a:xfrm>
            <a:off x="4564523" y="1906294"/>
            <a:ext cx="3860973" cy="2456955"/>
          </a:xfrm>
          <a:prstGeom prst="rect">
            <a:avLst/>
          </a:prstGeom>
          <a:noFill/>
        </p:spPr>
        <p:txBody>
          <a:bodyPr wrap="square" rtlCol="0">
            <a:spAutoFit/>
          </a:bodyPr>
          <a:lstStyle/>
          <a:p>
            <a:pPr marL="285750" indent="-285750" algn="l">
              <a:lnSpc>
                <a:spcPct val="150000"/>
              </a:lnSpc>
              <a:buFont typeface="Courier New" panose="02070309020205020404" pitchFamily="49" charset="0"/>
              <a:buChar char="o"/>
            </a:pPr>
            <a:r>
              <a:rPr lang="en-IN" sz="1300" dirty="0">
                <a:solidFill>
                  <a:schemeClr val="tx1"/>
                </a:solidFill>
                <a:latin typeface="Oswald" pitchFamily="2" charset="0"/>
              </a:rPr>
              <a:t>Smartphone</a:t>
            </a:r>
            <a:r>
              <a:rPr lang="en-IN" sz="1300" b="0" i="0" dirty="0">
                <a:solidFill>
                  <a:schemeClr val="tx1"/>
                </a:solidFill>
                <a:effectLst/>
                <a:latin typeface="Oswald" pitchFamily="2" charset="0"/>
              </a:rPr>
              <a:t>/Tablet with minimum specs – Android/IOS, </a:t>
            </a:r>
            <a:r>
              <a:rPr lang="en-IN" sz="1300" dirty="0">
                <a:solidFill>
                  <a:schemeClr val="tx1"/>
                </a:solidFill>
                <a:latin typeface="Oswald" pitchFamily="2" charset="0"/>
              </a:rPr>
              <a:t>500</a:t>
            </a:r>
            <a:r>
              <a:rPr lang="en-IN" sz="1300" b="0" i="0" dirty="0">
                <a:solidFill>
                  <a:schemeClr val="tx1"/>
                </a:solidFill>
                <a:effectLst/>
                <a:latin typeface="Oswald" pitchFamily="2" charset="0"/>
              </a:rPr>
              <a:t> </a:t>
            </a:r>
            <a:r>
              <a:rPr lang="en-IN" sz="1300" dirty="0">
                <a:solidFill>
                  <a:schemeClr val="tx1"/>
                </a:solidFill>
                <a:latin typeface="Oswald" pitchFamily="2" charset="0"/>
              </a:rPr>
              <a:t>meg</a:t>
            </a:r>
            <a:r>
              <a:rPr lang="en-IN" sz="1300" b="0" i="0" dirty="0">
                <a:solidFill>
                  <a:schemeClr val="tx1"/>
                </a:solidFill>
                <a:effectLst/>
                <a:latin typeface="Oswald" pitchFamily="2" charset="0"/>
              </a:rPr>
              <a:t>ahertz dual core </a:t>
            </a:r>
            <a:r>
              <a:rPr lang="en-IN" sz="1300" b="0" i="0" dirty="0" err="1">
                <a:solidFill>
                  <a:schemeClr val="tx1"/>
                </a:solidFill>
                <a:effectLst/>
                <a:latin typeface="Oswald" pitchFamily="2" charset="0"/>
              </a:rPr>
              <a:t>cpu</a:t>
            </a:r>
            <a:r>
              <a:rPr lang="en-IN" sz="1300" b="0" i="0" dirty="0">
                <a:solidFill>
                  <a:schemeClr val="tx1"/>
                </a:solidFill>
                <a:effectLst/>
                <a:latin typeface="Oswald" pitchFamily="2" charset="0"/>
              </a:rPr>
              <a:t>, 500 </a:t>
            </a:r>
            <a:r>
              <a:rPr lang="en-IN" sz="1300" dirty="0">
                <a:solidFill>
                  <a:schemeClr val="tx1"/>
                </a:solidFill>
                <a:latin typeface="Oswald" pitchFamily="2" charset="0"/>
              </a:rPr>
              <a:t>meg</a:t>
            </a:r>
            <a:r>
              <a:rPr lang="en-IN" sz="1300" b="0" i="0" dirty="0">
                <a:solidFill>
                  <a:schemeClr val="tx1"/>
                </a:solidFill>
                <a:effectLst/>
                <a:latin typeface="Oswald" pitchFamily="2" charset="0"/>
              </a:rPr>
              <a:t>abyte Lpddr1 ram, Wide -vine L1 support, 5inch Display</a:t>
            </a:r>
          </a:p>
          <a:p>
            <a:pPr marL="285750" indent="-285750" algn="l">
              <a:lnSpc>
                <a:spcPct val="150000"/>
              </a:lnSpc>
              <a:buFont typeface="Courier New" panose="02070309020205020404" pitchFamily="49" charset="0"/>
              <a:buChar char="o"/>
            </a:pPr>
            <a:r>
              <a:rPr lang="en-IN" sz="1300" dirty="0">
                <a:solidFill>
                  <a:schemeClr val="tx1"/>
                </a:solidFill>
                <a:latin typeface="Oswald" pitchFamily="2" charset="0"/>
              </a:rPr>
              <a:t>CC’s site</a:t>
            </a:r>
            <a:r>
              <a:rPr lang="en-IN" sz="1300" b="0" i="0" dirty="0">
                <a:solidFill>
                  <a:schemeClr val="tx1"/>
                </a:solidFill>
                <a:effectLst/>
                <a:latin typeface="Oswald" pitchFamily="2" charset="0"/>
              </a:rPr>
              <a:t> Link - shared by teacher</a:t>
            </a:r>
          </a:p>
          <a:p>
            <a:pPr marL="285750" indent="-285750" algn="l">
              <a:lnSpc>
                <a:spcPct val="150000"/>
              </a:lnSpc>
              <a:buFont typeface="Courier New" panose="02070309020205020404" pitchFamily="49" charset="0"/>
              <a:buChar char="o"/>
            </a:pPr>
            <a:r>
              <a:rPr lang="en-IN" sz="1300" dirty="0">
                <a:solidFill>
                  <a:schemeClr val="tx1"/>
                </a:solidFill>
                <a:latin typeface="Oswald" pitchFamily="2" charset="0"/>
              </a:rPr>
              <a:t>Authentication ID/PASS – account created by teacher</a:t>
            </a:r>
          </a:p>
          <a:p>
            <a:pPr marL="285750" indent="-285750" algn="l">
              <a:lnSpc>
                <a:spcPct val="150000"/>
              </a:lnSpc>
              <a:buFont typeface="Courier New" panose="02070309020205020404" pitchFamily="49" charset="0"/>
              <a:buChar char="o"/>
            </a:pPr>
            <a:r>
              <a:rPr lang="en-IN" sz="1300" dirty="0">
                <a:solidFill>
                  <a:schemeClr val="tx1"/>
                </a:solidFill>
                <a:latin typeface="Oswald" pitchFamily="2" charset="0"/>
              </a:rPr>
              <a:t>FourFlix Subscription if </a:t>
            </a:r>
            <a:r>
              <a:rPr lang="en-IN" sz="1300" dirty="0" err="1">
                <a:solidFill>
                  <a:schemeClr val="tx1"/>
                </a:solidFill>
                <a:latin typeface="Oswald" pitchFamily="2" charset="0"/>
              </a:rPr>
              <a:t>needeed</a:t>
            </a:r>
            <a:endParaRPr lang="en-IN" sz="1300" dirty="0">
              <a:solidFill>
                <a:schemeClr val="tx1"/>
              </a:solidFill>
              <a:latin typeface="Oswald" pitchFamily="2" charset="0"/>
            </a:endParaRPr>
          </a:p>
          <a:p>
            <a:pPr marL="285750" indent="-285750" algn="l">
              <a:lnSpc>
                <a:spcPct val="150000"/>
              </a:lnSpc>
              <a:buFont typeface="Courier New" panose="02070309020205020404" pitchFamily="49" charset="0"/>
              <a:buChar char="o"/>
            </a:pPr>
            <a:r>
              <a:rPr lang="en-IN" sz="1300" dirty="0">
                <a:solidFill>
                  <a:schemeClr val="tx1"/>
                </a:solidFill>
                <a:latin typeface="Oswald" pitchFamily="2" charset="0"/>
              </a:rPr>
              <a:t>Good Internet Connection- minimum 6mbps stable for FHD output</a:t>
            </a:r>
          </a:p>
        </p:txBody>
      </p:sp>
      <p:sp>
        <p:nvSpPr>
          <p:cNvPr id="21" name="TextBox 20">
            <a:extLst>
              <a:ext uri="{FF2B5EF4-FFF2-40B4-BE49-F238E27FC236}">
                <a16:creationId xmlns:a16="http://schemas.microsoft.com/office/drawing/2014/main" id="{5940E975-C91A-4898-9A84-91AA32A78416}"/>
              </a:ext>
            </a:extLst>
          </p:cNvPr>
          <p:cNvSpPr txBox="1"/>
          <p:nvPr/>
        </p:nvSpPr>
        <p:spPr>
          <a:xfrm>
            <a:off x="4564523" y="1460673"/>
            <a:ext cx="3752373" cy="523220"/>
          </a:xfrm>
          <a:prstGeom prst="rect">
            <a:avLst/>
          </a:prstGeom>
          <a:noFill/>
        </p:spPr>
        <p:txBody>
          <a:bodyPr wrap="square" rtlCol="0">
            <a:spAutoFit/>
          </a:bodyPr>
          <a:lstStyle/>
          <a:p>
            <a:pPr algn="ctr"/>
            <a:r>
              <a:rPr lang="en-US" sz="2800" dirty="0">
                <a:solidFill>
                  <a:schemeClr val="tx1"/>
                </a:solidFill>
                <a:latin typeface="Oswald" pitchFamily="2" charset="0"/>
              </a:rPr>
              <a:t>Subscriber/Viewer</a:t>
            </a:r>
            <a:endParaRPr lang="en-IN" sz="2800" dirty="0">
              <a:solidFill>
                <a:schemeClr val="tx1"/>
              </a:solidFill>
              <a:latin typeface="Oswald" pitchFamily="2" charset="0"/>
            </a:endParaRPr>
          </a:p>
        </p:txBody>
      </p:sp>
      <p:cxnSp>
        <p:nvCxnSpPr>
          <p:cNvPr id="22" name="Google Shape;2228;p44">
            <a:extLst>
              <a:ext uri="{FF2B5EF4-FFF2-40B4-BE49-F238E27FC236}">
                <a16:creationId xmlns:a16="http://schemas.microsoft.com/office/drawing/2014/main" id="{59E54111-CBB5-440A-95E0-98E3AC61D2D0}"/>
              </a:ext>
            </a:extLst>
          </p:cNvPr>
          <p:cNvCxnSpPr>
            <a:cxnSpLocks/>
          </p:cNvCxnSpPr>
          <p:nvPr/>
        </p:nvCxnSpPr>
        <p:spPr>
          <a:xfrm>
            <a:off x="4563921" y="2874872"/>
            <a:ext cx="3752975" cy="0"/>
          </a:xfrm>
          <a:prstGeom prst="straightConnector1">
            <a:avLst/>
          </a:prstGeom>
          <a:noFill/>
          <a:ln w="19050" cap="flat" cmpd="sng">
            <a:solidFill>
              <a:schemeClr val="accent1"/>
            </a:solidFill>
            <a:prstDash val="dot"/>
            <a:round/>
            <a:headEnd type="none" w="med" len="med"/>
            <a:tailEnd type="none" w="med" len="med"/>
          </a:ln>
          <a:effectLst>
            <a:outerShdw blurRad="200025" dist="19050" dir="5400000" algn="bl" rotWithShape="0">
              <a:schemeClr val="accent1">
                <a:alpha val="67000"/>
              </a:schemeClr>
            </a:outerShdw>
          </a:effectLst>
        </p:spPr>
      </p:cxnSp>
    </p:spTree>
    <p:extLst>
      <p:ext uri="{BB962C8B-B14F-4D97-AF65-F5344CB8AC3E}">
        <p14:creationId xmlns:p14="http://schemas.microsoft.com/office/powerpoint/2010/main" val="4105050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p:nvPr/>
        </p:nvSpPr>
        <p:spPr>
          <a:xfrm>
            <a:off x="483587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2774550" y="3132975"/>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13225" y="1388200"/>
            <a:ext cx="3594900" cy="1473000"/>
          </a:xfrm>
          <a:prstGeom prst="roundRect">
            <a:avLst>
              <a:gd name="adj" fmla="val 16667"/>
            </a:avLst>
          </a:prstGeom>
          <a:noFill/>
          <a:ln w="19050" cap="flat" cmpd="sng">
            <a:solidFill>
              <a:schemeClr val="accent1"/>
            </a:solidFill>
            <a:prstDash val="solid"/>
            <a:round/>
            <a:headEnd type="none" w="sm" len="sm"/>
            <a:tailEnd type="none" w="sm" len="sm"/>
          </a:ln>
          <a:effectLst>
            <a:outerShdw blurRad="200025" dist="19050" dir="5400000" algn="bl" rotWithShape="0">
              <a:srgbClr val="98FAFC">
                <a:alpha val="6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6"/>
          <p:cNvGrpSpPr/>
          <p:nvPr/>
        </p:nvGrpSpPr>
        <p:grpSpPr>
          <a:xfrm rot="5400000">
            <a:off x="6793563" y="-1154209"/>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36"/>
          <p:cNvSpPr txBox="1">
            <a:spLocks noGrp="1"/>
          </p:cNvSpPr>
          <p:nvPr>
            <p:ph type="title"/>
          </p:nvPr>
        </p:nvSpPr>
        <p:spPr>
          <a:xfrm>
            <a:off x="1584062" y="1543600"/>
            <a:ext cx="2614557"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PRE-DEVELOPMENT</a:t>
            </a:r>
            <a:endParaRPr dirty="0">
              <a:solidFill>
                <a:schemeClr val="accent1"/>
              </a:solidFill>
            </a:endParaRPr>
          </a:p>
        </p:txBody>
      </p:sp>
      <p:sp>
        <p:nvSpPr>
          <p:cNvPr id="375" name="Google Shape;375;p36"/>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Static page with partial functionality and no content implementation</a:t>
            </a:r>
            <a:endParaRPr sz="1400" dirty="0"/>
          </a:p>
        </p:txBody>
      </p:sp>
      <p:sp>
        <p:nvSpPr>
          <p:cNvPr id="376" name="Google Shape;376;p36"/>
          <p:cNvSpPr txBox="1">
            <a:spLocks noGrp="1"/>
          </p:cNvSpPr>
          <p:nvPr>
            <p:ph type="title" idx="2"/>
          </p:nvPr>
        </p:nvSpPr>
        <p:spPr>
          <a:xfrm>
            <a:off x="5704787" y="1543600"/>
            <a:ext cx="2491641" cy="3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OUR FUTURE PLANS</a:t>
            </a:r>
            <a:endParaRPr dirty="0">
              <a:solidFill>
                <a:schemeClr val="accent1"/>
              </a:solidFill>
            </a:endParaRPr>
          </a:p>
        </p:txBody>
      </p:sp>
      <p:sp>
        <p:nvSpPr>
          <p:cNvPr id="377" name="Google Shape;377;p36"/>
          <p:cNvSpPr txBox="1">
            <a:spLocks noGrp="1"/>
          </p:cNvSpPr>
          <p:nvPr>
            <p:ph type="subTitle" idx="3"/>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Complete funality for both end-user and sudo-user with admin page</a:t>
            </a:r>
            <a:endParaRPr sz="1400" dirty="0"/>
          </a:p>
        </p:txBody>
      </p:sp>
      <p:sp>
        <p:nvSpPr>
          <p:cNvPr id="384" name="Google Shape;384;p36"/>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CURRENT STAGE</a:t>
            </a:r>
            <a:endParaRPr dirty="0">
              <a:solidFill>
                <a:schemeClr val="accent1"/>
              </a:solidFill>
            </a:endParaRPr>
          </a:p>
        </p:txBody>
      </p:sp>
      <p:sp>
        <p:nvSpPr>
          <p:cNvPr id="385" name="Google Shape;385;p36"/>
          <p:cNvSpPr txBox="1">
            <a:spLocks noGrp="1"/>
          </p:cNvSpPr>
          <p:nvPr>
            <p:ph type="subTitle" idx="5"/>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Almost fully functional for end-user with all content visibility and usability</a:t>
            </a:r>
            <a:endParaRPr sz="1400" dirty="0"/>
          </a:p>
        </p:txBody>
      </p:sp>
      <p:sp>
        <p:nvSpPr>
          <p:cNvPr id="386" name="Google Shape;386;p36"/>
          <p:cNvSpPr txBox="1">
            <a:spLocks noGrp="1"/>
          </p:cNvSpPr>
          <p:nvPr>
            <p:ph type="title" idx="6"/>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dirty="0">
                <a:solidFill>
                  <a:schemeClr val="tx1"/>
                </a:solidFill>
              </a:rPr>
              <a:t>DEVELOPMENT</a:t>
            </a:r>
            <a:r>
              <a:rPr lang="en" sz="3200" dirty="0"/>
              <a:t> </a:t>
            </a:r>
            <a:r>
              <a:rPr lang="en" sz="3200" dirty="0">
                <a:solidFill>
                  <a:schemeClr val="accent1"/>
                </a:solidFill>
              </a:rPr>
              <a:t>STAGES</a:t>
            </a:r>
            <a:endParaRPr sz="3200" dirty="0">
              <a:solidFill>
                <a:schemeClr val="accent1"/>
              </a:solidFill>
            </a:endParaRPr>
          </a:p>
        </p:txBody>
      </p:sp>
      <p:grpSp>
        <p:nvGrpSpPr>
          <p:cNvPr id="378" name="Google Shape;378;p36"/>
          <p:cNvGrpSpPr/>
          <p:nvPr/>
        </p:nvGrpSpPr>
        <p:grpSpPr>
          <a:xfrm>
            <a:off x="3014051" y="3291050"/>
            <a:ext cx="461914" cy="491319"/>
            <a:chOff x="8064537" y="2721380"/>
            <a:chExt cx="346600" cy="368664"/>
          </a:xfrm>
        </p:grpSpPr>
        <p:sp>
          <p:nvSpPr>
            <p:cNvPr id="379" name="Google Shape;379;p36"/>
            <p:cNvSpPr/>
            <p:nvPr/>
          </p:nvSpPr>
          <p:spPr>
            <a:xfrm>
              <a:off x="8291916" y="2764705"/>
              <a:ext cx="75897" cy="75897"/>
            </a:xfrm>
            <a:custGeom>
              <a:avLst/>
              <a:gdLst/>
              <a:ahLst/>
              <a:cxnLst/>
              <a:rect l="l" t="t" r="r" b="b"/>
              <a:pathLst>
                <a:path w="2160" h="2160" extrusionOk="0">
                  <a:moveTo>
                    <a:pt x="0" y="1"/>
                  </a:moveTo>
                  <a:lnTo>
                    <a:pt x="0" y="618"/>
                  </a:lnTo>
                  <a:cubicBezTo>
                    <a:pt x="851" y="618"/>
                    <a:pt x="1542" y="1309"/>
                    <a:pt x="1542" y="2160"/>
                  </a:cubicBezTo>
                  <a:lnTo>
                    <a:pt x="2159" y="2160"/>
                  </a:lnTo>
                  <a:cubicBezTo>
                    <a:pt x="2159" y="970"/>
                    <a:pt x="119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8291916" y="2721380"/>
              <a:ext cx="119222" cy="119222"/>
            </a:xfrm>
            <a:custGeom>
              <a:avLst/>
              <a:gdLst/>
              <a:ahLst/>
              <a:cxnLst/>
              <a:rect l="l" t="t" r="r" b="b"/>
              <a:pathLst>
                <a:path w="3393" h="3393" extrusionOk="0">
                  <a:moveTo>
                    <a:pt x="0" y="1"/>
                  </a:moveTo>
                  <a:lnTo>
                    <a:pt x="0" y="618"/>
                  </a:lnTo>
                  <a:cubicBezTo>
                    <a:pt x="1532" y="618"/>
                    <a:pt x="2777" y="1863"/>
                    <a:pt x="2777" y="3393"/>
                  </a:cubicBezTo>
                  <a:lnTo>
                    <a:pt x="3392" y="3393"/>
                  </a:lnTo>
                  <a:cubicBezTo>
                    <a:pt x="3392" y="1522"/>
                    <a:pt x="187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8097145" y="2721591"/>
              <a:ext cx="108469" cy="75862"/>
            </a:xfrm>
            <a:custGeom>
              <a:avLst/>
              <a:gdLst/>
              <a:ahLst/>
              <a:cxnLst/>
              <a:rect l="l" t="t" r="r" b="b"/>
              <a:pathLst>
                <a:path w="3087" h="2159" extrusionOk="0">
                  <a:moveTo>
                    <a:pt x="1" y="1"/>
                  </a:moveTo>
                  <a:lnTo>
                    <a:pt x="1" y="765"/>
                  </a:lnTo>
                  <a:lnTo>
                    <a:pt x="1230" y="765"/>
                  </a:lnTo>
                  <a:lnTo>
                    <a:pt x="1230" y="1394"/>
                  </a:lnTo>
                  <a:lnTo>
                    <a:pt x="1" y="1394"/>
                  </a:lnTo>
                  <a:lnTo>
                    <a:pt x="1" y="2159"/>
                  </a:lnTo>
                  <a:lnTo>
                    <a:pt x="3086" y="2159"/>
                  </a:lnTo>
                  <a:lnTo>
                    <a:pt x="3086" y="1394"/>
                  </a:lnTo>
                  <a:lnTo>
                    <a:pt x="1858" y="1394"/>
                  </a:lnTo>
                  <a:lnTo>
                    <a:pt x="1858" y="765"/>
                  </a:lnTo>
                  <a:lnTo>
                    <a:pt x="3086" y="765"/>
                  </a:lnTo>
                  <a:lnTo>
                    <a:pt x="30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8127715" y="3008494"/>
              <a:ext cx="47049" cy="22066"/>
            </a:xfrm>
            <a:custGeom>
              <a:avLst/>
              <a:gdLst/>
              <a:ahLst/>
              <a:cxnLst/>
              <a:rect l="l" t="t" r="r" b="b"/>
              <a:pathLst>
                <a:path w="1339" h="628" extrusionOk="0">
                  <a:moveTo>
                    <a:pt x="359" y="0"/>
                  </a:moveTo>
                  <a:cubicBezTo>
                    <a:pt x="216" y="0"/>
                    <a:pt x="87" y="95"/>
                    <a:pt x="51" y="234"/>
                  </a:cubicBezTo>
                  <a:cubicBezTo>
                    <a:pt x="1" y="442"/>
                    <a:pt x="157" y="628"/>
                    <a:pt x="356" y="628"/>
                  </a:cubicBezTo>
                  <a:lnTo>
                    <a:pt x="981" y="628"/>
                  </a:lnTo>
                  <a:cubicBezTo>
                    <a:pt x="1125" y="628"/>
                    <a:pt x="1254" y="533"/>
                    <a:pt x="1288" y="393"/>
                  </a:cubicBezTo>
                  <a:cubicBezTo>
                    <a:pt x="1339" y="186"/>
                    <a:pt x="1183"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8064537" y="2813899"/>
              <a:ext cx="261107" cy="276146"/>
            </a:xfrm>
            <a:custGeom>
              <a:avLst/>
              <a:gdLst/>
              <a:ahLst/>
              <a:cxnLst/>
              <a:rect l="l" t="t" r="r" b="b"/>
              <a:pathLst>
                <a:path w="7431" h="7859" extrusionOk="0">
                  <a:moveTo>
                    <a:pt x="3387" y="1224"/>
                  </a:moveTo>
                  <a:lnTo>
                    <a:pt x="3387" y="1851"/>
                  </a:lnTo>
                  <a:lnTo>
                    <a:pt x="1529" y="1851"/>
                  </a:lnTo>
                  <a:lnTo>
                    <a:pt x="1529" y="1224"/>
                  </a:lnTo>
                  <a:close/>
                  <a:moveTo>
                    <a:pt x="3086" y="2452"/>
                  </a:moveTo>
                  <a:lnTo>
                    <a:pt x="3086" y="3080"/>
                  </a:lnTo>
                  <a:lnTo>
                    <a:pt x="1858" y="3080"/>
                  </a:lnTo>
                  <a:lnTo>
                    <a:pt x="1858" y="2452"/>
                  </a:lnTo>
                  <a:close/>
                  <a:moveTo>
                    <a:pt x="2786" y="3681"/>
                  </a:moveTo>
                  <a:lnTo>
                    <a:pt x="2786" y="4310"/>
                  </a:lnTo>
                  <a:lnTo>
                    <a:pt x="2158" y="4310"/>
                  </a:lnTo>
                  <a:lnTo>
                    <a:pt x="2158" y="3681"/>
                  </a:lnTo>
                  <a:close/>
                  <a:moveTo>
                    <a:pt x="2765" y="4937"/>
                  </a:moveTo>
                  <a:cubicBezTo>
                    <a:pt x="3205" y="4937"/>
                    <a:pt x="3632" y="5291"/>
                    <a:pt x="3696" y="5727"/>
                  </a:cubicBezTo>
                  <a:cubicBezTo>
                    <a:pt x="3779" y="6301"/>
                    <a:pt x="3335" y="6793"/>
                    <a:pt x="2777" y="6793"/>
                  </a:cubicBezTo>
                  <a:lnTo>
                    <a:pt x="2170" y="6793"/>
                  </a:lnTo>
                  <a:cubicBezTo>
                    <a:pt x="1730" y="6793"/>
                    <a:pt x="1303" y="6439"/>
                    <a:pt x="1241" y="6004"/>
                  </a:cubicBezTo>
                  <a:cubicBezTo>
                    <a:pt x="1158" y="5431"/>
                    <a:pt x="1601" y="4937"/>
                    <a:pt x="2158" y="4937"/>
                  </a:cubicBezTo>
                  <a:close/>
                  <a:moveTo>
                    <a:pt x="6485" y="1"/>
                  </a:moveTo>
                  <a:cubicBezTo>
                    <a:pt x="6284" y="1"/>
                    <a:pt x="6083" y="76"/>
                    <a:pt x="5930" y="226"/>
                  </a:cubicBezTo>
                  <a:cubicBezTo>
                    <a:pt x="5540" y="610"/>
                    <a:pt x="5665" y="1261"/>
                    <a:pt x="6172" y="1477"/>
                  </a:cubicBezTo>
                  <a:lnTo>
                    <a:pt x="6172" y="3096"/>
                  </a:lnTo>
                  <a:lnTo>
                    <a:pt x="5543" y="3712"/>
                  </a:lnTo>
                  <a:lnTo>
                    <a:pt x="5543" y="5074"/>
                  </a:lnTo>
                  <a:lnTo>
                    <a:pt x="4942" y="5074"/>
                  </a:lnTo>
                  <a:lnTo>
                    <a:pt x="4942" y="132"/>
                  </a:lnTo>
                  <a:lnTo>
                    <a:pt x="1" y="132"/>
                  </a:lnTo>
                  <a:lnTo>
                    <a:pt x="1" y="7858"/>
                  </a:lnTo>
                  <a:lnTo>
                    <a:pt x="4942" y="7858"/>
                  </a:lnTo>
                  <a:lnTo>
                    <a:pt x="4942" y="6630"/>
                  </a:lnTo>
                  <a:lnTo>
                    <a:pt x="6016" y="6630"/>
                  </a:lnTo>
                  <a:cubicBezTo>
                    <a:pt x="6401" y="6630"/>
                    <a:pt x="6736" y="6353"/>
                    <a:pt x="6791" y="5971"/>
                  </a:cubicBezTo>
                  <a:cubicBezTo>
                    <a:pt x="6852" y="5550"/>
                    <a:pt x="6565" y="5183"/>
                    <a:pt x="6172" y="5104"/>
                  </a:cubicBezTo>
                  <a:lnTo>
                    <a:pt x="6172" y="3983"/>
                  </a:lnTo>
                  <a:lnTo>
                    <a:pt x="6800" y="3365"/>
                  </a:lnTo>
                  <a:lnTo>
                    <a:pt x="6800" y="1477"/>
                  </a:lnTo>
                  <a:cubicBezTo>
                    <a:pt x="7305" y="1261"/>
                    <a:pt x="7430" y="608"/>
                    <a:pt x="7041" y="226"/>
                  </a:cubicBezTo>
                  <a:cubicBezTo>
                    <a:pt x="6888" y="76"/>
                    <a:pt x="6686" y="1"/>
                    <a:pt x="6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36"/>
          <p:cNvGrpSpPr/>
          <p:nvPr/>
        </p:nvGrpSpPr>
        <p:grpSpPr>
          <a:xfrm>
            <a:off x="947571" y="1571123"/>
            <a:ext cx="461935" cy="393314"/>
            <a:chOff x="4794231" y="3363705"/>
            <a:chExt cx="368487" cy="313747"/>
          </a:xfrm>
        </p:grpSpPr>
        <p:sp>
          <p:nvSpPr>
            <p:cNvPr id="388" name="Google Shape;388;p36"/>
            <p:cNvSpPr/>
            <p:nvPr/>
          </p:nvSpPr>
          <p:spPr>
            <a:xfrm>
              <a:off x="4923750" y="3472141"/>
              <a:ext cx="22101" cy="32643"/>
            </a:xfrm>
            <a:custGeom>
              <a:avLst/>
              <a:gdLst/>
              <a:ahLst/>
              <a:cxnLst/>
              <a:rect l="l" t="t" r="r" b="b"/>
              <a:pathLst>
                <a:path w="629" h="929" extrusionOk="0">
                  <a:moveTo>
                    <a:pt x="1" y="1"/>
                  </a:moveTo>
                  <a:lnTo>
                    <a:pt x="1"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4815349" y="3363705"/>
              <a:ext cx="325268" cy="43219"/>
            </a:xfrm>
            <a:custGeom>
              <a:avLst/>
              <a:gdLst/>
              <a:ahLst/>
              <a:cxnLst/>
              <a:rect l="l" t="t" r="r" b="b"/>
              <a:pathLst>
                <a:path w="9257" h="1230" extrusionOk="0">
                  <a:moveTo>
                    <a:pt x="0" y="1"/>
                  </a:moveTo>
                  <a:lnTo>
                    <a:pt x="0" y="1229"/>
                  </a:lnTo>
                  <a:lnTo>
                    <a:pt x="9256" y="1229"/>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5054253" y="3472141"/>
              <a:ext cx="22066" cy="32643"/>
            </a:xfrm>
            <a:custGeom>
              <a:avLst/>
              <a:gdLst/>
              <a:ahLst/>
              <a:cxnLst/>
              <a:rect l="l" t="t" r="r" b="b"/>
              <a:pathLst>
                <a:path w="628" h="929" extrusionOk="0">
                  <a:moveTo>
                    <a:pt x="0" y="1"/>
                  </a:moveTo>
                  <a:lnTo>
                    <a:pt x="0" y="929"/>
                  </a:lnTo>
                  <a:lnTo>
                    <a:pt x="628" y="9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816333" y="3428921"/>
              <a:ext cx="325268" cy="119011"/>
            </a:xfrm>
            <a:custGeom>
              <a:avLst/>
              <a:gdLst/>
              <a:ahLst/>
              <a:cxnLst/>
              <a:rect l="l" t="t" r="r" b="b"/>
              <a:pathLst>
                <a:path w="9257" h="3387" extrusionOk="0">
                  <a:moveTo>
                    <a:pt x="1856" y="602"/>
                  </a:moveTo>
                  <a:lnTo>
                    <a:pt x="1856" y="2759"/>
                  </a:lnTo>
                  <a:lnTo>
                    <a:pt x="1229" y="2759"/>
                  </a:lnTo>
                  <a:lnTo>
                    <a:pt x="1229" y="602"/>
                  </a:lnTo>
                  <a:close/>
                  <a:moveTo>
                    <a:pt x="4315" y="602"/>
                  </a:moveTo>
                  <a:lnTo>
                    <a:pt x="4315" y="2759"/>
                  </a:lnTo>
                  <a:lnTo>
                    <a:pt x="2457" y="2759"/>
                  </a:lnTo>
                  <a:lnTo>
                    <a:pt x="2457" y="602"/>
                  </a:lnTo>
                  <a:close/>
                  <a:moveTo>
                    <a:pt x="5543" y="602"/>
                  </a:moveTo>
                  <a:lnTo>
                    <a:pt x="5543" y="2759"/>
                  </a:lnTo>
                  <a:lnTo>
                    <a:pt x="4914" y="2759"/>
                  </a:lnTo>
                  <a:lnTo>
                    <a:pt x="4914" y="602"/>
                  </a:lnTo>
                  <a:close/>
                  <a:moveTo>
                    <a:pt x="8000" y="602"/>
                  </a:moveTo>
                  <a:lnTo>
                    <a:pt x="8000" y="2759"/>
                  </a:lnTo>
                  <a:lnTo>
                    <a:pt x="6144" y="2759"/>
                  </a:lnTo>
                  <a:lnTo>
                    <a:pt x="6144" y="602"/>
                  </a:lnTo>
                  <a:close/>
                  <a:moveTo>
                    <a:pt x="0" y="1"/>
                  </a:moveTo>
                  <a:lnTo>
                    <a:pt x="0" y="3387"/>
                  </a:lnTo>
                  <a:lnTo>
                    <a:pt x="9256" y="3387"/>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4815349" y="3569966"/>
              <a:ext cx="325268" cy="53760"/>
            </a:xfrm>
            <a:custGeom>
              <a:avLst/>
              <a:gdLst/>
              <a:ahLst/>
              <a:cxnLst/>
              <a:rect l="l" t="t" r="r" b="b"/>
              <a:pathLst>
                <a:path w="9257" h="1530" extrusionOk="0">
                  <a:moveTo>
                    <a:pt x="0" y="1"/>
                  </a:moveTo>
                  <a:lnTo>
                    <a:pt x="0" y="928"/>
                  </a:lnTo>
                  <a:lnTo>
                    <a:pt x="2956" y="928"/>
                  </a:lnTo>
                  <a:lnTo>
                    <a:pt x="3574" y="1529"/>
                  </a:lnTo>
                  <a:lnTo>
                    <a:pt x="5679" y="1529"/>
                  </a:lnTo>
                  <a:lnTo>
                    <a:pt x="6295" y="928"/>
                  </a:lnTo>
                  <a:lnTo>
                    <a:pt x="9256" y="928"/>
                  </a:lnTo>
                  <a:lnTo>
                    <a:pt x="92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4794231" y="3623692"/>
              <a:ext cx="368487" cy="53760"/>
            </a:xfrm>
            <a:custGeom>
              <a:avLst/>
              <a:gdLst/>
              <a:ahLst/>
              <a:cxnLst/>
              <a:rect l="l" t="t" r="r" b="b"/>
              <a:pathLst>
                <a:path w="10487" h="1530" extrusionOk="0">
                  <a:moveTo>
                    <a:pt x="0" y="0"/>
                  </a:moveTo>
                  <a:lnTo>
                    <a:pt x="0" y="604"/>
                  </a:lnTo>
                  <a:cubicBezTo>
                    <a:pt x="0" y="1116"/>
                    <a:pt x="415" y="1529"/>
                    <a:pt x="927" y="1529"/>
                  </a:cubicBezTo>
                  <a:lnTo>
                    <a:pt x="9561" y="1529"/>
                  </a:lnTo>
                  <a:cubicBezTo>
                    <a:pt x="10071" y="1529"/>
                    <a:pt x="10486" y="1116"/>
                    <a:pt x="10486" y="604"/>
                  </a:cubicBezTo>
                  <a:lnTo>
                    <a:pt x="10486" y="0"/>
                  </a:lnTo>
                  <a:lnTo>
                    <a:pt x="7094" y="0"/>
                  </a:lnTo>
                  <a:lnTo>
                    <a:pt x="6477" y="629"/>
                  </a:lnTo>
                  <a:lnTo>
                    <a:pt x="4010" y="629"/>
                  </a:lnTo>
                  <a:lnTo>
                    <a:pt x="3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36"/>
          <p:cNvGrpSpPr/>
          <p:nvPr/>
        </p:nvGrpSpPr>
        <p:grpSpPr>
          <a:xfrm>
            <a:off x="5059037" y="1581475"/>
            <a:ext cx="461928" cy="366913"/>
            <a:chOff x="7238791" y="2759364"/>
            <a:chExt cx="368452" cy="292664"/>
          </a:xfrm>
        </p:grpSpPr>
        <p:sp>
          <p:nvSpPr>
            <p:cNvPr id="395" name="Google Shape;395;p36"/>
            <p:cNvSpPr/>
            <p:nvPr/>
          </p:nvSpPr>
          <p:spPr>
            <a:xfrm>
              <a:off x="7301512" y="2759364"/>
              <a:ext cx="67815" cy="65321"/>
            </a:xfrm>
            <a:custGeom>
              <a:avLst/>
              <a:gdLst/>
              <a:ahLst/>
              <a:cxnLst/>
              <a:rect l="l" t="t" r="r" b="b"/>
              <a:pathLst>
                <a:path w="1930" h="1859" extrusionOk="0">
                  <a:moveTo>
                    <a:pt x="796" y="1"/>
                  </a:moveTo>
                  <a:lnTo>
                    <a:pt x="0" y="1858"/>
                  </a:lnTo>
                  <a:lnTo>
                    <a:pt x="1929" y="1858"/>
                  </a:lnTo>
                  <a:lnTo>
                    <a:pt x="19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7390377" y="2759364"/>
              <a:ext cx="137071" cy="65321"/>
            </a:xfrm>
            <a:custGeom>
              <a:avLst/>
              <a:gdLst/>
              <a:ahLst/>
              <a:cxnLst/>
              <a:rect l="l" t="t" r="r" b="b"/>
              <a:pathLst>
                <a:path w="3901" h="1859" extrusionOk="0">
                  <a:moveTo>
                    <a:pt x="1" y="1"/>
                  </a:moveTo>
                  <a:lnTo>
                    <a:pt x="1" y="1858"/>
                  </a:lnTo>
                  <a:lnTo>
                    <a:pt x="3900" y="1858"/>
                  </a:lnTo>
                  <a:lnTo>
                    <a:pt x="2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7476711" y="2986778"/>
              <a:ext cx="22101" cy="43219"/>
            </a:xfrm>
            <a:custGeom>
              <a:avLst/>
              <a:gdLst/>
              <a:ahLst/>
              <a:cxnLst/>
              <a:rect l="l" t="t" r="r" b="b"/>
              <a:pathLst>
                <a:path w="629" h="1230" extrusionOk="0">
                  <a:moveTo>
                    <a:pt x="1" y="1"/>
                  </a:moveTo>
                  <a:lnTo>
                    <a:pt x="1" y="1229"/>
                  </a:lnTo>
                  <a:lnTo>
                    <a:pt x="628" y="1229"/>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7519861" y="2986778"/>
              <a:ext cx="22101" cy="65250"/>
            </a:xfrm>
            <a:custGeom>
              <a:avLst/>
              <a:gdLst/>
              <a:ahLst/>
              <a:cxnLst/>
              <a:rect l="l" t="t" r="r" b="b"/>
              <a:pathLst>
                <a:path w="629" h="1857" extrusionOk="0">
                  <a:moveTo>
                    <a:pt x="1" y="1"/>
                  </a:moveTo>
                  <a:lnTo>
                    <a:pt x="1" y="1857"/>
                  </a:lnTo>
                  <a:lnTo>
                    <a:pt x="629" y="1857"/>
                  </a:lnTo>
                  <a:lnTo>
                    <a:pt x="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7304007" y="2986778"/>
              <a:ext cx="22137" cy="43219"/>
            </a:xfrm>
            <a:custGeom>
              <a:avLst/>
              <a:gdLst/>
              <a:ahLst/>
              <a:cxnLst/>
              <a:rect l="l" t="t" r="r" b="b"/>
              <a:pathLst>
                <a:path w="630" h="1230" extrusionOk="0">
                  <a:moveTo>
                    <a:pt x="1" y="1"/>
                  </a:moveTo>
                  <a:lnTo>
                    <a:pt x="1" y="1229"/>
                  </a:lnTo>
                  <a:lnTo>
                    <a:pt x="630" y="1229"/>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7347157" y="2986778"/>
              <a:ext cx="22172" cy="65250"/>
            </a:xfrm>
            <a:custGeom>
              <a:avLst/>
              <a:gdLst/>
              <a:ahLst/>
              <a:cxnLst/>
              <a:rect l="l" t="t" r="r" b="b"/>
              <a:pathLst>
                <a:path w="631" h="1857" extrusionOk="0">
                  <a:moveTo>
                    <a:pt x="1" y="1"/>
                  </a:moveTo>
                  <a:lnTo>
                    <a:pt x="1" y="1857"/>
                  </a:lnTo>
                  <a:lnTo>
                    <a:pt x="630" y="1857"/>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7238791" y="2845769"/>
              <a:ext cx="368452" cy="97858"/>
            </a:xfrm>
            <a:custGeom>
              <a:avLst/>
              <a:gdLst/>
              <a:ahLst/>
              <a:cxnLst/>
              <a:rect l="l" t="t" r="r" b="b"/>
              <a:pathLst>
                <a:path w="10486" h="2785" extrusionOk="0">
                  <a:moveTo>
                    <a:pt x="6171" y="928"/>
                  </a:moveTo>
                  <a:lnTo>
                    <a:pt x="6171" y="1556"/>
                  </a:lnTo>
                  <a:lnTo>
                    <a:pt x="5243" y="1556"/>
                  </a:lnTo>
                  <a:lnTo>
                    <a:pt x="5243" y="928"/>
                  </a:lnTo>
                  <a:close/>
                  <a:moveTo>
                    <a:pt x="490" y="0"/>
                  </a:moveTo>
                  <a:lnTo>
                    <a:pt x="1" y="491"/>
                  </a:lnTo>
                  <a:lnTo>
                    <a:pt x="1" y="1984"/>
                  </a:lnTo>
                  <a:lnTo>
                    <a:pt x="798" y="2784"/>
                  </a:lnTo>
                  <a:lnTo>
                    <a:pt x="1265" y="2784"/>
                  </a:lnTo>
                  <a:cubicBezTo>
                    <a:pt x="1407" y="2079"/>
                    <a:pt x="2031" y="1547"/>
                    <a:pt x="2776" y="1547"/>
                  </a:cubicBezTo>
                  <a:cubicBezTo>
                    <a:pt x="3521" y="1547"/>
                    <a:pt x="4144" y="2079"/>
                    <a:pt x="4287" y="2784"/>
                  </a:cubicBezTo>
                  <a:lnTo>
                    <a:pt x="6199" y="2784"/>
                  </a:lnTo>
                  <a:cubicBezTo>
                    <a:pt x="6342" y="2079"/>
                    <a:pt x="6965" y="1547"/>
                    <a:pt x="7710" y="1547"/>
                  </a:cubicBezTo>
                  <a:cubicBezTo>
                    <a:pt x="8454" y="1547"/>
                    <a:pt x="9077" y="2079"/>
                    <a:pt x="9221" y="2784"/>
                  </a:cubicBezTo>
                  <a:lnTo>
                    <a:pt x="9688" y="2784"/>
                  </a:lnTo>
                  <a:lnTo>
                    <a:pt x="10485" y="1984"/>
                  </a:lnTo>
                  <a:lnTo>
                    <a:pt x="10485" y="491"/>
                  </a:lnTo>
                  <a:lnTo>
                    <a:pt x="99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7476711" y="2922300"/>
              <a:ext cx="65321" cy="43430"/>
            </a:xfrm>
            <a:custGeom>
              <a:avLst/>
              <a:gdLst/>
              <a:ahLst/>
              <a:cxnLst/>
              <a:rect l="l" t="t" r="r" b="b"/>
              <a:pathLst>
                <a:path w="1859" h="1236" extrusionOk="0">
                  <a:moveTo>
                    <a:pt x="929" y="1"/>
                  </a:moveTo>
                  <a:cubicBezTo>
                    <a:pt x="417" y="1"/>
                    <a:pt x="1" y="416"/>
                    <a:pt x="1" y="926"/>
                  </a:cubicBezTo>
                  <a:lnTo>
                    <a:pt x="1" y="1235"/>
                  </a:lnTo>
                  <a:lnTo>
                    <a:pt x="1858" y="1235"/>
                  </a:lnTo>
                  <a:lnTo>
                    <a:pt x="1858" y="926"/>
                  </a:lnTo>
                  <a:cubicBezTo>
                    <a:pt x="1857" y="416"/>
                    <a:pt x="144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7304007" y="2922300"/>
              <a:ext cx="65321" cy="43430"/>
            </a:xfrm>
            <a:custGeom>
              <a:avLst/>
              <a:gdLst/>
              <a:ahLst/>
              <a:cxnLst/>
              <a:rect l="l" t="t" r="r" b="b"/>
              <a:pathLst>
                <a:path w="1859" h="1236" extrusionOk="0">
                  <a:moveTo>
                    <a:pt x="929" y="1"/>
                  </a:moveTo>
                  <a:cubicBezTo>
                    <a:pt x="417" y="1"/>
                    <a:pt x="1" y="416"/>
                    <a:pt x="1" y="926"/>
                  </a:cubicBezTo>
                  <a:lnTo>
                    <a:pt x="1" y="1235"/>
                  </a:lnTo>
                  <a:lnTo>
                    <a:pt x="1858" y="1235"/>
                  </a:lnTo>
                  <a:lnTo>
                    <a:pt x="1858" y="926"/>
                  </a:lnTo>
                  <a:cubicBezTo>
                    <a:pt x="1858" y="416"/>
                    <a:pt x="1442" y="1"/>
                    <a:pt x="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36"/>
          <p:cNvGrpSpPr/>
          <p:nvPr/>
        </p:nvGrpSpPr>
        <p:grpSpPr>
          <a:xfrm>
            <a:off x="720000" y="3089050"/>
            <a:ext cx="1600800" cy="1600800"/>
            <a:chOff x="720000" y="3089050"/>
            <a:chExt cx="1600800" cy="1600800"/>
          </a:xfrm>
        </p:grpSpPr>
        <p:sp>
          <p:nvSpPr>
            <p:cNvPr id="405" name="Google Shape;405;p36"/>
            <p:cNvSpPr/>
            <p:nvPr/>
          </p:nvSpPr>
          <p:spPr>
            <a:xfrm>
              <a:off x="720000" y="3089050"/>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6" name="Google Shape;406;p36"/>
            <p:cNvSpPr/>
            <p:nvPr/>
          </p:nvSpPr>
          <p:spPr>
            <a:xfrm rot="5400000">
              <a:off x="823981" y="3192879"/>
              <a:ext cx="1392900" cy="13929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386833" y="3751320"/>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08" name="Google Shape;408;p36"/>
            <p:cNvSpPr/>
            <p:nvPr/>
          </p:nvSpPr>
          <p:spPr>
            <a:xfrm rot="-3600057">
              <a:off x="1109401" y="3473975"/>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p:cNvGrpSpPr/>
          <p:nvPr/>
        </p:nvGrpSpPr>
        <p:grpSpPr>
          <a:xfrm>
            <a:off x="6672250" y="2933623"/>
            <a:ext cx="1902600" cy="1902600"/>
            <a:chOff x="6672250" y="2933623"/>
            <a:chExt cx="1902600" cy="1902600"/>
          </a:xfrm>
        </p:grpSpPr>
        <p:sp>
          <p:nvSpPr>
            <p:cNvPr id="410" name="Google Shape;410;p36"/>
            <p:cNvSpPr/>
            <p:nvPr/>
          </p:nvSpPr>
          <p:spPr>
            <a:xfrm>
              <a:off x="6823200" y="3084575"/>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1" name="Google Shape;411;p36"/>
            <p:cNvSpPr/>
            <p:nvPr/>
          </p:nvSpPr>
          <p:spPr>
            <a:xfrm rot="-9000337">
              <a:off x="6927131" y="3188504"/>
              <a:ext cx="1392836" cy="1392836"/>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7490033" y="3746845"/>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413" name="Google Shape;413;p36"/>
            <p:cNvSpPr/>
            <p:nvPr/>
          </p:nvSpPr>
          <p:spPr>
            <a:xfrm rot="1799943">
              <a:off x="7212526" y="3469434"/>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grpSp>
        <p:nvGrpSpPr>
          <p:cNvPr id="2236" name="Google Shape;2236;p45"/>
          <p:cNvGrpSpPr/>
          <p:nvPr/>
        </p:nvGrpSpPr>
        <p:grpSpPr>
          <a:xfrm rot="2700000">
            <a:off x="687382" y="-765611"/>
            <a:ext cx="1182830" cy="2546274"/>
            <a:chOff x="7350442" y="2608992"/>
            <a:chExt cx="777239" cy="1673160"/>
          </a:xfrm>
        </p:grpSpPr>
        <p:sp>
          <p:nvSpPr>
            <p:cNvPr id="2237" name="Google Shape;2237;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5" name="Google Shape;2245;p45"/>
          <p:cNvSpPr/>
          <p:nvPr/>
        </p:nvSpPr>
        <p:spPr>
          <a:xfrm>
            <a:off x="747157" y="1381200"/>
            <a:ext cx="2405700" cy="24057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6" name="Google Shape;2246;p45" title="Points scored">
            <a:hlinkClick r:id="rId4"/>
          </p:cNvPr>
          <p:cNvPicPr preferRelativeResize="0"/>
          <p:nvPr/>
        </p:nvPicPr>
        <p:blipFill>
          <a:blip r:embed="rId5">
            <a:alphaModFix/>
          </a:blip>
          <a:stretch>
            <a:fillRect/>
          </a:stretch>
        </p:blipFill>
        <p:spPr>
          <a:xfrm>
            <a:off x="713225" y="1491577"/>
            <a:ext cx="2473551" cy="2184962"/>
          </a:xfrm>
          <a:prstGeom prst="rect">
            <a:avLst/>
          </a:prstGeom>
          <a:noFill/>
          <a:ln>
            <a:noFill/>
          </a:ln>
          <a:effectLst>
            <a:glow rad="63500">
              <a:schemeClr val="accent1">
                <a:satMod val="175000"/>
                <a:alpha val="40000"/>
              </a:schemeClr>
            </a:glow>
            <a:outerShdw blurRad="57150" dist="19050" dir="5400000" algn="bl" rotWithShape="0">
              <a:srgbClr val="3FF5E1">
                <a:alpha val="50000"/>
              </a:srgbClr>
            </a:outerShdw>
          </a:effectLst>
        </p:spPr>
      </p:pic>
      <p:sp>
        <p:nvSpPr>
          <p:cNvPr id="2247" name="Google Shape;2247;p45"/>
          <p:cNvSpPr txBox="1">
            <a:spLocks noGrp="1"/>
          </p:cNvSpPr>
          <p:nvPr>
            <p:ph type="title"/>
          </p:nvPr>
        </p:nvSpPr>
        <p:spPr>
          <a:xfrm>
            <a:off x="956825" y="424746"/>
            <a:ext cx="71991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dirty="0">
                <a:solidFill>
                  <a:schemeClr val="tx1"/>
                </a:solidFill>
              </a:rPr>
              <a:t>STRAPI </a:t>
            </a:r>
            <a:r>
              <a:rPr lang="en" sz="3200" dirty="0">
                <a:solidFill>
                  <a:schemeClr val="accent1"/>
                </a:solidFill>
              </a:rPr>
              <a:t>ADVANTAGES</a:t>
            </a:r>
            <a:endParaRPr sz="3200" dirty="0">
              <a:solidFill>
                <a:schemeClr val="accent1"/>
              </a:solidFill>
            </a:endParaRPr>
          </a:p>
        </p:txBody>
      </p:sp>
      <p:sp>
        <p:nvSpPr>
          <p:cNvPr id="2248" name="Google Shape;2248;p45"/>
          <p:cNvSpPr txBox="1">
            <a:spLocks noGrp="1"/>
          </p:cNvSpPr>
          <p:nvPr>
            <p:ph type="subTitle" idx="4294967295"/>
          </p:nvPr>
        </p:nvSpPr>
        <p:spPr>
          <a:xfrm>
            <a:off x="6018213" y="1620838"/>
            <a:ext cx="3125787" cy="53657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400" dirty="0">
                <a:solidFill>
                  <a:schemeClr val="dk1"/>
                </a:solidFill>
                <a:latin typeface="DM Sans"/>
                <a:ea typeface="DM Sans"/>
                <a:cs typeface="DM Sans"/>
                <a:sym typeface="DM Sans"/>
              </a:rPr>
              <a:t>Work of hundreds of lines of code can be done with a few clicks</a:t>
            </a:r>
            <a:endParaRPr sz="1400" dirty="0">
              <a:solidFill>
                <a:schemeClr val="dk1"/>
              </a:solidFill>
              <a:latin typeface="DM Sans"/>
              <a:ea typeface="DM Sans"/>
              <a:cs typeface="DM Sans"/>
              <a:sym typeface="DM Sans"/>
            </a:endParaRPr>
          </a:p>
        </p:txBody>
      </p:sp>
      <p:sp>
        <p:nvSpPr>
          <p:cNvPr id="2249" name="Google Shape;2249;p45"/>
          <p:cNvSpPr txBox="1">
            <a:spLocks noGrp="1"/>
          </p:cNvSpPr>
          <p:nvPr>
            <p:ph type="title" idx="4294967295"/>
          </p:nvPr>
        </p:nvSpPr>
        <p:spPr>
          <a:xfrm>
            <a:off x="4503420" y="1413418"/>
            <a:ext cx="1187450" cy="84296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200" dirty="0">
                <a:solidFill>
                  <a:schemeClr val="accent1"/>
                </a:solidFill>
                <a:latin typeface="Oswald ExtraLight"/>
                <a:ea typeface="Oswald ExtraLight"/>
                <a:cs typeface="Oswald ExtraLight"/>
                <a:sym typeface="Oswald ExtraLight"/>
              </a:rPr>
              <a:t>60%</a:t>
            </a:r>
            <a:endParaRPr sz="5200" dirty="0">
              <a:solidFill>
                <a:schemeClr val="accent1"/>
              </a:solidFill>
              <a:latin typeface="Oswald ExtraLight"/>
              <a:ea typeface="Oswald ExtraLight"/>
              <a:cs typeface="Oswald ExtraLight"/>
              <a:sym typeface="Oswald ExtraLight"/>
            </a:endParaRPr>
          </a:p>
        </p:txBody>
      </p:sp>
      <p:sp>
        <p:nvSpPr>
          <p:cNvPr id="2250" name="Google Shape;2250;p45"/>
          <p:cNvSpPr txBox="1">
            <a:spLocks noGrp="1"/>
          </p:cNvSpPr>
          <p:nvPr>
            <p:ph type="title" idx="4294967295"/>
          </p:nvPr>
        </p:nvSpPr>
        <p:spPr>
          <a:xfrm>
            <a:off x="4503420" y="2531985"/>
            <a:ext cx="1187450" cy="84137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200" dirty="0">
                <a:solidFill>
                  <a:schemeClr val="accent3"/>
                </a:solidFill>
                <a:latin typeface="Oswald ExtraLight"/>
                <a:ea typeface="Oswald ExtraLight"/>
                <a:cs typeface="Oswald ExtraLight"/>
                <a:sym typeface="Oswald ExtraLight"/>
              </a:rPr>
              <a:t>40%</a:t>
            </a:r>
            <a:endParaRPr sz="5200" dirty="0">
              <a:solidFill>
                <a:schemeClr val="accent3"/>
              </a:solidFill>
              <a:latin typeface="Oswald ExtraLight"/>
              <a:ea typeface="Oswald ExtraLight"/>
              <a:cs typeface="Oswald ExtraLight"/>
              <a:sym typeface="Oswald ExtraLight"/>
            </a:endParaRPr>
          </a:p>
        </p:txBody>
      </p:sp>
      <p:sp>
        <p:nvSpPr>
          <p:cNvPr id="2260" name="Google Shape;2260;p45"/>
          <p:cNvSpPr txBox="1">
            <a:spLocks noGrp="1"/>
          </p:cNvSpPr>
          <p:nvPr>
            <p:ph type="title" idx="4294967295"/>
          </p:nvPr>
        </p:nvSpPr>
        <p:spPr>
          <a:xfrm>
            <a:off x="4503420" y="3702050"/>
            <a:ext cx="1187450" cy="84296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200" dirty="0">
                <a:solidFill>
                  <a:schemeClr val="accent6"/>
                </a:solidFill>
                <a:latin typeface="Oswald ExtraLight"/>
                <a:ea typeface="Oswald ExtraLight"/>
                <a:cs typeface="Oswald ExtraLight"/>
                <a:sym typeface="Oswald ExtraLight"/>
              </a:rPr>
              <a:t>50%</a:t>
            </a:r>
            <a:endParaRPr sz="5200" dirty="0">
              <a:solidFill>
                <a:schemeClr val="accent6"/>
              </a:solidFill>
              <a:latin typeface="Oswald ExtraLight"/>
              <a:ea typeface="Oswald ExtraLight"/>
              <a:cs typeface="Oswald ExtraLight"/>
              <a:sym typeface="Oswald ExtraLight"/>
            </a:endParaRPr>
          </a:p>
        </p:txBody>
      </p:sp>
      <p:sp>
        <p:nvSpPr>
          <p:cNvPr id="2272" name="Google Shape;2272;p45"/>
          <p:cNvSpPr txBox="1">
            <a:spLocks noGrp="1"/>
          </p:cNvSpPr>
          <p:nvPr>
            <p:ph type="subTitle" idx="4294967295"/>
          </p:nvPr>
        </p:nvSpPr>
        <p:spPr>
          <a:xfrm>
            <a:off x="654320" y="4046538"/>
            <a:ext cx="2547938" cy="64452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lt2"/>
              </a:buClr>
              <a:buSzPts val="1100"/>
              <a:buFont typeface="Arial"/>
              <a:buNone/>
            </a:pPr>
            <a:r>
              <a:rPr lang="en-US" sz="1100" dirty="0" err="1">
                <a:solidFill>
                  <a:schemeClr val="dk1"/>
                </a:solidFill>
                <a:latin typeface="DM Sans"/>
                <a:ea typeface="DM Sans"/>
                <a:cs typeface="DM Sans"/>
                <a:sym typeface="DM Sans"/>
              </a:rPr>
              <a:t>Strapi</a:t>
            </a:r>
            <a:r>
              <a:rPr lang="en-US" sz="1100" dirty="0">
                <a:solidFill>
                  <a:schemeClr val="dk1"/>
                </a:solidFill>
                <a:latin typeface="DM Sans"/>
                <a:ea typeface="DM Sans"/>
                <a:cs typeface="DM Sans"/>
                <a:sym typeface="DM Sans"/>
              </a:rPr>
              <a:t> makes it possible for Front-end web developers to do Full-Stack work through page linking and dashboarding of back-end with actually writing the code from scratch</a:t>
            </a:r>
            <a:endParaRPr dirty="0">
              <a:solidFill>
                <a:schemeClr val="dk1"/>
              </a:solidFill>
              <a:latin typeface="DM Sans"/>
              <a:ea typeface="DM Sans"/>
              <a:cs typeface="DM Sans"/>
              <a:sym typeface="DM Sans"/>
            </a:endParaRPr>
          </a:p>
        </p:txBody>
      </p:sp>
      <p:sp>
        <p:nvSpPr>
          <p:cNvPr id="2273" name="Google Shape;2273;p45"/>
          <p:cNvSpPr txBox="1">
            <a:spLocks noGrp="1"/>
          </p:cNvSpPr>
          <p:nvPr>
            <p:ph type="title" idx="4294967295"/>
          </p:nvPr>
        </p:nvSpPr>
        <p:spPr>
          <a:xfrm>
            <a:off x="6018213" y="1276350"/>
            <a:ext cx="3125787" cy="320675"/>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en" sz="2200" dirty="0">
                <a:solidFill>
                  <a:schemeClr val="accent1"/>
                </a:solidFill>
              </a:rPr>
              <a:t>SPEED</a:t>
            </a:r>
            <a:endParaRPr sz="2200" dirty="0">
              <a:solidFill>
                <a:schemeClr val="accent1"/>
              </a:solidFill>
            </a:endParaRPr>
          </a:p>
        </p:txBody>
      </p:sp>
      <p:sp>
        <p:nvSpPr>
          <p:cNvPr id="2274" name="Google Shape;2274;p45"/>
          <p:cNvSpPr txBox="1">
            <a:spLocks noGrp="1"/>
          </p:cNvSpPr>
          <p:nvPr>
            <p:ph type="subTitle" idx="4294967295"/>
          </p:nvPr>
        </p:nvSpPr>
        <p:spPr>
          <a:xfrm>
            <a:off x="6018213" y="2817813"/>
            <a:ext cx="3125787" cy="53657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400" dirty="0">
                <a:solidFill>
                  <a:schemeClr val="dk1"/>
                </a:solidFill>
                <a:latin typeface="DM Sans"/>
                <a:ea typeface="DM Sans"/>
                <a:cs typeface="DM Sans"/>
                <a:sym typeface="DM Sans"/>
              </a:rPr>
              <a:t>Big functional changes are easier to make because of modularity</a:t>
            </a:r>
            <a:endParaRPr sz="1400" dirty="0">
              <a:solidFill>
                <a:schemeClr val="dk1"/>
              </a:solidFill>
              <a:latin typeface="DM Sans"/>
              <a:ea typeface="DM Sans"/>
              <a:cs typeface="DM Sans"/>
              <a:sym typeface="DM Sans"/>
            </a:endParaRPr>
          </a:p>
        </p:txBody>
      </p:sp>
      <p:sp>
        <p:nvSpPr>
          <p:cNvPr id="2275" name="Google Shape;2275;p45"/>
          <p:cNvSpPr txBox="1">
            <a:spLocks noGrp="1"/>
          </p:cNvSpPr>
          <p:nvPr>
            <p:ph type="title" idx="4294967295"/>
          </p:nvPr>
        </p:nvSpPr>
        <p:spPr>
          <a:xfrm>
            <a:off x="6018213" y="2471738"/>
            <a:ext cx="3125787" cy="320675"/>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en" sz="2200" dirty="0">
                <a:solidFill>
                  <a:schemeClr val="accent1"/>
                </a:solidFill>
              </a:rPr>
              <a:t>EFFICIENCY</a:t>
            </a:r>
            <a:endParaRPr sz="2200" dirty="0">
              <a:solidFill>
                <a:schemeClr val="accent1"/>
              </a:solidFill>
            </a:endParaRPr>
          </a:p>
        </p:txBody>
      </p:sp>
      <p:sp>
        <p:nvSpPr>
          <p:cNvPr id="2276" name="Google Shape;2276;p45"/>
          <p:cNvSpPr txBox="1">
            <a:spLocks noGrp="1"/>
          </p:cNvSpPr>
          <p:nvPr>
            <p:ph type="subTitle" idx="4294967295"/>
          </p:nvPr>
        </p:nvSpPr>
        <p:spPr>
          <a:xfrm>
            <a:off x="6018213" y="4046538"/>
            <a:ext cx="3125787" cy="53657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400" dirty="0">
                <a:solidFill>
                  <a:schemeClr val="dk1"/>
                </a:solidFill>
                <a:latin typeface="DM Sans"/>
                <a:ea typeface="DM Sans"/>
                <a:cs typeface="DM Sans"/>
                <a:sym typeface="DM Sans"/>
              </a:rPr>
              <a:t>Almost no chances of code-bug and error because of predictive debuging</a:t>
            </a:r>
            <a:endParaRPr sz="1400" dirty="0">
              <a:solidFill>
                <a:schemeClr val="dk1"/>
              </a:solidFill>
              <a:latin typeface="DM Sans"/>
              <a:ea typeface="DM Sans"/>
              <a:cs typeface="DM Sans"/>
              <a:sym typeface="DM Sans"/>
            </a:endParaRPr>
          </a:p>
        </p:txBody>
      </p:sp>
      <p:sp>
        <p:nvSpPr>
          <p:cNvPr id="2277" name="Google Shape;2277;p45"/>
          <p:cNvSpPr txBox="1">
            <a:spLocks noGrp="1"/>
          </p:cNvSpPr>
          <p:nvPr>
            <p:ph type="title" idx="4294967295"/>
          </p:nvPr>
        </p:nvSpPr>
        <p:spPr>
          <a:xfrm>
            <a:off x="6018213" y="3702050"/>
            <a:ext cx="3125787" cy="320675"/>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en" sz="2200" dirty="0">
                <a:solidFill>
                  <a:schemeClr val="accent1"/>
                </a:solidFill>
              </a:rPr>
              <a:t>PREDICTION</a:t>
            </a:r>
            <a:endParaRPr sz="2200" dirty="0">
              <a:solidFill>
                <a:schemeClr val="accent1"/>
              </a:solidFill>
            </a:endParaRPr>
          </a:p>
        </p:txBody>
      </p:sp>
      <p:grpSp>
        <p:nvGrpSpPr>
          <p:cNvPr id="2251" name="Google Shape;2251;p45"/>
          <p:cNvGrpSpPr/>
          <p:nvPr/>
        </p:nvGrpSpPr>
        <p:grpSpPr>
          <a:xfrm rot="2700000">
            <a:off x="7425076" y="-848392"/>
            <a:ext cx="1182830" cy="2546274"/>
            <a:chOff x="7350442" y="2608992"/>
            <a:chExt cx="777239" cy="1673160"/>
          </a:xfrm>
        </p:grpSpPr>
        <p:sp>
          <p:nvSpPr>
            <p:cNvPr id="2252" name="Google Shape;2252;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1" name="Google Shape;2261;p45"/>
          <p:cNvGrpSpPr/>
          <p:nvPr/>
        </p:nvGrpSpPr>
        <p:grpSpPr>
          <a:xfrm>
            <a:off x="1581527" y="2215732"/>
            <a:ext cx="736882" cy="736953"/>
            <a:chOff x="720000" y="3936527"/>
            <a:chExt cx="368422" cy="368458"/>
          </a:xfrm>
        </p:grpSpPr>
        <p:sp>
          <p:nvSpPr>
            <p:cNvPr id="2262" name="Google Shape;2262;p45"/>
            <p:cNvSpPr/>
            <p:nvPr/>
          </p:nvSpPr>
          <p:spPr>
            <a:xfrm>
              <a:off x="720000" y="3936527"/>
              <a:ext cx="368417" cy="368452"/>
            </a:xfrm>
            <a:custGeom>
              <a:avLst/>
              <a:gdLst/>
              <a:ahLst/>
              <a:cxnLst/>
              <a:rect l="l" t="t" r="r" b="b"/>
              <a:pathLst>
                <a:path w="10485" h="10486" extrusionOk="0">
                  <a:moveTo>
                    <a:pt x="5243" y="4318"/>
                  </a:moveTo>
                  <a:cubicBezTo>
                    <a:pt x="5753" y="4318"/>
                    <a:pt x="6168" y="4733"/>
                    <a:pt x="6168" y="5243"/>
                  </a:cubicBezTo>
                  <a:cubicBezTo>
                    <a:pt x="6168" y="5753"/>
                    <a:pt x="5753" y="6168"/>
                    <a:pt x="5243" y="6168"/>
                  </a:cubicBezTo>
                  <a:cubicBezTo>
                    <a:pt x="4733" y="6168"/>
                    <a:pt x="4318" y="5753"/>
                    <a:pt x="4318" y="5243"/>
                  </a:cubicBezTo>
                  <a:cubicBezTo>
                    <a:pt x="4318" y="4733"/>
                    <a:pt x="4733" y="4318"/>
                    <a:pt x="5243" y="4318"/>
                  </a:cubicBezTo>
                  <a:close/>
                  <a:moveTo>
                    <a:pt x="7700" y="1"/>
                  </a:moveTo>
                  <a:lnTo>
                    <a:pt x="7700" y="929"/>
                  </a:lnTo>
                  <a:lnTo>
                    <a:pt x="6340" y="929"/>
                  </a:lnTo>
                  <a:lnTo>
                    <a:pt x="5543" y="1729"/>
                  </a:lnTo>
                  <a:lnTo>
                    <a:pt x="5543" y="3714"/>
                  </a:lnTo>
                  <a:lnTo>
                    <a:pt x="4942" y="3714"/>
                  </a:lnTo>
                  <a:lnTo>
                    <a:pt x="4942" y="2502"/>
                  </a:lnTo>
                  <a:cubicBezTo>
                    <a:pt x="4398" y="2562"/>
                    <a:pt x="3900" y="2773"/>
                    <a:pt x="3494" y="3091"/>
                  </a:cubicBezTo>
                  <a:lnTo>
                    <a:pt x="4368" y="3946"/>
                  </a:lnTo>
                  <a:lnTo>
                    <a:pt x="3924" y="4380"/>
                  </a:lnTo>
                  <a:lnTo>
                    <a:pt x="3049" y="3525"/>
                  </a:lnTo>
                  <a:cubicBezTo>
                    <a:pt x="2724" y="3922"/>
                    <a:pt x="2508" y="4410"/>
                    <a:pt x="2448" y="4943"/>
                  </a:cubicBezTo>
                  <a:lnTo>
                    <a:pt x="3687" y="4943"/>
                  </a:lnTo>
                  <a:lnTo>
                    <a:pt x="3687" y="5543"/>
                  </a:lnTo>
                  <a:lnTo>
                    <a:pt x="2448" y="5543"/>
                  </a:lnTo>
                  <a:cubicBezTo>
                    <a:pt x="2508" y="6077"/>
                    <a:pt x="2724" y="6565"/>
                    <a:pt x="3049" y="6964"/>
                  </a:cubicBezTo>
                  <a:lnTo>
                    <a:pt x="3924" y="6106"/>
                  </a:lnTo>
                  <a:lnTo>
                    <a:pt x="4368" y="6541"/>
                  </a:lnTo>
                  <a:lnTo>
                    <a:pt x="3494" y="7399"/>
                  </a:lnTo>
                  <a:cubicBezTo>
                    <a:pt x="3738" y="7590"/>
                    <a:pt x="4014" y="7743"/>
                    <a:pt x="4315" y="7847"/>
                  </a:cubicBezTo>
                  <a:lnTo>
                    <a:pt x="4315" y="8494"/>
                  </a:lnTo>
                  <a:lnTo>
                    <a:pt x="3870" y="8928"/>
                  </a:lnTo>
                  <a:lnTo>
                    <a:pt x="2786" y="8928"/>
                  </a:lnTo>
                  <a:lnTo>
                    <a:pt x="2786" y="8028"/>
                  </a:lnTo>
                  <a:lnTo>
                    <a:pt x="1" y="8028"/>
                  </a:lnTo>
                  <a:lnTo>
                    <a:pt x="1" y="10485"/>
                  </a:lnTo>
                  <a:lnTo>
                    <a:pt x="2786" y="10485"/>
                  </a:lnTo>
                  <a:lnTo>
                    <a:pt x="2786" y="9557"/>
                  </a:lnTo>
                  <a:lnTo>
                    <a:pt x="4104" y="9557"/>
                  </a:lnTo>
                  <a:lnTo>
                    <a:pt x="4916" y="8757"/>
                  </a:lnTo>
                  <a:lnTo>
                    <a:pt x="4916" y="6772"/>
                  </a:lnTo>
                  <a:lnTo>
                    <a:pt x="5543" y="6772"/>
                  </a:lnTo>
                  <a:lnTo>
                    <a:pt x="5543" y="8037"/>
                  </a:lnTo>
                  <a:cubicBezTo>
                    <a:pt x="6076" y="7978"/>
                    <a:pt x="6563" y="7762"/>
                    <a:pt x="6960" y="7437"/>
                  </a:cubicBezTo>
                  <a:lnTo>
                    <a:pt x="6105" y="6562"/>
                  </a:lnTo>
                  <a:lnTo>
                    <a:pt x="6540" y="6117"/>
                  </a:lnTo>
                  <a:lnTo>
                    <a:pt x="7395" y="6992"/>
                  </a:lnTo>
                  <a:cubicBezTo>
                    <a:pt x="7713" y="6586"/>
                    <a:pt x="7924" y="6088"/>
                    <a:pt x="7984" y="5543"/>
                  </a:cubicBezTo>
                  <a:lnTo>
                    <a:pt x="6772" y="5543"/>
                  </a:lnTo>
                  <a:lnTo>
                    <a:pt x="6772" y="4916"/>
                  </a:lnTo>
                  <a:lnTo>
                    <a:pt x="7990" y="4916"/>
                  </a:lnTo>
                  <a:cubicBezTo>
                    <a:pt x="7930" y="4382"/>
                    <a:pt x="7720" y="3894"/>
                    <a:pt x="7404" y="3496"/>
                  </a:cubicBezTo>
                  <a:lnTo>
                    <a:pt x="6551" y="4352"/>
                  </a:lnTo>
                  <a:lnTo>
                    <a:pt x="6119" y="3917"/>
                  </a:lnTo>
                  <a:lnTo>
                    <a:pt x="6971" y="3060"/>
                  </a:lnTo>
                  <a:cubicBezTo>
                    <a:pt x="6733" y="2868"/>
                    <a:pt x="6464" y="2716"/>
                    <a:pt x="6171" y="2612"/>
                  </a:cubicBezTo>
                  <a:lnTo>
                    <a:pt x="6171" y="1965"/>
                  </a:lnTo>
                  <a:lnTo>
                    <a:pt x="6604" y="1530"/>
                  </a:lnTo>
                  <a:lnTo>
                    <a:pt x="7700" y="1530"/>
                  </a:lnTo>
                  <a:lnTo>
                    <a:pt x="7700" y="2458"/>
                  </a:lnTo>
                  <a:lnTo>
                    <a:pt x="10485" y="2458"/>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5"/>
            <p:cNvSpPr/>
            <p:nvPr/>
          </p:nvSpPr>
          <p:spPr>
            <a:xfrm>
              <a:off x="720000" y="3936527"/>
              <a:ext cx="22101" cy="22101"/>
            </a:xfrm>
            <a:custGeom>
              <a:avLst/>
              <a:gdLst/>
              <a:ahLst/>
              <a:cxnLst/>
              <a:rect l="l" t="t" r="r" b="b"/>
              <a:pathLst>
                <a:path w="629" h="629" extrusionOk="0">
                  <a:moveTo>
                    <a:pt x="1" y="1"/>
                  </a:moveTo>
                  <a:lnTo>
                    <a:pt x="1"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5"/>
            <p:cNvSpPr/>
            <p:nvPr/>
          </p:nvSpPr>
          <p:spPr>
            <a:xfrm>
              <a:off x="763150" y="3936527"/>
              <a:ext cx="53760" cy="22101"/>
            </a:xfrm>
            <a:custGeom>
              <a:avLst/>
              <a:gdLst/>
              <a:ahLst/>
              <a:cxnLst/>
              <a:rect l="l" t="t" r="r" b="b"/>
              <a:pathLst>
                <a:path w="1530" h="629" extrusionOk="0">
                  <a:moveTo>
                    <a:pt x="1" y="1"/>
                  </a:moveTo>
                  <a:lnTo>
                    <a:pt x="1" y="628"/>
                  </a:lnTo>
                  <a:lnTo>
                    <a:pt x="1530" y="628"/>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5"/>
            <p:cNvSpPr/>
            <p:nvPr/>
          </p:nvSpPr>
          <p:spPr>
            <a:xfrm>
              <a:off x="720000" y="3979712"/>
              <a:ext cx="22101" cy="22066"/>
            </a:xfrm>
            <a:custGeom>
              <a:avLst/>
              <a:gdLst/>
              <a:ahLst/>
              <a:cxnLst/>
              <a:rect l="l" t="t" r="r" b="b"/>
              <a:pathLst>
                <a:path w="629" h="628" extrusionOk="0">
                  <a:moveTo>
                    <a:pt x="1" y="0"/>
                  </a:moveTo>
                  <a:lnTo>
                    <a:pt x="1" y="628"/>
                  </a:lnTo>
                  <a:lnTo>
                    <a:pt x="628" y="628"/>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5"/>
            <p:cNvSpPr/>
            <p:nvPr/>
          </p:nvSpPr>
          <p:spPr>
            <a:xfrm>
              <a:off x="763150" y="3979712"/>
              <a:ext cx="53760" cy="22066"/>
            </a:xfrm>
            <a:custGeom>
              <a:avLst/>
              <a:gdLst/>
              <a:ahLst/>
              <a:cxnLst/>
              <a:rect l="l" t="t" r="r" b="b"/>
              <a:pathLst>
                <a:path w="1530" h="628" extrusionOk="0">
                  <a:moveTo>
                    <a:pt x="1" y="0"/>
                  </a:moveTo>
                  <a:lnTo>
                    <a:pt x="1" y="628"/>
                  </a:lnTo>
                  <a:lnTo>
                    <a:pt x="1530" y="628"/>
                  </a:lnTo>
                  <a:lnTo>
                    <a:pt x="15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5"/>
            <p:cNvSpPr/>
            <p:nvPr/>
          </p:nvSpPr>
          <p:spPr>
            <a:xfrm>
              <a:off x="990528" y="4239734"/>
              <a:ext cx="22137" cy="22066"/>
            </a:xfrm>
            <a:custGeom>
              <a:avLst/>
              <a:gdLst/>
              <a:ahLst/>
              <a:cxnLst/>
              <a:rect l="l" t="t" r="r" b="b"/>
              <a:pathLst>
                <a:path w="630" h="628" extrusionOk="0">
                  <a:moveTo>
                    <a:pt x="1" y="0"/>
                  </a:moveTo>
                  <a:lnTo>
                    <a:pt x="1" y="628"/>
                  </a:lnTo>
                  <a:lnTo>
                    <a:pt x="630" y="628"/>
                  </a:lnTo>
                  <a:lnTo>
                    <a:pt x="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5"/>
            <p:cNvSpPr/>
            <p:nvPr/>
          </p:nvSpPr>
          <p:spPr>
            <a:xfrm>
              <a:off x="1034697" y="4239734"/>
              <a:ext cx="53725" cy="22066"/>
            </a:xfrm>
            <a:custGeom>
              <a:avLst/>
              <a:gdLst/>
              <a:ahLst/>
              <a:cxnLst/>
              <a:rect l="l" t="t" r="r" b="b"/>
              <a:pathLst>
                <a:path w="1529" h="628" extrusionOk="0">
                  <a:moveTo>
                    <a:pt x="0" y="0"/>
                  </a:moveTo>
                  <a:lnTo>
                    <a:pt x="0" y="628"/>
                  </a:lnTo>
                  <a:lnTo>
                    <a:pt x="1529" y="628"/>
                  </a:lnTo>
                  <a:lnTo>
                    <a:pt x="1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5"/>
            <p:cNvSpPr/>
            <p:nvPr/>
          </p:nvSpPr>
          <p:spPr>
            <a:xfrm>
              <a:off x="990528" y="4282883"/>
              <a:ext cx="22137" cy="22101"/>
            </a:xfrm>
            <a:custGeom>
              <a:avLst/>
              <a:gdLst/>
              <a:ahLst/>
              <a:cxnLst/>
              <a:rect l="l" t="t" r="r" b="b"/>
              <a:pathLst>
                <a:path w="630" h="629" extrusionOk="0">
                  <a:moveTo>
                    <a:pt x="1" y="1"/>
                  </a:moveTo>
                  <a:lnTo>
                    <a:pt x="1" y="628"/>
                  </a:lnTo>
                  <a:lnTo>
                    <a:pt x="630" y="628"/>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5"/>
            <p:cNvSpPr/>
            <p:nvPr/>
          </p:nvSpPr>
          <p:spPr>
            <a:xfrm>
              <a:off x="1034697" y="4282883"/>
              <a:ext cx="53725" cy="22101"/>
            </a:xfrm>
            <a:custGeom>
              <a:avLst/>
              <a:gdLst/>
              <a:ahLst/>
              <a:cxnLst/>
              <a:rect l="l" t="t" r="r" b="b"/>
              <a:pathLst>
                <a:path w="1529" h="629" extrusionOk="0">
                  <a:moveTo>
                    <a:pt x="0" y="1"/>
                  </a:moveTo>
                  <a:lnTo>
                    <a:pt x="0" y="628"/>
                  </a:lnTo>
                  <a:lnTo>
                    <a:pt x="1529" y="62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5"/>
            <p:cNvSpPr/>
            <p:nvPr/>
          </p:nvSpPr>
          <p:spPr>
            <a:xfrm>
              <a:off x="893372" y="4109933"/>
              <a:ext cx="21750" cy="21645"/>
            </a:xfrm>
            <a:custGeom>
              <a:avLst/>
              <a:gdLst/>
              <a:ahLst/>
              <a:cxnLst/>
              <a:rect l="l" t="t" r="r" b="b"/>
              <a:pathLst>
                <a:path w="619" h="616" extrusionOk="0">
                  <a:moveTo>
                    <a:pt x="309" y="0"/>
                  </a:moveTo>
                  <a:cubicBezTo>
                    <a:pt x="139" y="0"/>
                    <a:pt x="1" y="137"/>
                    <a:pt x="1" y="308"/>
                  </a:cubicBezTo>
                  <a:cubicBezTo>
                    <a:pt x="1" y="479"/>
                    <a:pt x="139" y="616"/>
                    <a:pt x="309" y="616"/>
                  </a:cubicBezTo>
                  <a:cubicBezTo>
                    <a:pt x="480" y="616"/>
                    <a:pt x="618" y="478"/>
                    <a:pt x="618" y="308"/>
                  </a:cubicBezTo>
                  <a:cubicBezTo>
                    <a:pt x="618" y="137"/>
                    <a:pt x="480"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2236;p45">
            <a:extLst>
              <a:ext uri="{FF2B5EF4-FFF2-40B4-BE49-F238E27FC236}">
                <a16:creationId xmlns:a16="http://schemas.microsoft.com/office/drawing/2014/main" id="{7D127E70-1357-4F7D-8677-F4B7C9F39F2B}"/>
              </a:ext>
            </a:extLst>
          </p:cNvPr>
          <p:cNvGrpSpPr/>
          <p:nvPr/>
        </p:nvGrpSpPr>
        <p:grpSpPr>
          <a:xfrm rot="13250082">
            <a:off x="3067964" y="4391656"/>
            <a:ext cx="1182830" cy="2546274"/>
            <a:chOff x="7350442" y="2608992"/>
            <a:chExt cx="777239" cy="1673160"/>
          </a:xfrm>
        </p:grpSpPr>
        <p:sp>
          <p:nvSpPr>
            <p:cNvPr id="45" name="Google Shape;2237;p45">
              <a:extLst>
                <a:ext uri="{FF2B5EF4-FFF2-40B4-BE49-F238E27FC236}">
                  <a16:creationId xmlns:a16="http://schemas.microsoft.com/office/drawing/2014/main" id="{57A81953-8EC4-4438-82C6-C61DEBC89C65}"/>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238;p45">
              <a:extLst>
                <a:ext uri="{FF2B5EF4-FFF2-40B4-BE49-F238E27FC236}">
                  <a16:creationId xmlns:a16="http://schemas.microsoft.com/office/drawing/2014/main" id="{B7DE5F7D-33AC-4BB3-BE9C-58B2946AFDCC}"/>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239;p45">
              <a:extLst>
                <a:ext uri="{FF2B5EF4-FFF2-40B4-BE49-F238E27FC236}">
                  <a16:creationId xmlns:a16="http://schemas.microsoft.com/office/drawing/2014/main" id="{B21DE2B1-1D34-4253-9B12-A673D615647E}"/>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240;p45">
              <a:extLst>
                <a:ext uri="{FF2B5EF4-FFF2-40B4-BE49-F238E27FC236}">
                  <a16:creationId xmlns:a16="http://schemas.microsoft.com/office/drawing/2014/main" id="{74897987-90B3-47A4-9B46-EB12BA5A4925}"/>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241;p45">
              <a:extLst>
                <a:ext uri="{FF2B5EF4-FFF2-40B4-BE49-F238E27FC236}">
                  <a16:creationId xmlns:a16="http://schemas.microsoft.com/office/drawing/2014/main" id="{898FC104-531F-4839-B968-25D6B57BF25B}"/>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242;p45">
              <a:extLst>
                <a:ext uri="{FF2B5EF4-FFF2-40B4-BE49-F238E27FC236}">
                  <a16:creationId xmlns:a16="http://schemas.microsoft.com/office/drawing/2014/main" id="{604A2391-15CA-49B0-AD3A-3E6ABFFDA7F5}"/>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243;p45">
              <a:extLst>
                <a:ext uri="{FF2B5EF4-FFF2-40B4-BE49-F238E27FC236}">
                  <a16:creationId xmlns:a16="http://schemas.microsoft.com/office/drawing/2014/main" id="{6B7CA2E9-5029-46F0-A15A-8769F343FAB5}"/>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244;p45">
              <a:extLst>
                <a:ext uri="{FF2B5EF4-FFF2-40B4-BE49-F238E27FC236}">
                  <a16:creationId xmlns:a16="http://schemas.microsoft.com/office/drawing/2014/main" id="{322AC743-0ADA-4498-A317-1BB6782FFC1E}"/>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32"/>
          <p:cNvSpPr txBox="1">
            <a:spLocks noGrp="1"/>
          </p:cNvSpPr>
          <p:nvPr>
            <p:ph type="title" idx="2"/>
          </p:nvPr>
        </p:nvSpPr>
        <p:spPr>
          <a:xfrm>
            <a:off x="8478551" y="4367008"/>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4" name="Google Shape;254;p32"/>
          <p:cNvSpPr txBox="1">
            <a:spLocks noGrp="1"/>
          </p:cNvSpPr>
          <p:nvPr>
            <p:ph type="title" idx="15"/>
          </p:nvPr>
        </p:nvSpPr>
        <p:spPr>
          <a:xfrm>
            <a:off x="653362" y="546491"/>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rPr>
              <a:t>FOURFLIX OVERVIEW</a:t>
            </a:r>
            <a:endParaRPr dirty="0">
              <a:solidFill>
                <a:schemeClr val="accent1"/>
              </a:solidFill>
            </a:endParaRPr>
          </a:p>
        </p:txBody>
      </p: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 name="Title 14">
            <a:extLst>
              <a:ext uri="{FF2B5EF4-FFF2-40B4-BE49-F238E27FC236}">
                <a16:creationId xmlns:a16="http://schemas.microsoft.com/office/drawing/2014/main" id="{21A03C22-D556-4463-8A46-8DB72F2E5975}"/>
              </a:ext>
            </a:extLst>
          </p:cNvPr>
          <p:cNvSpPr>
            <a:spLocks noGrp="1"/>
          </p:cNvSpPr>
          <p:nvPr>
            <p:ph type="title" idx="7"/>
          </p:nvPr>
        </p:nvSpPr>
        <p:spPr/>
        <p:txBody>
          <a:bodyPr/>
          <a:lstStyle/>
          <a:p>
            <a:endParaRPr lang="en-IN" dirty="0"/>
          </a:p>
        </p:txBody>
      </p:sp>
      <p:sp>
        <p:nvSpPr>
          <p:cNvPr id="60" name="Google Shape;242;p32">
            <a:extLst>
              <a:ext uri="{FF2B5EF4-FFF2-40B4-BE49-F238E27FC236}">
                <a16:creationId xmlns:a16="http://schemas.microsoft.com/office/drawing/2014/main" id="{BAE7033F-B03A-43B8-8C7B-6B9057240643}"/>
              </a:ext>
            </a:extLst>
          </p:cNvPr>
          <p:cNvSpPr txBox="1">
            <a:spLocks/>
          </p:cNvSpPr>
          <p:nvPr/>
        </p:nvSpPr>
        <p:spPr>
          <a:xfrm>
            <a:off x="1849288" y="1728870"/>
            <a:ext cx="2951312"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2400"/>
              <a:buFont typeface="Dosis"/>
              <a:buNone/>
              <a:defRPr sz="2400" b="0" i="0" u="none" strike="noStrike" cap="none">
                <a:solidFill>
                  <a:schemeClr val="lt1"/>
                </a:solidFill>
                <a:latin typeface="Dosis"/>
                <a:ea typeface="Dosis"/>
                <a:cs typeface="Dosis"/>
                <a:sym typeface="Dosis"/>
              </a:defRPr>
            </a:lvl9pPr>
          </a:lstStyle>
          <a:p>
            <a:r>
              <a:rPr lang="en" sz="2000" dirty="0">
                <a:solidFill>
                  <a:schemeClr val="accent1"/>
                </a:solidFill>
              </a:rPr>
              <a:t>PROJECT BRIEFING</a:t>
            </a:r>
            <a:endParaRPr lang="en-IN" sz="2000" dirty="0">
              <a:solidFill>
                <a:schemeClr val="accent1"/>
              </a:solidFill>
            </a:endParaRPr>
          </a:p>
        </p:txBody>
      </p:sp>
      <p:sp>
        <p:nvSpPr>
          <p:cNvPr id="61" name="Google Shape;243;p32">
            <a:extLst>
              <a:ext uri="{FF2B5EF4-FFF2-40B4-BE49-F238E27FC236}">
                <a16:creationId xmlns:a16="http://schemas.microsoft.com/office/drawing/2014/main" id="{ADF98770-B223-46F8-B303-F08E42FCD346}"/>
              </a:ext>
            </a:extLst>
          </p:cNvPr>
          <p:cNvSpPr txBox="1">
            <a:spLocks/>
          </p:cNvSpPr>
          <p:nvPr/>
        </p:nvSpPr>
        <p:spPr>
          <a:xfrm>
            <a:off x="695771" y="1749900"/>
            <a:ext cx="867300" cy="8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accent1"/>
              </a:buClr>
              <a:buSzPts val="2600"/>
              <a:buFont typeface="Roboto"/>
              <a:buChar char="▸"/>
              <a:defRPr sz="2600" b="0" i="0" u="none" strike="noStrike" cap="none">
                <a:solidFill>
                  <a:schemeClr val="dk1"/>
                </a:solidFill>
                <a:latin typeface="Roboto"/>
                <a:ea typeface="Roboto"/>
                <a:cs typeface="Roboto"/>
                <a:sym typeface="Roboto"/>
              </a:defRPr>
            </a:lvl1pPr>
            <a:lvl2pPr marL="914400" marR="0" lvl="1" indent="-393700" algn="l" rtl="0">
              <a:lnSpc>
                <a:spcPct val="100000"/>
              </a:lnSpc>
              <a:spcBef>
                <a:spcPts val="0"/>
              </a:spcBef>
              <a:spcAft>
                <a:spcPts val="0"/>
              </a:spcAft>
              <a:buClr>
                <a:schemeClr val="accent2"/>
              </a:buClr>
              <a:buSzPts val="2600"/>
              <a:buFont typeface="Roboto"/>
              <a:buChar char="▹"/>
              <a:defRPr sz="2600" b="0" i="0" u="none" strike="noStrike" cap="none">
                <a:solidFill>
                  <a:schemeClr val="dk1"/>
                </a:solidFill>
                <a:latin typeface="Roboto"/>
                <a:ea typeface="Roboto"/>
                <a:cs typeface="Roboto"/>
                <a:sym typeface="Roboto"/>
              </a:defRPr>
            </a:lvl2pPr>
            <a:lvl3pPr marL="1371600" marR="0" lvl="2"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3pPr>
            <a:lvl4pPr marL="1828800" marR="0" lvl="3"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4pPr>
            <a:lvl5pPr marL="2286000" marR="0" lvl="4"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5pPr>
            <a:lvl6pPr marL="2743200" marR="0" lvl="5"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6pPr>
            <a:lvl7pPr marL="3200400" marR="0" lvl="6"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7pPr>
            <a:lvl8pPr marL="3657600" marR="0" lvl="7"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8pPr>
            <a:lvl9pPr marL="4114800" marR="0" lvl="8"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9pPr>
          </a:lstStyle>
          <a:p>
            <a:pPr marL="0" indent="0">
              <a:spcBef>
                <a:spcPts val="0"/>
              </a:spcBef>
              <a:buFont typeface="Roboto"/>
              <a:buNone/>
            </a:pPr>
            <a:r>
              <a:rPr lang="en" dirty="0"/>
              <a:t>01</a:t>
            </a:r>
          </a:p>
        </p:txBody>
      </p:sp>
      <p:sp>
        <p:nvSpPr>
          <p:cNvPr id="62" name="Google Shape;244;p32">
            <a:extLst>
              <a:ext uri="{FF2B5EF4-FFF2-40B4-BE49-F238E27FC236}">
                <a16:creationId xmlns:a16="http://schemas.microsoft.com/office/drawing/2014/main" id="{01A4E0EC-9AC2-4AA8-B5E1-E856B3C8502E}"/>
              </a:ext>
            </a:extLst>
          </p:cNvPr>
          <p:cNvSpPr txBox="1">
            <a:spLocks/>
          </p:cNvSpPr>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accent1"/>
              </a:buClr>
              <a:buSzPts val="2600"/>
              <a:buFont typeface="Roboto"/>
              <a:buChar char="▸"/>
              <a:defRPr sz="2600" b="0" i="0" u="none" strike="noStrike" cap="none">
                <a:solidFill>
                  <a:schemeClr val="dk1"/>
                </a:solidFill>
                <a:latin typeface="Roboto"/>
                <a:ea typeface="Roboto"/>
                <a:cs typeface="Roboto"/>
                <a:sym typeface="Roboto"/>
              </a:defRPr>
            </a:lvl1pPr>
            <a:lvl2pPr marL="914400" marR="0" lvl="1" indent="-393700" algn="l" rtl="0">
              <a:lnSpc>
                <a:spcPct val="100000"/>
              </a:lnSpc>
              <a:spcBef>
                <a:spcPts val="0"/>
              </a:spcBef>
              <a:spcAft>
                <a:spcPts val="0"/>
              </a:spcAft>
              <a:buClr>
                <a:schemeClr val="accent2"/>
              </a:buClr>
              <a:buSzPts val="2600"/>
              <a:buFont typeface="Roboto"/>
              <a:buChar char="▹"/>
              <a:defRPr sz="2600" b="0" i="0" u="none" strike="noStrike" cap="none">
                <a:solidFill>
                  <a:schemeClr val="dk1"/>
                </a:solidFill>
                <a:latin typeface="Roboto"/>
                <a:ea typeface="Roboto"/>
                <a:cs typeface="Roboto"/>
                <a:sym typeface="Roboto"/>
              </a:defRPr>
            </a:lvl2pPr>
            <a:lvl3pPr marL="1371600" marR="0" lvl="2"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3pPr>
            <a:lvl4pPr marL="1828800" marR="0" lvl="3"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4pPr>
            <a:lvl5pPr marL="2286000" marR="0" lvl="4"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5pPr>
            <a:lvl6pPr marL="2743200" marR="0" lvl="5"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6pPr>
            <a:lvl7pPr marL="3200400" marR="0" lvl="6"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7pPr>
            <a:lvl8pPr marL="3657600" marR="0" lvl="7"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8pPr>
            <a:lvl9pPr marL="4114800" marR="0" lvl="8" indent="-393700" algn="l" rtl="0">
              <a:lnSpc>
                <a:spcPct val="100000"/>
              </a:lnSpc>
              <a:spcBef>
                <a:spcPts val="0"/>
              </a:spcBef>
              <a:spcAft>
                <a:spcPts val="0"/>
              </a:spcAft>
              <a:buClr>
                <a:schemeClr val="accent5"/>
              </a:buClr>
              <a:buSzPts val="2600"/>
              <a:buFont typeface="Roboto"/>
              <a:buChar char="▹"/>
              <a:defRPr sz="2600" b="0" i="0" u="none" strike="noStrike" cap="none">
                <a:solidFill>
                  <a:schemeClr val="dk1"/>
                </a:solidFill>
                <a:latin typeface="Roboto"/>
                <a:ea typeface="Roboto"/>
                <a:cs typeface="Roboto"/>
                <a:sym typeface="Roboto"/>
              </a:defRPr>
            </a:lvl9pPr>
          </a:lstStyle>
          <a:p>
            <a:pPr marL="0" indent="0">
              <a:spcBef>
                <a:spcPts val="0"/>
              </a:spcBef>
              <a:buFont typeface="Roboto"/>
              <a:buNone/>
            </a:pPr>
            <a:r>
              <a:rPr lang="en-US" sz="1400" dirty="0"/>
              <a:t>A short overview of the project by - Merina </a:t>
            </a:r>
            <a:r>
              <a:rPr lang="en-US" sz="1400" dirty="0" err="1"/>
              <a:t>Baro</a:t>
            </a:r>
            <a:endParaRPr lang="en-US" sz="1400" dirty="0"/>
          </a:p>
        </p:txBody>
      </p:sp>
      <p:sp>
        <p:nvSpPr>
          <p:cNvPr id="63" name="Google Shape;245;p32">
            <a:extLst>
              <a:ext uri="{FF2B5EF4-FFF2-40B4-BE49-F238E27FC236}">
                <a16:creationId xmlns:a16="http://schemas.microsoft.com/office/drawing/2014/main" id="{5A99BE59-B716-48C6-9B04-503212D8A4E5}"/>
              </a:ext>
            </a:extLst>
          </p:cNvPr>
          <p:cNvSpPr txBox="1">
            <a:spLocks/>
          </p:cNvSpPr>
          <p:nvPr/>
        </p:nvSpPr>
        <p:spPr>
          <a:xfrm>
            <a:off x="6111838" y="1730349"/>
            <a:ext cx="2336400"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chemeClr val="accent1"/>
                </a:solidFill>
                <a:latin typeface="Dosis" pitchFamily="2" charset="0"/>
              </a:rPr>
              <a:t>OBJECTIVES &amp; GOAL</a:t>
            </a:r>
          </a:p>
        </p:txBody>
      </p:sp>
      <p:sp>
        <p:nvSpPr>
          <p:cNvPr id="64" name="Google Shape;246;p32">
            <a:extLst>
              <a:ext uri="{FF2B5EF4-FFF2-40B4-BE49-F238E27FC236}">
                <a16:creationId xmlns:a16="http://schemas.microsoft.com/office/drawing/2014/main" id="{E7123587-5478-48C9-9F5F-4692E4A26960}"/>
              </a:ext>
            </a:extLst>
          </p:cNvPr>
          <p:cNvSpPr txBox="1">
            <a:spLocks/>
          </p:cNvSpPr>
          <p:nvPr/>
        </p:nvSpPr>
        <p:spPr>
          <a:xfrm>
            <a:off x="4961874" y="1749900"/>
            <a:ext cx="867300" cy="804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600" dirty="0"/>
              <a:t>02</a:t>
            </a:r>
          </a:p>
        </p:txBody>
      </p:sp>
      <p:sp>
        <p:nvSpPr>
          <p:cNvPr id="65" name="Google Shape;247;p32">
            <a:extLst>
              <a:ext uri="{FF2B5EF4-FFF2-40B4-BE49-F238E27FC236}">
                <a16:creationId xmlns:a16="http://schemas.microsoft.com/office/drawing/2014/main" id="{6E6C172D-28B5-4EBD-9B71-DF426CFD394E}"/>
              </a:ext>
            </a:extLst>
          </p:cNvPr>
          <p:cNvSpPr txBox="1">
            <a:spLocks/>
          </p:cNvSpPr>
          <p:nvPr/>
        </p:nvSpPr>
        <p:spPr>
          <a:xfrm>
            <a:off x="6111838" y="2110350"/>
            <a:ext cx="2336400" cy="48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Brief of the purpose of our project by – </a:t>
            </a:r>
            <a:r>
              <a:rPr lang="en-US" dirty="0" err="1"/>
              <a:t>Soumik</a:t>
            </a:r>
            <a:r>
              <a:rPr lang="en-US" dirty="0"/>
              <a:t> Das</a:t>
            </a:r>
          </a:p>
        </p:txBody>
      </p:sp>
      <p:sp>
        <p:nvSpPr>
          <p:cNvPr id="66" name="Google Shape;248;p32">
            <a:extLst>
              <a:ext uri="{FF2B5EF4-FFF2-40B4-BE49-F238E27FC236}">
                <a16:creationId xmlns:a16="http://schemas.microsoft.com/office/drawing/2014/main" id="{11725F59-295A-4FC9-8D5B-106DE91EC199}"/>
              </a:ext>
            </a:extLst>
          </p:cNvPr>
          <p:cNvSpPr txBox="1">
            <a:spLocks/>
          </p:cNvSpPr>
          <p:nvPr/>
        </p:nvSpPr>
        <p:spPr>
          <a:xfrm>
            <a:off x="1853037" y="3419068"/>
            <a:ext cx="2874636" cy="365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chemeClr val="accent1"/>
                </a:solidFill>
                <a:latin typeface="Dosis" pitchFamily="2" charset="0"/>
              </a:rPr>
              <a:t>DEVELOPMENT CYCLE</a:t>
            </a:r>
          </a:p>
        </p:txBody>
      </p:sp>
      <p:sp>
        <p:nvSpPr>
          <p:cNvPr id="67" name="Google Shape;249;p32">
            <a:extLst>
              <a:ext uri="{FF2B5EF4-FFF2-40B4-BE49-F238E27FC236}">
                <a16:creationId xmlns:a16="http://schemas.microsoft.com/office/drawing/2014/main" id="{9EDB0659-B227-493B-B357-5FDCE3B97F89}"/>
              </a:ext>
            </a:extLst>
          </p:cNvPr>
          <p:cNvSpPr txBox="1">
            <a:spLocks/>
          </p:cNvSpPr>
          <p:nvPr/>
        </p:nvSpPr>
        <p:spPr>
          <a:xfrm>
            <a:off x="695771" y="3448775"/>
            <a:ext cx="867300" cy="804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600" dirty="0"/>
              <a:t>03</a:t>
            </a:r>
          </a:p>
        </p:txBody>
      </p:sp>
      <p:sp>
        <p:nvSpPr>
          <p:cNvPr id="68" name="Google Shape;250;p32">
            <a:extLst>
              <a:ext uri="{FF2B5EF4-FFF2-40B4-BE49-F238E27FC236}">
                <a16:creationId xmlns:a16="http://schemas.microsoft.com/office/drawing/2014/main" id="{FAE0DB87-BD83-4069-98BB-F10DE5BA4111}"/>
              </a:ext>
            </a:extLst>
          </p:cNvPr>
          <p:cNvSpPr txBox="1">
            <a:spLocks/>
          </p:cNvSpPr>
          <p:nvPr/>
        </p:nvSpPr>
        <p:spPr>
          <a:xfrm>
            <a:off x="1853037" y="3800225"/>
            <a:ext cx="2396225" cy="48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In-Depth go through of the making process by - </a:t>
            </a:r>
            <a:r>
              <a:rPr lang="en-US" dirty="0" err="1"/>
              <a:t>Raaj</a:t>
            </a:r>
            <a:r>
              <a:rPr lang="en-US" dirty="0"/>
              <a:t> </a:t>
            </a:r>
          </a:p>
        </p:txBody>
      </p:sp>
      <p:sp>
        <p:nvSpPr>
          <p:cNvPr id="69" name="Google Shape;251;p32">
            <a:extLst>
              <a:ext uri="{FF2B5EF4-FFF2-40B4-BE49-F238E27FC236}">
                <a16:creationId xmlns:a16="http://schemas.microsoft.com/office/drawing/2014/main" id="{7F7F3139-6226-4196-98C3-055B47DE0604}"/>
              </a:ext>
            </a:extLst>
          </p:cNvPr>
          <p:cNvSpPr txBox="1">
            <a:spLocks/>
          </p:cNvSpPr>
          <p:nvPr/>
        </p:nvSpPr>
        <p:spPr>
          <a:xfrm>
            <a:off x="6111838" y="3421989"/>
            <a:ext cx="2336400" cy="36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chemeClr val="accent1"/>
                </a:solidFill>
                <a:latin typeface="Dosis" pitchFamily="2" charset="0"/>
              </a:rPr>
              <a:t>LIVE DEMO</a:t>
            </a:r>
          </a:p>
        </p:txBody>
      </p:sp>
      <p:sp>
        <p:nvSpPr>
          <p:cNvPr id="70" name="Google Shape;252;p32">
            <a:extLst>
              <a:ext uri="{FF2B5EF4-FFF2-40B4-BE49-F238E27FC236}">
                <a16:creationId xmlns:a16="http://schemas.microsoft.com/office/drawing/2014/main" id="{44D84BF5-F57A-4D6E-9CF2-E62C18D6D33C}"/>
              </a:ext>
            </a:extLst>
          </p:cNvPr>
          <p:cNvSpPr txBox="1">
            <a:spLocks/>
          </p:cNvSpPr>
          <p:nvPr/>
        </p:nvSpPr>
        <p:spPr>
          <a:xfrm>
            <a:off x="4961874" y="3453772"/>
            <a:ext cx="867300" cy="804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600" dirty="0"/>
              <a:t>04</a:t>
            </a:r>
          </a:p>
        </p:txBody>
      </p:sp>
      <p:sp>
        <p:nvSpPr>
          <p:cNvPr id="71" name="Google Shape;253;p32">
            <a:extLst>
              <a:ext uri="{FF2B5EF4-FFF2-40B4-BE49-F238E27FC236}">
                <a16:creationId xmlns:a16="http://schemas.microsoft.com/office/drawing/2014/main" id="{A195B9FA-3938-458C-89C0-38FF2B47D476}"/>
              </a:ext>
            </a:extLst>
          </p:cNvPr>
          <p:cNvSpPr txBox="1">
            <a:spLocks/>
          </p:cNvSpPr>
          <p:nvPr/>
        </p:nvSpPr>
        <p:spPr>
          <a:xfrm>
            <a:off x="6111837" y="3797480"/>
            <a:ext cx="2776667" cy="484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LIVE working demo of our website by – Teresa Basumatery</a:t>
            </a:r>
          </a:p>
        </p:txBody>
      </p:sp>
      <p:cxnSp>
        <p:nvCxnSpPr>
          <p:cNvPr id="72" name="Google Shape;255;p32">
            <a:extLst>
              <a:ext uri="{FF2B5EF4-FFF2-40B4-BE49-F238E27FC236}">
                <a16:creationId xmlns:a16="http://schemas.microsoft.com/office/drawing/2014/main" id="{03BDDDC9-371B-4A5E-80FB-16AB48692463}"/>
              </a:ext>
            </a:extLst>
          </p:cNvPr>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73" name="Google Shape;256;p32">
            <a:extLst>
              <a:ext uri="{FF2B5EF4-FFF2-40B4-BE49-F238E27FC236}">
                <a16:creationId xmlns:a16="http://schemas.microsoft.com/office/drawing/2014/main" id="{2FA9CCCB-62FD-4FE8-8494-2DEE03022BBB}"/>
              </a:ext>
            </a:extLst>
          </p:cNvPr>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74" name="Google Shape;257;p32">
            <a:extLst>
              <a:ext uri="{FF2B5EF4-FFF2-40B4-BE49-F238E27FC236}">
                <a16:creationId xmlns:a16="http://schemas.microsoft.com/office/drawing/2014/main" id="{9C55D2E0-9355-4692-BE0F-28A2A8F0209C}"/>
              </a:ext>
            </a:extLst>
          </p:cNvPr>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75" name="Google Shape;258;p32">
            <a:extLst>
              <a:ext uri="{FF2B5EF4-FFF2-40B4-BE49-F238E27FC236}">
                <a16:creationId xmlns:a16="http://schemas.microsoft.com/office/drawing/2014/main" id="{F1B83FBC-847A-4BD5-AF9E-B71D5FCEC21D}"/>
              </a:ext>
            </a:extLst>
          </p:cNvPr>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76" name="Google Shape;259;p32">
            <a:extLst>
              <a:ext uri="{FF2B5EF4-FFF2-40B4-BE49-F238E27FC236}">
                <a16:creationId xmlns:a16="http://schemas.microsoft.com/office/drawing/2014/main" id="{35F73506-59D6-4466-BDF5-7CFA8BC8667A}"/>
              </a:ext>
            </a:extLst>
          </p:cNvPr>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911E-BE13-44B8-9F8D-944DA499D1A0}"/>
              </a:ext>
            </a:extLst>
          </p:cNvPr>
          <p:cNvSpPr>
            <a:spLocks noGrp="1"/>
          </p:cNvSpPr>
          <p:nvPr>
            <p:ph type="title"/>
          </p:nvPr>
        </p:nvSpPr>
        <p:spPr>
          <a:xfrm>
            <a:off x="1103692" y="409963"/>
            <a:ext cx="7704000" cy="572700"/>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08EEA46-D7A0-4D67-B418-F7289862102A}"/>
              </a:ext>
            </a:extLst>
          </p:cNvPr>
          <p:cNvSpPr>
            <a:spLocks noGrp="1"/>
          </p:cNvSpPr>
          <p:nvPr>
            <p:ph type="body" idx="1"/>
          </p:nvPr>
        </p:nvSpPr>
        <p:spPr>
          <a:xfrm>
            <a:off x="901760" y="1050349"/>
            <a:ext cx="8107864" cy="3496500"/>
          </a:xfrm>
        </p:spPr>
        <p:txBody>
          <a:bodyPr/>
          <a:lstStyle/>
          <a:p>
            <a:pPr marL="152400" indent="0">
              <a:lnSpc>
                <a:spcPct val="150000"/>
              </a:lnSpc>
              <a:buNone/>
            </a:pPr>
            <a:r>
              <a:rPr lang="en-US" sz="1000" dirty="0"/>
              <a:t>Although the core concept of the project is our very own creation of mind but here are some considerable references, we made use of:</a:t>
            </a:r>
            <a:br>
              <a:rPr lang="en-US" sz="900" dirty="0"/>
            </a:br>
            <a:r>
              <a:rPr lang="en-US" sz="900" dirty="0"/>
              <a:t>1.  Harvard’s CS50: Introduction to Computer Science - David J. Malan { </a:t>
            </a:r>
            <a:r>
              <a:rPr lang="en-US" sz="900" dirty="0">
                <a:hlinkClick r:id="rId3"/>
              </a:rPr>
              <a:t>https://pll.harvard.edu/course/cs50-introduction-computer-science?delta=0</a:t>
            </a:r>
            <a:r>
              <a:rPr lang="en-US" sz="900" dirty="0"/>
              <a:t> </a:t>
            </a:r>
            <a:br>
              <a:rPr lang="en-US" sz="900" dirty="0"/>
            </a:br>
            <a:r>
              <a:rPr lang="en-US" sz="900" dirty="0"/>
              <a:t>2.  Netflix, Inc. is an American subscription streaming service and production company. { </a:t>
            </a:r>
            <a:r>
              <a:rPr lang="en-US" sz="900" dirty="0">
                <a:hlinkClick r:id="rId4"/>
              </a:rPr>
              <a:t>https://www.netflix.com/browse</a:t>
            </a:r>
            <a:r>
              <a:rPr lang="en-US" sz="900" dirty="0"/>
              <a:t> </a:t>
            </a:r>
            <a:br>
              <a:rPr lang="en-US" sz="900" dirty="0"/>
            </a:br>
            <a:r>
              <a:rPr lang="en-US" sz="900" dirty="0"/>
              <a:t>3.  YouTube - YouTube is an American online video sharing and social media platform headquartered in San Bruno, California. { </a:t>
            </a:r>
            <a:r>
              <a:rPr lang="en-US" sz="900" dirty="0">
                <a:hlinkClick r:id="rId5"/>
              </a:rPr>
              <a:t>https://www.youtube.com/</a:t>
            </a:r>
            <a:r>
              <a:rPr lang="en-US" sz="900" dirty="0"/>
              <a:t> </a:t>
            </a:r>
            <a:br>
              <a:rPr lang="en-US" sz="900" dirty="0"/>
            </a:br>
            <a:r>
              <a:rPr lang="en-US" sz="900" dirty="0"/>
              <a:t>4. WIX - Wix.com Ltd. is an Israeli software company, publicly listed in the US, that provides cloud-based web development services. It allows users to create HTML5 websites and mobile sites through the use of online drag and drop tools. { </a:t>
            </a:r>
            <a:r>
              <a:rPr lang="en-US" sz="900" dirty="0">
                <a:hlinkClick r:id="rId6"/>
              </a:rPr>
              <a:t>https://www.wix.com/</a:t>
            </a:r>
            <a:r>
              <a:rPr lang="en-US" sz="900" dirty="0"/>
              <a:t> </a:t>
            </a:r>
            <a:br>
              <a:rPr lang="en-US" sz="900" dirty="0"/>
            </a:br>
            <a:r>
              <a:rPr lang="en-US" sz="900" dirty="0"/>
              <a:t>5.  Full-Stack Web Development Boot Camp with HTML, CSS, JavaScript, Node, React, MongoDB, Web3 and </a:t>
            </a:r>
            <a:r>
              <a:rPr lang="en-US" sz="900" dirty="0" err="1"/>
              <a:t>DApps</a:t>
            </a:r>
            <a:r>
              <a:rPr lang="en-US" sz="900" dirty="0"/>
              <a:t> – Dr. Angela Yu </a:t>
            </a:r>
            <a:r>
              <a:rPr lang="en-US" sz="900" dirty="0">
                <a:hlinkClick r:id="rId7"/>
              </a:rPr>
              <a:t>https://www.udemy.com/course/the-complete-web-development-bootcamp/</a:t>
            </a:r>
            <a:r>
              <a:rPr lang="en-US" sz="900" dirty="0"/>
              <a:t> </a:t>
            </a:r>
            <a:br>
              <a:rPr lang="en-US" sz="900" dirty="0"/>
            </a:br>
            <a:r>
              <a:rPr lang="en-US" sz="900" dirty="0"/>
              <a:t>6.  Complete </a:t>
            </a:r>
            <a:r>
              <a:rPr lang="en-US" sz="900" dirty="0" err="1"/>
              <a:t>Strapi</a:t>
            </a:r>
            <a:r>
              <a:rPr lang="en-US" sz="900" dirty="0"/>
              <a:t> Course by </a:t>
            </a:r>
            <a:r>
              <a:rPr lang="en-US" sz="900" dirty="0" err="1"/>
              <a:t>CodeWithHarry</a:t>
            </a:r>
            <a:r>
              <a:rPr lang="en-US" sz="900" dirty="0"/>
              <a:t> { </a:t>
            </a:r>
            <a:r>
              <a:rPr lang="en-US" sz="900" dirty="0">
                <a:hlinkClick r:id="rId8"/>
              </a:rPr>
              <a:t>https://www.youtube.com/playlist?list=PLu0W_9lII9ajKKSG5aROCiw9iro5vK-gE</a:t>
            </a:r>
            <a:r>
              <a:rPr lang="en-US" sz="900" dirty="0"/>
              <a:t> </a:t>
            </a:r>
            <a:br>
              <a:rPr lang="en-US" sz="900" dirty="0"/>
            </a:br>
            <a:r>
              <a:rPr lang="en-US" sz="900" dirty="0"/>
              <a:t>7.  Git, GitHub, &amp; GitHub Desktop – Coder </a:t>
            </a:r>
            <a:r>
              <a:rPr lang="en-US" sz="900" dirty="0" err="1"/>
              <a:t>Coder</a:t>
            </a:r>
            <a:r>
              <a:rPr lang="en-US" sz="900" dirty="0"/>
              <a:t> YT { </a:t>
            </a:r>
            <a:r>
              <a:rPr lang="en-US" sz="900" dirty="0">
                <a:hlinkClick r:id="rId9"/>
              </a:rPr>
              <a:t>https://www.youtube.com/watch?v=8Dd7KRpKeaE</a:t>
            </a:r>
            <a:r>
              <a:rPr lang="en-US" sz="900" dirty="0"/>
              <a:t> </a:t>
            </a:r>
            <a:br>
              <a:rPr lang="en-US" sz="900" dirty="0"/>
            </a:br>
            <a:r>
              <a:rPr lang="en-US" sz="900" dirty="0"/>
              <a:t>8.  Affinity Designer Guide- Danilo </a:t>
            </a:r>
            <a:r>
              <a:rPr lang="en-US" sz="900" dirty="0" err="1"/>
              <a:t>Fiocco</a:t>
            </a:r>
            <a:r>
              <a:rPr lang="en-US" sz="900" dirty="0"/>
              <a:t> </a:t>
            </a:r>
            <a:r>
              <a:rPr lang="en-US" sz="900" dirty="0">
                <a:hlinkClick r:id="rId10"/>
              </a:rPr>
              <a:t>–</a:t>
            </a:r>
            <a:r>
              <a:rPr lang="en-US" sz="900" dirty="0"/>
              <a:t> Illustration { </a:t>
            </a:r>
            <a:r>
              <a:rPr lang="en-US" sz="900" dirty="0">
                <a:hlinkClick r:id="rId10"/>
              </a:rPr>
              <a:t>https://www.youtube.com/watch?v=JvC82Jl1fuA</a:t>
            </a:r>
            <a:r>
              <a:rPr lang="en-US" sz="900" dirty="0"/>
              <a:t> </a:t>
            </a:r>
            <a:br>
              <a:rPr lang="en-US" sz="900" dirty="0"/>
            </a:br>
            <a:r>
              <a:rPr lang="en-US" sz="900" dirty="0"/>
              <a:t>9.  Bill Gates: how online courses can radically improve education by 2030 – The Verge { </a:t>
            </a:r>
            <a:r>
              <a:rPr lang="en-US" sz="900" dirty="0">
                <a:hlinkClick r:id="rId11"/>
              </a:rPr>
              <a:t>https://www.youtube.com/watch?v=Hrd0NiWMIjk</a:t>
            </a:r>
            <a:r>
              <a:rPr lang="en-US" sz="900" dirty="0"/>
              <a:t> </a:t>
            </a:r>
            <a:br>
              <a:rPr lang="en-US" sz="900" dirty="0"/>
            </a:br>
            <a:r>
              <a:rPr lang="en-US" sz="900" dirty="0"/>
              <a:t>10. Online learning could change academia – TED TALKS | Tyler Dewitt { </a:t>
            </a:r>
            <a:r>
              <a:rPr lang="en-US" sz="900" dirty="0">
                <a:hlinkClick r:id="rId12"/>
              </a:rPr>
              <a:t>https://www.youtube.com/watch?v=aGiIIGjlHg0</a:t>
            </a:r>
            <a:r>
              <a:rPr lang="en-US" sz="900" dirty="0"/>
              <a:t> </a:t>
            </a:r>
          </a:p>
          <a:p>
            <a:pPr marL="152400" indent="0">
              <a:lnSpc>
                <a:spcPct val="150000"/>
              </a:lnSpc>
              <a:buNone/>
            </a:pPr>
            <a:r>
              <a:rPr lang="en-US" sz="1000" dirty="0"/>
              <a:t>Because the concept was unique, we needed to learn lots of very short skills to some huge technical skills. So, it’s really hard to memorize all and make all of them present/list here at once.</a:t>
            </a:r>
            <a:endParaRPr lang="en-IN" sz="1000" dirty="0"/>
          </a:p>
        </p:txBody>
      </p:sp>
      <p:sp>
        <p:nvSpPr>
          <p:cNvPr id="4" name="Slide Number Placeholder 2">
            <a:extLst>
              <a:ext uri="{FF2B5EF4-FFF2-40B4-BE49-F238E27FC236}">
                <a16:creationId xmlns:a16="http://schemas.microsoft.com/office/drawing/2014/main" id="{230FAA46-C595-460D-8F86-A344B3216397}"/>
              </a:ext>
            </a:extLst>
          </p:cNvPr>
          <p:cNvSpPr>
            <a:spLocks noGrp="1"/>
          </p:cNvSpPr>
          <p:nvPr>
            <p:ph type="sldNum" idx="12"/>
          </p:nvPr>
        </p:nvSpPr>
        <p:spPr>
          <a:xfrm>
            <a:off x="0" y="0"/>
            <a:ext cx="594900" cy="731700"/>
          </a:xfrm>
        </p:spPr>
        <p:txBody>
          <a:bodyPr/>
          <a:lstStyle/>
          <a:p>
            <a:pPr marL="0" lvl="0" indent="0" algn="ct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1466887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2297" name="Google Shape;2297;p48"/>
          <p:cNvSpPr/>
          <p:nvPr/>
        </p:nvSpPr>
        <p:spPr>
          <a:xfrm>
            <a:off x="5381274" y="2248375"/>
            <a:ext cx="688500" cy="688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grpSp>
        <p:nvGrpSpPr>
          <p:cNvPr id="2298" name="Google Shape;2298;p48"/>
          <p:cNvGrpSpPr/>
          <p:nvPr/>
        </p:nvGrpSpPr>
        <p:grpSpPr>
          <a:xfrm rot="5400000">
            <a:off x="6188956" y="-943509"/>
            <a:ext cx="1870192" cy="4040012"/>
            <a:chOff x="7350442" y="2608992"/>
            <a:chExt cx="777239" cy="1673160"/>
          </a:xfrm>
        </p:grpSpPr>
        <p:sp>
          <p:nvSpPr>
            <p:cNvPr id="2299" name="Google Shape;2299;p4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4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4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4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4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4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4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4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07" name="Google Shape;2307;p48"/>
          <p:cNvSpPr txBox="1">
            <a:spLocks noGrp="1"/>
          </p:cNvSpPr>
          <p:nvPr>
            <p:ph type="subTitle" idx="1"/>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dirty="0"/>
              <a:t>Here’s a small demo of our website- FOUFLIX, the basic features, functionalities and it’s responsiveness!</a:t>
            </a:r>
            <a:endParaRPr sz="2000" dirty="0"/>
          </a:p>
        </p:txBody>
      </p:sp>
      <p:sp>
        <p:nvSpPr>
          <p:cNvPr id="2308" name="Google Shape;2308;p48"/>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solidFill>
                  <a:schemeClr val="tx1"/>
                </a:solidFill>
              </a:rPr>
              <a:t>FOURFLIX LIVE </a:t>
            </a:r>
            <a:r>
              <a:rPr lang="en" sz="3600" dirty="0">
                <a:solidFill>
                  <a:schemeClr val="accent1"/>
                </a:solidFill>
              </a:rPr>
              <a:t>DEMO</a:t>
            </a:r>
            <a:endParaRPr sz="3600" dirty="0">
              <a:solidFill>
                <a:schemeClr val="accent1"/>
              </a:solidFill>
            </a:endParaRPr>
          </a:p>
        </p:txBody>
      </p:sp>
      <p:grpSp>
        <p:nvGrpSpPr>
          <p:cNvPr id="2309" name="Google Shape;2309;p48"/>
          <p:cNvGrpSpPr/>
          <p:nvPr/>
        </p:nvGrpSpPr>
        <p:grpSpPr>
          <a:xfrm>
            <a:off x="720080" y="1418174"/>
            <a:ext cx="3861739" cy="3189976"/>
            <a:chOff x="1639475" y="1060075"/>
            <a:chExt cx="4343425" cy="3588275"/>
          </a:xfrm>
        </p:grpSpPr>
        <p:sp>
          <p:nvSpPr>
            <p:cNvPr id="2310" name="Google Shape;2310;p48"/>
            <p:cNvSpPr/>
            <p:nvPr/>
          </p:nvSpPr>
          <p:spPr>
            <a:xfrm>
              <a:off x="3148000" y="4056275"/>
              <a:ext cx="1326375" cy="592075"/>
            </a:xfrm>
            <a:custGeom>
              <a:avLst/>
              <a:gdLst/>
              <a:ahLst/>
              <a:cxnLst/>
              <a:rect l="l" t="t" r="r" b="b"/>
              <a:pathLst>
                <a:path w="53055" h="23683" fill="none" extrusionOk="0">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8"/>
            <p:cNvSpPr/>
            <p:nvPr/>
          </p:nvSpPr>
          <p:spPr>
            <a:xfrm>
              <a:off x="1639475" y="1060075"/>
              <a:ext cx="4343425" cy="2993850"/>
            </a:xfrm>
            <a:custGeom>
              <a:avLst/>
              <a:gdLst/>
              <a:ahLst/>
              <a:cxnLst/>
              <a:rect l="l" t="t" r="r" b="b"/>
              <a:pathLst>
                <a:path w="173737" h="119754" fill="none" extrusionOk="0">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w="19050" cap="flat" cmpd="sng">
              <a:solidFill>
                <a:schemeClr val="accent1"/>
              </a:solidFill>
              <a:prstDash val="solid"/>
              <a:miter lim="11906"/>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1639475" y="3657125"/>
              <a:ext cx="4343425" cy="25"/>
            </a:xfrm>
            <a:custGeom>
              <a:avLst/>
              <a:gdLst/>
              <a:ahLst/>
              <a:cxnLst/>
              <a:rect l="l" t="t" r="r" b="b"/>
              <a:pathLst>
                <a:path w="173737" h="1" fill="none" extrusionOk="0">
                  <a:moveTo>
                    <a:pt x="1" y="1"/>
                  </a:moveTo>
                  <a:lnTo>
                    <a:pt x="173737" y="1"/>
                  </a:lnTo>
                </a:path>
              </a:pathLst>
            </a:custGeom>
            <a:noFill/>
            <a:ln w="19050" cap="rnd" cmpd="sng">
              <a:solidFill>
                <a:schemeClr val="accent1"/>
              </a:solidFill>
              <a:prstDash val="solid"/>
              <a:round/>
              <a:headEnd type="none" w="sm" len="sm"/>
              <a:tailEnd type="none" w="sm" len="sm"/>
            </a:ln>
            <a:effectLst>
              <a:outerShdw blurRad="128588" dist="19050" dir="5400000" algn="bl" rotWithShape="0">
                <a:schemeClr val="accent1">
                  <a:alpha val="7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13" name="Google Shape;2313;p48"/>
          <p:cNvPicPr preferRelativeResize="0"/>
          <p:nvPr/>
        </p:nvPicPr>
        <p:blipFill>
          <a:blip r:embed="rId4"/>
          <a:srcRect/>
          <a:stretch/>
        </p:blipFill>
        <p:spPr>
          <a:xfrm>
            <a:off x="926119" y="1624274"/>
            <a:ext cx="3449266" cy="1938415"/>
          </a:xfrm>
          <a:prstGeom prst="rect">
            <a:avLst/>
          </a:prstGeom>
          <a:noFill/>
          <a:ln w="19050" cap="flat" cmpd="sng">
            <a:solidFill>
              <a:schemeClr val="accent1"/>
            </a:solidFill>
            <a:prstDash val="solid"/>
            <a:round/>
            <a:headEnd type="none" w="sm" len="sm"/>
            <a:tailEnd type="none" w="sm" len="sm"/>
          </a:ln>
        </p:spPr>
      </p:pic>
      <p:pic>
        <p:nvPicPr>
          <p:cNvPr id="3" name="Graphic 2" descr="Computer with solid fill">
            <a:extLst>
              <a:ext uri="{FF2B5EF4-FFF2-40B4-BE49-F238E27FC236}">
                <a16:creationId xmlns:a16="http://schemas.microsoft.com/office/drawing/2014/main" id="{8F5E4C9E-B11D-4760-9087-1A57C47557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2931" y="2300888"/>
            <a:ext cx="585186" cy="58518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5" name="Google Shape;2329;p49">
            <a:extLst>
              <a:ext uri="{FF2B5EF4-FFF2-40B4-BE49-F238E27FC236}">
                <a16:creationId xmlns:a16="http://schemas.microsoft.com/office/drawing/2014/main" id="{9DA6A7D4-C996-4CF1-968B-E330C3D5114B}"/>
              </a:ext>
            </a:extLst>
          </p:cNvPr>
          <p:cNvGrpSpPr/>
          <p:nvPr/>
        </p:nvGrpSpPr>
        <p:grpSpPr>
          <a:xfrm>
            <a:off x="5011159" y="3508823"/>
            <a:ext cx="312300" cy="312300"/>
            <a:chOff x="4243200" y="3980875"/>
            <a:chExt cx="312300" cy="312300"/>
          </a:xfrm>
        </p:grpSpPr>
        <p:sp>
          <p:nvSpPr>
            <p:cNvPr id="6" name="Google Shape;2330;p49">
              <a:extLst>
                <a:ext uri="{FF2B5EF4-FFF2-40B4-BE49-F238E27FC236}">
                  <a16:creationId xmlns:a16="http://schemas.microsoft.com/office/drawing/2014/main" id="{07F962BB-26B8-49B4-BF75-48CA4F0EE36E}"/>
                </a:ext>
              </a:extLst>
            </p:cNvPr>
            <p:cNvSpPr/>
            <p:nvPr/>
          </p:nvSpPr>
          <p:spPr>
            <a:xfrm>
              <a:off x="4243200" y="3980875"/>
              <a:ext cx="312300" cy="312300"/>
            </a:xfrm>
            <a:prstGeom prst="ellipse">
              <a:avLst/>
            </a:prstGeom>
            <a:noFill/>
            <a:ln w="9525" cap="flat" cmpd="sng">
              <a:solidFill>
                <a:schemeClr val="accent1"/>
              </a:solidFill>
              <a:prstDash val="solid"/>
              <a:round/>
              <a:headEnd type="none" w="sm" len="sm"/>
              <a:tailEnd type="none" w="sm" len="sm"/>
            </a:ln>
            <a:effectLst>
              <a:outerShdw blurRad="200025" dist="66675" dir="5400000" algn="bl" rotWithShape="0">
                <a:schemeClr val="accent1">
                  <a:alpha val="6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7" name="Google Shape;2331;p49">
              <a:extLst>
                <a:ext uri="{FF2B5EF4-FFF2-40B4-BE49-F238E27FC236}">
                  <a16:creationId xmlns:a16="http://schemas.microsoft.com/office/drawing/2014/main" id="{A6C8EC06-E68E-47FB-A740-7298FE118777}"/>
                </a:ext>
              </a:extLst>
            </p:cNvPr>
            <p:cNvSpPr/>
            <p:nvPr/>
          </p:nvSpPr>
          <p:spPr>
            <a:xfrm>
              <a:off x="4377356" y="4110222"/>
              <a:ext cx="97183" cy="97419"/>
            </a:xfrm>
            <a:custGeom>
              <a:avLst/>
              <a:gdLst/>
              <a:ahLst/>
              <a:cxnLst/>
              <a:rect l="l" t="t" r="r" b="b"/>
              <a:pathLst>
                <a:path w="681984" h="683639" extrusionOk="0">
                  <a:moveTo>
                    <a:pt x="681982" y="675001"/>
                  </a:moveTo>
                  <a:cubicBezTo>
                    <a:pt x="682049" y="677412"/>
                    <a:pt x="680576" y="679890"/>
                    <a:pt x="679437" y="683640"/>
                  </a:cubicBezTo>
                  <a:lnTo>
                    <a:pt x="432643" y="683640"/>
                  </a:lnTo>
                  <a:lnTo>
                    <a:pt x="432643" y="655780"/>
                  </a:lnTo>
                  <a:cubicBezTo>
                    <a:pt x="432643" y="546212"/>
                    <a:pt x="432911" y="436578"/>
                    <a:pt x="432442" y="327011"/>
                  </a:cubicBezTo>
                  <a:cubicBezTo>
                    <a:pt x="432375" y="304843"/>
                    <a:pt x="431304" y="282340"/>
                    <a:pt x="427687" y="260507"/>
                  </a:cubicBezTo>
                  <a:cubicBezTo>
                    <a:pt x="420655" y="218314"/>
                    <a:pt x="399358" y="194740"/>
                    <a:pt x="366206" y="188779"/>
                  </a:cubicBezTo>
                  <a:cubicBezTo>
                    <a:pt x="328568" y="182015"/>
                    <a:pt x="287112" y="197151"/>
                    <a:pt x="270770" y="232311"/>
                  </a:cubicBezTo>
                  <a:cubicBezTo>
                    <a:pt x="257309" y="261243"/>
                    <a:pt x="247799" y="294663"/>
                    <a:pt x="246995" y="326341"/>
                  </a:cubicBezTo>
                  <a:cubicBezTo>
                    <a:pt x="244249" y="438520"/>
                    <a:pt x="245923" y="550833"/>
                    <a:pt x="245856" y="663079"/>
                  </a:cubicBezTo>
                  <a:cubicBezTo>
                    <a:pt x="245856" y="669241"/>
                    <a:pt x="245254" y="675335"/>
                    <a:pt x="244852" y="683238"/>
                  </a:cubicBezTo>
                  <a:lnTo>
                    <a:pt x="0" y="683238"/>
                  </a:lnTo>
                  <a:lnTo>
                    <a:pt x="0" y="2327"/>
                  </a:lnTo>
                  <a:lnTo>
                    <a:pt x="244450" y="2327"/>
                  </a:lnTo>
                  <a:lnTo>
                    <a:pt x="244450" y="90061"/>
                  </a:lnTo>
                  <a:cubicBezTo>
                    <a:pt x="273717" y="67960"/>
                    <a:pt x="300305" y="38626"/>
                    <a:pt x="333323" y="24763"/>
                  </a:cubicBezTo>
                  <a:cubicBezTo>
                    <a:pt x="424808" y="-13679"/>
                    <a:pt x="539197" y="-12742"/>
                    <a:pt x="607576" y="66219"/>
                  </a:cubicBezTo>
                  <a:cubicBezTo>
                    <a:pt x="651845" y="117319"/>
                    <a:pt x="674615" y="179336"/>
                    <a:pt x="676892" y="244835"/>
                  </a:cubicBezTo>
                  <a:cubicBezTo>
                    <a:pt x="681915" y="388090"/>
                    <a:pt x="680777" y="531612"/>
                    <a:pt x="681982" y="67500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332;p49">
              <a:extLst>
                <a:ext uri="{FF2B5EF4-FFF2-40B4-BE49-F238E27FC236}">
                  <a16:creationId xmlns:a16="http://schemas.microsoft.com/office/drawing/2014/main" id="{E7562DAC-3830-4718-8908-640EAE1885D9}"/>
                </a:ext>
              </a:extLst>
            </p:cNvPr>
            <p:cNvSpPr/>
            <p:nvPr/>
          </p:nvSpPr>
          <p:spPr>
            <a:xfrm>
              <a:off x="4323623" y="4110517"/>
              <a:ext cx="34949" cy="97116"/>
            </a:xfrm>
            <a:custGeom>
              <a:avLst/>
              <a:gdLst/>
              <a:ahLst/>
              <a:cxnLst/>
              <a:rect l="l" t="t" r="r" b="b"/>
              <a:pathLst>
                <a:path w="245253" h="681513" extrusionOk="0">
                  <a:moveTo>
                    <a:pt x="0" y="0"/>
                  </a:moveTo>
                  <a:lnTo>
                    <a:pt x="245254" y="0"/>
                  </a:lnTo>
                  <a:lnTo>
                    <a:pt x="245254" y="681514"/>
                  </a:lnTo>
                  <a:lnTo>
                    <a:pt x="0" y="681514"/>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2333;p49">
              <a:extLst>
                <a:ext uri="{FF2B5EF4-FFF2-40B4-BE49-F238E27FC236}">
                  <a16:creationId xmlns:a16="http://schemas.microsoft.com/office/drawing/2014/main" id="{2B64181E-34C7-4614-85EF-7239CA00C876}"/>
                </a:ext>
              </a:extLst>
            </p:cNvPr>
            <p:cNvSpPr/>
            <p:nvPr/>
          </p:nvSpPr>
          <p:spPr>
            <a:xfrm>
              <a:off x="4323469" y="4065751"/>
              <a:ext cx="35313" cy="35312"/>
            </a:xfrm>
            <a:custGeom>
              <a:avLst/>
              <a:gdLst/>
              <a:ahLst/>
              <a:cxnLst/>
              <a:rect l="l" t="t" r="r" b="b"/>
              <a:pathLst>
                <a:path w="247808" h="247807" extrusionOk="0">
                  <a:moveTo>
                    <a:pt x="247801" y="122899"/>
                  </a:moveTo>
                  <a:cubicBezTo>
                    <a:pt x="248538" y="191546"/>
                    <a:pt x="193821" y="247200"/>
                    <a:pt x="125107" y="247803"/>
                  </a:cubicBezTo>
                  <a:cubicBezTo>
                    <a:pt x="56661" y="248405"/>
                    <a:pt x="471" y="193287"/>
                    <a:pt x="2" y="125109"/>
                  </a:cubicBezTo>
                  <a:cubicBezTo>
                    <a:pt x="-400" y="56529"/>
                    <a:pt x="54585" y="539"/>
                    <a:pt x="122897" y="4"/>
                  </a:cubicBezTo>
                  <a:cubicBezTo>
                    <a:pt x="191477" y="-532"/>
                    <a:pt x="247064" y="54185"/>
                    <a:pt x="247801" y="122899"/>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 name="Google Shape;2334;p49">
            <a:extLst>
              <a:ext uri="{FF2B5EF4-FFF2-40B4-BE49-F238E27FC236}">
                <a16:creationId xmlns:a16="http://schemas.microsoft.com/office/drawing/2014/main" id="{1B9364FC-848F-46BD-A8ED-1ACF2079B8A4}"/>
              </a:ext>
            </a:extLst>
          </p:cNvPr>
          <p:cNvGrpSpPr/>
          <p:nvPr/>
        </p:nvGrpSpPr>
        <p:grpSpPr>
          <a:xfrm>
            <a:off x="3771177" y="3509322"/>
            <a:ext cx="312300" cy="312300"/>
            <a:chOff x="5310000" y="3980888"/>
            <a:chExt cx="312300" cy="312300"/>
          </a:xfrm>
        </p:grpSpPr>
        <p:sp>
          <p:nvSpPr>
            <p:cNvPr id="11" name="Google Shape;2335;p49">
              <a:extLst>
                <a:ext uri="{FF2B5EF4-FFF2-40B4-BE49-F238E27FC236}">
                  <a16:creationId xmlns:a16="http://schemas.microsoft.com/office/drawing/2014/main" id="{A0E26AE7-4C05-4B97-9788-AA94C0F00D80}"/>
                </a:ext>
              </a:extLst>
            </p:cNvPr>
            <p:cNvSpPr/>
            <p:nvPr/>
          </p:nvSpPr>
          <p:spPr>
            <a:xfrm>
              <a:off x="5310000" y="3980888"/>
              <a:ext cx="312300" cy="312300"/>
            </a:xfrm>
            <a:prstGeom prst="ellipse">
              <a:avLst/>
            </a:prstGeom>
            <a:noFill/>
            <a:ln w="9525" cap="flat" cmpd="sng">
              <a:solidFill>
                <a:schemeClr val="accent1"/>
              </a:solidFill>
              <a:prstDash val="solid"/>
              <a:round/>
              <a:headEnd type="none" w="sm" len="sm"/>
              <a:tailEnd type="none" w="sm" len="sm"/>
            </a:ln>
            <a:effectLst>
              <a:outerShdw blurRad="200025" dist="66675" dir="5400000" algn="bl" rotWithShape="0">
                <a:schemeClr val="accent1">
                  <a:alpha val="6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2336;p49">
              <a:extLst>
                <a:ext uri="{FF2B5EF4-FFF2-40B4-BE49-F238E27FC236}">
                  <a16:creationId xmlns:a16="http://schemas.microsoft.com/office/drawing/2014/main" id="{FF840BCE-7593-4895-BB0A-D79A45E099D6}"/>
                </a:ext>
              </a:extLst>
            </p:cNvPr>
            <p:cNvSpPr/>
            <p:nvPr/>
          </p:nvSpPr>
          <p:spPr>
            <a:xfrm>
              <a:off x="5377327" y="4065461"/>
              <a:ext cx="176404" cy="142157"/>
            </a:xfrm>
            <a:custGeom>
              <a:avLst/>
              <a:gdLst/>
              <a:ahLst/>
              <a:cxnLst/>
              <a:rect l="l" t="t" r="r" b="b"/>
              <a:pathLst>
                <a:path w="1237922" h="997595" extrusionOk="0">
                  <a:moveTo>
                    <a:pt x="1237923" y="128587"/>
                  </a:moveTo>
                  <a:cubicBezTo>
                    <a:pt x="1206579" y="161002"/>
                    <a:pt x="1176911" y="195493"/>
                    <a:pt x="1143156" y="225162"/>
                  </a:cubicBezTo>
                  <a:cubicBezTo>
                    <a:pt x="1124605" y="241570"/>
                    <a:pt x="1117238" y="256773"/>
                    <a:pt x="1117037" y="281352"/>
                  </a:cubicBezTo>
                  <a:cubicBezTo>
                    <a:pt x="1114426" y="625591"/>
                    <a:pt x="877409" y="914846"/>
                    <a:pt x="537188" y="982555"/>
                  </a:cubicBezTo>
                  <a:cubicBezTo>
                    <a:pt x="358438" y="1018118"/>
                    <a:pt x="186452" y="990659"/>
                    <a:pt x="26454" y="899710"/>
                  </a:cubicBezTo>
                  <a:cubicBezTo>
                    <a:pt x="19824" y="895960"/>
                    <a:pt x="13596" y="891473"/>
                    <a:pt x="0" y="882766"/>
                  </a:cubicBezTo>
                  <a:cubicBezTo>
                    <a:pt x="140844" y="895290"/>
                    <a:pt x="260591" y="861134"/>
                    <a:pt x="372971" y="778691"/>
                  </a:cubicBezTo>
                  <a:cubicBezTo>
                    <a:pt x="257979" y="766301"/>
                    <a:pt x="180090" y="711986"/>
                    <a:pt x="136826" y="602017"/>
                  </a:cubicBezTo>
                  <a:lnTo>
                    <a:pt x="240901" y="602017"/>
                  </a:lnTo>
                  <a:cubicBezTo>
                    <a:pt x="108027" y="541674"/>
                    <a:pt x="45274" y="460972"/>
                    <a:pt x="49627" y="351606"/>
                  </a:cubicBezTo>
                  <a:cubicBezTo>
                    <a:pt x="82779" y="360714"/>
                    <a:pt x="115997" y="369890"/>
                    <a:pt x="149215" y="378998"/>
                  </a:cubicBezTo>
                  <a:cubicBezTo>
                    <a:pt x="40519" y="246459"/>
                    <a:pt x="20494" y="150755"/>
                    <a:pt x="84654" y="45340"/>
                  </a:cubicBezTo>
                  <a:cubicBezTo>
                    <a:pt x="223220" y="203730"/>
                    <a:pt x="396009" y="292134"/>
                    <a:pt x="608782" y="305931"/>
                  </a:cubicBezTo>
                  <a:cubicBezTo>
                    <a:pt x="599205" y="243512"/>
                    <a:pt x="605031" y="186318"/>
                    <a:pt x="634901" y="133007"/>
                  </a:cubicBezTo>
                  <a:cubicBezTo>
                    <a:pt x="715268" y="-10515"/>
                    <a:pt x="902256" y="-44336"/>
                    <a:pt x="1026557" y="63289"/>
                  </a:cubicBezTo>
                  <a:cubicBezTo>
                    <a:pt x="1041358" y="76080"/>
                    <a:pt x="1054216" y="79831"/>
                    <a:pt x="1071429" y="73469"/>
                  </a:cubicBezTo>
                  <a:cubicBezTo>
                    <a:pt x="1114693" y="57529"/>
                    <a:pt x="1158024" y="41657"/>
                    <a:pt x="1199749" y="26320"/>
                  </a:cubicBezTo>
                  <a:cubicBezTo>
                    <a:pt x="1197337" y="59069"/>
                    <a:pt x="1169611" y="97110"/>
                    <a:pt x="1107661" y="157385"/>
                  </a:cubicBezTo>
                  <a:cubicBezTo>
                    <a:pt x="1149251" y="146268"/>
                    <a:pt x="1190841" y="135083"/>
                    <a:pt x="1232498" y="123966"/>
                  </a:cubicBezTo>
                  <a:cubicBezTo>
                    <a:pt x="1234306" y="125506"/>
                    <a:pt x="1236114" y="127047"/>
                    <a:pt x="1237923" y="128587"/>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2337;p49">
            <a:extLst>
              <a:ext uri="{FF2B5EF4-FFF2-40B4-BE49-F238E27FC236}">
                <a16:creationId xmlns:a16="http://schemas.microsoft.com/office/drawing/2014/main" id="{BF47EE28-3B05-43F8-8E43-9CCC51C9B632}"/>
              </a:ext>
            </a:extLst>
          </p:cNvPr>
          <p:cNvGrpSpPr/>
          <p:nvPr/>
        </p:nvGrpSpPr>
        <p:grpSpPr>
          <a:xfrm>
            <a:off x="4391168" y="3509322"/>
            <a:ext cx="312300" cy="312300"/>
            <a:chOff x="4748025" y="3980888"/>
            <a:chExt cx="312300" cy="312300"/>
          </a:xfrm>
        </p:grpSpPr>
        <p:sp>
          <p:nvSpPr>
            <p:cNvPr id="14" name="Google Shape;2338;p49">
              <a:extLst>
                <a:ext uri="{FF2B5EF4-FFF2-40B4-BE49-F238E27FC236}">
                  <a16:creationId xmlns:a16="http://schemas.microsoft.com/office/drawing/2014/main" id="{76719AB6-1E41-4396-BE27-D84992652C1A}"/>
                </a:ext>
              </a:extLst>
            </p:cNvPr>
            <p:cNvSpPr/>
            <p:nvPr/>
          </p:nvSpPr>
          <p:spPr>
            <a:xfrm>
              <a:off x="4748025" y="3980888"/>
              <a:ext cx="312300" cy="312300"/>
            </a:xfrm>
            <a:prstGeom prst="ellipse">
              <a:avLst/>
            </a:prstGeom>
            <a:noFill/>
            <a:ln w="9525" cap="flat" cmpd="sng">
              <a:solidFill>
                <a:schemeClr val="accent1"/>
              </a:solidFill>
              <a:prstDash val="solid"/>
              <a:round/>
              <a:headEnd type="none" w="sm" len="sm"/>
              <a:tailEnd type="none" w="sm" len="sm"/>
            </a:ln>
            <a:effectLst>
              <a:outerShdw blurRad="200025" dist="66675" dir="5400000" algn="bl" rotWithShape="0">
                <a:schemeClr val="accent1">
                  <a:alpha val="6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2339;p49">
              <a:extLst>
                <a:ext uri="{FF2B5EF4-FFF2-40B4-BE49-F238E27FC236}">
                  <a16:creationId xmlns:a16="http://schemas.microsoft.com/office/drawing/2014/main" id="{D0B713D5-6906-4C2A-A7A8-F90DD46EF9F3}"/>
                </a:ext>
              </a:extLst>
            </p:cNvPr>
            <p:cNvSpPr/>
            <p:nvPr/>
          </p:nvSpPr>
          <p:spPr>
            <a:xfrm>
              <a:off x="4864264" y="4057157"/>
              <a:ext cx="79825" cy="159764"/>
            </a:xfrm>
            <a:custGeom>
              <a:avLst/>
              <a:gdLst/>
              <a:ahLst/>
              <a:cxnLst/>
              <a:rect l="l" t="t" r="r" b="b"/>
              <a:pathLst>
                <a:path w="560176" h="1121153" extrusionOk="0">
                  <a:moveTo>
                    <a:pt x="558967" y="392207"/>
                  </a:moveTo>
                  <a:cubicBezTo>
                    <a:pt x="552404" y="441566"/>
                    <a:pt x="546912" y="491126"/>
                    <a:pt x="542023" y="540686"/>
                  </a:cubicBezTo>
                  <a:cubicBezTo>
                    <a:pt x="540483" y="556023"/>
                    <a:pt x="535259" y="561380"/>
                    <a:pt x="518917" y="560845"/>
                  </a:cubicBezTo>
                  <a:cubicBezTo>
                    <a:pt x="477127" y="559438"/>
                    <a:pt x="435202" y="561246"/>
                    <a:pt x="393411" y="559974"/>
                  </a:cubicBezTo>
                  <a:cubicBezTo>
                    <a:pt x="376534" y="559505"/>
                    <a:pt x="372716" y="564729"/>
                    <a:pt x="372917" y="581003"/>
                  </a:cubicBezTo>
                  <a:cubicBezTo>
                    <a:pt x="373721" y="667331"/>
                    <a:pt x="373319" y="753726"/>
                    <a:pt x="373319" y="840120"/>
                  </a:cubicBezTo>
                  <a:cubicBezTo>
                    <a:pt x="373319" y="925645"/>
                    <a:pt x="372850" y="1011102"/>
                    <a:pt x="373654" y="1096626"/>
                  </a:cubicBezTo>
                  <a:cubicBezTo>
                    <a:pt x="373788" y="1114039"/>
                    <a:pt x="370975" y="1121540"/>
                    <a:pt x="350950" y="1121138"/>
                  </a:cubicBezTo>
                  <a:cubicBezTo>
                    <a:pt x="283308" y="1119798"/>
                    <a:pt x="215598" y="1119865"/>
                    <a:pt x="147889" y="1121071"/>
                  </a:cubicBezTo>
                  <a:cubicBezTo>
                    <a:pt x="128333" y="1121473"/>
                    <a:pt x="124850" y="1114708"/>
                    <a:pt x="124917" y="1096894"/>
                  </a:cubicBezTo>
                  <a:cubicBezTo>
                    <a:pt x="125587" y="926783"/>
                    <a:pt x="124984" y="756673"/>
                    <a:pt x="125721" y="586562"/>
                  </a:cubicBezTo>
                  <a:cubicBezTo>
                    <a:pt x="125855" y="566671"/>
                    <a:pt x="122372" y="558032"/>
                    <a:pt x="100071" y="559840"/>
                  </a:cubicBezTo>
                  <a:cubicBezTo>
                    <a:pt x="73549" y="562050"/>
                    <a:pt x="46693" y="559639"/>
                    <a:pt x="19971" y="560710"/>
                  </a:cubicBezTo>
                  <a:cubicBezTo>
                    <a:pt x="5572" y="561246"/>
                    <a:pt x="-322" y="557898"/>
                    <a:pt x="13" y="541891"/>
                  </a:cubicBezTo>
                  <a:cubicBezTo>
                    <a:pt x="1018" y="492064"/>
                    <a:pt x="951" y="442169"/>
                    <a:pt x="80" y="392274"/>
                  </a:cubicBezTo>
                  <a:cubicBezTo>
                    <a:pt x="-254" y="376603"/>
                    <a:pt x="5237" y="372718"/>
                    <a:pt x="19971" y="373254"/>
                  </a:cubicBezTo>
                  <a:cubicBezTo>
                    <a:pt x="47564" y="374326"/>
                    <a:pt x="75291" y="372250"/>
                    <a:pt x="102750" y="373991"/>
                  </a:cubicBezTo>
                  <a:cubicBezTo>
                    <a:pt x="122439" y="375330"/>
                    <a:pt x="125587" y="367963"/>
                    <a:pt x="125788" y="350015"/>
                  </a:cubicBezTo>
                  <a:cubicBezTo>
                    <a:pt x="126525" y="286123"/>
                    <a:pt x="119961" y="221896"/>
                    <a:pt x="136102" y="158607"/>
                  </a:cubicBezTo>
                  <a:cubicBezTo>
                    <a:pt x="155725" y="81387"/>
                    <a:pt x="203811" y="34038"/>
                    <a:pt x="280763" y="14883"/>
                  </a:cubicBezTo>
                  <a:cubicBezTo>
                    <a:pt x="368430" y="-6950"/>
                    <a:pt x="457771" y="2426"/>
                    <a:pt x="546510" y="15"/>
                  </a:cubicBezTo>
                  <a:cubicBezTo>
                    <a:pt x="557427" y="-252"/>
                    <a:pt x="560106" y="4369"/>
                    <a:pt x="560039" y="14281"/>
                  </a:cubicBezTo>
                  <a:cubicBezTo>
                    <a:pt x="559771" y="67658"/>
                    <a:pt x="559503" y="121102"/>
                    <a:pt x="560173" y="174546"/>
                  </a:cubicBezTo>
                  <a:cubicBezTo>
                    <a:pt x="560374" y="188744"/>
                    <a:pt x="552337" y="187472"/>
                    <a:pt x="543095" y="187472"/>
                  </a:cubicBezTo>
                  <a:cubicBezTo>
                    <a:pt x="508403" y="187673"/>
                    <a:pt x="473577" y="186601"/>
                    <a:pt x="438952" y="188878"/>
                  </a:cubicBezTo>
                  <a:cubicBezTo>
                    <a:pt x="388991" y="192294"/>
                    <a:pt x="377002" y="204617"/>
                    <a:pt x="374324" y="254445"/>
                  </a:cubicBezTo>
                  <a:cubicBezTo>
                    <a:pt x="372515" y="288199"/>
                    <a:pt x="374190" y="322154"/>
                    <a:pt x="372984" y="355975"/>
                  </a:cubicBezTo>
                  <a:cubicBezTo>
                    <a:pt x="372448" y="370240"/>
                    <a:pt x="377270" y="374058"/>
                    <a:pt x="391067" y="373857"/>
                  </a:cubicBezTo>
                  <a:cubicBezTo>
                    <a:pt x="440961" y="373120"/>
                    <a:pt x="490856" y="374058"/>
                    <a:pt x="540684" y="373254"/>
                  </a:cubicBezTo>
                  <a:cubicBezTo>
                    <a:pt x="555485" y="373053"/>
                    <a:pt x="561043" y="375933"/>
                    <a:pt x="558967" y="392207"/>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TextBox 15">
            <a:extLst>
              <a:ext uri="{FF2B5EF4-FFF2-40B4-BE49-F238E27FC236}">
                <a16:creationId xmlns:a16="http://schemas.microsoft.com/office/drawing/2014/main" id="{465D34C8-E82A-498E-9FAF-721D9E0E65EF}"/>
              </a:ext>
            </a:extLst>
          </p:cNvPr>
          <p:cNvSpPr txBox="1"/>
          <p:nvPr/>
        </p:nvSpPr>
        <p:spPr>
          <a:xfrm>
            <a:off x="2734978" y="661421"/>
            <a:ext cx="3624679" cy="923330"/>
          </a:xfrm>
          <a:prstGeom prst="rect">
            <a:avLst/>
          </a:prstGeom>
          <a:noFill/>
        </p:spPr>
        <p:txBody>
          <a:bodyPr wrap="square" rtlCol="0">
            <a:spAutoFit/>
          </a:bodyPr>
          <a:lstStyle/>
          <a:p>
            <a:r>
              <a:rPr lang="en-US" sz="5400" b="1" dirty="0">
                <a:solidFill>
                  <a:schemeClr val="accent1"/>
                </a:solidFill>
                <a:latin typeface="Dosis" pitchFamily="2" charset="0"/>
              </a:rPr>
              <a:t>THANK YOU</a:t>
            </a:r>
            <a:endParaRPr lang="en-IN" sz="5400" b="1" dirty="0">
              <a:solidFill>
                <a:schemeClr val="accent1"/>
              </a:solidFill>
              <a:latin typeface="Dosis" pitchFamily="2" charset="0"/>
            </a:endParaRPr>
          </a:p>
        </p:txBody>
      </p:sp>
      <p:sp>
        <p:nvSpPr>
          <p:cNvPr id="17" name="TextBox 16">
            <a:extLst>
              <a:ext uri="{FF2B5EF4-FFF2-40B4-BE49-F238E27FC236}">
                <a16:creationId xmlns:a16="http://schemas.microsoft.com/office/drawing/2014/main" id="{869A8AB8-0691-4119-9C8B-F0509F45FA17}"/>
              </a:ext>
            </a:extLst>
          </p:cNvPr>
          <p:cNvSpPr txBox="1"/>
          <p:nvPr/>
        </p:nvSpPr>
        <p:spPr>
          <a:xfrm>
            <a:off x="2630888" y="1776863"/>
            <a:ext cx="3832860" cy="1477328"/>
          </a:xfrm>
          <a:prstGeom prst="rect">
            <a:avLst/>
          </a:prstGeom>
          <a:noFill/>
        </p:spPr>
        <p:txBody>
          <a:bodyPr wrap="square" rtlCol="0">
            <a:spAutoFit/>
          </a:bodyPr>
          <a:lstStyle/>
          <a:p>
            <a:pPr algn="ctr"/>
            <a:r>
              <a:rPr lang="en-IN" sz="1800" dirty="0">
                <a:solidFill>
                  <a:schemeClr val="bg1"/>
                </a:solidFill>
                <a:effectLst/>
                <a:latin typeface="DM Sans" panose="020B0604020202020204" charset="0"/>
                <a:ea typeface="Times New Roman" panose="02020603050405020304" pitchFamily="18" charset="0"/>
              </a:rPr>
              <a:t>Thanks Teacher and all respected panel members, that was all from us team fanatic four Diploma 6</a:t>
            </a:r>
            <a:r>
              <a:rPr lang="en-IN" sz="1800" baseline="30000" dirty="0">
                <a:solidFill>
                  <a:schemeClr val="bg1"/>
                </a:solidFill>
                <a:effectLst/>
                <a:latin typeface="DM Sans" panose="020B0604020202020204" charset="0"/>
                <a:ea typeface="Times New Roman" panose="02020603050405020304" pitchFamily="18" charset="0"/>
              </a:rPr>
              <a:t>th</a:t>
            </a:r>
            <a:r>
              <a:rPr lang="en-IN" sz="1800" dirty="0">
                <a:solidFill>
                  <a:schemeClr val="bg1"/>
                </a:solidFill>
                <a:effectLst/>
                <a:latin typeface="DM Sans" panose="020B0604020202020204" charset="0"/>
                <a:ea typeface="Times New Roman" panose="02020603050405020304" pitchFamily="18" charset="0"/>
              </a:rPr>
              <a:t> semester Computer Science Dept. hope you liked </a:t>
            </a:r>
            <a:r>
              <a:rPr lang="en-IN" sz="1800" dirty="0">
                <a:solidFill>
                  <a:schemeClr val="bg1"/>
                </a:solidFill>
                <a:effectLst/>
                <a:latin typeface="Segoe UI Emoji" panose="020B0502040204020203" pitchFamily="34" charset="0"/>
                <a:ea typeface="Times New Roman" panose="02020603050405020304" pitchFamily="18" charset="0"/>
                <a:cs typeface="Segoe UI Emoji" panose="020B0502040204020203" pitchFamily="34" charset="0"/>
              </a:rPr>
              <a:t>🙏</a:t>
            </a:r>
            <a:endParaRPr lang="en-IN" dirty="0">
              <a:solidFill>
                <a:schemeClr val="bg1"/>
              </a:solidFill>
              <a:latin typeface="DM Sans" panose="020B0604020202020204" charset="0"/>
            </a:endParaRPr>
          </a:p>
        </p:txBody>
      </p:sp>
      <p:sp>
        <p:nvSpPr>
          <p:cNvPr id="18" name="TextBox 17">
            <a:extLst>
              <a:ext uri="{FF2B5EF4-FFF2-40B4-BE49-F238E27FC236}">
                <a16:creationId xmlns:a16="http://schemas.microsoft.com/office/drawing/2014/main" id="{05C1EAD8-794D-4552-89C9-574203805C8E}"/>
              </a:ext>
            </a:extLst>
          </p:cNvPr>
          <p:cNvSpPr txBox="1"/>
          <p:nvPr/>
        </p:nvSpPr>
        <p:spPr>
          <a:xfrm>
            <a:off x="2091997" y="4020292"/>
            <a:ext cx="5150769" cy="307777"/>
          </a:xfrm>
          <a:prstGeom prst="rect">
            <a:avLst/>
          </a:prstGeom>
          <a:noFill/>
        </p:spPr>
        <p:txBody>
          <a:bodyPr wrap="none" rtlCol="0">
            <a:spAutoFit/>
          </a:bodyPr>
          <a:lstStyle/>
          <a:p>
            <a:r>
              <a:rPr lang="en-IN" dirty="0">
                <a:solidFill>
                  <a:schemeClr val="bg1"/>
                </a:solidFill>
                <a:latin typeface="DM Sans" panose="020B0604020202020204" charset="0"/>
              </a:rPr>
              <a:t>https://github.com/FalconEthics/OTT-Platform-FOURFLIX.git</a:t>
            </a:r>
          </a:p>
        </p:txBody>
      </p:sp>
      <p:sp>
        <p:nvSpPr>
          <p:cNvPr id="19" name="TextBox 18">
            <a:extLst>
              <a:ext uri="{FF2B5EF4-FFF2-40B4-BE49-F238E27FC236}">
                <a16:creationId xmlns:a16="http://schemas.microsoft.com/office/drawing/2014/main" id="{BEDF1EDB-BF9B-4079-BD78-8786A14559CF}"/>
              </a:ext>
            </a:extLst>
          </p:cNvPr>
          <p:cNvSpPr txBox="1"/>
          <p:nvPr/>
        </p:nvSpPr>
        <p:spPr>
          <a:xfrm>
            <a:off x="3380812" y="4470424"/>
            <a:ext cx="2412840" cy="523220"/>
          </a:xfrm>
          <a:prstGeom prst="rect">
            <a:avLst/>
          </a:prstGeom>
          <a:noFill/>
        </p:spPr>
        <p:txBody>
          <a:bodyPr wrap="none" rtlCol="0">
            <a:spAutoFit/>
          </a:bodyPr>
          <a:lstStyle/>
          <a:p>
            <a:r>
              <a:rPr lang="en-US" b="1" dirty="0">
                <a:solidFill>
                  <a:schemeClr val="bg1"/>
                </a:solidFill>
                <a:latin typeface="DM Sans" panose="020B0604020202020204" charset="0"/>
              </a:rPr>
              <a:t>©️ TEAM FANATIC 4 - 2022</a:t>
            </a:r>
          </a:p>
          <a:p>
            <a:endParaRPr lang="en-IN" b="1" dirty="0">
              <a:solidFill>
                <a:schemeClr val="bg1"/>
              </a:solidFill>
              <a:latin typeface="DM Sans" panose="020B0604020202020204" charset="0"/>
            </a:endParaRPr>
          </a:p>
        </p:txBody>
      </p:sp>
      <p:grpSp>
        <p:nvGrpSpPr>
          <p:cNvPr id="20" name="Google Shape;290;p33">
            <a:extLst>
              <a:ext uri="{FF2B5EF4-FFF2-40B4-BE49-F238E27FC236}">
                <a16:creationId xmlns:a16="http://schemas.microsoft.com/office/drawing/2014/main" id="{8FD9DDE6-DA1D-4B80-A30E-2EECAED5E981}"/>
              </a:ext>
            </a:extLst>
          </p:cNvPr>
          <p:cNvGrpSpPr/>
          <p:nvPr/>
        </p:nvGrpSpPr>
        <p:grpSpPr>
          <a:xfrm>
            <a:off x="7463809" y="-609594"/>
            <a:ext cx="1393881" cy="3663217"/>
            <a:chOff x="7350442" y="2608992"/>
            <a:chExt cx="636650" cy="1673160"/>
          </a:xfrm>
        </p:grpSpPr>
        <p:sp>
          <p:nvSpPr>
            <p:cNvPr id="21" name="Google Shape;291;p33">
              <a:extLst>
                <a:ext uri="{FF2B5EF4-FFF2-40B4-BE49-F238E27FC236}">
                  <a16:creationId xmlns:a16="http://schemas.microsoft.com/office/drawing/2014/main" id="{09B28C37-B4D9-4C39-B44C-EB216815BCF5}"/>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92;p33">
              <a:extLst>
                <a:ext uri="{FF2B5EF4-FFF2-40B4-BE49-F238E27FC236}">
                  <a16:creationId xmlns:a16="http://schemas.microsoft.com/office/drawing/2014/main" id="{47CB4049-A3AB-4D35-9BB7-04A8B763601F}"/>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93;p33">
              <a:extLst>
                <a:ext uri="{FF2B5EF4-FFF2-40B4-BE49-F238E27FC236}">
                  <a16:creationId xmlns:a16="http://schemas.microsoft.com/office/drawing/2014/main" id="{13F6FE2D-04E5-449A-BBC4-DC555163F7A8}"/>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94;p33">
              <a:extLst>
                <a:ext uri="{FF2B5EF4-FFF2-40B4-BE49-F238E27FC236}">
                  <a16:creationId xmlns:a16="http://schemas.microsoft.com/office/drawing/2014/main" id="{67158A75-57C3-496C-8049-E205750FAC16}"/>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95;p33">
              <a:extLst>
                <a:ext uri="{FF2B5EF4-FFF2-40B4-BE49-F238E27FC236}">
                  <a16:creationId xmlns:a16="http://schemas.microsoft.com/office/drawing/2014/main" id="{3EEB4DFF-41E6-4924-97C2-9B2B94991022}"/>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96;p33">
              <a:extLst>
                <a:ext uri="{FF2B5EF4-FFF2-40B4-BE49-F238E27FC236}">
                  <a16:creationId xmlns:a16="http://schemas.microsoft.com/office/drawing/2014/main" id="{B7C54AA2-6BFD-4124-B5BD-A9264B483506}"/>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97;p33">
              <a:extLst>
                <a:ext uri="{FF2B5EF4-FFF2-40B4-BE49-F238E27FC236}">
                  <a16:creationId xmlns:a16="http://schemas.microsoft.com/office/drawing/2014/main" id="{EB5CFF33-C011-4641-BD5B-A9011F4221B4}"/>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62000">
              <a:schemeClr val="accent4"/>
            </a:gs>
            <a:gs pos="100000">
              <a:schemeClr val="accent2"/>
            </a:gs>
          </a:gsLst>
          <a:lin ang="2698631" scaled="0"/>
        </a:gradFill>
        <a:effectLst/>
      </p:bgPr>
    </p:bg>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1667721" y="722282"/>
            <a:ext cx="5532483" cy="3855758"/>
          </a:xfrm>
          <a:prstGeom prst="roundRect">
            <a:avLst>
              <a:gd name="adj" fmla="val 11903"/>
            </a:avLst>
          </a:prstGeom>
          <a:solidFill>
            <a:schemeClr val="tx2">
              <a:lumMod val="90000"/>
            </a:schemeClr>
          </a:solidFill>
          <a:ln w="19050" cap="flat" cmpd="sng">
            <a:solidFill>
              <a:schemeClr val="accent1">
                <a:lumMod val="60000"/>
                <a:lumOff val="40000"/>
              </a:schemeClr>
            </a:solidFill>
            <a:prstDash val="solid"/>
            <a:round/>
            <a:headEnd type="none" w="sm" len="sm"/>
            <a:tailEnd type="none" w="sm" len="sm"/>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2729353" y="1304771"/>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ln w="0"/>
                <a:solidFill>
                  <a:schemeClr val="accent1"/>
                </a:solidFill>
                <a:effectLst>
                  <a:outerShdw blurRad="38100" dist="25400" dir="5400000" algn="ctr" rotWithShape="0">
                    <a:srgbClr val="6E747A">
                      <a:alpha val="43000"/>
                    </a:srgbClr>
                  </a:outerShdw>
                </a:effectLst>
              </a:rPr>
              <a:t>ABSTRACT</a:t>
            </a:r>
            <a:endParaRPr dirty="0">
              <a:ln w="0"/>
              <a:solidFill>
                <a:schemeClr val="accent1"/>
              </a:solidFill>
              <a:effectLst>
                <a:outerShdw blurRad="38100" dist="25400" dir="5400000" algn="ctr" rotWithShape="0">
                  <a:srgbClr val="6E747A">
                    <a:alpha val="43000"/>
                  </a:srgbClr>
                </a:outerShdw>
              </a:effectLst>
            </a:endParaRPr>
          </a:p>
        </p:txBody>
      </p:sp>
      <p:sp>
        <p:nvSpPr>
          <p:cNvPr id="346" name="Google Shape;346;p34"/>
          <p:cNvSpPr txBox="1">
            <a:spLocks noGrp="1"/>
          </p:cNvSpPr>
          <p:nvPr>
            <p:ph type="subTitle" idx="1"/>
          </p:nvPr>
        </p:nvSpPr>
        <p:spPr>
          <a:xfrm>
            <a:off x="2069350" y="1880771"/>
            <a:ext cx="4729223" cy="2311701"/>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FourFlix is a content sharing platform where people can share their own content and make it discoverable to their audience. The core concept of FourFlix is to provide  individual  content  paging  for  every  uploader  while  staying  server- free/low maintenance and make it stand out from the crowd being a discrete entity.</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32"/>
        <p:cNvGrpSpPr/>
        <p:nvPr/>
      </p:nvGrpSpPr>
      <p:grpSpPr>
        <a:xfrm>
          <a:off x="0" y="0"/>
          <a:ext cx="0" cy="0"/>
          <a:chOff x="0" y="0"/>
          <a:chExt cx="0" cy="0"/>
        </a:xfrm>
      </p:grpSpPr>
      <p:grpSp>
        <p:nvGrpSpPr>
          <p:cNvPr id="533" name="Google Shape;533;p39"/>
          <p:cNvGrpSpPr/>
          <p:nvPr/>
        </p:nvGrpSpPr>
        <p:grpSpPr>
          <a:xfrm rot="-5400000" flipH="1">
            <a:off x="869606" y="1010556"/>
            <a:ext cx="1498905" cy="3238067"/>
            <a:chOff x="7350442" y="2608992"/>
            <a:chExt cx="777239" cy="1673160"/>
          </a:xfrm>
        </p:grpSpPr>
        <p:sp>
          <p:nvSpPr>
            <p:cNvPr id="534" name="Google Shape;534;p39"/>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9"/>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9"/>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9"/>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9"/>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9"/>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9"/>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9"/>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2" name="Google Shape;542;p39"/>
          <p:cNvSpPr/>
          <p:nvPr/>
        </p:nvSpPr>
        <p:spPr>
          <a:xfrm>
            <a:off x="626318" y="3031386"/>
            <a:ext cx="3939457" cy="1713000"/>
          </a:xfrm>
          <a:prstGeom prst="roundRect">
            <a:avLst>
              <a:gd name="adj" fmla="val 11903"/>
            </a:avLst>
          </a:prstGeom>
          <a:solidFill>
            <a:schemeClr val="bg1"/>
          </a:solidFill>
          <a:ln w="19050" cap="flat" cmpd="sng">
            <a:solidFill>
              <a:srgbClr val="00B0F0"/>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txBox="1">
            <a:spLocks noGrp="1"/>
          </p:cNvSpPr>
          <p:nvPr>
            <p:ph type="title"/>
          </p:nvPr>
        </p:nvSpPr>
        <p:spPr>
          <a:xfrm>
            <a:off x="869821" y="3325007"/>
            <a:ext cx="3792300" cy="105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600" dirty="0">
                <a:solidFill>
                  <a:schemeClr val="accent1"/>
                </a:solidFill>
              </a:rPr>
              <a:t>STUDY ANYTIME</a:t>
            </a:r>
            <a:br>
              <a:rPr lang="en" sz="3600" dirty="0">
                <a:solidFill>
                  <a:schemeClr val="accent1"/>
                </a:solidFill>
              </a:rPr>
            </a:br>
            <a:r>
              <a:rPr lang="en" sz="3600" dirty="0">
                <a:solidFill>
                  <a:schemeClr val="tx1"/>
                </a:solidFill>
              </a:rPr>
              <a:t>STUDY ANYWHERE</a:t>
            </a:r>
            <a:endParaRPr sz="3600" dirty="0">
              <a:solidFill>
                <a:schemeClr val="tx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OUR OBJECTIVES- </a:t>
            </a:r>
            <a:r>
              <a:rPr lang="en" dirty="0">
                <a:solidFill>
                  <a:schemeClr val="accent1"/>
                </a:solidFill>
              </a:rPr>
              <a:t>FOURFLIX</a:t>
            </a:r>
            <a:endParaRPr dirty="0"/>
          </a:p>
        </p:txBody>
      </p:sp>
      <p:sp>
        <p:nvSpPr>
          <p:cNvPr id="144" name="Google Shape;144;p1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r>
              <a:rPr lang="en-US" sz="2000" dirty="0">
                <a:solidFill>
                  <a:schemeClr val="tx1"/>
                </a:solidFill>
              </a:rPr>
              <a:t>Separate/Discrete content page for each individual uploader</a:t>
            </a:r>
            <a:endParaRPr lang="en-US" sz="2000" dirty="0"/>
          </a:p>
          <a:p>
            <a:pPr>
              <a:spcBef>
                <a:spcPts val="0"/>
              </a:spcBef>
            </a:pPr>
            <a:r>
              <a:rPr lang="en-US" sz="2000" dirty="0">
                <a:solidFill>
                  <a:schemeClr val="tx1"/>
                </a:solidFill>
              </a:rPr>
              <a:t>0 to almost no distraction for end user, only the content availed by the admin is served. (Complete control over content page)</a:t>
            </a:r>
            <a:endParaRPr lang="en-US" sz="2000" dirty="0"/>
          </a:p>
          <a:p>
            <a:pPr>
              <a:spcBef>
                <a:spcPts val="0"/>
              </a:spcBef>
            </a:pPr>
            <a:r>
              <a:rPr lang="en-US" sz="2000" dirty="0">
                <a:solidFill>
                  <a:schemeClr val="tx1"/>
                </a:solidFill>
              </a:rPr>
              <a:t>Low cost and 0 maintenance of page – no need of separate web development or server setup.</a:t>
            </a:r>
          </a:p>
          <a:p>
            <a:pPr>
              <a:spcBef>
                <a:spcPts val="0"/>
              </a:spcBef>
            </a:pPr>
            <a:r>
              <a:rPr lang="en-US" sz="2000" dirty="0">
                <a:solidFill>
                  <a:schemeClr val="tx1"/>
                </a:solidFill>
              </a:rPr>
              <a:t>Ease of uploading and managing content while keeping good end-user performance.</a:t>
            </a:r>
          </a:p>
          <a:p>
            <a:pPr>
              <a:spcBef>
                <a:spcPts val="0"/>
              </a:spcBef>
            </a:pPr>
            <a:r>
              <a:rPr lang="en-US" sz="2000" dirty="0">
                <a:solidFill>
                  <a:schemeClr val="tx1"/>
                </a:solidFill>
              </a:rPr>
              <a:t>Pride of having a quality stand-alone page with rich features and quality of top OTT platforms.</a:t>
            </a:r>
            <a:endParaRPr lang="en-US" sz="2000" dirty="0"/>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FFFFFF"/>
                </a:solidFill>
                <a:effectLst/>
                <a:uLnTx/>
                <a:uFillTx/>
                <a:latin typeface="Roboto"/>
                <a:ea typeface="Roboto"/>
                <a:sym typeface="Roboto"/>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300" b="1" i="0" u="none" strike="noStrike" kern="0" cap="none" spc="0" normalizeH="0" baseline="0" noProof="0">
              <a:ln>
                <a:noFill/>
              </a:ln>
              <a:solidFill>
                <a:srgbClr val="FFFFFF"/>
              </a:solidFill>
              <a:effectLst/>
              <a:uLnTx/>
              <a:uFillTx/>
              <a:latin typeface="Roboto"/>
              <a:ea typeface="Roboto"/>
              <a:sym typeface="Robot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xfrm>
            <a:off x="1368086" y="26523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chemeClr val="accent1"/>
                </a:solidFill>
              </a:rPr>
              <a:t>MOTIVATION</a:t>
            </a:r>
            <a:endParaRPr sz="3600" dirty="0">
              <a:solidFill>
                <a:schemeClr val="accent1"/>
              </a:solidFill>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10" name="Google Shape;361;p35">
            <a:extLst>
              <a:ext uri="{FF2B5EF4-FFF2-40B4-BE49-F238E27FC236}">
                <a16:creationId xmlns:a16="http://schemas.microsoft.com/office/drawing/2014/main" id="{E6FC53FD-7760-4158-AE3E-FAE67C9AFE77}"/>
              </a:ext>
            </a:extLst>
          </p:cNvPr>
          <p:cNvSpPr txBox="1">
            <a:spLocks noGrp="1"/>
          </p:cNvSpPr>
          <p:nvPr>
            <p:ph type="body" idx="1"/>
          </p:nvPr>
        </p:nvSpPr>
        <p:spPr>
          <a:xfrm>
            <a:off x="1422203" y="1372959"/>
            <a:ext cx="6921698" cy="356211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a:t>In most big universities and colleges it becomes very hard for teachers or professors to explain and clear doubts of every student after class when the number of students are huge and specially after this pandemic situation students have become more used to learn form online videos and lecture recording which is also not getting possible now. So, here’s where FourFlix comes to light.</a:t>
            </a:r>
            <a:endParaRPr sz="24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are the existing </a:t>
            </a:r>
            <a:r>
              <a:rPr lang="en-US" dirty="0">
                <a:solidFill>
                  <a:schemeClr val="accent1"/>
                </a:solidFill>
              </a:rPr>
              <a:t>solution to this?</a:t>
            </a:r>
            <a:endParaRPr dirty="0"/>
          </a:p>
        </p:txBody>
      </p:sp>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13" name="Text Placeholder 2">
            <a:extLst>
              <a:ext uri="{FF2B5EF4-FFF2-40B4-BE49-F238E27FC236}">
                <a16:creationId xmlns:a16="http://schemas.microsoft.com/office/drawing/2014/main" id="{BB0F535F-A014-411E-B6E6-C635FABBD48A}"/>
              </a:ext>
            </a:extLst>
          </p:cNvPr>
          <p:cNvSpPr>
            <a:spLocks noGrp="1"/>
          </p:cNvSpPr>
          <p:nvPr>
            <p:ph type="body" idx="1"/>
          </p:nvPr>
        </p:nvSpPr>
        <p:spPr>
          <a:xfrm>
            <a:off x="675582" y="1346126"/>
            <a:ext cx="4024551" cy="3237900"/>
          </a:xfrm>
        </p:spPr>
        <p:txBody>
          <a:bodyPr/>
          <a:lstStyle/>
          <a:p>
            <a:pPr marL="139700" indent="0">
              <a:buNone/>
            </a:pPr>
            <a:r>
              <a:rPr lang="en-US" sz="1800" dirty="0"/>
              <a:t>In many colleges Digital lecture management is done i.e. all classrooms and galleries are equipped with pre-aligned camera setups and at the end of the day all teachers uploads their daily lectures to the college’s assigned YouTube channels and share the link with the students. So, now students can get an exact recap of the class remotely whenever they want.</a:t>
            </a:r>
            <a:endParaRPr lang="en-IN" sz="1800" dirty="0"/>
          </a:p>
        </p:txBody>
      </p:sp>
      <p:pic>
        <p:nvPicPr>
          <p:cNvPr id="14" name="Picture 13">
            <a:extLst>
              <a:ext uri="{FF2B5EF4-FFF2-40B4-BE49-F238E27FC236}">
                <a16:creationId xmlns:a16="http://schemas.microsoft.com/office/drawing/2014/main" id="{8CD17770-05E0-4BA3-AC04-C3D2E20D01C4}"/>
              </a:ext>
            </a:extLst>
          </p:cNvPr>
          <p:cNvPicPr>
            <a:picLocks noChangeAspect="1"/>
          </p:cNvPicPr>
          <p:nvPr/>
        </p:nvPicPr>
        <p:blipFill rotWithShape="1">
          <a:blip r:embed="rId4"/>
          <a:srcRect l="32353"/>
          <a:stretch/>
        </p:blipFill>
        <p:spPr>
          <a:xfrm>
            <a:off x="4804510" y="1529082"/>
            <a:ext cx="3469312" cy="287198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Problems in </a:t>
            </a:r>
            <a:r>
              <a:rPr lang="en-US" dirty="0">
                <a:solidFill>
                  <a:schemeClr val="accent1"/>
                </a:solidFill>
              </a:rPr>
              <a:t>current practice:</a:t>
            </a:r>
            <a:endParaRPr dirty="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12" name="TextBox 11">
            <a:extLst>
              <a:ext uri="{FF2B5EF4-FFF2-40B4-BE49-F238E27FC236}">
                <a16:creationId xmlns:a16="http://schemas.microsoft.com/office/drawing/2014/main" id="{3CAEA2C9-F599-4E21-9C18-479FBF775E73}"/>
              </a:ext>
            </a:extLst>
          </p:cNvPr>
          <p:cNvSpPr txBox="1"/>
          <p:nvPr/>
        </p:nvSpPr>
        <p:spPr>
          <a:xfrm>
            <a:off x="218695" y="1648091"/>
            <a:ext cx="4353305" cy="2585323"/>
          </a:xfrm>
          <a:prstGeom prst="rect">
            <a:avLst/>
          </a:prstGeom>
          <a:noFill/>
        </p:spPr>
        <p:txBody>
          <a:bodyPr wrap="square">
            <a:spAutoFit/>
          </a:bodyPr>
          <a:lstStyle/>
          <a:p>
            <a:pPr marL="285750" indent="-285750">
              <a:buFont typeface="Wingdings" panose="05000000000000000000" pitchFamily="2" charset="2"/>
              <a:buChar char="q"/>
            </a:pPr>
            <a:r>
              <a:rPr lang="en-US" sz="1800" dirty="0"/>
              <a:t>Distraction from main content</a:t>
            </a:r>
          </a:p>
          <a:p>
            <a:pPr marL="285750" indent="-285750">
              <a:buFont typeface="Wingdings" panose="05000000000000000000" pitchFamily="2" charset="2"/>
              <a:buChar char="q"/>
            </a:pPr>
            <a:r>
              <a:rPr lang="en-US" sz="1800" dirty="0"/>
              <a:t>Mix-up of educational and entertainment content</a:t>
            </a:r>
          </a:p>
          <a:p>
            <a:pPr marL="285750" indent="-285750">
              <a:buFont typeface="Wingdings" panose="05000000000000000000" pitchFamily="2" charset="2"/>
              <a:buChar char="q"/>
            </a:pPr>
            <a:r>
              <a:rPr lang="en-IN" sz="1800" dirty="0"/>
              <a:t>Chances of redirection to unverified content guidance </a:t>
            </a:r>
          </a:p>
          <a:p>
            <a:pPr marL="285750" indent="-285750">
              <a:buFont typeface="Wingdings" panose="05000000000000000000" pitchFamily="2" charset="2"/>
              <a:buChar char="q"/>
            </a:pPr>
            <a:r>
              <a:rPr lang="en-IN" sz="1800" dirty="0"/>
              <a:t>Quality can’t be achieved</a:t>
            </a:r>
          </a:p>
          <a:p>
            <a:pPr marL="285750" indent="-285750">
              <a:buFont typeface="Wingdings" panose="05000000000000000000" pitchFamily="2" charset="2"/>
              <a:buChar char="q"/>
            </a:pPr>
            <a:r>
              <a:rPr lang="en-US" sz="1800" dirty="0"/>
              <a:t>High </a:t>
            </a:r>
            <a:r>
              <a:rPr lang="en-US" sz="1800" dirty="0" err="1"/>
              <a:t>Maintainence</a:t>
            </a:r>
            <a:endParaRPr lang="en-IN" sz="1800" dirty="0"/>
          </a:p>
          <a:p>
            <a:pPr marL="285750" indent="-285750">
              <a:buFont typeface="Wingdings" panose="05000000000000000000" pitchFamily="2" charset="2"/>
              <a:buChar char="q"/>
            </a:pPr>
            <a:r>
              <a:rPr lang="en-IN" sz="1800" dirty="0"/>
              <a:t>Big OTT platforms or Own web-page are costly</a:t>
            </a:r>
          </a:p>
        </p:txBody>
      </p:sp>
      <p:pic>
        <p:nvPicPr>
          <p:cNvPr id="13" name="Picture 12">
            <a:extLst>
              <a:ext uri="{FF2B5EF4-FFF2-40B4-BE49-F238E27FC236}">
                <a16:creationId xmlns:a16="http://schemas.microsoft.com/office/drawing/2014/main" id="{3D02FACE-463E-4121-B87C-0BA70027FA17}"/>
              </a:ext>
            </a:extLst>
          </p:cNvPr>
          <p:cNvPicPr>
            <a:picLocks noChangeAspect="1"/>
          </p:cNvPicPr>
          <p:nvPr/>
        </p:nvPicPr>
        <p:blipFill rotWithShape="1">
          <a:blip r:embed="rId4"/>
          <a:srcRect l="15951" r="15415"/>
          <a:stretch/>
        </p:blipFill>
        <p:spPr>
          <a:xfrm>
            <a:off x="4467150" y="1336402"/>
            <a:ext cx="4353305" cy="320870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3" name="click.wav"/>
          </p:stSnd>
        </p:sndAc>
      </p:transition>
    </mc:Choice>
    <mc:Fallback>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F61D-C8FA-4B48-8068-5B2713A7CB08}"/>
              </a:ext>
            </a:extLst>
          </p:cNvPr>
          <p:cNvSpPr>
            <a:spLocks noGrp="1"/>
          </p:cNvSpPr>
          <p:nvPr>
            <p:ph type="title"/>
          </p:nvPr>
        </p:nvSpPr>
        <p:spPr/>
        <p:txBody>
          <a:bodyPr/>
          <a:lstStyle/>
          <a:p>
            <a:r>
              <a:rPr lang="en-US" dirty="0">
                <a:solidFill>
                  <a:schemeClr val="accent1"/>
                </a:solidFill>
              </a:rPr>
              <a:t>Our approach to it:</a:t>
            </a:r>
            <a:endParaRPr lang="en-IN" dirty="0"/>
          </a:p>
        </p:txBody>
      </p:sp>
      <p:sp>
        <p:nvSpPr>
          <p:cNvPr id="3" name="Slide Number Placeholder 2">
            <a:extLst>
              <a:ext uri="{FF2B5EF4-FFF2-40B4-BE49-F238E27FC236}">
                <a16:creationId xmlns:a16="http://schemas.microsoft.com/office/drawing/2014/main" id="{B6D96501-3A75-4B4C-8EBA-89029E79E4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5" name="TextBox 4">
            <a:extLst>
              <a:ext uri="{FF2B5EF4-FFF2-40B4-BE49-F238E27FC236}">
                <a16:creationId xmlns:a16="http://schemas.microsoft.com/office/drawing/2014/main" id="{9BA6D887-D5DA-46E3-BAB0-DDA86D8D4C25}"/>
              </a:ext>
            </a:extLst>
          </p:cNvPr>
          <p:cNvSpPr txBox="1"/>
          <p:nvPr/>
        </p:nvSpPr>
        <p:spPr>
          <a:xfrm>
            <a:off x="1836519" y="1484740"/>
            <a:ext cx="5261262" cy="2862322"/>
          </a:xfrm>
          <a:prstGeom prst="rect">
            <a:avLst/>
          </a:prstGeom>
          <a:noFill/>
        </p:spPr>
        <p:txBody>
          <a:bodyPr wrap="square">
            <a:spAutoFit/>
          </a:bodyPr>
          <a:lstStyle/>
          <a:p>
            <a:pPr marL="139700" indent="0" algn="ctr">
              <a:buNone/>
            </a:pPr>
            <a:r>
              <a:rPr lang="en-US" sz="1800" dirty="0">
                <a:latin typeface="Dosis" pitchFamily="2" charset="0"/>
                <a:cs typeface="Arial" panose="020B0604020202020204" pitchFamily="34" charset="0"/>
              </a:rPr>
              <a:t>To alter the drawbacks and limitations of the current system what we did in FourFlix is that we gave teachers all the rich features of the other OTT platforms like: the comfort of discrete site or individual content paging with 0 to no distractions, availability of only verified content that the teacher wants to be available to his/her students but also with the ease of content management like YouTube to upload and manage the contents hassle-free. In this way both the teachers and students can enjoy the goods of both sides and cons of none.</a:t>
            </a:r>
            <a:endParaRPr lang="en-IN" sz="1800" dirty="0">
              <a:latin typeface="Dosis" pitchFamily="2" charset="0"/>
              <a:cs typeface="Arial" panose="020B0604020202020204" pitchFamily="34" charset="0"/>
            </a:endParaRPr>
          </a:p>
        </p:txBody>
      </p:sp>
    </p:spTree>
    <p:extLst>
      <p:ext uri="{BB962C8B-B14F-4D97-AF65-F5344CB8AC3E}">
        <p14:creationId xmlns:p14="http://schemas.microsoft.com/office/powerpoint/2010/main" val="3297690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William · SlidesCarnival</Template>
  <TotalTime>364</TotalTime>
  <Words>1435</Words>
  <Application>Microsoft Office PowerPoint</Application>
  <PresentationFormat>On-screen Show (16:9)</PresentationFormat>
  <Paragraphs>147</Paragraphs>
  <Slides>22</Slides>
  <Notes>17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Dosis</vt:lpstr>
      <vt:lpstr>Oswald</vt:lpstr>
      <vt:lpstr>DM Sans</vt:lpstr>
      <vt:lpstr>Segoe UI Emoji</vt:lpstr>
      <vt:lpstr>Wingdings</vt:lpstr>
      <vt:lpstr>Times New Roman</vt:lpstr>
      <vt:lpstr>Arial</vt:lpstr>
      <vt:lpstr>Roboto</vt:lpstr>
      <vt:lpstr>Courier New</vt:lpstr>
      <vt:lpstr>Calibri</vt:lpstr>
      <vt:lpstr>Oswald ExtraLight</vt:lpstr>
      <vt:lpstr>William template</vt:lpstr>
      <vt:lpstr>1_William template</vt:lpstr>
      <vt:lpstr>FOURFLIX –  A NEXT-GEN  OTT PLATFORM</vt:lpstr>
      <vt:lpstr>01</vt:lpstr>
      <vt:lpstr>ABSTRACT</vt:lpstr>
      <vt:lpstr>STUDY ANYTIME STUDY ANYWHERE</vt:lpstr>
      <vt:lpstr>OUR OBJECTIVES- FOURFLIX</vt:lpstr>
      <vt:lpstr>MOTIVATION</vt:lpstr>
      <vt:lpstr>What are the existing solution to this?</vt:lpstr>
      <vt:lpstr>Problems in current practice:</vt:lpstr>
      <vt:lpstr>Our approach to it:</vt:lpstr>
      <vt:lpstr>PROS OF BOTH &amp; CONS OF NONE</vt:lpstr>
      <vt:lpstr>FOURFLIX DEVELOPMENT</vt:lpstr>
      <vt:lpstr>Working Principle</vt:lpstr>
      <vt:lpstr>SUDO-USER REQUIREMENTS</vt:lpstr>
      <vt:lpstr>Software Development Life Cycle</vt:lpstr>
      <vt:lpstr>HTML</vt:lpstr>
      <vt:lpstr>Hardware and Software - REQUIREMENTS</vt:lpstr>
      <vt:lpstr>Hardware and Software - REQUIREMENTS</vt:lpstr>
      <vt:lpstr>PRE-DEVELOPMENT</vt:lpstr>
      <vt:lpstr>STRAPI ADVANTAGES</vt:lpstr>
      <vt:lpstr>REFERENCES</vt:lpstr>
      <vt:lpstr>FOURFLIX LIVE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FOURFLIX –  A NEXT-GEN  OTT PLATFORM</dc:title>
  <cp:lastModifiedBy>Falcon Ethics</cp:lastModifiedBy>
  <cp:revision>105</cp:revision>
  <dcterms:modified xsi:type="dcterms:W3CDTF">2022-06-25T16:56:54Z</dcterms:modified>
</cp:coreProperties>
</file>